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91" r:id="rId2"/>
    <p:sldId id="293" r:id="rId3"/>
    <p:sldId id="294" r:id="rId4"/>
    <p:sldId id="298" r:id="rId5"/>
    <p:sldId id="299" r:id="rId6"/>
    <p:sldId id="300" r:id="rId7"/>
    <p:sldId id="301" r:id="rId8"/>
    <p:sldId id="302" r:id="rId9"/>
    <p:sldId id="303" r:id="rId10"/>
    <p:sldId id="323" r:id="rId11"/>
    <p:sldId id="304" r:id="rId12"/>
    <p:sldId id="305" r:id="rId13"/>
    <p:sldId id="306" r:id="rId14"/>
    <p:sldId id="307" r:id="rId15"/>
    <p:sldId id="308" r:id="rId16"/>
    <p:sldId id="309" r:id="rId17"/>
    <p:sldId id="322" r:id="rId18"/>
    <p:sldId id="310" r:id="rId19"/>
    <p:sldId id="311" r:id="rId20"/>
    <p:sldId id="312" r:id="rId21"/>
    <p:sldId id="313" r:id="rId22"/>
    <p:sldId id="314" r:id="rId23"/>
    <p:sldId id="315" r:id="rId24"/>
    <p:sldId id="321" r:id="rId25"/>
    <p:sldId id="316" r:id="rId26"/>
    <p:sldId id="317" r:id="rId27"/>
    <p:sldId id="318" r:id="rId28"/>
    <p:sldId id="319" r:id="rId29"/>
    <p:sldId id="320" r:id="rId30"/>
    <p:sldId id="324" r:id="rId31"/>
  </p:sldIdLst>
  <p:sldSz cx="9144000" cy="5143500" type="screen16x9"/>
  <p:notesSz cx="6858000" cy="9144000"/>
  <p:custDataLst>
    <p:tags r:id="rId3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06" autoAdjust="0"/>
    <p:restoredTop sz="94700" autoAdjust="0"/>
  </p:normalViewPr>
  <p:slideViewPr>
    <p:cSldViewPr snapToGrid="0">
      <p:cViewPr>
        <p:scale>
          <a:sx n="100" d="100"/>
          <a:sy n="100" d="100"/>
        </p:scale>
        <p:origin x="1668" y="93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35566BB-1B6A-4A20-9379-D11DAD0DEBFD}" type="doc">
      <dgm:prSet loTypeId="urn:microsoft.com/office/officeart/2008/layout/VerticalCurvedList#1" loCatId="list" qsTypeId="urn:microsoft.com/office/officeart/2005/8/quickstyle/simple1#1" qsCatId="simple" csTypeId="urn:microsoft.com/office/officeart/2005/8/colors/colorful1#1" csCatId="colorful" phldr="1"/>
      <dgm:spPr/>
      <dgm:t>
        <a:bodyPr/>
        <a:lstStyle/>
        <a:p>
          <a:endParaRPr lang="id-ID"/>
        </a:p>
      </dgm:t>
    </dgm:pt>
    <dgm:pt modelId="{FDF27DB0-EAC0-4920-AF7D-20BBB7402A2C}">
      <dgm:prSet phldrT="[Text]" custT="1"/>
      <dgm:spPr>
        <a:solidFill>
          <a:schemeClr val="accent1"/>
        </a:solidFill>
        <a:ln>
          <a:noFill/>
        </a:ln>
      </dgm:spPr>
      <dgm:t>
        <a:bodyPr/>
        <a:lstStyle/>
        <a:p>
          <a:r>
            <a:rPr lang="zh-CN" altLang="en-US" sz="9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95451BA8-FA3F-4B23-98B5-EFA183983FD5}" type="parTrans" cxnId="{8B8800F8-EBE8-4C70-9F9A-8212128C6F24}">
      <dgm:prSet/>
      <dgm:spPr/>
      <dgm:t>
        <a:bodyPr/>
        <a:lstStyle/>
        <a:p>
          <a:endParaRPr lang="id-ID" sz="1600">
            <a:solidFill>
              <a:schemeClr val="bg1"/>
            </a:solidFill>
          </a:endParaRPr>
        </a:p>
      </dgm:t>
    </dgm:pt>
    <dgm:pt modelId="{DD384F37-CF0A-45FB-9AEA-974EB4CF2B81}" type="sibTrans" cxnId="{8B8800F8-EBE8-4C70-9F9A-8212128C6F24}">
      <dgm:prSet/>
      <dgm:spPr>
        <a:ln w="57150">
          <a:solidFill>
            <a:schemeClr val="accent4"/>
          </a:solidFill>
        </a:ln>
      </dgm:spPr>
      <dgm:t>
        <a:bodyPr/>
        <a:lstStyle/>
        <a:p>
          <a:endParaRPr lang="id-ID" sz="1600">
            <a:solidFill>
              <a:schemeClr val="bg1"/>
            </a:solidFill>
          </a:endParaRPr>
        </a:p>
      </dgm:t>
    </dgm:pt>
    <dgm:pt modelId="{9F78A4BF-1191-4BD9-B69E-2B8C72C488C8}">
      <dgm:prSet phldrT="[Text]" custT="1"/>
      <dgm:spPr>
        <a:solidFill>
          <a:schemeClr val="accent2"/>
        </a:solidFill>
        <a:ln>
          <a:noFill/>
        </a:ln>
      </dgm:spPr>
      <dgm:t>
        <a:bodyPr/>
        <a:lstStyle/>
        <a:p>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C10C32A8-7D6C-49C0-9AF2-450D15A055CB}" type="parTrans" cxnId="{F02CA589-ACAE-4C6D-B75E-DC1912404608}">
      <dgm:prSet/>
      <dgm:spPr/>
      <dgm:t>
        <a:bodyPr/>
        <a:lstStyle/>
        <a:p>
          <a:endParaRPr lang="id-ID" sz="1600">
            <a:solidFill>
              <a:schemeClr val="bg1"/>
            </a:solidFill>
          </a:endParaRPr>
        </a:p>
      </dgm:t>
    </dgm:pt>
    <dgm:pt modelId="{6CB7DAD9-F2B8-44DD-AEE6-0B918AB3F3FD}" type="sibTrans" cxnId="{F02CA589-ACAE-4C6D-B75E-DC1912404608}">
      <dgm:prSet/>
      <dgm:spPr/>
      <dgm:t>
        <a:bodyPr/>
        <a:lstStyle/>
        <a:p>
          <a:endParaRPr lang="id-ID" sz="1600">
            <a:solidFill>
              <a:schemeClr val="bg1"/>
            </a:solidFill>
          </a:endParaRPr>
        </a:p>
      </dgm:t>
    </dgm:pt>
    <dgm:pt modelId="{54DAB0CE-F9D0-4810-B5AB-8F258520D34B}">
      <dgm:prSet phldrT="[Text]" custT="1"/>
      <dgm:spPr>
        <a:solidFill>
          <a:schemeClr val="accent3"/>
        </a:solidFill>
        <a:ln>
          <a:noFill/>
        </a:ln>
      </dgm:spPr>
      <dgm:t>
        <a:bodyPr/>
        <a:lstStyle/>
        <a:p>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7793250F-93B5-420E-A750-1B283EFF4C46}" type="parTrans" cxnId="{6014CF63-FFA8-42E1-94A5-E920FF21BB0A}">
      <dgm:prSet/>
      <dgm:spPr/>
      <dgm:t>
        <a:bodyPr/>
        <a:lstStyle/>
        <a:p>
          <a:endParaRPr lang="id-ID" sz="1600">
            <a:solidFill>
              <a:schemeClr val="bg1"/>
            </a:solidFill>
          </a:endParaRPr>
        </a:p>
      </dgm:t>
    </dgm:pt>
    <dgm:pt modelId="{FC0C46E9-4352-491C-9471-80B8E44BF7F6}" type="sibTrans" cxnId="{6014CF63-FFA8-42E1-94A5-E920FF21BB0A}">
      <dgm:prSet/>
      <dgm:spPr/>
      <dgm:t>
        <a:bodyPr/>
        <a:lstStyle/>
        <a:p>
          <a:endParaRPr lang="id-ID" sz="1600">
            <a:solidFill>
              <a:schemeClr val="bg1"/>
            </a:solidFill>
          </a:endParaRPr>
        </a:p>
      </dgm:t>
    </dgm:pt>
    <dgm:pt modelId="{DE6C1B2F-F0E7-438C-AD16-357C45DB6BE4}" type="pres">
      <dgm:prSet presAssocID="{435566BB-1B6A-4A20-9379-D11DAD0DEBFD}" presName="Name0" presStyleCnt="0">
        <dgm:presLayoutVars>
          <dgm:chMax val="7"/>
          <dgm:chPref val="7"/>
          <dgm:dir/>
        </dgm:presLayoutVars>
      </dgm:prSet>
      <dgm:spPr/>
    </dgm:pt>
    <dgm:pt modelId="{D3161767-ACB3-4553-BE18-DA95982EBD66}" type="pres">
      <dgm:prSet presAssocID="{435566BB-1B6A-4A20-9379-D11DAD0DEBFD}" presName="Name1" presStyleCnt="0"/>
      <dgm:spPr/>
    </dgm:pt>
    <dgm:pt modelId="{5E26D964-A722-44AC-8720-517E54F0D619}" type="pres">
      <dgm:prSet presAssocID="{435566BB-1B6A-4A20-9379-D11DAD0DEBFD}" presName="cycle" presStyleCnt="0"/>
      <dgm:spPr/>
    </dgm:pt>
    <dgm:pt modelId="{61029F5C-B5DF-4634-9F39-DB431C70FC21}" type="pres">
      <dgm:prSet presAssocID="{435566BB-1B6A-4A20-9379-D11DAD0DEBFD}" presName="srcNode" presStyleLbl="node1" presStyleIdx="0" presStyleCnt="3"/>
      <dgm:spPr/>
    </dgm:pt>
    <dgm:pt modelId="{9CA5311C-F3F3-438E-B801-4EA70EB42938}" type="pres">
      <dgm:prSet presAssocID="{435566BB-1B6A-4A20-9379-D11DAD0DEBFD}" presName="conn" presStyleLbl="parChTrans1D2" presStyleIdx="0" presStyleCnt="1"/>
      <dgm:spPr/>
    </dgm:pt>
    <dgm:pt modelId="{E1B8B99D-B787-43A8-AEDE-A477E6A49741}" type="pres">
      <dgm:prSet presAssocID="{435566BB-1B6A-4A20-9379-D11DAD0DEBFD}" presName="extraNode" presStyleLbl="node1" presStyleIdx="0" presStyleCnt="3"/>
      <dgm:spPr/>
    </dgm:pt>
    <dgm:pt modelId="{DCD87759-42B3-4336-8955-73BAA22AED1A}" type="pres">
      <dgm:prSet presAssocID="{435566BB-1B6A-4A20-9379-D11DAD0DEBFD}" presName="dstNode" presStyleLbl="node1" presStyleIdx="0" presStyleCnt="3"/>
      <dgm:spPr/>
    </dgm:pt>
    <dgm:pt modelId="{BCFC0A0D-5C26-4B0E-9B97-027EBA05534F}" type="pres">
      <dgm:prSet presAssocID="{FDF27DB0-EAC0-4920-AF7D-20BBB7402A2C}" presName="text_1" presStyleLbl="node1" presStyleIdx="0" presStyleCnt="3" custScaleX="70233" custLinFactNeighborX="-11129" custLinFactNeighborY="6888">
        <dgm:presLayoutVars>
          <dgm:bulletEnabled val="1"/>
        </dgm:presLayoutVars>
      </dgm:prSet>
      <dgm:spPr>
        <a:prstGeom prst="homePlate">
          <a:avLst/>
        </a:prstGeom>
      </dgm:spPr>
    </dgm:pt>
    <dgm:pt modelId="{6D91DDFE-3398-4E2E-9C0D-90E12A172ACB}" type="pres">
      <dgm:prSet presAssocID="{FDF27DB0-EAC0-4920-AF7D-20BBB7402A2C}" presName="accent_1" presStyleCnt="0"/>
      <dgm:spPr/>
    </dgm:pt>
    <dgm:pt modelId="{3A87B7BC-A8F6-4FA9-9633-16321F2F36FB}" type="pres">
      <dgm:prSet presAssocID="{FDF27DB0-EAC0-4920-AF7D-20BBB7402A2C}" presName="accentRepeatNode" presStyleLbl="solidFgAcc1" presStyleIdx="0" presStyleCnt="3" custLinFactNeighborX="5512" custLinFactNeighborY="5512"/>
      <dgm:spPr>
        <a:solidFill>
          <a:schemeClr val="bg1"/>
        </a:solidFill>
        <a:ln w="57150">
          <a:solidFill>
            <a:schemeClr val="accent1"/>
          </a:solidFill>
        </a:ln>
      </dgm:spPr>
    </dgm:pt>
    <dgm:pt modelId="{3503E521-6B50-4E2C-8EEC-B8CBD7140168}" type="pres">
      <dgm:prSet presAssocID="{9F78A4BF-1191-4BD9-B69E-2B8C72C488C8}" presName="text_2" presStyleLbl="node1" presStyleIdx="1" presStyleCnt="3" custScaleX="70233" custLinFactNeighborX="-12258" custLinFactNeighborY="1722">
        <dgm:presLayoutVars>
          <dgm:bulletEnabled val="1"/>
        </dgm:presLayoutVars>
      </dgm:prSet>
      <dgm:spPr>
        <a:prstGeom prst="homePlate">
          <a:avLst/>
        </a:prstGeom>
      </dgm:spPr>
    </dgm:pt>
    <dgm:pt modelId="{1213BC79-D962-4C02-A2A2-77C3DB5D047B}" type="pres">
      <dgm:prSet presAssocID="{9F78A4BF-1191-4BD9-B69E-2B8C72C488C8}" presName="accent_2" presStyleCnt="0"/>
      <dgm:spPr/>
    </dgm:pt>
    <dgm:pt modelId="{F47FA197-DA62-465B-B9A8-DFA36447A975}" type="pres">
      <dgm:prSet presAssocID="{9F78A4BF-1191-4BD9-B69E-2B8C72C488C8}" presName="accentRepeatNode" presStyleLbl="solidFgAcc1" presStyleIdx="1" presStyleCnt="3"/>
      <dgm:spPr>
        <a:solidFill>
          <a:schemeClr val="bg1"/>
        </a:solidFill>
        <a:ln w="57150">
          <a:solidFill>
            <a:schemeClr val="accent2"/>
          </a:solidFill>
        </a:ln>
      </dgm:spPr>
    </dgm:pt>
    <dgm:pt modelId="{32DB89E7-120B-4858-AA09-49C68F2DABA3}" type="pres">
      <dgm:prSet presAssocID="{54DAB0CE-F9D0-4810-B5AB-8F258520D34B}" presName="text_3" presStyleLbl="node1" presStyleIdx="2" presStyleCnt="3" custScaleX="70233" custLinFactNeighborX="-11129" custLinFactNeighborY="-5166">
        <dgm:presLayoutVars>
          <dgm:bulletEnabled val="1"/>
        </dgm:presLayoutVars>
      </dgm:prSet>
      <dgm:spPr>
        <a:prstGeom prst="homePlate">
          <a:avLst/>
        </a:prstGeom>
      </dgm:spPr>
    </dgm:pt>
    <dgm:pt modelId="{8163A2FB-F053-46DA-8FBA-D94CEB42713B}" type="pres">
      <dgm:prSet presAssocID="{54DAB0CE-F9D0-4810-B5AB-8F258520D34B}" presName="accent_3" presStyleCnt="0"/>
      <dgm:spPr/>
    </dgm:pt>
    <dgm:pt modelId="{2A6C2703-E9D7-4AA8-BCFF-B53EFB25DFCC}" type="pres">
      <dgm:prSet presAssocID="{54DAB0CE-F9D0-4810-B5AB-8F258520D34B}" presName="accentRepeatNode" presStyleLbl="solidFgAcc1" presStyleIdx="2" presStyleCnt="3" custLinFactNeighborX="4134" custLinFactNeighborY="-5512"/>
      <dgm:spPr>
        <a:solidFill>
          <a:schemeClr val="bg1"/>
        </a:solidFill>
        <a:ln w="57150">
          <a:solidFill>
            <a:schemeClr val="accent3"/>
          </a:solidFill>
        </a:ln>
      </dgm:spPr>
    </dgm:pt>
  </dgm:ptLst>
  <dgm:cxnLst>
    <dgm:cxn modelId="{54FA2513-AE15-4CAC-9316-99AD806487EA}" type="presOf" srcId="{FDF27DB0-EAC0-4920-AF7D-20BBB7402A2C}" destId="{BCFC0A0D-5C26-4B0E-9B97-027EBA05534F}" srcOrd="0" destOrd="0" presId="urn:microsoft.com/office/officeart/2008/layout/VerticalCurvedList#1"/>
    <dgm:cxn modelId="{6014CF63-FFA8-42E1-94A5-E920FF21BB0A}" srcId="{435566BB-1B6A-4A20-9379-D11DAD0DEBFD}" destId="{54DAB0CE-F9D0-4810-B5AB-8F258520D34B}" srcOrd="2" destOrd="0" parTransId="{7793250F-93B5-420E-A750-1B283EFF4C46}" sibTransId="{FC0C46E9-4352-491C-9471-80B8E44BF7F6}"/>
    <dgm:cxn modelId="{42BEF587-D5BD-4EAE-8C82-A6182B927E17}" type="presOf" srcId="{DD384F37-CF0A-45FB-9AEA-974EB4CF2B81}" destId="{9CA5311C-F3F3-438E-B801-4EA70EB42938}" srcOrd="0" destOrd="0" presId="urn:microsoft.com/office/officeart/2008/layout/VerticalCurvedList#1"/>
    <dgm:cxn modelId="{F02CA589-ACAE-4C6D-B75E-DC1912404608}" srcId="{435566BB-1B6A-4A20-9379-D11DAD0DEBFD}" destId="{9F78A4BF-1191-4BD9-B69E-2B8C72C488C8}" srcOrd="1" destOrd="0" parTransId="{C10C32A8-7D6C-49C0-9AF2-450D15A055CB}" sibTransId="{6CB7DAD9-F2B8-44DD-AEE6-0B918AB3F3FD}"/>
    <dgm:cxn modelId="{AFB85ED1-D9DC-459C-A05F-897D6F5CBA2D}" type="presOf" srcId="{435566BB-1B6A-4A20-9379-D11DAD0DEBFD}" destId="{DE6C1B2F-F0E7-438C-AD16-357C45DB6BE4}" srcOrd="0" destOrd="0" presId="urn:microsoft.com/office/officeart/2008/layout/VerticalCurvedList#1"/>
    <dgm:cxn modelId="{8FF3C9F4-A542-4C56-B538-72CBC414373C}" type="presOf" srcId="{9F78A4BF-1191-4BD9-B69E-2B8C72C488C8}" destId="{3503E521-6B50-4E2C-8EEC-B8CBD7140168}" srcOrd="0" destOrd="0" presId="urn:microsoft.com/office/officeart/2008/layout/VerticalCurvedList#1"/>
    <dgm:cxn modelId="{BC34DDF6-CCD0-44EF-B5ED-19B394CC6E91}" type="presOf" srcId="{54DAB0CE-F9D0-4810-B5AB-8F258520D34B}" destId="{32DB89E7-120B-4858-AA09-49C68F2DABA3}" srcOrd="0" destOrd="0" presId="urn:microsoft.com/office/officeart/2008/layout/VerticalCurvedList#1"/>
    <dgm:cxn modelId="{8B8800F8-EBE8-4C70-9F9A-8212128C6F24}" srcId="{435566BB-1B6A-4A20-9379-D11DAD0DEBFD}" destId="{FDF27DB0-EAC0-4920-AF7D-20BBB7402A2C}" srcOrd="0" destOrd="0" parTransId="{95451BA8-FA3F-4B23-98B5-EFA183983FD5}" sibTransId="{DD384F37-CF0A-45FB-9AEA-974EB4CF2B81}"/>
    <dgm:cxn modelId="{91370927-E5BC-4029-BE6C-AE468BE1EF66}" type="presParOf" srcId="{DE6C1B2F-F0E7-438C-AD16-357C45DB6BE4}" destId="{D3161767-ACB3-4553-BE18-DA95982EBD66}" srcOrd="0" destOrd="0" presId="urn:microsoft.com/office/officeart/2008/layout/VerticalCurvedList#1"/>
    <dgm:cxn modelId="{5D8F4380-B3F1-4465-87AD-97133D61D3E8}" type="presParOf" srcId="{D3161767-ACB3-4553-BE18-DA95982EBD66}" destId="{5E26D964-A722-44AC-8720-517E54F0D619}" srcOrd="0" destOrd="0" presId="urn:microsoft.com/office/officeart/2008/layout/VerticalCurvedList#1"/>
    <dgm:cxn modelId="{D90ACA78-3643-480A-9EB8-538688FEA2F1}" type="presParOf" srcId="{5E26D964-A722-44AC-8720-517E54F0D619}" destId="{61029F5C-B5DF-4634-9F39-DB431C70FC21}" srcOrd="0" destOrd="0" presId="urn:microsoft.com/office/officeart/2008/layout/VerticalCurvedList#1"/>
    <dgm:cxn modelId="{96BA07F3-CBBD-45CB-B281-63812F27D2FD}" type="presParOf" srcId="{5E26D964-A722-44AC-8720-517E54F0D619}" destId="{9CA5311C-F3F3-438E-B801-4EA70EB42938}" srcOrd="1" destOrd="0" presId="urn:microsoft.com/office/officeart/2008/layout/VerticalCurvedList#1"/>
    <dgm:cxn modelId="{1397DEAD-B2BB-4C40-874D-96ECF8F539EE}" type="presParOf" srcId="{5E26D964-A722-44AC-8720-517E54F0D619}" destId="{E1B8B99D-B787-43A8-AEDE-A477E6A49741}" srcOrd="2" destOrd="0" presId="urn:microsoft.com/office/officeart/2008/layout/VerticalCurvedList#1"/>
    <dgm:cxn modelId="{A2E3298C-96B4-4AEF-BBCE-8E60F7B9C929}" type="presParOf" srcId="{5E26D964-A722-44AC-8720-517E54F0D619}" destId="{DCD87759-42B3-4336-8955-73BAA22AED1A}" srcOrd="3" destOrd="0" presId="urn:microsoft.com/office/officeart/2008/layout/VerticalCurvedList#1"/>
    <dgm:cxn modelId="{31BC54FC-8B6C-45A3-A79B-93617CD59B67}" type="presParOf" srcId="{D3161767-ACB3-4553-BE18-DA95982EBD66}" destId="{BCFC0A0D-5C26-4B0E-9B97-027EBA05534F}" srcOrd="1" destOrd="0" presId="urn:microsoft.com/office/officeart/2008/layout/VerticalCurvedList#1"/>
    <dgm:cxn modelId="{47027322-E43F-4EEB-9233-C9A9B64A522B}" type="presParOf" srcId="{D3161767-ACB3-4553-BE18-DA95982EBD66}" destId="{6D91DDFE-3398-4E2E-9C0D-90E12A172ACB}" srcOrd="2" destOrd="0" presId="urn:microsoft.com/office/officeart/2008/layout/VerticalCurvedList#1"/>
    <dgm:cxn modelId="{2431D765-E9C3-4F4E-AE25-7009285A60E9}" type="presParOf" srcId="{6D91DDFE-3398-4E2E-9C0D-90E12A172ACB}" destId="{3A87B7BC-A8F6-4FA9-9633-16321F2F36FB}" srcOrd="0" destOrd="0" presId="urn:microsoft.com/office/officeart/2008/layout/VerticalCurvedList#1"/>
    <dgm:cxn modelId="{6703E87E-5809-45BB-B82C-11D6FA2255D7}" type="presParOf" srcId="{D3161767-ACB3-4553-BE18-DA95982EBD66}" destId="{3503E521-6B50-4E2C-8EEC-B8CBD7140168}" srcOrd="3" destOrd="0" presId="urn:microsoft.com/office/officeart/2008/layout/VerticalCurvedList#1"/>
    <dgm:cxn modelId="{A91D0F30-4FF0-44E9-B4C7-50271E927263}" type="presParOf" srcId="{D3161767-ACB3-4553-BE18-DA95982EBD66}" destId="{1213BC79-D962-4C02-A2A2-77C3DB5D047B}" srcOrd="4" destOrd="0" presId="urn:microsoft.com/office/officeart/2008/layout/VerticalCurvedList#1"/>
    <dgm:cxn modelId="{2AD48759-BF27-42D7-B140-22599C5EA2F7}" type="presParOf" srcId="{1213BC79-D962-4C02-A2A2-77C3DB5D047B}" destId="{F47FA197-DA62-465B-B9A8-DFA36447A975}" srcOrd="0" destOrd="0" presId="urn:microsoft.com/office/officeart/2008/layout/VerticalCurvedList#1"/>
    <dgm:cxn modelId="{F452BD17-8EA5-4339-9A97-F2911ACFB34B}" type="presParOf" srcId="{D3161767-ACB3-4553-BE18-DA95982EBD66}" destId="{32DB89E7-120B-4858-AA09-49C68F2DABA3}" srcOrd="5" destOrd="0" presId="urn:microsoft.com/office/officeart/2008/layout/VerticalCurvedList#1"/>
    <dgm:cxn modelId="{E1D0D538-51ED-4D47-A223-AFF0BD871925}" type="presParOf" srcId="{D3161767-ACB3-4553-BE18-DA95982EBD66}" destId="{8163A2FB-F053-46DA-8FBA-D94CEB42713B}" srcOrd="6" destOrd="0" presId="urn:microsoft.com/office/officeart/2008/layout/VerticalCurvedList#1"/>
    <dgm:cxn modelId="{D76E0EA1-FEFB-4DC2-B597-4A4054B32A6D}" type="presParOf" srcId="{8163A2FB-F053-46DA-8FBA-D94CEB42713B}" destId="{2A6C2703-E9D7-4AA8-BCFF-B53EFB25DFCC}" srcOrd="0" destOrd="0" presId="urn:microsoft.com/office/officeart/2008/layout/VerticalCurved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5311C-F3F3-438E-B801-4EA70EB42938}">
      <dsp:nvSpPr>
        <dsp:cNvPr id="0" name=""/>
        <dsp:cNvSpPr/>
      </dsp:nvSpPr>
      <dsp:spPr>
        <a:xfrm>
          <a:off x="-3090712" y="-532294"/>
          <a:ext cx="4127926" cy="4127926"/>
        </a:xfrm>
        <a:prstGeom prst="blockArc">
          <a:avLst>
            <a:gd name="adj1" fmla="val 18900000"/>
            <a:gd name="adj2" fmla="val 2700000"/>
            <a:gd name="adj3" fmla="val 523"/>
          </a:avLst>
        </a:prstGeom>
        <a:noFill/>
        <a:ln w="57150" cap="flat" cmpd="sng" algn="ctr">
          <a:solidFill>
            <a:schemeClr val="accent4"/>
          </a:solidFill>
          <a:prstDash val="solid"/>
          <a:miter lim="800000"/>
        </a:ln>
        <a:effectLst/>
      </dsp:spPr>
      <dsp:style>
        <a:lnRef idx="2">
          <a:scrgbClr r="0" g="0" b="0"/>
        </a:lnRef>
        <a:fillRef idx="0">
          <a:scrgbClr r="0" g="0" b="0"/>
        </a:fillRef>
        <a:effectRef idx="0">
          <a:scrgbClr r="0" g="0" b="0"/>
        </a:effectRef>
        <a:fontRef idx="minor"/>
      </dsp:style>
    </dsp:sp>
    <dsp:sp modelId="{BCFC0A0D-5C26-4B0E-9B97-027EBA05534F}">
      <dsp:nvSpPr>
        <dsp:cNvPr id="0" name=""/>
        <dsp:cNvSpPr/>
      </dsp:nvSpPr>
      <dsp:spPr>
        <a:xfrm>
          <a:off x="995362" y="348534"/>
          <a:ext cx="3662447" cy="612667"/>
        </a:xfrm>
        <a:prstGeom prst="homePlat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6305"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00" b="1" kern="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600"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995362" y="348534"/>
        <a:ext cx="3509280" cy="612667"/>
      </dsp:txXfrm>
    </dsp:sp>
    <dsp:sp modelId="{3A87B7BC-A8F6-4FA9-9633-16321F2F36FB}">
      <dsp:nvSpPr>
        <dsp:cNvPr id="0" name=""/>
        <dsp:cNvSpPr/>
      </dsp:nvSpPr>
      <dsp:spPr>
        <a:xfrm>
          <a:off x="458871" y="271963"/>
          <a:ext cx="765834" cy="765834"/>
        </a:xfrm>
        <a:prstGeom prst="ellipse">
          <a:avLst/>
        </a:prstGeom>
        <a:solidFill>
          <a:schemeClr val="bg1"/>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3503E521-6B50-4E2C-8EEC-B8CBD7140168}">
      <dsp:nvSpPr>
        <dsp:cNvPr id="0" name=""/>
        <dsp:cNvSpPr/>
      </dsp:nvSpPr>
      <dsp:spPr>
        <a:xfrm>
          <a:off x="1153345" y="1235885"/>
          <a:ext cx="3506035" cy="612667"/>
        </a:xfrm>
        <a:prstGeom prst="homePlat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6305"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00" kern="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900"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1153345" y="1235885"/>
        <a:ext cx="3352868" cy="612667"/>
      </dsp:txXfrm>
    </dsp:sp>
    <dsp:sp modelId="{F47FA197-DA62-465B-B9A8-DFA36447A975}">
      <dsp:nvSpPr>
        <dsp:cNvPr id="0" name=""/>
        <dsp:cNvSpPr/>
      </dsp:nvSpPr>
      <dsp:spPr>
        <a:xfrm>
          <a:off x="639363" y="1148751"/>
          <a:ext cx="765834" cy="765834"/>
        </a:xfrm>
        <a:prstGeom prst="ellipse">
          <a:avLst/>
        </a:prstGeom>
        <a:solidFill>
          <a:schemeClr val="bg1"/>
        </a:solidFill>
        <a:ln w="571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32DB89E7-120B-4858-AA09-49C68F2DABA3}">
      <dsp:nvSpPr>
        <dsp:cNvPr id="0" name=""/>
        <dsp:cNvSpPr/>
      </dsp:nvSpPr>
      <dsp:spPr>
        <a:xfrm>
          <a:off x="995362" y="2112686"/>
          <a:ext cx="3662447" cy="612667"/>
        </a:xfrm>
        <a:prstGeom prst="homePlat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6305"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00" kern="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id-ID" sz="900"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995362" y="2112686"/>
        <a:ext cx="3509280" cy="612667"/>
      </dsp:txXfrm>
    </dsp:sp>
    <dsp:sp modelId="{2A6C2703-E9D7-4AA8-BCFF-B53EFB25DFCC}">
      <dsp:nvSpPr>
        <dsp:cNvPr id="0" name=""/>
        <dsp:cNvSpPr/>
      </dsp:nvSpPr>
      <dsp:spPr>
        <a:xfrm>
          <a:off x="448318" y="2025540"/>
          <a:ext cx="765834" cy="765834"/>
        </a:xfrm>
        <a:prstGeom prst="ellipse">
          <a:avLst/>
        </a:prstGeom>
        <a:solidFill>
          <a:schemeClr val="bg1"/>
        </a:solidFill>
        <a:ln w="571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459377-3411-4F02-82FF-C70BC1F16CCB}" type="datetimeFigureOut">
              <a:rPr lang="zh-CN" altLang="en-US" smtClean="0"/>
              <a:t>2018\2\1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0C64F0-5594-472F-9315-6AD270A99171}" type="slidenum">
              <a:rPr lang="zh-CN" altLang="en-US" smtClean="0"/>
              <a:t>‹#›</a:t>
            </a:fld>
            <a:endParaRPr lang="zh-CN" altLang="en-US"/>
          </a:p>
        </p:txBody>
      </p:sp>
    </p:spTree>
    <p:extLst>
      <p:ext uri="{BB962C8B-B14F-4D97-AF65-F5344CB8AC3E}">
        <p14:creationId xmlns:p14="http://schemas.microsoft.com/office/powerpoint/2010/main" val="18096259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77162-3BF0-4A2F-AD39-20E345D1D7F0}"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774853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C64F0-5594-472F-9315-6AD270A99171}" type="slidenum">
              <a:rPr lang="zh-CN" altLang="en-US" smtClean="0"/>
              <a:t>10</a:t>
            </a:fld>
            <a:endParaRPr lang="zh-CN" altLang="en-US"/>
          </a:p>
        </p:txBody>
      </p:sp>
    </p:spTree>
    <p:extLst>
      <p:ext uri="{BB962C8B-B14F-4D97-AF65-F5344CB8AC3E}">
        <p14:creationId xmlns:p14="http://schemas.microsoft.com/office/powerpoint/2010/main" val="3229607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75177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1985444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2048102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529624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3557759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847794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C64F0-5594-472F-9315-6AD270A99171}" type="slidenum">
              <a:rPr lang="zh-CN" altLang="en-US" smtClean="0"/>
              <a:t>17</a:t>
            </a:fld>
            <a:endParaRPr lang="zh-CN" altLang="en-US"/>
          </a:p>
        </p:txBody>
      </p:sp>
    </p:spTree>
    <p:extLst>
      <p:ext uri="{BB962C8B-B14F-4D97-AF65-F5344CB8AC3E}">
        <p14:creationId xmlns:p14="http://schemas.microsoft.com/office/powerpoint/2010/main" val="3786268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4108456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819022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C64F0-5594-472F-9315-6AD270A99171}" type="slidenum">
              <a:rPr lang="zh-CN" altLang="en-US" smtClean="0"/>
              <a:t>2</a:t>
            </a:fld>
            <a:endParaRPr lang="zh-CN" altLang="en-US"/>
          </a:p>
        </p:txBody>
      </p:sp>
    </p:spTree>
    <p:extLst>
      <p:ext uri="{BB962C8B-B14F-4D97-AF65-F5344CB8AC3E}">
        <p14:creationId xmlns:p14="http://schemas.microsoft.com/office/powerpoint/2010/main" val="3955626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053333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976377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3197822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0410990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C64F0-5594-472F-9315-6AD270A99171}" type="slidenum">
              <a:rPr lang="zh-CN" altLang="en-US" smtClean="0"/>
              <a:t>24</a:t>
            </a:fld>
            <a:endParaRPr lang="zh-CN" altLang="en-US"/>
          </a:p>
        </p:txBody>
      </p:sp>
    </p:spTree>
    <p:extLst>
      <p:ext uri="{BB962C8B-B14F-4D97-AF65-F5344CB8AC3E}">
        <p14:creationId xmlns:p14="http://schemas.microsoft.com/office/powerpoint/2010/main" val="2548056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2701169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555321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3189276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1820120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1292916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C64F0-5594-472F-9315-6AD270A99171}" type="slidenum">
              <a:rPr lang="zh-CN" altLang="en-US" smtClean="0"/>
              <a:t>3</a:t>
            </a:fld>
            <a:endParaRPr lang="zh-CN" altLang="en-US"/>
          </a:p>
        </p:txBody>
      </p:sp>
    </p:spTree>
    <p:extLst>
      <p:ext uri="{BB962C8B-B14F-4D97-AF65-F5344CB8AC3E}">
        <p14:creationId xmlns:p14="http://schemas.microsoft.com/office/powerpoint/2010/main" val="41872396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77162-3BF0-4A2F-AD39-20E345D1D7F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4237230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974355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2981962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486800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379225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746453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16247464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20206617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29833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5324426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36267782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9452025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6728727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899671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48841"/>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3" r:id="rId3"/>
    <p:sldLayoutId id="2147483674" r:id="rId4"/>
    <p:sldLayoutId id="2147483675" r:id="rId5"/>
    <p:sldLayoutId id="2147483676" r:id="rId6"/>
    <p:sldLayoutId id="2147483677" r:id="rId7"/>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7200" y="0"/>
            <a:ext cx="457200" cy="457200"/>
          </a:xfrm>
          <a:prstGeom prst="rect">
            <a:avLst/>
          </a:prstGeom>
        </p:spPr>
      </p:pic>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l="72759" b="51264"/>
          <a:stretch/>
        </p:blipFill>
        <p:spPr>
          <a:xfrm>
            <a:off x="6653048" y="0"/>
            <a:ext cx="2490952" cy="2506717"/>
          </a:xfrm>
          <a:prstGeom prst="rect">
            <a:avLst/>
          </a:prstGeom>
        </p:spPr>
      </p:pic>
      <p:pic>
        <p:nvPicPr>
          <p:cNvPr id="4" name="图片 3"/>
          <p:cNvPicPr>
            <a:picLocks noChangeAspect="1"/>
          </p:cNvPicPr>
          <p:nvPr/>
        </p:nvPicPr>
        <p:blipFill rotWithShape="1">
          <a:blip r:embed="rId8">
            <a:extLst>
              <a:ext uri="{28A0092B-C50C-407E-A947-70E740481C1C}">
                <a14:useLocalDpi xmlns:a14="http://schemas.microsoft.com/office/drawing/2010/main" val="0"/>
              </a:ext>
            </a:extLst>
          </a:blip>
          <a:srcRect l="47414" t="35556" r="9655" b="22145"/>
          <a:stretch/>
        </p:blipFill>
        <p:spPr>
          <a:xfrm>
            <a:off x="3972909" y="1591958"/>
            <a:ext cx="3925615" cy="2175641"/>
          </a:xfrm>
          <a:prstGeom prst="rect">
            <a:avLst/>
          </a:prstGeom>
        </p:spPr>
      </p:pic>
      <p:sp>
        <p:nvSpPr>
          <p:cNvPr id="16" name="TextBox 25"/>
          <p:cNvSpPr txBox="1"/>
          <p:nvPr/>
        </p:nvSpPr>
        <p:spPr>
          <a:xfrm>
            <a:off x="607885" y="637213"/>
            <a:ext cx="3365024" cy="400110"/>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YOUR COMOANY’S NAME</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a16="http://schemas.microsoft.com/office/drawing/2014/main" id="{FE79AD23-E0CF-4B58-9AC9-EAFD24A83362}"/>
              </a:ext>
            </a:extLst>
          </p:cNvPr>
          <p:cNvSpPr/>
          <p:nvPr/>
        </p:nvSpPr>
        <p:spPr>
          <a:xfrm>
            <a:off x="607884" y="863340"/>
            <a:ext cx="6045163" cy="923330"/>
          </a:xfrm>
          <a:prstGeom prst="rect">
            <a:avLst/>
          </a:prstGeom>
        </p:spPr>
        <p:txBody>
          <a:bodyPr wrap="square">
            <a:spAutoFit/>
          </a:bodyPr>
          <a:lstStyle/>
          <a:p>
            <a:pPr>
              <a:defRPr/>
            </a:pPr>
            <a:r>
              <a:rPr lang="zh-CN" altLang="en-US" sz="5400" b="1" spc="300" dirty="0">
                <a:ln>
                  <a:solidFill>
                    <a:schemeClr val="bg1"/>
                  </a:solidFill>
                </a:ln>
                <a:solidFill>
                  <a:schemeClr val="bg1"/>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新学期教学</a:t>
            </a:r>
            <a:r>
              <a:rPr lang="en-US" altLang="zh-CN" sz="5400" b="1" spc="300" dirty="0">
                <a:ln>
                  <a:solidFill>
                    <a:schemeClr val="bg1"/>
                  </a:solidFill>
                </a:ln>
                <a:solidFill>
                  <a:schemeClr val="bg1"/>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PPT</a:t>
            </a:r>
            <a:endParaRPr lang="zh-CN" altLang="en-US" sz="5400" b="1" spc="300" dirty="0">
              <a:ln>
                <a:solidFill>
                  <a:schemeClr val="bg1"/>
                </a:solidFill>
              </a:ln>
              <a:solidFill>
                <a:schemeClr val="bg1"/>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607885" y="1671291"/>
            <a:ext cx="3816424" cy="507839"/>
          </a:xfrm>
          <a:prstGeom prst="rect">
            <a:avLst/>
          </a:prstGeom>
        </p:spPr>
        <p:txBody>
          <a:bodyPr wrap="square" lIns="91448" tIns="45724" rIns="91448" bIns="45724">
            <a:spAutoFit/>
          </a:bodyPr>
          <a:lstStyle/>
          <a:p>
            <a:r>
              <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rPr>
              <a:t>Chinese  companies  will no longer remain in the hard stage and they are also promoting a culture Chinese  companies  will no longer remain </a:t>
            </a:r>
          </a:p>
          <a:p>
            <a:r>
              <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rPr>
              <a:t>in the hard stage and they are also promoting a culture</a:t>
            </a:r>
          </a:p>
        </p:txBody>
      </p:sp>
      <p:pic>
        <p:nvPicPr>
          <p:cNvPr id="8" name="图片 7"/>
          <p:cNvPicPr>
            <a:picLocks noChangeAspect="1"/>
          </p:cNvPicPr>
          <p:nvPr/>
        </p:nvPicPr>
        <p:blipFill rotWithShape="1">
          <a:blip r:embed="rId9">
            <a:extLst>
              <a:ext uri="{28A0092B-C50C-407E-A947-70E740481C1C}">
                <a14:useLocalDpi xmlns:a14="http://schemas.microsoft.com/office/drawing/2010/main" val="0"/>
              </a:ext>
            </a:extLst>
          </a:blip>
          <a:srcRect t="56313" r="74224"/>
          <a:stretch/>
        </p:blipFill>
        <p:spPr>
          <a:xfrm>
            <a:off x="0" y="2890773"/>
            <a:ext cx="2356946" cy="2247041"/>
          </a:xfrm>
          <a:prstGeom prst="rect">
            <a:avLst/>
          </a:prstGeom>
        </p:spPr>
      </p:pic>
      <p:pic>
        <p:nvPicPr>
          <p:cNvPr id="13" name="图片 12"/>
          <p:cNvPicPr>
            <a:picLocks noChangeAspect="1"/>
          </p:cNvPicPr>
          <p:nvPr/>
        </p:nvPicPr>
        <p:blipFill rotWithShape="1">
          <a:blip r:embed="rId10" cstate="print">
            <a:extLst>
              <a:ext uri="{28A0092B-C50C-407E-A947-70E740481C1C}">
                <a14:useLocalDpi xmlns:a14="http://schemas.microsoft.com/office/drawing/2010/main" val="0"/>
              </a:ext>
            </a:extLst>
          </a:blip>
          <a:srcRect l="48966" t="17778"/>
          <a:stretch/>
        </p:blipFill>
        <p:spPr>
          <a:xfrm>
            <a:off x="6617168" y="2853558"/>
            <a:ext cx="2526831" cy="2289941"/>
          </a:xfrm>
          <a:prstGeom prst="rect">
            <a:avLst/>
          </a:prstGeom>
        </p:spPr>
      </p:pic>
      <p:pic>
        <p:nvPicPr>
          <p:cNvPr id="14" name="图片 13"/>
          <p:cNvPicPr>
            <a:picLocks noChangeAspect="1"/>
          </p:cNvPicPr>
          <p:nvPr/>
        </p:nvPicPr>
        <p:blipFill rotWithShape="1">
          <a:blip r:embed="rId11">
            <a:extLst>
              <a:ext uri="{28A0092B-C50C-407E-A947-70E740481C1C}">
                <a14:useLocalDpi xmlns:a14="http://schemas.microsoft.com/office/drawing/2010/main" val="0"/>
              </a:ext>
            </a:extLst>
          </a:blip>
          <a:srcRect l="62241" t="68965" r="3448"/>
          <a:stretch/>
        </p:blipFill>
        <p:spPr>
          <a:xfrm>
            <a:off x="2144110" y="3898119"/>
            <a:ext cx="4776952" cy="1245380"/>
          </a:xfrm>
          <a:prstGeom prst="rect">
            <a:avLst/>
          </a:prstGeom>
        </p:spPr>
      </p:pic>
    </p:spTree>
    <p:extLst>
      <p:ext uri="{BB962C8B-B14F-4D97-AF65-F5344CB8AC3E}">
        <p14:creationId xmlns:p14="http://schemas.microsoft.com/office/powerpoint/2010/main" val="274799610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 calcmode="lin" valueType="num">
                                      <p:cBhvr>
                                        <p:cTn id="12" dur="1000" fill="hold"/>
                                        <p:tgtEl>
                                          <p:spTgt spid="2"/>
                                        </p:tgtEl>
                                        <p:attrNameLst>
                                          <p:attrName>style.rotation</p:attrName>
                                        </p:attrNameLst>
                                      </p:cBhvr>
                                      <p:tavLst>
                                        <p:tav tm="0">
                                          <p:val>
                                            <p:fltVal val="90"/>
                                          </p:val>
                                        </p:tav>
                                        <p:tav tm="100000">
                                          <p:val>
                                            <p:fltVal val="0"/>
                                          </p:val>
                                        </p:tav>
                                      </p:tavLst>
                                    </p:anim>
                                    <p:animEffect transition="in" filter="fade">
                                      <p:cBhvr>
                                        <p:cTn id="13" dur="1000"/>
                                        <p:tgtEl>
                                          <p:spTgt spid="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childTnLst>
                          </p:cTn>
                        </p:par>
                        <p:par>
                          <p:cTn id="39" fill="hold">
                            <p:stCondLst>
                              <p:cond delay="4500"/>
                            </p:stCondLst>
                            <p:childTnLst>
                              <p:par>
                                <p:cTn id="40" presetID="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3" repeatCount="indefinite" fill="hold" display="0">
                  <p:stCondLst>
                    <p:cond delay="indefinite"/>
                  </p:stCondLst>
                  <p:endCondLst>
                    <p:cond evt="onStopAudio" delay="0">
                      <p:tgtEl>
                        <p:sldTgt/>
                      </p:tgtEl>
                    </p:cond>
                  </p:endCondLst>
                </p:cTn>
                <p:tgtEl>
                  <p:spTgt spid="5"/>
                </p:tgtEl>
              </p:cMediaNode>
            </p:audio>
          </p:childTnLst>
        </p:cTn>
      </p:par>
    </p:tnLst>
    <p:bldLst>
      <p:bldP spid="16" grpId="0" bldLvl="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2260740" y="1911000"/>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en-US" sz="8597"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3626545" y="2509842"/>
            <a:ext cx="2379802" cy="435015"/>
          </a:xfrm>
          <a:prstGeom prst="rect">
            <a:avLst/>
          </a:prstGeom>
          <a:noFill/>
        </p:spPr>
        <p:txBody>
          <a:bodyPr wrap="square" lIns="65012" tIns="32506" rIns="65012" bIns="32506">
            <a:spAutoFit/>
          </a:bodyPr>
          <a:lstStyle/>
          <a:p>
            <a:pPr>
              <a:defRPr/>
            </a:pPr>
            <a:r>
              <a:rPr lang="zh-CN" altLang="en-US" sz="2399" b="1" dirty="0">
                <a:solidFill>
                  <a:schemeClr val="accent2"/>
                </a:solidFill>
                <a:latin typeface="Arial" panose="020B0604020202020204" pitchFamily="34" charset="0"/>
                <a:ea typeface="微软雅黑" panose="020B0503020204020204" pitchFamily="34" charset="-122"/>
                <a:sym typeface="Arial" panose="020B0604020202020204" pitchFamily="34" charset="0"/>
              </a:rPr>
              <a:t>请输入你的标题</a:t>
            </a:r>
          </a:p>
        </p:txBody>
      </p:sp>
      <p:sp>
        <p:nvSpPr>
          <p:cNvPr id="4" name="文本框 59"/>
          <p:cNvSpPr txBox="1"/>
          <p:nvPr/>
        </p:nvSpPr>
        <p:spPr>
          <a:xfrm>
            <a:off x="3626541" y="2080057"/>
            <a:ext cx="1532318"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TWO</a:t>
            </a:r>
            <a:endParaRPr lang="zh-CN" altLang="en-US" sz="2399"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等腰三角形 4"/>
          <p:cNvSpPr/>
          <p:nvPr/>
        </p:nvSpPr>
        <p:spPr>
          <a:xfrm rot="9233090">
            <a:off x="6478227" y="1840756"/>
            <a:ext cx="199973" cy="172629"/>
          </a:xfrm>
          <a:prstGeom prst="triangle">
            <a:avLst/>
          </a:prstGeom>
          <a:solidFill>
            <a:schemeClr val="accent2">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等腰三角形 5"/>
          <p:cNvSpPr/>
          <p:nvPr/>
        </p:nvSpPr>
        <p:spPr>
          <a:xfrm rot="15569576">
            <a:off x="6213952" y="2346762"/>
            <a:ext cx="297635" cy="257109"/>
          </a:xfrm>
          <a:prstGeom prst="triangle">
            <a:avLst/>
          </a:prstGeom>
          <a:solidFill>
            <a:schemeClr val="accent2">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nvSpPr>
        <p:spPr>
          <a:xfrm rot="21371394">
            <a:off x="6115181" y="1353827"/>
            <a:ext cx="199973" cy="172628"/>
          </a:xfrm>
          <a:prstGeom prst="triangle">
            <a:avLst/>
          </a:prstGeom>
          <a:solidFill>
            <a:schemeClr val="accent2">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等腰三角形 7"/>
          <p:cNvSpPr/>
          <p:nvPr/>
        </p:nvSpPr>
        <p:spPr>
          <a:xfrm rot="12912161">
            <a:off x="6896031" y="2615801"/>
            <a:ext cx="708238" cy="611939"/>
          </a:xfrm>
          <a:prstGeom prst="triangle">
            <a:avLst/>
          </a:prstGeom>
          <a:solidFill>
            <a:schemeClr val="accent2"/>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8"/>
          <p:cNvSpPr/>
          <p:nvPr/>
        </p:nvSpPr>
        <p:spPr>
          <a:xfrm rot="12912161">
            <a:off x="6797232" y="2570559"/>
            <a:ext cx="882026" cy="760757"/>
          </a:xfrm>
          <a:prstGeom prst="triangle">
            <a:avLst/>
          </a:prstGeom>
          <a:noFill/>
          <a:ln w="12700" cap="flat" cmpd="sng" algn="ctr">
            <a:solidFill>
              <a:schemeClr val="accent2"/>
            </a:solid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rot="9110320">
            <a:off x="7787577" y="2844387"/>
            <a:ext cx="85703" cy="86909"/>
          </a:xfrm>
          <a:prstGeom prst="ellipse">
            <a:avLst/>
          </a:prstGeom>
          <a:solidFill>
            <a:schemeClr val="accent2"/>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rot="9110320">
            <a:off x="6971020" y="3221789"/>
            <a:ext cx="86894" cy="86910"/>
          </a:xfrm>
          <a:prstGeom prst="ellipse">
            <a:avLst/>
          </a:prstGeom>
          <a:solidFill>
            <a:schemeClr val="accent2"/>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rot="9110320">
            <a:off x="7059103" y="2349121"/>
            <a:ext cx="85703" cy="86909"/>
          </a:xfrm>
          <a:prstGeom prst="ellipse">
            <a:avLst/>
          </a:prstGeom>
          <a:solidFill>
            <a:schemeClr val="accent2"/>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等腰三角形 12"/>
          <p:cNvSpPr/>
          <p:nvPr/>
        </p:nvSpPr>
        <p:spPr>
          <a:xfrm rot="18210217">
            <a:off x="5808667" y="1622301"/>
            <a:ext cx="95244" cy="82132"/>
          </a:xfrm>
          <a:prstGeom prst="triangle">
            <a:avLst/>
          </a:prstGeom>
          <a:solidFill>
            <a:schemeClr val="accent2">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p:nvSpPr>
        <p:spPr>
          <a:xfrm rot="8748521">
            <a:off x="6077092" y="1735989"/>
            <a:ext cx="96415" cy="82148"/>
          </a:xfrm>
          <a:prstGeom prst="triangle">
            <a:avLst/>
          </a:prstGeom>
          <a:solidFill>
            <a:schemeClr val="accent2">
              <a:lumMod val="40000"/>
              <a:lumOff val="6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3"/>
          <p:cNvCxnSpPr>
            <a:cxnSpLocks noChangeShapeType="1"/>
          </p:cNvCxnSpPr>
          <p:nvPr/>
        </p:nvCxnSpPr>
        <p:spPr bwMode="auto">
          <a:xfrm flipH="1">
            <a:off x="2071250" y="3082493"/>
            <a:ext cx="4228409"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16" name="矩形 15"/>
          <p:cNvSpPr/>
          <p:nvPr/>
        </p:nvSpPr>
        <p:spPr>
          <a:xfrm>
            <a:off x="0" y="0"/>
            <a:ext cx="9144000" cy="514350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1967388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fill="hold"/>
                                        <p:tgtEl>
                                          <p:spTgt spid="6"/>
                                        </p:tgtEl>
                                        <p:attrNameLst>
                                          <p:attrName>ppt_x</p:attrName>
                                        </p:attrNameLst>
                                      </p:cBhvr>
                                      <p:tavLst>
                                        <p:tav tm="0">
                                          <p:val>
                                            <p:strVal val="0-#ppt_w/2"/>
                                          </p:val>
                                        </p:tav>
                                        <p:tav tm="100000">
                                          <p:val>
                                            <p:strVal val="#ppt_x"/>
                                          </p:val>
                                        </p:tav>
                                      </p:tavLst>
                                    </p:anim>
                                    <p:anim calcmode="lin" valueType="num">
                                      <p:cBhvr additive="base">
                                        <p:cTn id="28" dur="25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0-#ppt_w/2"/>
                                          </p:val>
                                        </p:tav>
                                        <p:tav tm="100000">
                                          <p:val>
                                            <p:strVal val="#ppt_x"/>
                                          </p:val>
                                        </p:tav>
                                      </p:tavLst>
                                    </p:anim>
                                    <p:anim calcmode="lin" valueType="num">
                                      <p:cBhvr additive="base">
                                        <p:cTn id="33" dur="25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0-#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0-#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0-#ppt_w/2"/>
                                          </p:val>
                                        </p:tav>
                                        <p:tav tm="100000">
                                          <p:val>
                                            <p:strVal val="#ppt_x"/>
                                          </p:val>
                                        </p:tav>
                                      </p:tavLst>
                                    </p:anim>
                                    <p:anim calcmode="lin" valueType="num">
                                      <p:cBhvr additive="base">
                                        <p:cTn id="48" dur="25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0-#ppt_w/2"/>
                                          </p:val>
                                        </p:tav>
                                        <p:tav tm="100000">
                                          <p:val>
                                            <p:strVal val="#ppt_x"/>
                                          </p:val>
                                        </p:tav>
                                      </p:tavLst>
                                    </p:anim>
                                    <p:anim calcmode="lin" valueType="num">
                                      <p:cBhvr additive="base">
                                        <p:cTn id="53" dur="2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50" fill="hold"/>
                                        <p:tgtEl>
                                          <p:spTgt spid="12"/>
                                        </p:tgtEl>
                                        <p:attrNameLst>
                                          <p:attrName>ppt_x</p:attrName>
                                        </p:attrNameLst>
                                      </p:cBhvr>
                                      <p:tavLst>
                                        <p:tav tm="0">
                                          <p:val>
                                            <p:strVal val="0-#ppt_w/2"/>
                                          </p:val>
                                        </p:tav>
                                        <p:tav tm="100000">
                                          <p:val>
                                            <p:strVal val="#ppt_x"/>
                                          </p:val>
                                        </p:tav>
                                      </p:tavLst>
                                    </p:anim>
                                    <p:anim calcmode="lin" valueType="num">
                                      <p:cBhvr additive="base">
                                        <p:cTn id="58" dur="25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0-#ppt_w/2"/>
                                          </p:val>
                                        </p:tav>
                                        <p:tav tm="100000">
                                          <p:val>
                                            <p:strVal val="#ppt_x"/>
                                          </p:val>
                                        </p:tav>
                                      </p:tavLst>
                                    </p:anim>
                                    <p:anim calcmode="lin" valueType="num">
                                      <p:cBhvr additive="base">
                                        <p:cTn id="63" dur="25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0-#ppt_w/2"/>
                                          </p:val>
                                        </p:tav>
                                        <p:tav tm="100000">
                                          <p:val>
                                            <p:strVal val="#ppt_x"/>
                                          </p:val>
                                        </p:tav>
                                      </p:tavLst>
                                    </p:anim>
                                    <p:anim calcmode="lin" valueType="num">
                                      <p:cBhvr additive="base">
                                        <p:cTn id="68" dur="25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50" fill="hold"/>
                                        <p:tgtEl>
                                          <p:spTgt spid="15"/>
                                        </p:tgtEl>
                                        <p:attrNameLst>
                                          <p:attrName>ppt_x</p:attrName>
                                        </p:attrNameLst>
                                      </p:cBhvr>
                                      <p:tavLst>
                                        <p:tav tm="0">
                                          <p:val>
                                            <p:strVal val="0-#ppt_w/2"/>
                                          </p:val>
                                        </p:tav>
                                        <p:tav tm="100000">
                                          <p:val>
                                            <p:strVal val="#ppt_x"/>
                                          </p:val>
                                        </p:tav>
                                      </p:tavLst>
                                    </p:anim>
                                    <p:anim calcmode="lin" valueType="num">
                                      <p:cBhvr additive="base">
                                        <p:cTn id="73"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矩形 3"/>
          <p:cNvSpPr>
            <a:spLocks noChangeArrowheads="1"/>
          </p:cNvSpPr>
          <p:nvPr/>
        </p:nvSpPr>
        <p:spPr bwMode="auto">
          <a:xfrm>
            <a:off x="567280" y="1178745"/>
            <a:ext cx="8015793" cy="439726"/>
          </a:xfrm>
          <a:prstGeom prst="rect">
            <a:avLst/>
          </a:prstGeom>
          <a:noFill/>
          <a:ln w="9525">
            <a:noFill/>
            <a:miter lim="800000"/>
            <a:headEnd/>
            <a:tailEnd/>
          </a:ln>
        </p:spPr>
        <p:txBody>
          <a:bodyPr lIns="91430" tIns="45715" rIns="91430" bIns="45715">
            <a:spAutoFit/>
          </a:bodyPr>
          <a:lstStyle/>
          <a:p>
            <a:pPr>
              <a:lnSpc>
                <a:spcPct val="150000"/>
              </a:lnSpc>
              <a:spcBef>
                <a:spcPts val="600"/>
              </a:spcBef>
              <a:spcAft>
                <a:spcPts val="600"/>
              </a:spcAft>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5"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55566" y="2109020"/>
            <a:ext cx="3509085" cy="2419350"/>
          </a:xfrm>
          <a:prstGeom prst="rect">
            <a:avLst/>
          </a:prstGeom>
          <a:blipFill>
            <a:blip r:embed="rId4"/>
            <a:tile tx="0" ty="0" sx="100000" sy="100000" flip="none" algn="tl"/>
          </a:blipFill>
          <a:ln w="9525">
            <a:noFill/>
            <a:miter lim="800000"/>
            <a:headEnd/>
            <a:tailEnd/>
          </a:ln>
        </p:spPr>
      </p:pic>
      <p:sp>
        <p:nvSpPr>
          <p:cNvPr id="6" name="Rectangle 12"/>
          <p:cNvSpPr/>
          <p:nvPr/>
        </p:nvSpPr>
        <p:spPr bwMode="auto">
          <a:xfrm>
            <a:off x="5291858" y="2109020"/>
            <a:ext cx="2452357" cy="2419350"/>
          </a:xfrm>
          <a:prstGeom prst="rect">
            <a:avLst/>
          </a:prstGeom>
          <a:solidFill>
            <a:schemeClr val="accent1"/>
          </a:solidFill>
          <a:ln w="9525" cap="flat" cmpd="sng" algn="ctr">
            <a:noFill/>
            <a:prstDash val="solid"/>
            <a:headEnd type="none" w="med" len="med"/>
            <a:tailEnd type="none" w="med" len="med"/>
          </a:ln>
          <a:effectLst/>
        </p:spPr>
        <p:txBody>
          <a:bodyPr lIns="137151" tIns="68576" rIns="34288" bIns="34288"/>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spcAft>
                <a:spcPts val="450"/>
              </a:spcAft>
              <a:defRPr/>
            </a:pPr>
            <a:endParaRPr lang="en-US" sz="2699" dirty="0">
              <a:solidFill>
                <a:srgbClr val="FFFFFF">
                  <a:alpha val="99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81"/>
          <p:cNvSpPr txBox="1">
            <a:spLocks noChangeArrowheads="1"/>
          </p:cNvSpPr>
          <p:nvPr/>
        </p:nvSpPr>
        <p:spPr bwMode="auto">
          <a:xfrm>
            <a:off x="5583918" y="2496370"/>
            <a:ext cx="1944426" cy="1733550"/>
          </a:xfrm>
          <a:prstGeom prst="rect">
            <a:avLst/>
          </a:prstGeom>
          <a:noFill/>
          <a:ln w="9525">
            <a:noFill/>
            <a:miter lim="800000"/>
            <a:headEnd/>
            <a:tailEnd/>
          </a:ln>
        </p:spPr>
        <p:txBody>
          <a:bodyPr lIns="91430" tIns="45715" rIns="91430" bIns="45715"/>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此处输入您的文本请在此处输入您的文本此处输入您的文本此处输入您的文本此处输入您的文本请在此处输入您的文本此处输入您的文本。</a:t>
            </a:r>
          </a:p>
        </p:txBody>
      </p:sp>
      <p:sp>
        <p:nvSpPr>
          <p:cNvPr id="8" name="矩形 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1393026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aphicFrame>
        <p:nvGraphicFramePr>
          <p:cNvPr id="4" name="Diagram 1"/>
          <p:cNvGraphicFramePr/>
          <p:nvPr>
            <p:extLst>
              <p:ext uri="{D42A27DB-BD31-4B8C-83A1-F6EECF244321}">
                <p14:modId xmlns:p14="http://schemas.microsoft.com/office/powerpoint/2010/main" val="3155416183"/>
              </p:ext>
            </p:extLst>
          </p:nvPr>
        </p:nvGraphicFramePr>
        <p:xfrm>
          <a:off x="3659113" y="1318844"/>
          <a:ext cx="5682176" cy="3063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191"/>
          <p:cNvSpPr txBox="1"/>
          <p:nvPr/>
        </p:nvSpPr>
        <p:spPr>
          <a:xfrm>
            <a:off x="653524" y="2136757"/>
            <a:ext cx="3228717" cy="1112176"/>
          </a:xfrm>
          <a:prstGeom prst="rect">
            <a:avLst/>
          </a:prstGeom>
          <a:noFill/>
        </p:spPr>
        <p:txBody>
          <a:bodyPr wrap="square" rIns="108000" bIns="27000" numCol="1" spcCol="360000">
            <a:spAutoFit/>
          </a:bodyPr>
          <a:lstStyle/>
          <a:p>
            <a:pPr fontAlgn="auto">
              <a:spcBef>
                <a:spcPts val="0"/>
              </a:spcBef>
              <a:spcAft>
                <a:spcPts val="0"/>
              </a:spcAft>
              <a:defRPr/>
            </a:pPr>
            <a:r>
              <a:rPr lang="zh-CN" altLang="en-US" b="1"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b="1"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fontAlgn="auto">
              <a:spcBef>
                <a:spcPts val="0"/>
              </a:spcBef>
              <a:spcAft>
                <a:spcPts val="0"/>
              </a:spcAft>
              <a:defRPr/>
            </a:pPr>
            <a:endParaRPr 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92"/>
          <p:cNvSpPr txBox="1"/>
          <p:nvPr/>
        </p:nvSpPr>
        <p:spPr>
          <a:xfrm>
            <a:off x="4362743" y="1741166"/>
            <a:ext cx="242668" cy="461665"/>
          </a:xfrm>
          <a:prstGeom prst="rect">
            <a:avLst/>
          </a:prstGeom>
          <a:noFill/>
        </p:spPr>
        <p:txBody>
          <a:bodyPr wrap="square" rtlCol="0">
            <a:spAutoFit/>
          </a:bodyPr>
          <a:lstStyle/>
          <a:p>
            <a:pPr algn="ctr"/>
            <a:r>
              <a:rPr lang="en-US" sz="24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rPr>
              <a:t>1</a:t>
            </a:r>
            <a:endParaRPr lang="id-ID" sz="24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endParaRPr>
          </a:p>
        </p:txBody>
      </p:sp>
      <p:sp>
        <p:nvSpPr>
          <p:cNvPr id="7" name="TextBox 193"/>
          <p:cNvSpPr txBox="1"/>
          <p:nvPr/>
        </p:nvSpPr>
        <p:spPr>
          <a:xfrm>
            <a:off x="4552655" y="2594741"/>
            <a:ext cx="242668" cy="523220"/>
          </a:xfrm>
          <a:prstGeom prst="rect">
            <a:avLst/>
          </a:prstGeom>
          <a:noFill/>
        </p:spPr>
        <p:txBody>
          <a:bodyPr wrap="square" rtlCol="0">
            <a:spAutoFit/>
          </a:bodyPr>
          <a:lstStyle/>
          <a:p>
            <a:pPr algn="ctr"/>
            <a:r>
              <a:rPr lang="en-US" sz="28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rPr>
              <a:t>2</a:t>
            </a:r>
            <a:endParaRPr lang="id-ID" sz="28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endParaRPr>
          </a:p>
        </p:txBody>
      </p:sp>
      <p:sp>
        <p:nvSpPr>
          <p:cNvPr id="8" name="TextBox 194"/>
          <p:cNvSpPr txBox="1"/>
          <p:nvPr/>
        </p:nvSpPr>
        <p:spPr>
          <a:xfrm>
            <a:off x="4362742" y="3410075"/>
            <a:ext cx="242668" cy="584775"/>
          </a:xfrm>
          <a:prstGeom prst="rect">
            <a:avLst/>
          </a:prstGeom>
          <a:noFill/>
        </p:spPr>
        <p:txBody>
          <a:bodyPr wrap="square" rtlCol="0">
            <a:spAutoFit/>
          </a:bodyPr>
          <a:lstStyle/>
          <a:p>
            <a:pPr algn="ctr"/>
            <a:r>
              <a:rPr lang="en-US" sz="32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rPr>
              <a:t>3</a:t>
            </a:r>
            <a:endParaRPr lang="id-ID" sz="3200" dirty="0">
              <a:solidFill>
                <a:schemeClr val="accent1"/>
              </a:solidFill>
              <a:latin typeface="Arial" panose="020B0604020202020204" pitchFamily="34" charset="0"/>
              <a:ea typeface="微软雅黑" panose="020B0503020204020204" pitchFamily="34" charset="-122"/>
              <a:cs typeface="David" panose="020E0502060401010101" pitchFamily="34" charset="-79"/>
              <a:sym typeface="Arial" panose="020B0604020202020204" pitchFamily="34" charset="0"/>
            </a:endParaRPr>
          </a:p>
        </p:txBody>
      </p:sp>
      <p:sp>
        <p:nvSpPr>
          <p:cNvPr id="9" name="矩形 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1805238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4">
                                            <p:graphicEl>
                                              <a:dgm id="{9CA5311C-F3F3-438E-B801-4EA70EB42938}"/>
                                            </p:graphicEl>
                                          </p:spTgt>
                                        </p:tgtEl>
                                        <p:attrNameLst>
                                          <p:attrName>style.visibility</p:attrName>
                                        </p:attrNameLst>
                                      </p:cBhvr>
                                      <p:to>
                                        <p:strVal val="visible"/>
                                      </p:to>
                                    </p:set>
                                    <p:animEffect transition="in" filter="wipe(left)">
                                      <p:cBhvr>
                                        <p:cTn id="11" dur="500"/>
                                        <p:tgtEl>
                                          <p:spTgt spid="4">
                                            <p:graphicEl>
                                              <a:dgm id="{9CA5311C-F3F3-438E-B801-4EA70EB42938}"/>
                                            </p:graphicEl>
                                          </p:spTgt>
                                        </p:tgtEl>
                                      </p:cBhvr>
                                    </p:animEffect>
                                  </p:childTnLst>
                                </p:cTn>
                              </p:par>
                              <p:par>
                                <p:cTn id="12" presetID="22" presetClass="entr" presetSubtype="8" fill="hold" grpId="0" nodeType="withEffect">
                                  <p:stCondLst>
                                    <p:cond delay="2500"/>
                                  </p:stCondLst>
                                  <p:childTnLst>
                                    <p:set>
                                      <p:cBhvr>
                                        <p:cTn id="13" dur="1" fill="hold">
                                          <p:stCondLst>
                                            <p:cond delay="0"/>
                                          </p:stCondLst>
                                        </p:cTn>
                                        <p:tgtEl>
                                          <p:spTgt spid="4">
                                            <p:graphicEl>
                                              <a:dgm id="{3A87B7BC-A8F6-4FA9-9633-16321F2F36FB}"/>
                                            </p:graphicEl>
                                          </p:spTgt>
                                        </p:tgtEl>
                                        <p:attrNameLst>
                                          <p:attrName>style.visibility</p:attrName>
                                        </p:attrNameLst>
                                      </p:cBhvr>
                                      <p:to>
                                        <p:strVal val="visible"/>
                                      </p:to>
                                    </p:set>
                                    <p:animEffect transition="in" filter="wipe(left)">
                                      <p:cBhvr>
                                        <p:cTn id="14" dur="500"/>
                                        <p:tgtEl>
                                          <p:spTgt spid="4">
                                            <p:graphicEl>
                                              <a:dgm id="{3A87B7BC-A8F6-4FA9-9633-16321F2F36FB}"/>
                                            </p:graphicEl>
                                          </p:spTgt>
                                        </p:tgtEl>
                                      </p:cBhvr>
                                    </p:animEffect>
                                  </p:childTnLst>
                                </p:cTn>
                              </p:par>
                              <p:par>
                                <p:cTn id="15" presetID="22" presetClass="entr" presetSubtype="8" fill="hold" grpId="0" nodeType="withEffect">
                                  <p:stCondLst>
                                    <p:cond delay="3000"/>
                                  </p:stCondLst>
                                  <p:childTnLst>
                                    <p:set>
                                      <p:cBhvr>
                                        <p:cTn id="16" dur="1" fill="hold">
                                          <p:stCondLst>
                                            <p:cond delay="0"/>
                                          </p:stCondLst>
                                        </p:cTn>
                                        <p:tgtEl>
                                          <p:spTgt spid="4">
                                            <p:graphicEl>
                                              <a:dgm id="{BCFC0A0D-5C26-4B0E-9B97-027EBA05534F}"/>
                                            </p:graphicEl>
                                          </p:spTgt>
                                        </p:tgtEl>
                                        <p:attrNameLst>
                                          <p:attrName>style.visibility</p:attrName>
                                        </p:attrNameLst>
                                      </p:cBhvr>
                                      <p:to>
                                        <p:strVal val="visible"/>
                                      </p:to>
                                    </p:set>
                                    <p:animEffect transition="in" filter="wipe(left)">
                                      <p:cBhvr>
                                        <p:cTn id="17" dur="500"/>
                                        <p:tgtEl>
                                          <p:spTgt spid="4">
                                            <p:graphicEl>
                                              <a:dgm id="{BCFC0A0D-5C26-4B0E-9B97-027EBA05534F}"/>
                                            </p:graphicEl>
                                          </p:spTgt>
                                        </p:tgtEl>
                                      </p:cBhvr>
                                    </p:animEffect>
                                  </p:childTnLst>
                                </p:cTn>
                              </p:par>
                              <p:par>
                                <p:cTn id="18" presetID="22" presetClass="entr" presetSubtype="8" fill="hold" grpId="0" nodeType="withEffect">
                                  <p:stCondLst>
                                    <p:cond delay="3500"/>
                                  </p:stCondLst>
                                  <p:childTnLst>
                                    <p:set>
                                      <p:cBhvr>
                                        <p:cTn id="19" dur="1" fill="hold">
                                          <p:stCondLst>
                                            <p:cond delay="0"/>
                                          </p:stCondLst>
                                        </p:cTn>
                                        <p:tgtEl>
                                          <p:spTgt spid="4">
                                            <p:graphicEl>
                                              <a:dgm id="{F47FA197-DA62-465B-B9A8-DFA36447A975}"/>
                                            </p:graphicEl>
                                          </p:spTgt>
                                        </p:tgtEl>
                                        <p:attrNameLst>
                                          <p:attrName>style.visibility</p:attrName>
                                        </p:attrNameLst>
                                      </p:cBhvr>
                                      <p:to>
                                        <p:strVal val="visible"/>
                                      </p:to>
                                    </p:set>
                                    <p:animEffect transition="in" filter="wipe(left)">
                                      <p:cBhvr>
                                        <p:cTn id="20" dur="500"/>
                                        <p:tgtEl>
                                          <p:spTgt spid="4">
                                            <p:graphicEl>
                                              <a:dgm id="{F47FA197-DA62-465B-B9A8-DFA36447A975}"/>
                                            </p:graphicEl>
                                          </p:spTgt>
                                        </p:tgtEl>
                                      </p:cBhvr>
                                    </p:animEffect>
                                  </p:childTnLst>
                                </p:cTn>
                              </p:par>
                              <p:par>
                                <p:cTn id="21" presetID="22" presetClass="entr" presetSubtype="8" fill="hold" grpId="0" nodeType="withEffect">
                                  <p:stCondLst>
                                    <p:cond delay="4000"/>
                                  </p:stCondLst>
                                  <p:childTnLst>
                                    <p:set>
                                      <p:cBhvr>
                                        <p:cTn id="22" dur="1" fill="hold">
                                          <p:stCondLst>
                                            <p:cond delay="0"/>
                                          </p:stCondLst>
                                        </p:cTn>
                                        <p:tgtEl>
                                          <p:spTgt spid="4">
                                            <p:graphicEl>
                                              <a:dgm id="{3503E521-6B50-4E2C-8EEC-B8CBD7140168}"/>
                                            </p:graphicEl>
                                          </p:spTgt>
                                        </p:tgtEl>
                                        <p:attrNameLst>
                                          <p:attrName>style.visibility</p:attrName>
                                        </p:attrNameLst>
                                      </p:cBhvr>
                                      <p:to>
                                        <p:strVal val="visible"/>
                                      </p:to>
                                    </p:set>
                                    <p:animEffect transition="in" filter="wipe(left)">
                                      <p:cBhvr>
                                        <p:cTn id="23" dur="500"/>
                                        <p:tgtEl>
                                          <p:spTgt spid="4">
                                            <p:graphicEl>
                                              <a:dgm id="{3503E521-6B50-4E2C-8EEC-B8CBD7140168}"/>
                                            </p:graphicEl>
                                          </p:spTgt>
                                        </p:tgtEl>
                                      </p:cBhvr>
                                    </p:animEffect>
                                  </p:childTnLst>
                                </p:cTn>
                              </p:par>
                              <p:par>
                                <p:cTn id="24" presetID="22" presetClass="entr" presetSubtype="8" fill="hold" grpId="0" nodeType="withEffect">
                                  <p:stCondLst>
                                    <p:cond delay="4500"/>
                                  </p:stCondLst>
                                  <p:childTnLst>
                                    <p:set>
                                      <p:cBhvr>
                                        <p:cTn id="25" dur="1" fill="hold">
                                          <p:stCondLst>
                                            <p:cond delay="0"/>
                                          </p:stCondLst>
                                        </p:cTn>
                                        <p:tgtEl>
                                          <p:spTgt spid="4">
                                            <p:graphicEl>
                                              <a:dgm id="{2A6C2703-E9D7-4AA8-BCFF-B53EFB25DFCC}"/>
                                            </p:graphicEl>
                                          </p:spTgt>
                                        </p:tgtEl>
                                        <p:attrNameLst>
                                          <p:attrName>style.visibility</p:attrName>
                                        </p:attrNameLst>
                                      </p:cBhvr>
                                      <p:to>
                                        <p:strVal val="visible"/>
                                      </p:to>
                                    </p:set>
                                    <p:animEffect transition="in" filter="wipe(left)">
                                      <p:cBhvr>
                                        <p:cTn id="26" dur="500"/>
                                        <p:tgtEl>
                                          <p:spTgt spid="4">
                                            <p:graphicEl>
                                              <a:dgm id="{2A6C2703-E9D7-4AA8-BCFF-B53EFB25DFCC}"/>
                                            </p:graphicEl>
                                          </p:spTgt>
                                        </p:tgtEl>
                                      </p:cBhvr>
                                    </p:animEffect>
                                  </p:childTnLst>
                                </p:cTn>
                              </p:par>
                              <p:par>
                                <p:cTn id="27" presetID="22" presetClass="entr" presetSubtype="8" fill="hold" grpId="0" nodeType="withEffect">
                                  <p:stCondLst>
                                    <p:cond delay="5000"/>
                                  </p:stCondLst>
                                  <p:childTnLst>
                                    <p:set>
                                      <p:cBhvr>
                                        <p:cTn id="28" dur="1" fill="hold">
                                          <p:stCondLst>
                                            <p:cond delay="0"/>
                                          </p:stCondLst>
                                        </p:cTn>
                                        <p:tgtEl>
                                          <p:spTgt spid="4">
                                            <p:graphicEl>
                                              <a:dgm id="{32DB89E7-120B-4858-AA09-49C68F2DABA3}"/>
                                            </p:graphicEl>
                                          </p:spTgt>
                                        </p:tgtEl>
                                        <p:attrNameLst>
                                          <p:attrName>style.visibility</p:attrName>
                                        </p:attrNameLst>
                                      </p:cBhvr>
                                      <p:to>
                                        <p:strVal val="visible"/>
                                      </p:to>
                                    </p:set>
                                    <p:animEffect transition="in" filter="wipe(left)">
                                      <p:cBhvr>
                                        <p:cTn id="29" dur="500"/>
                                        <p:tgtEl>
                                          <p:spTgt spid="4">
                                            <p:graphicEl>
                                              <a:dgm id="{32DB89E7-120B-4858-AA09-49C68F2DABA3}"/>
                                            </p:graphicEl>
                                          </p:spTgt>
                                        </p:tgtEl>
                                      </p:cBhvr>
                                    </p:animEffect>
                                  </p:childTnLst>
                                </p:cTn>
                              </p:par>
                              <p:par>
                                <p:cTn id="30" presetID="53" presetClass="entr" presetSubtype="16" fill="hold" grpId="0" nodeType="withEffect">
                                  <p:stCondLst>
                                    <p:cond delay="550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grpId="0" nodeType="withEffect">
                                  <p:stCondLst>
                                    <p:cond delay="5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55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矩形 3"/>
          <p:cNvSpPr/>
          <p:nvPr/>
        </p:nvSpPr>
        <p:spPr>
          <a:xfrm>
            <a:off x="797334" y="1149927"/>
            <a:ext cx="1107354" cy="10276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97334" y="2205448"/>
            <a:ext cx="1107354" cy="9998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4319324" y="2205448"/>
            <a:ext cx="1107354" cy="1002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4319324" y="3242721"/>
            <a:ext cx="1107354" cy="10180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1938025" y="1149927"/>
            <a:ext cx="2335934" cy="10269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5445342" y="2205448"/>
            <a:ext cx="2917670" cy="10026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5452040" y="3242721"/>
            <a:ext cx="1960087" cy="101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1930050" y="2196650"/>
            <a:ext cx="2335934" cy="22777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直角三角形 11"/>
          <p:cNvSpPr/>
          <p:nvPr/>
        </p:nvSpPr>
        <p:spPr>
          <a:xfrm rot="13500000">
            <a:off x="1871750" y="1348805"/>
            <a:ext cx="132551" cy="1325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直角三角形 12"/>
          <p:cNvSpPr/>
          <p:nvPr/>
        </p:nvSpPr>
        <p:spPr>
          <a:xfrm rot="13500000">
            <a:off x="1859719" y="2375750"/>
            <a:ext cx="132551" cy="1325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直角三角形 13"/>
          <p:cNvSpPr/>
          <p:nvPr/>
        </p:nvSpPr>
        <p:spPr>
          <a:xfrm rot="13500000">
            <a:off x="5369559" y="2375750"/>
            <a:ext cx="132551" cy="1325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直角三角形 14"/>
          <p:cNvSpPr/>
          <p:nvPr/>
        </p:nvSpPr>
        <p:spPr>
          <a:xfrm rot="13500000">
            <a:off x="5369560" y="3401912"/>
            <a:ext cx="132551" cy="1325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9324" y="1149927"/>
            <a:ext cx="3513235" cy="1023472"/>
          </a:xfrm>
          <a:prstGeom prst="rect">
            <a:avLst/>
          </a:prstGeom>
        </p:spPr>
      </p:pic>
      <p:sp>
        <p:nvSpPr>
          <p:cNvPr id="17" name="TextBox 103"/>
          <p:cNvSpPr txBox="1">
            <a:spLocks noChangeArrowheads="1"/>
          </p:cNvSpPr>
          <p:nvPr/>
        </p:nvSpPr>
        <p:spPr bwMode="auto">
          <a:xfrm>
            <a:off x="2035846" y="1272471"/>
            <a:ext cx="1042871" cy="27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您的小标题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2071719" y="1508809"/>
            <a:ext cx="2187769" cy="369332"/>
          </a:xfrm>
          <a:prstGeom prst="rect">
            <a:avLst/>
          </a:prstGeom>
        </p:spPr>
        <p:txBody>
          <a:bodyPr wrap="square">
            <a:spAutoFit/>
          </a:bodyPr>
          <a:lstStyle/>
          <a:p>
            <a:r>
              <a:rPr lang="zh-CN" altLang="en-US" sz="9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您的内容打在这里，或者通过复制您的文本后，在此框中选择粘贴</a:t>
            </a:r>
          </a:p>
        </p:txBody>
      </p:sp>
      <p:sp>
        <p:nvSpPr>
          <p:cNvPr id="19" name="TextBox 103"/>
          <p:cNvSpPr txBox="1">
            <a:spLocks noChangeArrowheads="1"/>
          </p:cNvSpPr>
          <p:nvPr/>
        </p:nvSpPr>
        <p:spPr bwMode="auto">
          <a:xfrm>
            <a:off x="2035846" y="2294360"/>
            <a:ext cx="1042871" cy="27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您的小标题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071720" y="2530698"/>
            <a:ext cx="2029779" cy="369332"/>
          </a:xfrm>
          <a:prstGeom prst="rect">
            <a:avLst/>
          </a:prstGeom>
        </p:spPr>
        <p:txBody>
          <a:bodyPr wrap="square">
            <a:spAutoFit/>
          </a:bodyPr>
          <a:lstStyle/>
          <a:p>
            <a:r>
              <a:rPr lang="zh-CN" altLang="en-US" sz="9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您的内容打在这里，或者通过复制您的文本后，在此框中选择粘贴</a:t>
            </a:r>
          </a:p>
        </p:txBody>
      </p:sp>
      <p:sp>
        <p:nvSpPr>
          <p:cNvPr id="21" name="TextBox 103"/>
          <p:cNvSpPr txBox="1">
            <a:spLocks noChangeArrowheads="1"/>
          </p:cNvSpPr>
          <p:nvPr/>
        </p:nvSpPr>
        <p:spPr bwMode="auto">
          <a:xfrm>
            <a:off x="5527775" y="2294360"/>
            <a:ext cx="1042871" cy="27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您的小标题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矩形 21"/>
          <p:cNvSpPr/>
          <p:nvPr/>
        </p:nvSpPr>
        <p:spPr>
          <a:xfrm>
            <a:off x="5563649" y="2530698"/>
            <a:ext cx="2187769" cy="369332"/>
          </a:xfrm>
          <a:prstGeom prst="rect">
            <a:avLst/>
          </a:prstGeom>
        </p:spPr>
        <p:txBody>
          <a:bodyPr wrap="square">
            <a:spAutoFit/>
          </a:bodyPr>
          <a:lstStyle/>
          <a:p>
            <a:r>
              <a:rPr lang="zh-CN" altLang="en-US" sz="9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您的内容打在这里，或者通过复制您的文本后，在此框中选择粘贴</a:t>
            </a:r>
          </a:p>
        </p:txBody>
      </p:sp>
      <p:sp>
        <p:nvSpPr>
          <p:cNvPr id="23" name="TextBox 103"/>
          <p:cNvSpPr txBox="1">
            <a:spLocks noChangeArrowheads="1"/>
          </p:cNvSpPr>
          <p:nvPr/>
        </p:nvSpPr>
        <p:spPr bwMode="auto">
          <a:xfrm>
            <a:off x="5527775" y="3305993"/>
            <a:ext cx="1042871" cy="27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您的小标题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nvSpPr>
        <p:spPr>
          <a:xfrm>
            <a:off x="5563649" y="3542331"/>
            <a:ext cx="1848478" cy="507831"/>
          </a:xfrm>
          <a:prstGeom prst="rect">
            <a:avLst/>
          </a:prstGeom>
        </p:spPr>
        <p:txBody>
          <a:bodyPr wrap="square">
            <a:spAutoFit/>
          </a:bodyPr>
          <a:lstStyle/>
          <a:p>
            <a:r>
              <a:rPr lang="zh-CN" altLang="en-US" sz="9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您的内容打在这里，或者通过复制您的文本后，在此框中选择粘贴</a:t>
            </a:r>
          </a:p>
        </p:txBody>
      </p:sp>
      <p:sp>
        <p:nvSpPr>
          <p:cNvPr id="25" name="TextBox 103"/>
          <p:cNvSpPr txBox="1">
            <a:spLocks noChangeArrowheads="1"/>
          </p:cNvSpPr>
          <p:nvPr/>
        </p:nvSpPr>
        <p:spPr bwMode="auto">
          <a:xfrm>
            <a:off x="939622" y="1774874"/>
            <a:ext cx="816432" cy="27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03"/>
          <p:cNvSpPr txBox="1">
            <a:spLocks noChangeArrowheads="1"/>
          </p:cNvSpPr>
          <p:nvPr/>
        </p:nvSpPr>
        <p:spPr bwMode="auto">
          <a:xfrm>
            <a:off x="939622" y="2834202"/>
            <a:ext cx="816432" cy="27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03"/>
          <p:cNvSpPr txBox="1">
            <a:spLocks noChangeArrowheads="1"/>
          </p:cNvSpPr>
          <p:nvPr/>
        </p:nvSpPr>
        <p:spPr bwMode="auto">
          <a:xfrm>
            <a:off x="4425532" y="2878313"/>
            <a:ext cx="816432" cy="27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03"/>
          <p:cNvSpPr txBox="1">
            <a:spLocks noChangeArrowheads="1"/>
          </p:cNvSpPr>
          <p:nvPr/>
        </p:nvSpPr>
        <p:spPr bwMode="auto">
          <a:xfrm>
            <a:off x="4425532" y="3942243"/>
            <a:ext cx="816432" cy="27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100" kern="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zh-CN" altLang="zh-CN" sz="1100" kern="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03"/>
          <p:cNvSpPr txBox="1">
            <a:spLocks noChangeArrowheads="1"/>
          </p:cNvSpPr>
          <p:nvPr/>
        </p:nvSpPr>
        <p:spPr bwMode="auto">
          <a:xfrm>
            <a:off x="1108692" y="1272471"/>
            <a:ext cx="503909" cy="318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en-US"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01</a:t>
            </a:r>
            <a:endParaRPr lang="zh-CN"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03"/>
          <p:cNvSpPr txBox="1">
            <a:spLocks noChangeArrowheads="1"/>
          </p:cNvSpPr>
          <p:nvPr/>
        </p:nvSpPr>
        <p:spPr bwMode="auto">
          <a:xfrm>
            <a:off x="1108692" y="2383892"/>
            <a:ext cx="503909" cy="318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en-US"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02</a:t>
            </a:r>
            <a:endParaRPr lang="zh-CN"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03"/>
          <p:cNvSpPr txBox="1">
            <a:spLocks noChangeArrowheads="1"/>
          </p:cNvSpPr>
          <p:nvPr/>
        </p:nvSpPr>
        <p:spPr bwMode="auto">
          <a:xfrm>
            <a:off x="4560578" y="2383892"/>
            <a:ext cx="503909" cy="318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en-US"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03</a:t>
            </a:r>
            <a:endParaRPr lang="zh-CN"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03"/>
          <p:cNvSpPr txBox="1">
            <a:spLocks noChangeArrowheads="1"/>
          </p:cNvSpPr>
          <p:nvPr/>
        </p:nvSpPr>
        <p:spPr bwMode="auto">
          <a:xfrm>
            <a:off x="4560578" y="3421494"/>
            <a:ext cx="503909" cy="318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en-US"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04</a:t>
            </a:r>
            <a:endParaRPr lang="zh-CN" altLang="zh-CN" kern="0" dirty="0">
              <a:solidFill>
                <a:schemeClr val="bg2"/>
              </a:solidFill>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33" name="图片 32"/>
          <p:cNvPicPr>
            <a:picLocks noChangeAspect="1"/>
          </p:cNvPicPr>
          <p:nvPr/>
        </p:nvPicPr>
        <p:blipFill rotWithShape="1">
          <a:blip r:embed="rId4" cstate="print">
            <a:extLst>
              <a:ext uri="{28A0092B-C50C-407E-A947-70E740481C1C}">
                <a14:useLocalDpi xmlns:a14="http://schemas.microsoft.com/office/drawing/2010/main" val="0"/>
              </a:ext>
            </a:extLst>
          </a:blip>
          <a:srcRect l="21778"/>
          <a:stretch/>
        </p:blipFill>
        <p:spPr>
          <a:xfrm>
            <a:off x="1932451" y="3678696"/>
            <a:ext cx="2333533" cy="776881"/>
          </a:xfrm>
          <a:prstGeom prst="rect">
            <a:avLst/>
          </a:prstGeom>
        </p:spPr>
      </p:pic>
      <p:sp>
        <p:nvSpPr>
          <p:cNvPr id="34" name="矩形 33"/>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7293978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f03f37d8-515c-4526-bc60-5f0deb8e19b3"/>
          <p:cNvGrpSpPr>
            <a:grpSpLocks noChangeAspect="1"/>
          </p:cNvGrpSpPr>
          <p:nvPr/>
        </p:nvGrpSpPr>
        <p:grpSpPr>
          <a:xfrm>
            <a:off x="794479" y="1077355"/>
            <a:ext cx="7555043" cy="2457308"/>
            <a:chOff x="1019436" y="1230064"/>
            <a:chExt cx="10073391" cy="3276410"/>
          </a:xfrm>
        </p:grpSpPr>
        <p:grpSp>
          <p:nvGrpSpPr>
            <p:cNvPr id="5" name="Group 51"/>
            <p:cNvGrpSpPr/>
            <p:nvPr/>
          </p:nvGrpSpPr>
          <p:grpSpPr>
            <a:xfrm>
              <a:off x="1019436" y="1230064"/>
              <a:ext cx="10073391" cy="2753656"/>
              <a:chOff x="1199456" y="998508"/>
              <a:chExt cx="10073391" cy="2949207"/>
            </a:xfrm>
          </p:grpSpPr>
          <p:sp>
            <p:nvSpPr>
              <p:cNvPr id="15" name="Freeform: Shape 2"/>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7"/>
              <p:cNvSpPr txBox="1"/>
              <p:nvPr/>
            </p:nvSpPr>
            <p:spPr bwMode="auto">
              <a:xfrm>
                <a:off x="2269208" y="2789877"/>
                <a:ext cx="416781"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dirty="0">
                    <a:latin typeface="Arial" panose="020B0604020202020204" pitchFamily="34" charset="0"/>
                    <a:ea typeface="微软雅黑" panose="020B0503020204020204" pitchFamily="34" charset="-122"/>
                    <a:sym typeface="Arial" panose="020B0604020202020204" pitchFamily="34" charset="0"/>
                  </a:rPr>
                  <a:t>20%</a:t>
                </a:r>
              </a:p>
            </p:txBody>
          </p:sp>
          <p:sp>
            <p:nvSpPr>
              <p:cNvPr id="17" name="Freeform: Shape 3"/>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bwMode="auto">
              <a:xfrm>
                <a:off x="4142073" y="1751958"/>
                <a:ext cx="429605"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a:latin typeface="Arial" panose="020B0604020202020204" pitchFamily="34" charset="0"/>
                    <a:ea typeface="微软雅黑" panose="020B0503020204020204" pitchFamily="34" charset="-122"/>
                    <a:sym typeface="Arial" panose="020B0604020202020204" pitchFamily="34" charset="0"/>
                  </a:rPr>
                  <a:t>60%</a:t>
                </a:r>
              </a:p>
            </p:txBody>
          </p:sp>
          <p:sp>
            <p:nvSpPr>
              <p:cNvPr id="19" name="Freeform: Shape 4"/>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9"/>
              <p:cNvSpPr txBox="1"/>
              <p:nvPr/>
            </p:nvSpPr>
            <p:spPr bwMode="auto">
              <a:xfrm>
                <a:off x="6022148" y="2045811"/>
                <a:ext cx="428002"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a:latin typeface="Arial" panose="020B0604020202020204" pitchFamily="34" charset="0"/>
                    <a:ea typeface="微软雅黑" panose="020B0503020204020204" pitchFamily="34" charset="-122"/>
                    <a:sym typeface="Arial" panose="020B0604020202020204" pitchFamily="34" charset="0"/>
                  </a:rPr>
                  <a:t>50%</a:t>
                </a:r>
              </a:p>
            </p:txBody>
          </p:sp>
          <p:sp>
            <p:nvSpPr>
              <p:cNvPr id="21" name="Freeform: Shape 5"/>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4">
                  <a:alpha val="90000"/>
                </a:schemeClr>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0"/>
              <p:cNvSpPr txBox="1"/>
              <p:nvPr/>
            </p:nvSpPr>
            <p:spPr bwMode="auto">
              <a:xfrm>
                <a:off x="7900625" y="998508"/>
                <a:ext cx="429605"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a:latin typeface="Arial" panose="020B0604020202020204" pitchFamily="34" charset="0"/>
                    <a:ea typeface="微软雅黑" panose="020B0503020204020204" pitchFamily="34" charset="-122"/>
                    <a:sym typeface="Arial" panose="020B0604020202020204" pitchFamily="34" charset="0"/>
                  </a:rPr>
                  <a:t>90%</a:t>
                </a:r>
              </a:p>
            </p:txBody>
          </p:sp>
          <p:sp>
            <p:nvSpPr>
              <p:cNvPr id="23" name="Freeform: Shape 6"/>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bwMode="auto">
              <a:xfrm>
                <a:off x="9803146" y="1500238"/>
                <a:ext cx="383118"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a:latin typeface="Arial" panose="020B0604020202020204" pitchFamily="34" charset="0"/>
                    <a:ea typeface="微软雅黑" panose="020B0503020204020204" pitchFamily="34" charset="-122"/>
                    <a:sym typeface="Arial" panose="020B0604020202020204" pitchFamily="34" charset="0"/>
                  </a:rPr>
                  <a:t>70%</a:t>
                </a:r>
              </a:p>
            </p:txBody>
          </p:sp>
        </p:grpSp>
        <p:sp>
          <p:nvSpPr>
            <p:cNvPr id="6" name="Freeform: Shape 46"/>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5"/>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Shape 47"/>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3"/>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Shape 48"/>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Shape 49"/>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Shape 50"/>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Connector 54"/>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2" name="Straight Connector 55"/>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3" name="Straight Connector 56"/>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4" name="Straight Connector 57"/>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grpSp>
        <p:nvGrpSpPr>
          <p:cNvPr id="25" name="组合 24"/>
          <p:cNvGrpSpPr/>
          <p:nvPr/>
        </p:nvGrpSpPr>
        <p:grpSpPr>
          <a:xfrm>
            <a:off x="1092095" y="3835703"/>
            <a:ext cx="6959811" cy="744599"/>
            <a:chOff x="874713" y="3325188"/>
            <a:chExt cx="9279748" cy="992799"/>
          </a:xfrm>
        </p:grpSpPr>
        <p:sp>
          <p:nvSpPr>
            <p:cNvPr id="26" name="矩形 25"/>
            <p:cNvSpPr/>
            <p:nvPr/>
          </p:nvSpPr>
          <p:spPr>
            <a:xfrm>
              <a:off x="874713" y="3677812"/>
              <a:ext cx="9279748"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5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874713" y="3325188"/>
              <a:ext cx="2241975" cy="4268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latin typeface="Arial" panose="020B0604020202020204" pitchFamily="34" charset="0"/>
                  <a:ea typeface="微软雅黑" panose="020B0503020204020204" pitchFamily="34" charset="-122"/>
                  <a:sym typeface="Arial" panose="020B0604020202020204" pitchFamily="34" charset="0"/>
                </a:rPr>
                <a:t>标题文字添加</a:t>
              </a:r>
            </a:p>
          </p:txBody>
        </p:sp>
      </p:grpSp>
      <p:sp>
        <p:nvSpPr>
          <p:cNvPr id="28" name="矩形 2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362301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组合 3"/>
          <p:cNvGrpSpPr/>
          <p:nvPr/>
        </p:nvGrpSpPr>
        <p:grpSpPr>
          <a:xfrm>
            <a:off x="-13565" y="1139467"/>
            <a:ext cx="9157565" cy="440949"/>
            <a:chOff x="-13565" y="1139467"/>
            <a:chExt cx="9157565" cy="440949"/>
          </a:xfrm>
        </p:grpSpPr>
        <p:cxnSp>
          <p:nvCxnSpPr>
            <p:cNvPr id="5" name="Straight Connector 3"/>
            <p:cNvCxnSpPr/>
            <p:nvPr/>
          </p:nvCxnSpPr>
          <p:spPr>
            <a:xfrm>
              <a:off x="-13565" y="1356615"/>
              <a:ext cx="129614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1952709"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7" name="Freeform: Shape 27"/>
            <p:cNvSpPr>
              <a:spLocks/>
            </p:cNvSpPr>
            <p:nvPr/>
          </p:nvSpPr>
          <p:spPr bwMode="auto">
            <a:xfrm>
              <a:off x="1417606" y="1139467"/>
              <a:ext cx="427240" cy="42724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28"/>
            <p:cNvGrpSpPr/>
            <p:nvPr/>
          </p:nvGrpSpPr>
          <p:grpSpPr>
            <a:xfrm>
              <a:off x="3254519" y="1195587"/>
              <a:ext cx="604111" cy="341074"/>
              <a:chOff x="6475413" y="254001"/>
              <a:chExt cx="762000" cy="430212"/>
            </a:xfrm>
            <a:solidFill>
              <a:schemeClr val="accent2"/>
            </a:solidFill>
          </p:grpSpPr>
          <p:sp>
            <p:nvSpPr>
              <p:cNvPr id="20" name="Freeform: Shape 29"/>
              <p:cNvSpPr>
                <a:spLocks/>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Shape 30"/>
              <p:cNvSpPr>
                <a:spLocks/>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Shape 31"/>
              <p:cNvSpPr>
                <a:spLocks/>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32"/>
              <p:cNvSpPr>
                <a:spLocks/>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33"/>
              <p:cNvSpPr>
                <a:spLocks/>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34"/>
              <p:cNvSpPr>
                <a:spLocks/>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Shape 35"/>
              <p:cNvSpPr>
                <a:spLocks/>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Shape 36"/>
              <p:cNvSpPr>
                <a:spLocks/>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Shape 37"/>
              <p:cNvSpPr>
                <a:spLocks/>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Shape 38"/>
              <p:cNvSpPr>
                <a:spLocks/>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39"/>
              <p:cNvSpPr>
                <a:spLocks/>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40"/>
            <p:cNvGrpSpPr/>
            <p:nvPr/>
          </p:nvGrpSpPr>
          <p:grpSpPr>
            <a:xfrm>
              <a:off x="7304540" y="1162103"/>
              <a:ext cx="418308" cy="418308"/>
              <a:chOff x="1981200" y="163513"/>
              <a:chExt cx="609600" cy="609600"/>
            </a:xfrm>
            <a:solidFill>
              <a:schemeClr val="accent4"/>
            </a:solidFill>
          </p:grpSpPr>
          <p:sp>
            <p:nvSpPr>
              <p:cNvPr id="17" name="Freeform: Shape 41"/>
              <p:cNvSpPr>
                <a:spLocks/>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42"/>
              <p:cNvSpPr>
                <a:spLocks/>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43"/>
              <p:cNvSpPr>
                <a:spLocks/>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44"/>
            <p:cNvGrpSpPr/>
            <p:nvPr/>
          </p:nvGrpSpPr>
          <p:grpSpPr>
            <a:xfrm>
              <a:off x="5281427" y="1144285"/>
              <a:ext cx="491121" cy="436131"/>
              <a:chOff x="152400" y="198438"/>
              <a:chExt cx="609600" cy="541338"/>
            </a:xfrm>
            <a:solidFill>
              <a:schemeClr val="accent3"/>
            </a:solidFill>
          </p:grpSpPr>
          <p:sp>
            <p:nvSpPr>
              <p:cNvPr id="14" name="Freeform: Shape 45"/>
              <p:cNvSpPr>
                <a:spLocks/>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46"/>
              <p:cNvSpPr>
                <a:spLocks/>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47"/>
              <p:cNvSpPr>
                <a:spLocks/>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Straight Connector 51"/>
            <p:cNvCxnSpPr/>
            <p:nvPr/>
          </p:nvCxnSpPr>
          <p:spPr>
            <a:xfrm>
              <a:off x="3951880"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52"/>
            <p:cNvCxnSpPr/>
            <p:nvPr/>
          </p:nvCxnSpPr>
          <p:spPr>
            <a:xfrm>
              <a:off x="5951051"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53"/>
            <p:cNvCxnSpPr/>
            <p:nvPr/>
          </p:nvCxnSpPr>
          <p:spPr>
            <a:xfrm>
              <a:off x="7839363" y="1366123"/>
              <a:ext cx="1304637"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793725" y="1766112"/>
            <a:ext cx="1675002" cy="2557877"/>
            <a:chOff x="793725" y="1766112"/>
            <a:chExt cx="1675002" cy="2557877"/>
          </a:xfrm>
        </p:grpSpPr>
        <p:sp>
          <p:nvSpPr>
            <p:cNvPr id="32" name="Freeform: Shape 8"/>
            <p:cNvSpPr>
              <a:spLocks/>
            </p:cNvSpPr>
            <p:nvPr/>
          </p:nvSpPr>
          <p:spPr bwMode="auto">
            <a:xfrm>
              <a:off x="793725" y="1766112"/>
              <a:ext cx="1675002"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44000" tIns="1908000" rIns="144000" bIns="60960" anchor="t" anchorCtr="1" compatLnSpc="1">
              <a:prstTxWarp prst="textNoShape">
                <a:avLst/>
              </a:prstTxWarp>
              <a:normAutofit lnSpcReduction="10000"/>
            </a:bodyPr>
            <a:lstStyle/>
            <a:p>
              <a:pPr algn="ctr">
                <a:lnSpc>
                  <a:spcPct val="12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33" name="Rectangle 55"/>
            <p:cNvSpPr/>
            <p:nvPr/>
          </p:nvSpPr>
          <p:spPr>
            <a:xfrm>
              <a:off x="1100311" y="2296344"/>
              <a:ext cx="1061829" cy="346249"/>
            </a:xfrm>
            <a:prstGeom prst="rect">
              <a:avLst/>
            </a:prstGeom>
          </p:spPr>
          <p:txBody>
            <a:bodyPr wrap="none">
              <a:normAutofit/>
            </a:bodyPr>
            <a:lstStyle/>
            <a:p>
              <a:pPr lvl="0" algn="ctr" fontAlgn="base">
                <a:spcBef>
                  <a:spcPct val="0"/>
                </a:spcBef>
                <a:spcAft>
                  <a:spcPct val="0"/>
                </a:spcAft>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grpSp>
        <p:nvGrpSpPr>
          <p:cNvPr id="34" name="组合 33"/>
          <p:cNvGrpSpPr/>
          <p:nvPr/>
        </p:nvGrpSpPr>
        <p:grpSpPr>
          <a:xfrm>
            <a:off x="2719075" y="1766112"/>
            <a:ext cx="1675000" cy="2557877"/>
            <a:chOff x="2719075" y="1766112"/>
            <a:chExt cx="1675000" cy="2557877"/>
          </a:xfrm>
        </p:grpSpPr>
        <p:sp>
          <p:nvSpPr>
            <p:cNvPr id="35" name="Freeform: Shape 12"/>
            <p:cNvSpPr>
              <a:spLocks/>
            </p:cNvSpPr>
            <p:nvPr/>
          </p:nvSpPr>
          <p:spPr bwMode="auto">
            <a:xfrm>
              <a:off x="2719075" y="1766112"/>
              <a:ext cx="1675000"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44000" tIns="1908000" rIns="144000" bIns="60960" anchor="t" anchorCtr="1" compatLnSpc="1">
              <a:prstTxWarp prst="textNoShape">
                <a:avLst/>
              </a:prstTxWarp>
              <a:normAutofit lnSpcReduction="10000"/>
            </a:bodyPr>
            <a:lstStyle/>
            <a:p>
              <a:pPr algn="ctr">
                <a:lnSpc>
                  <a:spcPct val="12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36" name="Rectangle 58"/>
            <p:cNvSpPr/>
            <p:nvPr/>
          </p:nvSpPr>
          <p:spPr>
            <a:xfrm>
              <a:off x="3020626" y="2296344"/>
              <a:ext cx="1061829" cy="346249"/>
            </a:xfrm>
            <a:prstGeom prst="rect">
              <a:avLst/>
            </a:prstGeom>
          </p:spPr>
          <p:txBody>
            <a:bodyPr wrap="none">
              <a:normAutofit/>
            </a:bodyPr>
            <a:lstStyle/>
            <a:p>
              <a:pPr lvl="0" algn="ctr" fontAlgn="base">
                <a:spcBef>
                  <a:spcPct val="0"/>
                </a:spcBef>
                <a:spcAft>
                  <a:spcPct val="0"/>
                </a:spcAft>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grpSp>
        <p:nvGrpSpPr>
          <p:cNvPr id="37" name="组合 36"/>
          <p:cNvGrpSpPr/>
          <p:nvPr/>
        </p:nvGrpSpPr>
        <p:grpSpPr>
          <a:xfrm>
            <a:off x="4695410" y="1766112"/>
            <a:ext cx="1675001" cy="2557877"/>
            <a:chOff x="4695410" y="1766112"/>
            <a:chExt cx="1675001" cy="2557877"/>
          </a:xfrm>
        </p:grpSpPr>
        <p:sp>
          <p:nvSpPr>
            <p:cNvPr id="38" name="Freeform: Shape 16"/>
            <p:cNvSpPr>
              <a:spLocks/>
            </p:cNvSpPr>
            <p:nvPr/>
          </p:nvSpPr>
          <p:spPr bwMode="auto">
            <a:xfrm>
              <a:off x="4695410"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44000" tIns="1908000" rIns="144000" bIns="60960" anchor="t" anchorCtr="1" compatLnSpc="1">
              <a:prstTxWarp prst="textNoShape">
                <a:avLst/>
              </a:prstTxWarp>
              <a:normAutofit lnSpcReduction="10000"/>
            </a:bodyPr>
            <a:lstStyle/>
            <a:p>
              <a:pPr algn="ctr">
                <a:lnSpc>
                  <a:spcPct val="12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39" name="Rectangle 59"/>
            <p:cNvSpPr/>
            <p:nvPr/>
          </p:nvSpPr>
          <p:spPr>
            <a:xfrm>
              <a:off x="4996073" y="2296344"/>
              <a:ext cx="1061829" cy="346249"/>
            </a:xfrm>
            <a:prstGeom prst="rect">
              <a:avLst/>
            </a:prstGeom>
          </p:spPr>
          <p:txBody>
            <a:bodyPr wrap="none">
              <a:normAutofit/>
            </a:bodyPr>
            <a:lstStyle/>
            <a:p>
              <a:pPr lvl="0" algn="ctr" fontAlgn="base">
                <a:spcBef>
                  <a:spcPct val="0"/>
                </a:spcBef>
                <a:spcAft>
                  <a:spcPct val="0"/>
                </a:spcAft>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grpSp>
        <p:nvGrpSpPr>
          <p:cNvPr id="40" name="组合 39"/>
          <p:cNvGrpSpPr/>
          <p:nvPr/>
        </p:nvGrpSpPr>
        <p:grpSpPr>
          <a:xfrm>
            <a:off x="6676194" y="1766112"/>
            <a:ext cx="1675001" cy="2557877"/>
            <a:chOff x="6676194" y="1766112"/>
            <a:chExt cx="1675001" cy="2557877"/>
          </a:xfrm>
        </p:grpSpPr>
        <p:sp>
          <p:nvSpPr>
            <p:cNvPr id="41" name="Freeform: Shape 20"/>
            <p:cNvSpPr>
              <a:spLocks/>
            </p:cNvSpPr>
            <p:nvPr/>
          </p:nvSpPr>
          <p:spPr bwMode="auto">
            <a:xfrm>
              <a:off x="6676194"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44000" tIns="1908000" rIns="144000" bIns="60960" anchor="t" anchorCtr="1" compatLnSpc="1">
              <a:prstTxWarp prst="textNoShape">
                <a:avLst/>
              </a:prstTxWarp>
              <a:normAutofit lnSpcReduction="10000"/>
            </a:bodyPr>
            <a:lstStyle/>
            <a:p>
              <a:pPr algn="ctr">
                <a:lnSpc>
                  <a:spcPct val="120000"/>
                </a:lnSpc>
              </a:pPr>
              <a:r>
                <a:rPr lang="zh-CN" altLang="en-US" sz="11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42" name="Rectangle 60"/>
            <p:cNvSpPr/>
            <p:nvPr/>
          </p:nvSpPr>
          <p:spPr>
            <a:xfrm>
              <a:off x="6998576" y="2296344"/>
              <a:ext cx="1061829" cy="346249"/>
            </a:xfrm>
            <a:prstGeom prst="rect">
              <a:avLst/>
            </a:prstGeom>
          </p:spPr>
          <p:txBody>
            <a:bodyPr wrap="none">
              <a:normAutofit/>
            </a:bodyPr>
            <a:lstStyle/>
            <a:p>
              <a:pPr lvl="0" algn="ctr" fontAlgn="base">
                <a:spcBef>
                  <a:spcPct val="0"/>
                </a:spcBef>
                <a:spcAft>
                  <a:spcPct val="0"/>
                </a:spcAft>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43" name="矩形 4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0888872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2"/>
          <p:cNvGrpSpPr/>
          <p:nvPr/>
        </p:nvGrpSpPr>
        <p:grpSpPr bwMode="auto">
          <a:xfrm>
            <a:off x="4461647" y="2101998"/>
            <a:ext cx="1642885" cy="1739674"/>
            <a:chOff x="0" y="0"/>
            <a:chExt cx="1186" cy="1256"/>
          </a:xfrm>
        </p:grpSpPr>
        <p:sp>
          <p:nvSpPr>
            <p:cNvPr id="5"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
          <p:cNvGrpSpPr/>
          <p:nvPr/>
        </p:nvGrpSpPr>
        <p:grpSpPr bwMode="auto">
          <a:xfrm>
            <a:off x="6104531" y="2247973"/>
            <a:ext cx="1642885" cy="1593698"/>
            <a:chOff x="0" y="0"/>
            <a:chExt cx="1185" cy="1151"/>
          </a:xfrm>
        </p:grpSpPr>
        <p:sp>
          <p:nvSpPr>
            <p:cNvPr id="8"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8"/>
          <p:cNvGrpSpPr/>
          <p:nvPr/>
        </p:nvGrpSpPr>
        <p:grpSpPr bwMode="auto">
          <a:xfrm>
            <a:off x="3780119" y="2296130"/>
            <a:ext cx="2322906" cy="1544036"/>
            <a:chOff x="0" y="0"/>
            <a:chExt cx="1676" cy="1115"/>
          </a:xfrm>
        </p:grpSpPr>
        <p:sp>
          <p:nvSpPr>
            <p:cNvPr id="11"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sz="24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1"/>
          <p:cNvGrpSpPr/>
          <p:nvPr/>
        </p:nvGrpSpPr>
        <p:grpSpPr bwMode="auto">
          <a:xfrm>
            <a:off x="6104530" y="2734060"/>
            <a:ext cx="2321402" cy="1107613"/>
            <a:chOff x="0" y="0"/>
            <a:chExt cx="1675" cy="800"/>
          </a:xfrm>
        </p:grpSpPr>
        <p:sp>
          <p:nvSpPr>
            <p:cNvPr id="14"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9"/>
            <p:cNvSpPr>
              <a:spLocks noChangeArrowheads="1"/>
            </p:cNvSpPr>
            <p:nvPr/>
          </p:nvSpPr>
          <p:spPr bwMode="auto">
            <a:xfrm>
              <a:off x="0" y="591"/>
              <a:ext cx="1675" cy="209"/>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sz="24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4"/>
          <p:cNvGrpSpPr/>
          <p:nvPr/>
        </p:nvGrpSpPr>
        <p:grpSpPr bwMode="auto">
          <a:xfrm>
            <a:off x="3786061" y="2971835"/>
            <a:ext cx="2321402" cy="1690011"/>
            <a:chOff x="0" y="0"/>
            <a:chExt cx="1676" cy="1221"/>
          </a:xfrm>
        </p:grpSpPr>
        <p:sp>
          <p:nvSpPr>
            <p:cNvPr id="17"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18"/>
          <p:cNvGrpSpPr/>
          <p:nvPr/>
        </p:nvGrpSpPr>
        <p:grpSpPr bwMode="auto">
          <a:xfrm>
            <a:off x="6107758" y="3697200"/>
            <a:ext cx="2321402" cy="964646"/>
            <a:chOff x="0" y="0"/>
            <a:chExt cx="1675" cy="697"/>
          </a:xfrm>
        </p:grpSpPr>
        <p:sp>
          <p:nvSpPr>
            <p:cNvPr id="21"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 Box 30"/>
          <p:cNvSpPr>
            <a:spLocks noChangeArrowheads="1"/>
          </p:cNvSpPr>
          <p:nvPr/>
        </p:nvSpPr>
        <p:spPr bwMode="auto">
          <a:xfrm>
            <a:off x="7152167" y="3814280"/>
            <a:ext cx="1154672"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p>
            <a:pPr algn="ctr" latinLnBrk="1"/>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在此插入内容</a:t>
            </a:r>
          </a:p>
        </p:txBody>
      </p:sp>
      <p:sp>
        <p:nvSpPr>
          <p:cNvPr id="25" name="Text Box 31"/>
          <p:cNvSpPr>
            <a:spLocks noChangeArrowheads="1"/>
          </p:cNvSpPr>
          <p:nvPr/>
        </p:nvSpPr>
        <p:spPr bwMode="auto">
          <a:xfrm>
            <a:off x="7076435" y="3096442"/>
            <a:ext cx="1079054"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在此插入内容</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Box 32"/>
          <p:cNvSpPr>
            <a:spLocks noChangeArrowheads="1"/>
          </p:cNvSpPr>
          <p:nvPr/>
        </p:nvSpPr>
        <p:spPr bwMode="auto">
          <a:xfrm>
            <a:off x="4184153" y="3112547"/>
            <a:ext cx="1169471"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在此插入内容</a:t>
            </a:r>
            <a:endParaRPr 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33"/>
          <p:cNvSpPr>
            <a:spLocks noChangeArrowheads="1"/>
          </p:cNvSpPr>
          <p:nvPr/>
        </p:nvSpPr>
        <p:spPr bwMode="auto">
          <a:xfrm>
            <a:off x="4992645" y="2315834"/>
            <a:ext cx="1080244"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在此插入内容</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Box 34"/>
          <p:cNvSpPr>
            <a:spLocks noChangeArrowheads="1"/>
          </p:cNvSpPr>
          <p:nvPr/>
        </p:nvSpPr>
        <p:spPr bwMode="auto">
          <a:xfrm>
            <a:off x="4022262" y="2626733"/>
            <a:ext cx="1218249"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p>
            <a:pPr algn="ctr" latinLnBrk="1"/>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在此插入内容</a:t>
            </a:r>
          </a:p>
        </p:txBody>
      </p:sp>
      <p:sp>
        <p:nvSpPr>
          <p:cNvPr id="29" name="Text Box 35"/>
          <p:cNvSpPr>
            <a:spLocks noChangeArrowheads="1"/>
          </p:cNvSpPr>
          <p:nvPr/>
        </p:nvSpPr>
        <p:spPr bwMode="auto">
          <a:xfrm>
            <a:off x="6234781" y="2502667"/>
            <a:ext cx="1100672" cy="25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p>
            <a:pPr algn="ctr" latinLnBrk="1"/>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在此插入内容</a:t>
            </a:r>
          </a:p>
        </p:txBody>
      </p:sp>
      <p:sp>
        <p:nvSpPr>
          <p:cNvPr id="30" name="Text Box 36"/>
          <p:cNvSpPr>
            <a:spLocks noChangeArrowheads="1"/>
          </p:cNvSpPr>
          <p:nvPr/>
        </p:nvSpPr>
        <p:spPr bwMode="auto">
          <a:xfrm>
            <a:off x="3852108" y="1278352"/>
            <a:ext cx="3810262" cy="600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p>
            <a:r>
              <a:rPr lang="zh-CN" altLang="en-US" sz="1350" b="1" dirty="0">
                <a:latin typeface="Arial" panose="020B0604020202020204" pitchFamily="34" charset="0"/>
                <a:ea typeface="微软雅黑" panose="020B0503020204020204" pitchFamily="34" charset="-122"/>
                <a:sym typeface="Arial" panose="020B0604020202020204" pitchFamily="34" charset="0"/>
              </a:rPr>
              <a:t>在此添加标题内容</a:t>
            </a:r>
            <a:endParaRPr lang="en-US" sz="1350" b="1" dirty="0">
              <a:latin typeface="Arial" panose="020B0604020202020204" pitchFamily="34" charset="0"/>
              <a:ea typeface="微软雅黑" panose="020B0503020204020204" pitchFamily="34" charset="-122"/>
              <a:sym typeface="Arial" panose="020B0604020202020204" pitchFamily="34" charset="0"/>
            </a:endParaRPr>
          </a:p>
          <a:p>
            <a:r>
              <a:rPr lang="zh-CN" altLang="en-US" sz="1050" dirty="0">
                <a:latin typeface="Arial" panose="020B0604020202020204" pitchFamily="34" charset="0"/>
                <a:ea typeface="微软雅黑" panose="020B0503020204020204" pitchFamily="34" charset="-122"/>
                <a:sym typeface="Arial" panose="020B0604020202020204" pitchFamily="34" charset="0"/>
              </a:rPr>
              <a:t>在此插入内容在此插入内容在此插入内容在此插入内容</a:t>
            </a:r>
            <a:endParaRPr lang="en-US" sz="1050" dirty="0">
              <a:latin typeface="Arial" panose="020B0604020202020204" pitchFamily="34" charset="0"/>
              <a:ea typeface="微软雅黑" panose="020B0503020204020204" pitchFamily="34" charset="-122"/>
              <a:sym typeface="Arial" panose="020B0604020202020204" pitchFamily="34" charset="0"/>
            </a:endParaRPr>
          </a:p>
          <a:p>
            <a:r>
              <a:rPr lang="zh-CN" altLang="en-US" sz="1050" dirty="0">
                <a:latin typeface="Arial" panose="020B0604020202020204" pitchFamily="34" charset="0"/>
                <a:ea typeface="微软雅黑" panose="020B0503020204020204" pitchFamily="34" charset="-122"/>
                <a:sym typeface="Arial" panose="020B0604020202020204" pitchFamily="34" charset="0"/>
              </a:rPr>
              <a:t>在此插入内容在此插入内容在此插入内容在此插入内容</a:t>
            </a:r>
            <a:endParaRPr lang="en-US" sz="10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nvSpPr>
        <p:spPr>
          <a:xfrm>
            <a:off x="612592" y="1278352"/>
            <a:ext cx="2447635" cy="3340732"/>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9"/>
          <p:cNvSpPr txBox="1"/>
          <p:nvPr/>
        </p:nvSpPr>
        <p:spPr>
          <a:xfrm>
            <a:off x="820419" y="1864534"/>
            <a:ext cx="2095829" cy="2160591"/>
          </a:xfrm>
          <a:prstGeom prst="rect">
            <a:avLst/>
          </a:prstGeom>
          <a:noFill/>
        </p:spPr>
        <p:txBody>
          <a:bodyPr wrap="square" lIns="0" tIns="0" rIns="0" bIns="0" rtlCol="0">
            <a:spAutoFit/>
          </a:bodyPr>
          <a:lstStyle/>
          <a:p>
            <a:pPr>
              <a:lnSpc>
                <a:spcPct val="130000"/>
              </a:lnSpc>
            </a:pPr>
            <a:r>
              <a:rPr lang="zh-CN" altLang="en-US" sz="900" dirty="0">
                <a:latin typeface="Arial" panose="020B0604020202020204" pitchFamily="34" charset="0"/>
                <a:ea typeface="微软雅黑" panose="020B0503020204020204" pitchFamily="34" charset="-122"/>
                <a:sym typeface="Arial" panose="020B0604020202020204" pitchFamily="34" charset="0"/>
              </a:rPr>
              <a:t>       点击输入简要文字内容，文字内容需概括精炼，不用多余的文字修饰。点击输入简要文字内容，文字内容需概括精炼，不用多余的文字修饰。</a:t>
            </a:r>
            <a:endParaRPr lang="en-US" altLang="zh-CN" sz="900" dirty="0">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900" dirty="0">
                <a:latin typeface="Arial" panose="020B0604020202020204" pitchFamily="34" charset="0"/>
                <a:ea typeface="微软雅黑" panose="020B0503020204020204" pitchFamily="34" charset="-122"/>
                <a:sym typeface="Arial" panose="020B0604020202020204" pitchFamily="34" charset="0"/>
              </a:rPr>
              <a:t>       点击输入简要文字内容，文字内容需概括精炼，不用多余的文字修饰。点击输入简要文字内容，文字内容需概括精炼，不用多余的文字修饰。点击输入简要文字内容，文字内容需概括精炼，不用多余的文字修饰。</a:t>
            </a:r>
            <a:endParaRPr lang="en-US" altLang="zh-CN" sz="900" dirty="0">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900" dirty="0">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a:t>
            </a: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Text Placeholder 2"/>
          <p:cNvSpPr txBox="1"/>
          <p:nvPr/>
        </p:nvSpPr>
        <p:spPr bwMode="auto">
          <a:xfrm>
            <a:off x="1476463" y="1566310"/>
            <a:ext cx="1523295" cy="26835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添加会议主题</a:t>
            </a:r>
            <a:endParaRPr lang="en-AU"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3729338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0-#ppt_w/2"/>
                                          </p:val>
                                        </p:tav>
                                        <p:tav tm="100000">
                                          <p:val>
                                            <p:strVal val="#ppt_x"/>
                                          </p:val>
                                        </p:tav>
                                      </p:tavLst>
                                    </p:anim>
                                    <p:anim calcmode="lin" valueType="num">
                                      <p:cBhvr additive="base">
                                        <p:cTn id="36" dur="10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1000" fill="hold"/>
                                        <p:tgtEl>
                                          <p:spTgt spid="26"/>
                                        </p:tgtEl>
                                        <p:attrNameLst>
                                          <p:attrName>ppt_x</p:attrName>
                                        </p:attrNameLst>
                                      </p:cBhvr>
                                      <p:tavLst>
                                        <p:tav tm="0">
                                          <p:val>
                                            <p:strVal val="0-#ppt_w/2"/>
                                          </p:val>
                                        </p:tav>
                                        <p:tav tm="100000">
                                          <p:val>
                                            <p:strVal val="#ppt_x"/>
                                          </p:val>
                                        </p:tav>
                                      </p:tavLst>
                                    </p:anim>
                                    <p:anim calcmode="lin" valueType="num">
                                      <p:cBhvr additive="base">
                                        <p:cTn id="40" dur="100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1000" fill="hold"/>
                                        <p:tgtEl>
                                          <p:spTgt spid="27"/>
                                        </p:tgtEl>
                                        <p:attrNameLst>
                                          <p:attrName>ppt_x</p:attrName>
                                        </p:attrNameLst>
                                      </p:cBhvr>
                                      <p:tavLst>
                                        <p:tav tm="0">
                                          <p:val>
                                            <p:strVal val="0-#ppt_w/2"/>
                                          </p:val>
                                        </p:tav>
                                        <p:tav tm="100000">
                                          <p:val>
                                            <p:strVal val="#ppt_x"/>
                                          </p:val>
                                        </p:tav>
                                      </p:tavLst>
                                    </p:anim>
                                    <p:anim calcmode="lin" valueType="num">
                                      <p:cBhvr additive="base">
                                        <p:cTn id="44" dur="100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1000" fill="hold"/>
                                        <p:tgtEl>
                                          <p:spTgt spid="28"/>
                                        </p:tgtEl>
                                        <p:attrNameLst>
                                          <p:attrName>ppt_x</p:attrName>
                                        </p:attrNameLst>
                                      </p:cBhvr>
                                      <p:tavLst>
                                        <p:tav tm="0">
                                          <p:val>
                                            <p:strVal val="0-#ppt_w/2"/>
                                          </p:val>
                                        </p:tav>
                                        <p:tav tm="100000">
                                          <p:val>
                                            <p:strVal val="#ppt_x"/>
                                          </p:val>
                                        </p:tav>
                                      </p:tavLst>
                                    </p:anim>
                                    <p:anim calcmode="lin" valueType="num">
                                      <p:cBhvr additive="base">
                                        <p:cTn id="48" dur="10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1000" fill="hold"/>
                                        <p:tgtEl>
                                          <p:spTgt spid="29"/>
                                        </p:tgtEl>
                                        <p:attrNameLst>
                                          <p:attrName>ppt_x</p:attrName>
                                        </p:attrNameLst>
                                      </p:cBhvr>
                                      <p:tavLst>
                                        <p:tav tm="0">
                                          <p:val>
                                            <p:strVal val="0-#ppt_w/2"/>
                                          </p:val>
                                        </p:tav>
                                        <p:tav tm="100000">
                                          <p:val>
                                            <p:strVal val="#ppt_x"/>
                                          </p:val>
                                        </p:tav>
                                      </p:tavLst>
                                    </p:anim>
                                    <p:anim calcmode="lin" valueType="num">
                                      <p:cBhvr additive="base">
                                        <p:cTn id="52" dur="10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1000" fill="hold"/>
                                        <p:tgtEl>
                                          <p:spTgt spid="30"/>
                                        </p:tgtEl>
                                        <p:attrNameLst>
                                          <p:attrName>ppt_x</p:attrName>
                                        </p:attrNameLst>
                                      </p:cBhvr>
                                      <p:tavLst>
                                        <p:tav tm="0">
                                          <p:val>
                                            <p:strVal val="0-#ppt_w/2"/>
                                          </p:val>
                                        </p:tav>
                                        <p:tav tm="100000">
                                          <p:val>
                                            <p:strVal val="#ppt_x"/>
                                          </p:val>
                                        </p:tav>
                                      </p:tavLst>
                                    </p:anim>
                                    <p:anim calcmode="lin" valueType="num">
                                      <p:cBhvr additive="base">
                                        <p:cTn id="56" dur="10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1000" fill="hold"/>
                                        <p:tgtEl>
                                          <p:spTgt spid="31"/>
                                        </p:tgtEl>
                                        <p:attrNameLst>
                                          <p:attrName>ppt_x</p:attrName>
                                        </p:attrNameLst>
                                      </p:cBhvr>
                                      <p:tavLst>
                                        <p:tav tm="0">
                                          <p:val>
                                            <p:strVal val="0-#ppt_w/2"/>
                                          </p:val>
                                        </p:tav>
                                        <p:tav tm="100000">
                                          <p:val>
                                            <p:strVal val="#ppt_x"/>
                                          </p:val>
                                        </p:tav>
                                      </p:tavLst>
                                    </p:anim>
                                    <p:anim calcmode="lin" valueType="num">
                                      <p:cBhvr additive="base">
                                        <p:cTn id="60" dur="10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1000" fill="hold"/>
                                        <p:tgtEl>
                                          <p:spTgt spid="32"/>
                                        </p:tgtEl>
                                        <p:attrNameLst>
                                          <p:attrName>ppt_x</p:attrName>
                                        </p:attrNameLst>
                                      </p:cBhvr>
                                      <p:tavLst>
                                        <p:tav tm="0">
                                          <p:val>
                                            <p:strVal val="0-#ppt_w/2"/>
                                          </p:val>
                                        </p:tav>
                                        <p:tav tm="100000">
                                          <p:val>
                                            <p:strVal val="#ppt_x"/>
                                          </p:val>
                                        </p:tav>
                                      </p:tavLst>
                                    </p:anim>
                                    <p:anim calcmode="lin" valueType="num">
                                      <p:cBhvr additive="base">
                                        <p:cTn id="64" dur="1000" fill="hold"/>
                                        <p:tgtEl>
                                          <p:spTgt spid="3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1000" fill="hold"/>
                                        <p:tgtEl>
                                          <p:spTgt spid="33"/>
                                        </p:tgtEl>
                                        <p:attrNameLst>
                                          <p:attrName>ppt_x</p:attrName>
                                        </p:attrNameLst>
                                      </p:cBhvr>
                                      <p:tavLst>
                                        <p:tav tm="0">
                                          <p:val>
                                            <p:strVal val="0-#ppt_w/2"/>
                                          </p:val>
                                        </p:tav>
                                        <p:tav tm="100000">
                                          <p:val>
                                            <p:strVal val="#ppt_x"/>
                                          </p:val>
                                        </p:tav>
                                      </p:tavLst>
                                    </p:anim>
                                    <p:anim calcmode="lin" valueType="num">
                                      <p:cBhvr additive="base">
                                        <p:cTn id="68"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animBg="1"/>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2260740" y="1911000"/>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en-US" sz="8597"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3626545" y="2509842"/>
            <a:ext cx="2379802" cy="435015"/>
          </a:xfrm>
          <a:prstGeom prst="rect">
            <a:avLst/>
          </a:prstGeom>
          <a:noFill/>
        </p:spPr>
        <p:txBody>
          <a:bodyPr wrap="square" lIns="65012" tIns="32506" rIns="65012" bIns="32506">
            <a:spAutoFit/>
          </a:bodyPr>
          <a:lstStyle/>
          <a:p>
            <a:pPr>
              <a:defRPr/>
            </a:pPr>
            <a:r>
              <a:rPr lang="zh-CN" altLang="en-US" sz="2399" b="1" dirty="0">
                <a:solidFill>
                  <a:schemeClr val="accent3"/>
                </a:solidFill>
                <a:latin typeface="Arial" panose="020B0604020202020204" pitchFamily="34" charset="0"/>
                <a:ea typeface="微软雅黑" panose="020B0503020204020204" pitchFamily="34" charset="-122"/>
                <a:sym typeface="Arial" panose="020B0604020202020204" pitchFamily="34" charset="0"/>
              </a:rPr>
              <a:t>请输入你的标题</a:t>
            </a:r>
          </a:p>
        </p:txBody>
      </p:sp>
      <p:sp>
        <p:nvSpPr>
          <p:cNvPr id="4" name="文本框 59"/>
          <p:cNvSpPr txBox="1"/>
          <p:nvPr/>
        </p:nvSpPr>
        <p:spPr>
          <a:xfrm>
            <a:off x="3626541" y="2080057"/>
            <a:ext cx="1859331"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THREE</a:t>
            </a:r>
            <a:endParaRPr lang="zh-CN" altLang="en-US" sz="2399"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等腰三角形 4"/>
          <p:cNvSpPr/>
          <p:nvPr/>
        </p:nvSpPr>
        <p:spPr>
          <a:xfrm rot="9233090">
            <a:off x="6478227" y="1840756"/>
            <a:ext cx="199973" cy="172629"/>
          </a:xfrm>
          <a:prstGeom prst="triangle">
            <a:avLst/>
          </a:prstGeom>
          <a:solidFill>
            <a:schemeClr val="accent3">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等腰三角形 5"/>
          <p:cNvSpPr/>
          <p:nvPr/>
        </p:nvSpPr>
        <p:spPr>
          <a:xfrm rot="15569576">
            <a:off x="6213952" y="2346762"/>
            <a:ext cx="297635" cy="257109"/>
          </a:xfrm>
          <a:prstGeom prst="triangle">
            <a:avLst/>
          </a:prstGeom>
          <a:solidFill>
            <a:schemeClr val="accent3">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nvSpPr>
        <p:spPr>
          <a:xfrm rot="21371394">
            <a:off x="6115181" y="1353827"/>
            <a:ext cx="199973" cy="172628"/>
          </a:xfrm>
          <a:prstGeom prst="triangle">
            <a:avLst/>
          </a:prstGeom>
          <a:solidFill>
            <a:schemeClr val="accent3">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等腰三角形 7"/>
          <p:cNvSpPr/>
          <p:nvPr/>
        </p:nvSpPr>
        <p:spPr>
          <a:xfrm rot="12912161">
            <a:off x="6896031" y="2615801"/>
            <a:ext cx="708238" cy="611939"/>
          </a:xfrm>
          <a:prstGeom prst="triangle">
            <a:avLst/>
          </a:prstGeom>
          <a:solidFill>
            <a:schemeClr val="accent3"/>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8"/>
          <p:cNvSpPr/>
          <p:nvPr/>
        </p:nvSpPr>
        <p:spPr>
          <a:xfrm rot="12912161">
            <a:off x="6797232" y="2570559"/>
            <a:ext cx="882026" cy="760757"/>
          </a:xfrm>
          <a:prstGeom prst="triangle">
            <a:avLst/>
          </a:prstGeom>
          <a:noFill/>
          <a:ln w="12700" cap="flat" cmpd="sng" algn="ctr">
            <a:solidFill>
              <a:schemeClr val="accent3"/>
            </a:solid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rot="9110320">
            <a:off x="7787577" y="2844387"/>
            <a:ext cx="85703" cy="86909"/>
          </a:xfrm>
          <a:prstGeom prst="ellipse">
            <a:avLst/>
          </a:prstGeom>
          <a:solidFill>
            <a:schemeClr val="accent3"/>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rot="9110320">
            <a:off x="6971020" y="3221789"/>
            <a:ext cx="86894" cy="86910"/>
          </a:xfrm>
          <a:prstGeom prst="ellipse">
            <a:avLst/>
          </a:prstGeom>
          <a:solidFill>
            <a:schemeClr val="accent3"/>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rot="9110320">
            <a:off x="7059103" y="2349121"/>
            <a:ext cx="85703" cy="86909"/>
          </a:xfrm>
          <a:prstGeom prst="ellipse">
            <a:avLst/>
          </a:prstGeom>
          <a:solidFill>
            <a:schemeClr val="accent3"/>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等腰三角形 12"/>
          <p:cNvSpPr/>
          <p:nvPr/>
        </p:nvSpPr>
        <p:spPr>
          <a:xfrm rot="18210217">
            <a:off x="5808667" y="1622301"/>
            <a:ext cx="95244" cy="82132"/>
          </a:xfrm>
          <a:prstGeom prst="triangle">
            <a:avLst/>
          </a:prstGeom>
          <a:solidFill>
            <a:schemeClr val="accent3">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p:nvSpPr>
        <p:spPr>
          <a:xfrm rot="8748521">
            <a:off x="6077092" y="1735989"/>
            <a:ext cx="96415" cy="82148"/>
          </a:xfrm>
          <a:prstGeom prst="triangle">
            <a:avLst/>
          </a:prstGeom>
          <a:solidFill>
            <a:schemeClr val="accent3">
              <a:lumMod val="40000"/>
              <a:lumOff val="6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3"/>
          <p:cNvCxnSpPr>
            <a:cxnSpLocks noChangeShapeType="1"/>
          </p:cNvCxnSpPr>
          <p:nvPr/>
        </p:nvCxnSpPr>
        <p:spPr bwMode="auto">
          <a:xfrm flipH="1">
            <a:off x="2071250" y="3082493"/>
            <a:ext cx="4228409" cy="0"/>
          </a:xfrm>
          <a:prstGeom prst="line">
            <a:avLst/>
          </a:prstGeom>
          <a:noFill/>
          <a:ln w="19050" cap="sq" algn="ctr">
            <a:solidFill>
              <a:schemeClr val="accent3"/>
            </a:solidFill>
            <a:miter lim="800000"/>
            <a:headEnd type="oval" w="med" len="med"/>
            <a:tailEnd/>
          </a:ln>
          <a:extLst>
            <a:ext uri="{909E8E84-426E-40DD-AFC4-6F175D3DCCD1}">
              <a14:hiddenFill xmlns:a14="http://schemas.microsoft.com/office/drawing/2010/main">
                <a:noFill/>
              </a14:hiddenFill>
            </a:ext>
          </a:extLst>
        </p:spPr>
      </p:cxnSp>
      <p:sp>
        <p:nvSpPr>
          <p:cNvPr id="16" name="矩形 15"/>
          <p:cNvSpPr/>
          <p:nvPr/>
        </p:nvSpPr>
        <p:spPr>
          <a:xfrm>
            <a:off x="0" y="0"/>
            <a:ext cx="9144000" cy="51435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067514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fill="hold"/>
                                        <p:tgtEl>
                                          <p:spTgt spid="6"/>
                                        </p:tgtEl>
                                        <p:attrNameLst>
                                          <p:attrName>ppt_x</p:attrName>
                                        </p:attrNameLst>
                                      </p:cBhvr>
                                      <p:tavLst>
                                        <p:tav tm="0">
                                          <p:val>
                                            <p:strVal val="0-#ppt_w/2"/>
                                          </p:val>
                                        </p:tav>
                                        <p:tav tm="100000">
                                          <p:val>
                                            <p:strVal val="#ppt_x"/>
                                          </p:val>
                                        </p:tav>
                                      </p:tavLst>
                                    </p:anim>
                                    <p:anim calcmode="lin" valueType="num">
                                      <p:cBhvr additive="base">
                                        <p:cTn id="28" dur="25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0-#ppt_w/2"/>
                                          </p:val>
                                        </p:tav>
                                        <p:tav tm="100000">
                                          <p:val>
                                            <p:strVal val="#ppt_x"/>
                                          </p:val>
                                        </p:tav>
                                      </p:tavLst>
                                    </p:anim>
                                    <p:anim calcmode="lin" valueType="num">
                                      <p:cBhvr additive="base">
                                        <p:cTn id="33" dur="25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0-#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0-#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0-#ppt_w/2"/>
                                          </p:val>
                                        </p:tav>
                                        <p:tav tm="100000">
                                          <p:val>
                                            <p:strVal val="#ppt_x"/>
                                          </p:val>
                                        </p:tav>
                                      </p:tavLst>
                                    </p:anim>
                                    <p:anim calcmode="lin" valueType="num">
                                      <p:cBhvr additive="base">
                                        <p:cTn id="48" dur="25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0-#ppt_w/2"/>
                                          </p:val>
                                        </p:tav>
                                        <p:tav tm="100000">
                                          <p:val>
                                            <p:strVal val="#ppt_x"/>
                                          </p:val>
                                        </p:tav>
                                      </p:tavLst>
                                    </p:anim>
                                    <p:anim calcmode="lin" valueType="num">
                                      <p:cBhvr additive="base">
                                        <p:cTn id="53" dur="2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50" fill="hold"/>
                                        <p:tgtEl>
                                          <p:spTgt spid="12"/>
                                        </p:tgtEl>
                                        <p:attrNameLst>
                                          <p:attrName>ppt_x</p:attrName>
                                        </p:attrNameLst>
                                      </p:cBhvr>
                                      <p:tavLst>
                                        <p:tav tm="0">
                                          <p:val>
                                            <p:strVal val="0-#ppt_w/2"/>
                                          </p:val>
                                        </p:tav>
                                        <p:tav tm="100000">
                                          <p:val>
                                            <p:strVal val="#ppt_x"/>
                                          </p:val>
                                        </p:tav>
                                      </p:tavLst>
                                    </p:anim>
                                    <p:anim calcmode="lin" valueType="num">
                                      <p:cBhvr additive="base">
                                        <p:cTn id="58" dur="25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0-#ppt_w/2"/>
                                          </p:val>
                                        </p:tav>
                                        <p:tav tm="100000">
                                          <p:val>
                                            <p:strVal val="#ppt_x"/>
                                          </p:val>
                                        </p:tav>
                                      </p:tavLst>
                                    </p:anim>
                                    <p:anim calcmode="lin" valueType="num">
                                      <p:cBhvr additive="base">
                                        <p:cTn id="63" dur="25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0-#ppt_w/2"/>
                                          </p:val>
                                        </p:tav>
                                        <p:tav tm="100000">
                                          <p:val>
                                            <p:strVal val="#ppt_x"/>
                                          </p:val>
                                        </p:tav>
                                      </p:tavLst>
                                    </p:anim>
                                    <p:anim calcmode="lin" valueType="num">
                                      <p:cBhvr additive="base">
                                        <p:cTn id="68" dur="25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50" fill="hold"/>
                                        <p:tgtEl>
                                          <p:spTgt spid="15"/>
                                        </p:tgtEl>
                                        <p:attrNameLst>
                                          <p:attrName>ppt_x</p:attrName>
                                        </p:attrNameLst>
                                      </p:cBhvr>
                                      <p:tavLst>
                                        <p:tav tm="0">
                                          <p:val>
                                            <p:strVal val="0-#ppt_w/2"/>
                                          </p:val>
                                        </p:tav>
                                        <p:tav tm="100000">
                                          <p:val>
                                            <p:strVal val="#ppt_x"/>
                                          </p:val>
                                        </p:tav>
                                      </p:tavLst>
                                    </p:anim>
                                    <p:anim calcmode="lin" valueType="num">
                                      <p:cBhvr additive="base">
                                        <p:cTn id="73"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Arrow: Right 21"/>
          <p:cNvSpPr/>
          <p:nvPr/>
        </p:nvSpPr>
        <p:spPr>
          <a:xfrm rot="20223228">
            <a:off x="2849105" y="1436576"/>
            <a:ext cx="774115" cy="435428"/>
          </a:xfrm>
          <a:prstGeom prst="rightArrow">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Arrow: Right 22"/>
          <p:cNvSpPr/>
          <p:nvPr/>
        </p:nvSpPr>
        <p:spPr>
          <a:xfrm rot="1376772" flipH="1">
            <a:off x="5550953" y="1436576"/>
            <a:ext cx="774115" cy="435428"/>
          </a:xfrm>
          <a:prstGeom prst="rightArrow">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1291799" y="1679549"/>
            <a:ext cx="1541539" cy="2452825"/>
            <a:chOff x="1291799" y="1679549"/>
            <a:chExt cx="1541539" cy="2452825"/>
          </a:xfrm>
        </p:grpSpPr>
        <p:grpSp>
          <p:nvGrpSpPr>
            <p:cNvPr id="7" name="Group 20"/>
            <p:cNvGrpSpPr/>
            <p:nvPr/>
          </p:nvGrpSpPr>
          <p:grpSpPr>
            <a:xfrm>
              <a:off x="1291799" y="1679549"/>
              <a:ext cx="1298525" cy="1379154"/>
              <a:chOff x="2023013" y="2210161"/>
              <a:chExt cx="1731367" cy="1838872"/>
            </a:xfrm>
          </p:grpSpPr>
          <p:sp>
            <p:nvSpPr>
              <p:cNvPr id="12" name="Isosceles Triangle 15"/>
              <p:cNvSpPr/>
              <p:nvPr/>
            </p:nvSpPr>
            <p:spPr>
              <a:xfrm rot="17590688">
                <a:off x="2366542" y="2980819"/>
                <a:ext cx="503678" cy="1190736"/>
              </a:xfrm>
              <a:prstGeom prst="triangle">
                <a:avLst>
                  <a:gd name="adj" fmla="val 19748"/>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Isosceles Triangle 16"/>
              <p:cNvSpPr/>
              <p:nvPr/>
            </p:nvSpPr>
            <p:spPr>
              <a:xfrm flipV="1">
                <a:off x="2381441" y="2451548"/>
                <a:ext cx="1372939" cy="1597485"/>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Oval 17"/>
              <p:cNvSpPr/>
              <p:nvPr/>
            </p:nvSpPr>
            <p:spPr>
              <a:xfrm>
                <a:off x="2381441" y="2210161"/>
                <a:ext cx="1372939" cy="482774"/>
              </a:xfrm>
              <a:prstGeom prst="ellips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29"/>
            <p:cNvGrpSpPr/>
            <p:nvPr/>
          </p:nvGrpSpPr>
          <p:grpSpPr>
            <a:xfrm>
              <a:off x="1317606" y="3436569"/>
              <a:ext cx="1515732" cy="695805"/>
              <a:chOff x="5122025" y="525814"/>
              <a:chExt cx="2020976" cy="927740"/>
            </a:xfrm>
          </p:grpSpPr>
          <p:sp>
            <p:nvSpPr>
              <p:cNvPr id="10" name="TextBox 30"/>
              <p:cNvSpPr txBox="1"/>
              <p:nvPr/>
            </p:nvSpPr>
            <p:spPr>
              <a:xfrm>
                <a:off x="5122026" y="826908"/>
                <a:ext cx="2020975" cy="626646"/>
              </a:xfrm>
              <a:prstGeom prst="rect">
                <a:avLst/>
              </a:prstGeom>
              <a:noFill/>
            </p:spPr>
            <p:txBody>
              <a:bodyPr wrap="square" lIns="0" tIns="0" rIns="0" bIns="0" anchor="ctr" anchorCtr="1">
                <a:normAutofit fontScale="92500"/>
              </a:bodyPr>
              <a:lstStyle/>
              <a:p>
                <a:pPr algn="ctr">
                  <a:lnSpc>
                    <a:spcPct val="120000"/>
                  </a:lnSpc>
                  <a:spcBef>
                    <a:spcPct val="0"/>
                  </a:spcBef>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1" name="Rectangle 31"/>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9" name="Freeform: Shape 35"/>
            <p:cNvSpPr>
              <a:spLocks/>
            </p:cNvSpPr>
            <p:nvPr/>
          </p:nvSpPr>
          <p:spPr bwMode="auto">
            <a:xfrm>
              <a:off x="1896714" y="2083042"/>
              <a:ext cx="373321" cy="433967"/>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303333" y="1679549"/>
            <a:ext cx="1548869" cy="2452825"/>
            <a:chOff x="6303333" y="1679549"/>
            <a:chExt cx="1548869" cy="2452825"/>
          </a:xfrm>
        </p:grpSpPr>
        <p:grpSp>
          <p:nvGrpSpPr>
            <p:cNvPr id="16" name="Group 18"/>
            <p:cNvGrpSpPr/>
            <p:nvPr/>
          </p:nvGrpSpPr>
          <p:grpSpPr>
            <a:xfrm>
              <a:off x="6303333" y="1679549"/>
              <a:ext cx="1298525" cy="1379154"/>
              <a:chOff x="8574433" y="2210161"/>
              <a:chExt cx="1731367" cy="1838872"/>
            </a:xfrm>
          </p:grpSpPr>
          <p:sp>
            <p:nvSpPr>
              <p:cNvPr id="21" name="Isosceles Triangle 11"/>
              <p:cNvSpPr/>
              <p:nvPr/>
            </p:nvSpPr>
            <p:spPr>
              <a:xfrm rot="17590688">
                <a:off x="8917962" y="2980819"/>
                <a:ext cx="503678" cy="1190736"/>
              </a:xfrm>
              <a:prstGeom prst="triangle">
                <a:avLst>
                  <a:gd name="adj" fmla="val 19748"/>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Isosceles Triangle 12"/>
              <p:cNvSpPr/>
              <p:nvPr/>
            </p:nvSpPr>
            <p:spPr>
              <a:xfrm flipV="1">
                <a:off x="8932861" y="2451548"/>
                <a:ext cx="1372939" cy="1597485"/>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Oval 13"/>
              <p:cNvSpPr/>
              <p:nvPr/>
            </p:nvSpPr>
            <p:spPr>
              <a:xfrm>
                <a:off x="8932861" y="2210161"/>
                <a:ext cx="1372939" cy="482774"/>
              </a:xfrm>
              <a:prstGeom prst="ellips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26"/>
            <p:cNvGrpSpPr/>
            <p:nvPr/>
          </p:nvGrpSpPr>
          <p:grpSpPr>
            <a:xfrm>
              <a:off x="6336470" y="3436569"/>
              <a:ext cx="1515732" cy="695805"/>
              <a:chOff x="5122025" y="525814"/>
              <a:chExt cx="2020976" cy="927740"/>
            </a:xfrm>
          </p:grpSpPr>
          <p:sp>
            <p:nvSpPr>
              <p:cNvPr id="19" name="TextBox 27"/>
              <p:cNvSpPr txBox="1"/>
              <p:nvPr/>
            </p:nvSpPr>
            <p:spPr>
              <a:xfrm>
                <a:off x="5122026" y="826908"/>
                <a:ext cx="2020975" cy="626646"/>
              </a:xfrm>
              <a:prstGeom prst="rect">
                <a:avLst/>
              </a:prstGeom>
              <a:noFill/>
            </p:spPr>
            <p:txBody>
              <a:bodyPr wrap="square" lIns="0" tIns="0" rIns="0" bIns="0" anchor="ctr" anchorCtr="1">
                <a:normAutofit fontScale="92500"/>
              </a:bodyPr>
              <a:lstStyle/>
              <a:p>
                <a:pPr algn="ctr">
                  <a:lnSpc>
                    <a:spcPct val="120000"/>
                  </a:lnSpc>
                  <a:spcBef>
                    <a:spcPct val="0"/>
                  </a:spcBef>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20" name="Rectangle 28"/>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18" name="Freeform: Shape 39"/>
            <p:cNvSpPr>
              <a:spLocks/>
            </p:cNvSpPr>
            <p:nvPr/>
          </p:nvSpPr>
          <p:spPr bwMode="auto">
            <a:xfrm>
              <a:off x="6952405" y="2091765"/>
              <a:ext cx="287349" cy="452182"/>
            </a:xfrm>
            <a:custGeom>
              <a:avLst/>
              <a:gdLst>
                <a:gd name="connsiteX0" fmla="*/ 175847 w 210842"/>
                <a:gd name="connsiteY0" fmla="*/ 180300 h 331788"/>
                <a:gd name="connsiteX1" fmla="*/ 177686 w 210842"/>
                <a:gd name="connsiteY1" fmla="*/ 180300 h 331788"/>
                <a:gd name="connsiteX2" fmla="*/ 177281 w 210842"/>
                <a:gd name="connsiteY2" fmla="*/ 181354 h 331788"/>
                <a:gd name="connsiteX3" fmla="*/ 175847 w 210842"/>
                <a:gd name="connsiteY3" fmla="*/ 182053 h 331788"/>
                <a:gd name="connsiteX4" fmla="*/ 176997 w 210842"/>
                <a:gd name="connsiteY4" fmla="*/ 149225 h 331788"/>
                <a:gd name="connsiteX5" fmla="*/ 181031 w 210842"/>
                <a:gd name="connsiteY5" fmla="*/ 149225 h 331788"/>
                <a:gd name="connsiteX6" fmla="*/ 203065 w 210842"/>
                <a:gd name="connsiteY6" fmla="*/ 164762 h 331788"/>
                <a:gd name="connsiteX7" fmla="*/ 181031 w 210842"/>
                <a:gd name="connsiteY7" fmla="*/ 180300 h 331788"/>
                <a:gd name="connsiteX8" fmla="*/ 180383 w 210842"/>
                <a:gd name="connsiteY8" fmla="*/ 180300 h 331788"/>
                <a:gd name="connsiteX9" fmla="*/ 177686 w 210842"/>
                <a:gd name="connsiteY9" fmla="*/ 180300 h 331788"/>
                <a:gd name="connsiteX10" fmla="*/ 180680 w 210842"/>
                <a:gd name="connsiteY10" fmla="*/ 172499 h 331788"/>
                <a:gd name="connsiteX11" fmla="*/ 97756 w 210842"/>
                <a:gd name="connsiteY11" fmla="*/ 149225 h 331788"/>
                <a:gd name="connsiteX12" fmla="*/ 114341 w 210842"/>
                <a:gd name="connsiteY12" fmla="*/ 149225 h 331788"/>
                <a:gd name="connsiteX13" fmla="*/ 121742 w 210842"/>
                <a:gd name="connsiteY13" fmla="*/ 149225 h 331788"/>
                <a:gd name="connsiteX14" fmla="*/ 122577 w 210842"/>
                <a:gd name="connsiteY14" fmla="*/ 158009 h 331788"/>
                <a:gd name="connsiteX15" fmla="*/ 123710 w 210842"/>
                <a:gd name="connsiteY15" fmla="*/ 169923 h 331788"/>
                <a:gd name="connsiteX16" fmla="*/ 110762 w 210842"/>
                <a:gd name="connsiteY16" fmla="*/ 185379 h 331788"/>
                <a:gd name="connsiteX17" fmla="*/ 95225 w 210842"/>
                <a:gd name="connsiteY17" fmla="*/ 169923 h 331788"/>
                <a:gd name="connsiteX18" fmla="*/ 33273 w 210842"/>
                <a:gd name="connsiteY18" fmla="*/ 149225 h 331788"/>
                <a:gd name="connsiteX19" fmla="*/ 65676 w 210842"/>
                <a:gd name="connsiteY19" fmla="*/ 149225 h 331788"/>
                <a:gd name="connsiteX20" fmla="*/ 67478 w 210842"/>
                <a:gd name="connsiteY20" fmla="*/ 149225 h 331788"/>
                <a:gd name="connsiteX21" fmla="*/ 77777 w 210842"/>
                <a:gd name="connsiteY21" fmla="*/ 149225 h 331788"/>
                <a:gd name="connsiteX22" fmla="*/ 77746 w 210842"/>
                <a:gd name="connsiteY22" fmla="*/ 149798 h 331788"/>
                <a:gd name="connsiteX23" fmla="*/ 75804 w 210842"/>
                <a:gd name="connsiteY23" fmla="*/ 195682 h 331788"/>
                <a:gd name="connsiteX24" fmla="*/ 91341 w 210842"/>
                <a:gd name="connsiteY24" fmla="*/ 209850 h 331788"/>
                <a:gd name="connsiteX25" fmla="*/ 110762 w 210842"/>
                <a:gd name="connsiteY25" fmla="*/ 205986 h 331788"/>
                <a:gd name="connsiteX26" fmla="*/ 132774 w 210842"/>
                <a:gd name="connsiteY26" fmla="*/ 208562 h 331788"/>
                <a:gd name="connsiteX27" fmla="*/ 144426 w 210842"/>
                <a:gd name="connsiteY27" fmla="*/ 199546 h 331788"/>
                <a:gd name="connsiteX28" fmla="*/ 144426 w 210842"/>
                <a:gd name="connsiteY28" fmla="*/ 161873 h 331788"/>
                <a:gd name="connsiteX29" fmla="*/ 143531 w 210842"/>
                <a:gd name="connsiteY29" fmla="*/ 149225 h 331788"/>
                <a:gd name="connsiteX30" fmla="*/ 152712 w 210842"/>
                <a:gd name="connsiteY30" fmla="*/ 149225 h 331788"/>
                <a:gd name="connsiteX31" fmla="*/ 156079 w 210842"/>
                <a:gd name="connsiteY31" fmla="*/ 173787 h 331788"/>
                <a:gd name="connsiteX32" fmla="*/ 167732 w 210842"/>
                <a:gd name="connsiteY32" fmla="*/ 185379 h 331788"/>
                <a:gd name="connsiteX33" fmla="*/ 169027 w 210842"/>
                <a:gd name="connsiteY33" fmla="*/ 185379 h 331788"/>
                <a:gd name="connsiteX34" fmla="*/ 175847 w 210842"/>
                <a:gd name="connsiteY34" fmla="*/ 182053 h 331788"/>
                <a:gd name="connsiteX35" fmla="*/ 175847 w 210842"/>
                <a:gd name="connsiteY35" fmla="*/ 296829 h 331788"/>
                <a:gd name="connsiteX36" fmla="*/ 210842 w 210842"/>
                <a:gd name="connsiteY36" fmla="*/ 296829 h 331788"/>
                <a:gd name="connsiteX37" fmla="*/ 210842 w 210842"/>
                <a:gd name="connsiteY37" fmla="*/ 331788 h 331788"/>
                <a:gd name="connsiteX38" fmla="*/ 6054 w 210842"/>
                <a:gd name="connsiteY38" fmla="*/ 331788 h 331788"/>
                <a:gd name="connsiteX39" fmla="*/ 6054 w 210842"/>
                <a:gd name="connsiteY39" fmla="*/ 296829 h 331788"/>
                <a:gd name="connsiteX40" fmla="*/ 44938 w 210842"/>
                <a:gd name="connsiteY40" fmla="*/ 296829 h 331788"/>
                <a:gd name="connsiteX41" fmla="*/ 44938 w 210842"/>
                <a:gd name="connsiteY41" fmla="*/ 180300 h 331788"/>
                <a:gd name="connsiteX42" fmla="*/ 33273 w 210842"/>
                <a:gd name="connsiteY42" fmla="*/ 180300 h 331788"/>
                <a:gd name="connsiteX43" fmla="*/ 12535 w 210842"/>
                <a:gd name="connsiteY43" fmla="*/ 164762 h 331788"/>
                <a:gd name="connsiteX44" fmla="*/ 33273 w 210842"/>
                <a:gd name="connsiteY44" fmla="*/ 149225 h 331788"/>
                <a:gd name="connsiteX45" fmla="*/ 114647 w 210842"/>
                <a:gd name="connsiteY45" fmla="*/ 74613 h 331788"/>
                <a:gd name="connsiteX46" fmla="*/ 131479 w 210842"/>
                <a:gd name="connsiteY46" fmla="*/ 78477 h 331788"/>
                <a:gd name="connsiteX47" fmla="*/ 139247 w 210842"/>
                <a:gd name="connsiteY47" fmla="*/ 81053 h 331788"/>
                <a:gd name="connsiteX48" fmla="*/ 149606 w 210842"/>
                <a:gd name="connsiteY48" fmla="*/ 87493 h 331788"/>
                <a:gd name="connsiteX49" fmla="*/ 172426 w 210842"/>
                <a:gd name="connsiteY49" fmla="*/ 120336 h 331788"/>
                <a:gd name="connsiteX50" fmla="*/ 176997 w 210842"/>
                <a:gd name="connsiteY50" fmla="*/ 149225 h 331788"/>
                <a:gd name="connsiteX51" fmla="*/ 152712 w 210842"/>
                <a:gd name="connsiteY51" fmla="*/ 149225 h 331788"/>
                <a:gd name="connsiteX52" fmla="*/ 151224 w 210842"/>
                <a:gd name="connsiteY52" fmla="*/ 138367 h 331788"/>
                <a:gd name="connsiteX53" fmla="*/ 140542 w 210842"/>
                <a:gd name="connsiteY53" fmla="*/ 114540 h 331788"/>
                <a:gd name="connsiteX54" fmla="*/ 142606 w 210842"/>
                <a:gd name="connsiteY54" fmla="*/ 136154 h 331788"/>
                <a:gd name="connsiteX55" fmla="*/ 143531 w 210842"/>
                <a:gd name="connsiteY55" fmla="*/ 149225 h 331788"/>
                <a:gd name="connsiteX56" fmla="*/ 142955 w 210842"/>
                <a:gd name="connsiteY56" fmla="*/ 149225 h 331788"/>
                <a:gd name="connsiteX57" fmla="*/ 121742 w 210842"/>
                <a:gd name="connsiteY57" fmla="*/ 149225 h 331788"/>
                <a:gd name="connsiteX58" fmla="*/ 119886 w 210842"/>
                <a:gd name="connsiteY58" fmla="*/ 129714 h 331788"/>
                <a:gd name="connsiteX59" fmla="*/ 114647 w 210842"/>
                <a:gd name="connsiteY59" fmla="*/ 74613 h 331788"/>
                <a:gd name="connsiteX60" fmla="*/ 106878 w 210842"/>
                <a:gd name="connsiteY60" fmla="*/ 74613 h 331788"/>
                <a:gd name="connsiteX61" fmla="*/ 101962 w 210842"/>
                <a:gd name="connsiteY61" fmla="*/ 114822 h 331788"/>
                <a:gd name="connsiteX62" fmla="*/ 97756 w 210842"/>
                <a:gd name="connsiteY62" fmla="*/ 149225 h 331788"/>
                <a:gd name="connsiteX63" fmla="*/ 93839 w 210842"/>
                <a:gd name="connsiteY63" fmla="*/ 149225 h 331788"/>
                <a:gd name="connsiteX64" fmla="*/ 80095 w 210842"/>
                <a:gd name="connsiteY64" fmla="*/ 149225 h 331788"/>
                <a:gd name="connsiteX65" fmla="*/ 77777 w 210842"/>
                <a:gd name="connsiteY65" fmla="*/ 149225 h 331788"/>
                <a:gd name="connsiteX66" fmla="*/ 79688 w 210842"/>
                <a:gd name="connsiteY66" fmla="*/ 114540 h 331788"/>
                <a:gd name="connsiteX67" fmla="*/ 75804 w 210842"/>
                <a:gd name="connsiteY67" fmla="*/ 118404 h 331788"/>
                <a:gd name="connsiteX68" fmla="*/ 73214 w 210842"/>
                <a:gd name="connsiteY68" fmla="*/ 123556 h 331788"/>
                <a:gd name="connsiteX69" fmla="*/ 43434 w 210842"/>
                <a:gd name="connsiteY69" fmla="*/ 142875 h 331788"/>
                <a:gd name="connsiteX70" fmla="*/ 39550 w 210842"/>
                <a:gd name="connsiteY70" fmla="*/ 142875 h 331788"/>
                <a:gd name="connsiteX71" fmla="*/ 4591 w 210842"/>
                <a:gd name="connsiteY71" fmla="*/ 123556 h 331788"/>
                <a:gd name="connsiteX72" fmla="*/ 3296 w 210842"/>
                <a:gd name="connsiteY72" fmla="*/ 106812 h 331788"/>
                <a:gd name="connsiteX73" fmla="*/ 21423 w 210842"/>
                <a:gd name="connsiteY73" fmla="*/ 105524 h 331788"/>
                <a:gd name="connsiteX74" fmla="*/ 43434 w 210842"/>
                <a:gd name="connsiteY74" fmla="*/ 118404 h 331788"/>
                <a:gd name="connsiteX75" fmla="*/ 52498 w 210842"/>
                <a:gd name="connsiteY75" fmla="*/ 109388 h 331788"/>
                <a:gd name="connsiteX76" fmla="*/ 55087 w 210842"/>
                <a:gd name="connsiteY76" fmla="*/ 104236 h 331788"/>
                <a:gd name="connsiteX77" fmla="*/ 78393 w 210842"/>
                <a:gd name="connsiteY77" fmla="*/ 81053 h 331788"/>
                <a:gd name="connsiteX78" fmla="*/ 95225 w 210842"/>
                <a:gd name="connsiteY78" fmla="*/ 75901 h 331788"/>
                <a:gd name="connsiteX79" fmla="*/ 106878 w 210842"/>
                <a:gd name="connsiteY79" fmla="*/ 74613 h 331788"/>
                <a:gd name="connsiteX80" fmla="*/ 110036 w 210842"/>
                <a:gd name="connsiteY80" fmla="*/ 0 h 331788"/>
                <a:gd name="connsiteX81" fmla="*/ 145755 w 210842"/>
                <a:gd name="connsiteY81" fmla="*/ 34925 h 331788"/>
                <a:gd name="connsiteX82" fmla="*/ 110036 w 210842"/>
                <a:gd name="connsiteY82" fmla="*/ 69850 h 331788"/>
                <a:gd name="connsiteX83" fmla="*/ 74317 w 210842"/>
                <a:gd name="connsiteY83" fmla="*/ 34925 h 331788"/>
                <a:gd name="connsiteX84" fmla="*/ 110036 w 210842"/>
                <a:gd name="connsiteY8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10842" h="331788">
                  <a:moveTo>
                    <a:pt x="175847" y="180300"/>
                  </a:moveTo>
                  <a:lnTo>
                    <a:pt x="177686" y="180300"/>
                  </a:lnTo>
                  <a:lnTo>
                    <a:pt x="177281" y="181354"/>
                  </a:lnTo>
                  <a:lnTo>
                    <a:pt x="175847" y="182053"/>
                  </a:lnTo>
                  <a:close/>
                  <a:moveTo>
                    <a:pt x="176997" y="149225"/>
                  </a:moveTo>
                  <a:lnTo>
                    <a:pt x="181031" y="149225"/>
                  </a:lnTo>
                  <a:cubicBezTo>
                    <a:pt x="193992" y="149225"/>
                    <a:pt x="203065" y="155699"/>
                    <a:pt x="203065" y="164762"/>
                  </a:cubicBezTo>
                  <a:cubicBezTo>
                    <a:pt x="203065" y="173826"/>
                    <a:pt x="193992" y="180300"/>
                    <a:pt x="181031" y="180300"/>
                  </a:cubicBezTo>
                  <a:cubicBezTo>
                    <a:pt x="181031" y="180300"/>
                    <a:pt x="181031" y="180300"/>
                    <a:pt x="180383" y="180300"/>
                  </a:cubicBezTo>
                  <a:lnTo>
                    <a:pt x="177686" y="180300"/>
                  </a:lnTo>
                  <a:lnTo>
                    <a:pt x="180680" y="172499"/>
                  </a:lnTo>
                  <a:close/>
                  <a:moveTo>
                    <a:pt x="97756" y="149225"/>
                  </a:moveTo>
                  <a:lnTo>
                    <a:pt x="114341" y="149225"/>
                  </a:lnTo>
                  <a:lnTo>
                    <a:pt x="121742" y="149225"/>
                  </a:lnTo>
                  <a:lnTo>
                    <a:pt x="122577" y="158009"/>
                  </a:lnTo>
                  <a:cubicBezTo>
                    <a:pt x="123710" y="169923"/>
                    <a:pt x="123710" y="169923"/>
                    <a:pt x="123710" y="169923"/>
                  </a:cubicBezTo>
                  <a:cubicBezTo>
                    <a:pt x="110762" y="185379"/>
                    <a:pt x="110762" y="185379"/>
                    <a:pt x="110762" y="185379"/>
                  </a:cubicBezTo>
                  <a:cubicBezTo>
                    <a:pt x="95225" y="169923"/>
                    <a:pt x="95225" y="169923"/>
                    <a:pt x="95225" y="169923"/>
                  </a:cubicBezTo>
                  <a:close/>
                  <a:moveTo>
                    <a:pt x="33273" y="149225"/>
                  </a:moveTo>
                  <a:cubicBezTo>
                    <a:pt x="33273" y="149225"/>
                    <a:pt x="33273" y="149225"/>
                    <a:pt x="65676" y="149225"/>
                  </a:cubicBezTo>
                  <a:cubicBezTo>
                    <a:pt x="65676" y="149225"/>
                    <a:pt x="65676" y="149225"/>
                    <a:pt x="67478" y="149225"/>
                  </a:cubicBezTo>
                  <a:lnTo>
                    <a:pt x="77777" y="149225"/>
                  </a:lnTo>
                  <a:lnTo>
                    <a:pt x="77746" y="149798"/>
                  </a:lnTo>
                  <a:cubicBezTo>
                    <a:pt x="77098" y="164449"/>
                    <a:pt x="76451" y="180871"/>
                    <a:pt x="75804" y="195682"/>
                  </a:cubicBezTo>
                  <a:cubicBezTo>
                    <a:pt x="75804" y="204698"/>
                    <a:pt x="82277" y="209850"/>
                    <a:pt x="91341" y="209850"/>
                  </a:cubicBezTo>
                  <a:cubicBezTo>
                    <a:pt x="97815" y="211138"/>
                    <a:pt x="105583" y="205986"/>
                    <a:pt x="110762" y="205986"/>
                  </a:cubicBezTo>
                  <a:cubicBezTo>
                    <a:pt x="118531" y="205986"/>
                    <a:pt x="127594" y="209850"/>
                    <a:pt x="132774" y="208562"/>
                  </a:cubicBezTo>
                  <a:cubicBezTo>
                    <a:pt x="140542" y="208562"/>
                    <a:pt x="144426" y="203410"/>
                    <a:pt x="144426" y="199546"/>
                  </a:cubicBezTo>
                  <a:cubicBezTo>
                    <a:pt x="145721" y="194395"/>
                    <a:pt x="145398" y="178939"/>
                    <a:pt x="144426" y="161873"/>
                  </a:cubicBezTo>
                  <a:lnTo>
                    <a:pt x="143531" y="149225"/>
                  </a:lnTo>
                  <a:lnTo>
                    <a:pt x="152712" y="149225"/>
                  </a:lnTo>
                  <a:lnTo>
                    <a:pt x="156079" y="173787"/>
                  </a:lnTo>
                  <a:cubicBezTo>
                    <a:pt x="156079" y="180227"/>
                    <a:pt x="161259" y="185379"/>
                    <a:pt x="167732" y="185379"/>
                  </a:cubicBezTo>
                  <a:cubicBezTo>
                    <a:pt x="169027" y="185379"/>
                    <a:pt x="169027" y="185379"/>
                    <a:pt x="169027" y="185379"/>
                  </a:cubicBezTo>
                  <a:lnTo>
                    <a:pt x="175847" y="182053"/>
                  </a:lnTo>
                  <a:lnTo>
                    <a:pt x="175847" y="296829"/>
                  </a:lnTo>
                  <a:cubicBezTo>
                    <a:pt x="175847" y="296829"/>
                    <a:pt x="175847" y="296829"/>
                    <a:pt x="210842" y="296829"/>
                  </a:cubicBezTo>
                  <a:cubicBezTo>
                    <a:pt x="210842" y="296829"/>
                    <a:pt x="210842" y="296829"/>
                    <a:pt x="210842" y="331788"/>
                  </a:cubicBezTo>
                  <a:cubicBezTo>
                    <a:pt x="210842" y="331788"/>
                    <a:pt x="210842" y="331788"/>
                    <a:pt x="6054" y="331788"/>
                  </a:cubicBezTo>
                  <a:cubicBezTo>
                    <a:pt x="6054" y="331788"/>
                    <a:pt x="6054" y="331788"/>
                    <a:pt x="6054" y="296829"/>
                  </a:cubicBezTo>
                  <a:cubicBezTo>
                    <a:pt x="6054" y="296829"/>
                    <a:pt x="6054" y="296829"/>
                    <a:pt x="44938" y="296829"/>
                  </a:cubicBezTo>
                  <a:cubicBezTo>
                    <a:pt x="44938" y="296829"/>
                    <a:pt x="44938" y="296829"/>
                    <a:pt x="44938" y="180300"/>
                  </a:cubicBezTo>
                  <a:cubicBezTo>
                    <a:pt x="44938" y="180300"/>
                    <a:pt x="44938" y="180300"/>
                    <a:pt x="33273" y="180300"/>
                  </a:cubicBezTo>
                  <a:cubicBezTo>
                    <a:pt x="21608" y="180300"/>
                    <a:pt x="12535" y="173826"/>
                    <a:pt x="12535" y="164762"/>
                  </a:cubicBezTo>
                  <a:cubicBezTo>
                    <a:pt x="12535" y="155699"/>
                    <a:pt x="21608" y="149225"/>
                    <a:pt x="33273" y="149225"/>
                  </a:cubicBezTo>
                  <a:close/>
                  <a:moveTo>
                    <a:pt x="114647" y="74613"/>
                  </a:moveTo>
                  <a:cubicBezTo>
                    <a:pt x="121121" y="75901"/>
                    <a:pt x="126300" y="75901"/>
                    <a:pt x="131479" y="78477"/>
                  </a:cubicBezTo>
                  <a:cubicBezTo>
                    <a:pt x="134068" y="78477"/>
                    <a:pt x="136658" y="79765"/>
                    <a:pt x="139247" y="81053"/>
                  </a:cubicBezTo>
                  <a:cubicBezTo>
                    <a:pt x="143132" y="82341"/>
                    <a:pt x="145721" y="84917"/>
                    <a:pt x="149606" y="87493"/>
                  </a:cubicBezTo>
                  <a:cubicBezTo>
                    <a:pt x="159316" y="95221"/>
                    <a:pt x="167085" y="106168"/>
                    <a:pt x="172426" y="120336"/>
                  </a:cubicBezTo>
                  <a:lnTo>
                    <a:pt x="176997" y="149225"/>
                  </a:lnTo>
                  <a:lnTo>
                    <a:pt x="152712" y="149225"/>
                  </a:lnTo>
                  <a:lnTo>
                    <a:pt x="151224" y="138367"/>
                  </a:lnTo>
                  <a:cubicBezTo>
                    <a:pt x="148635" y="128386"/>
                    <a:pt x="145074" y="120336"/>
                    <a:pt x="140542" y="114540"/>
                  </a:cubicBezTo>
                  <a:cubicBezTo>
                    <a:pt x="141190" y="120336"/>
                    <a:pt x="141918" y="127903"/>
                    <a:pt x="142606" y="136154"/>
                  </a:cubicBezTo>
                  <a:lnTo>
                    <a:pt x="143531" y="149225"/>
                  </a:lnTo>
                  <a:lnTo>
                    <a:pt x="142955" y="149225"/>
                  </a:lnTo>
                  <a:lnTo>
                    <a:pt x="121742" y="149225"/>
                  </a:lnTo>
                  <a:lnTo>
                    <a:pt x="119886" y="129714"/>
                  </a:lnTo>
                  <a:cubicBezTo>
                    <a:pt x="118612" y="116311"/>
                    <a:pt x="116913" y="98440"/>
                    <a:pt x="114647" y="74613"/>
                  </a:cubicBezTo>
                  <a:close/>
                  <a:moveTo>
                    <a:pt x="106878" y="74613"/>
                  </a:moveTo>
                  <a:cubicBezTo>
                    <a:pt x="106878" y="74613"/>
                    <a:pt x="106878" y="74613"/>
                    <a:pt x="101962" y="114822"/>
                  </a:cubicBezTo>
                  <a:lnTo>
                    <a:pt x="97756" y="149225"/>
                  </a:lnTo>
                  <a:lnTo>
                    <a:pt x="93839" y="149225"/>
                  </a:lnTo>
                  <a:cubicBezTo>
                    <a:pt x="88206" y="149225"/>
                    <a:pt x="83700" y="149225"/>
                    <a:pt x="80095" y="149225"/>
                  </a:cubicBezTo>
                  <a:lnTo>
                    <a:pt x="77777" y="149225"/>
                  </a:lnTo>
                  <a:lnTo>
                    <a:pt x="79688" y="114540"/>
                  </a:lnTo>
                  <a:cubicBezTo>
                    <a:pt x="78393" y="115828"/>
                    <a:pt x="77098" y="117116"/>
                    <a:pt x="75804" y="118404"/>
                  </a:cubicBezTo>
                  <a:cubicBezTo>
                    <a:pt x="74509" y="120980"/>
                    <a:pt x="74509" y="122268"/>
                    <a:pt x="73214" y="123556"/>
                  </a:cubicBezTo>
                  <a:cubicBezTo>
                    <a:pt x="66740" y="131284"/>
                    <a:pt x="58971" y="142875"/>
                    <a:pt x="43434" y="142875"/>
                  </a:cubicBezTo>
                  <a:cubicBezTo>
                    <a:pt x="42139" y="142875"/>
                    <a:pt x="40845" y="142875"/>
                    <a:pt x="39550" y="142875"/>
                  </a:cubicBezTo>
                  <a:cubicBezTo>
                    <a:pt x="24013" y="140299"/>
                    <a:pt x="5886" y="126132"/>
                    <a:pt x="4591" y="123556"/>
                  </a:cubicBezTo>
                  <a:cubicBezTo>
                    <a:pt x="-588" y="119692"/>
                    <a:pt x="-1883" y="111964"/>
                    <a:pt x="3296" y="106812"/>
                  </a:cubicBezTo>
                  <a:cubicBezTo>
                    <a:pt x="7181" y="101660"/>
                    <a:pt x="14949" y="100372"/>
                    <a:pt x="21423" y="105524"/>
                  </a:cubicBezTo>
                  <a:cubicBezTo>
                    <a:pt x="27897" y="111964"/>
                    <a:pt x="38255" y="117116"/>
                    <a:pt x="43434" y="118404"/>
                  </a:cubicBezTo>
                  <a:cubicBezTo>
                    <a:pt x="44729" y="118404"/>
                    <a:pt x="48613" y="114540"/>
                    <a:pt x="52498" y="109388"/>
                  </a:cubicBezTo>
                  <a:cubicBezTo>
                    <a:pt x="53792" y="108100"/>
                    <a:pt x="53792" y="105524"/>
                    <a:pt x="55087" y="104236"/>
                  </a:cubicBezTo>
                  <a:cubicBezTo>
                    <a:pt x="60266" y="96508"/>
                    <a:pt x="68035" y="87493"/>
                    <a:pt x="78393" y="81053"/>
                  </a:cubicBezTo>
                  <a:cubicBezTo>
                    <a:pt x="84867" y="78477"/>
                    <a:pt x="90046" y="77189"/>
                    <a:pt x="95225" y="75901"/>
                  </a:cubicBezTo>
                  <a:cubicBezTo>
                    <a:pt x="99109" y="75901"/>
                    <a:pt x="102994" y="74613"/>
                    <a:pt x="106878" y="74613"/>
                  </a:cubicBezTo>
                  <a:close/>
                  <a:moveTo>
                    <a:pt x="110036" y="0"/>
                  </a:moveTo>
                  <a:cubicBezTo>
                    <a:pt x="129763" y="0"/>
                    <a:pt x="145755" y="15636"/>
                    <a:pt x="145755" y="34925"/>
                  </a:cubicBezTo>
                  <a:cubicBezTo>
                    <a:pt x="145755" y="54214"/>
                    <a:pt x="129763" y="69850"/>
                    <a:pt x="110036" y="69850"/>
                  </a:cubicBezTo>
                  <a:cubicBezTo>
                    <a:pt x="90309" y="69850"/>
                    <a:pt x="74317" y="54214"/>
                    <a:pt x="74317" y="34925"/>
                  </a:cubicBezTo>
                  <a:cubicBezTo>
                    <a:pt x="74317" y="15636"/>
                    <a:pt x="90309" y="0"/>
                    <a:pt x="110036" y="0"/>
                  </a:cubicBez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3482893" y="1011125"/>
            <a:ext cx="1927871" cy="3121249"/>
            <a:chOff x="3482893" y="1011125"/>
            <a:chExt cx="1927871" cy="3121249"/>
          </a:xfrm>
        </p:grpSpPr>
        <p:grpSp>
          <p:nvGrpSpPr>
            <p:cNvPr id="25" name="Group 19"/>
            <p:cNvGrpSpPr/>
            <p:nvPr/>
          </p:nvGrpSpPr>
          <p:grpSpPr>
            <a:xfrm>
              <a:off x="3482893" y="1011125"/>
              <a:ext cx="1927871" cy="2047577"/>
              <a:chOff x="4810752" y="1318929"/>
              <a:chExt cx="2570495" cy="2730103"/>
            </a:xfrm>
          </p:grpSpPr>
          <p:sp>
            <p:nvSpPr>
              <p:cNvPr id="30" name="Isosceles Triangle 8"/>
              <p:cNvSpPr/>
              <p:nvPr/>
            </p:nvSpPr>
            <p:spPr>
              <a:xfrm rot="17590688">
                <a:off x="5320776" y="2463096"/>
                <a:ext cx="747792" cy="1767840"/>
              </a:xfrm>
              <a:prstGeom prst="triangle">
                <a:avLst>
                  <a:gd name="adj" fmla="val 19748"/>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Isosceles Triangle 1"/>
              <p:cNvSpPr/>
              <p:nvPr/>
            </p:nvSpPr>
            <p:spPr>
              <a:xfrm flipV="1">
                <a:off x="5342897" y="1677307"/>
                <a:ext cx="2038350" cy="2371725"/>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Oval 2"/>
              <p:cNvSpPr/>
              <p:nvPr/>
            </p:nvSpPr>
            <p:spPr>
              <a:xfrm>
                <a:off x="5342897" y="1318929"/>
                <a:ext cx="2038350" cy="716756"/>
              </a:xfrm>
              <a:prstGeom prst="ellips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3"/>
            <p:cNvGrpSpPr/>
            <p:nvPr/>
          </p:nvGrpSpPr>
          <p:grpSpPr>
            <a:xfrm>
              <a:off x="3895032" y="3436569"/>
              <a:ext cx="1515732" cy="695805"/>
              <a:chOff x="5122025" y="525814"/>
              <a:chExt cx="2020976" cy="927740"/>
            </a:xfrm>
          </p:grpSpPr>
          <p:sp>
            <p:nvSpPr>
              <p:cNvPr id="28" name="TextBox 24"/>
              <p:cNvSpPr txBox="1"/>
              <p:nvPr/>
            </p:nvSpPr>
            <p:spPr>
              <a:xfrm>
                <a:off x="5122026" y="826908"/>
                <a:ext cx="2020975" cy="626646"/>
              </a:xfrm>
              <a:prstGeom prst="rect">
                <a:avLst/>
              </a:prstGeom>
              <a:noFill/>
            </p:spPr>
            <p:txBody>
              <a:bodyPr wrap="square" lIns="0" tIns="0" rIns="0" bIns="0" anchor="ctr" anchorCtr="1">
                <a:normAutofit fontScale="92500"/>
              </a:bodyPr>
              <a:lstStyle/>
              <a:p>
                <a:pPr algn="ctr">
                  <a:lnSpc>
                    <a:spcPct val="120000"/>
                  </a:lnSpc>
                  <a:spcBef>
                    <a:spcPct val="0"/>
                  </a:spcBef>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29" name="Rectangle 25"/>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27" name="Freeform: Shape 38"/>
            <p:cNvSpPr>
              <a:spLocks/>
            </p:cNvSpPr>
            <p:nvPr/>
          </p:nvSpPr>
          <p:spPr bwMode="auto">
            <a:xfrm>
              <a:off x="4448136" y="1731591"/>
              <a:ext cx="343333" cy="438120"/>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3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677297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圆角矩形 3"/>
          <p:cNvSpPr/>
          <p:nvPr/>
        </p:nvSpPr>
        <p:spPr>
          <a:xfrm>
            <a:off x="648076" y="917974"/>
            <a:ext cx="7847850" cy="79208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31"/>
          <p:cNvSpPr>
            <a:spLocks noEditPoints="1"/>
          </p:cNvSpPr>
          <p:nvPr/>
        </p:nvSpPr>
        <p:spPr bwMode="auto">
          <a:xfrm>
            <a:off x="900073" y="1127427"/>
            <a:ext cx="451064"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31" tIns="45716" rIns="91431" bIns="45716"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36"/>
          <p:cNvSpPr txBox="1"/>
          <p:nvPr/>
        </p:nvSpPr>
        <p:spPr>
          <a:xfrm>
            <a:off x="1404062" y="1133998"/>
            <a:ext cx="877145" cy="300074"/>
          </a:xfrm>
          <a:prstGeom prst="rect">
            <a:avLst/>
          </a:prstGeom>
          <a:noFill/>
        </p:spPr>
        <p:txBody>
          <a:bodyPr wrap="none" lIns="91431" tIns="45716" rIns="91431" bIns="45716" rtlCol="0">
            <a:spAutoFit/>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7" name="直接连接符 6"/>
          <p:cNvCxnSpPr/>
          <p:nvPr/>
        </p:nvCxnSpPr>
        <p:spPr>
          <a:xfrm>
            <a:off x="2628038" y="1061989"/>
            <a:ext cx="0" cy="54061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Freeform 31"/>
          <p:cNvSpPr>
            <a:spLocks noEditPoints="1"/>
          </p:cNvSpPr>
          <p:nvPr/>
        </p:nvSpPr>
        <p:spPr bwMode="auto">
          <a:xfrm>
            <a:off x="2844035" y="1127427"/>
            <a:ext cx="451064"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31" tIns="45716" rIns="91431" bIns="45716"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40"/>
          <p:cNvSpPr txBox="1"/>
          <p:nvPr/>
        </p:nvSpPr>
        <p:spPr>
          <a:xfrm>
            <a:off x="3348025" y="1133998"/>
            <a:ext cx="877145" cy="300074"/>
          </a:xfrm>
          <a:prstGeom prst="rect">
            <a:avLst/>
          </a:prstGeom>
          <a:noFill/>
        </p:spPr>
        <p:txBody>
          <a:bodyPr wrap="none" lIns="91431" tIns="45716" rIns="91431" bIns="45716" rtlCol="0">
            <a:spAutoFit/>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10" name="直接连接符 9"/>
          <p:cNvCxnSpPr/>
          <p:nvPr/>
        </p:nvCxnSpPr>
        <p:spPr>
          <a:xfrm>
            <a:off x="4572001" y="1061989"/>
            <a:ext cx="0" cy="54061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31"/>
          <p:cNvSpPr>
            <a:spLocks noEditPoints="1"/>
          </p:cNvSpPr>
          <p:nvPr/>
        </p:nvSpPr>
        <p:spPr bwMode="auto">
          <a:xfrm>
            <a:off x="4819302" y="1127427"/>
            <a:ext cx="451064"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31" tIns="45716" rIns="91431" bIns="45716"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43"/>
          <p:cNvSpPr txBox="1"/>
          <p:nvPr/>
        </p:nvSpPr>
        <p:spPr>
          <a:xfrm>
            <a:off x="5323292" y="1133998"/>
            <a:ext cx="877145" cy="300074"/>
          </a:xfrm>
          <a:prstGeom prst="rect">
            <a:avLst/>
          </a:prstGeom>
          <a:noFill/>
        </p:spPr>
        <p:txBody>
          <a:bodyPr wrap="none" lIns="91431" tIns="45716" rIns="91431" bIns="45716" rtlCol="0">
            <a:spAutoFit/>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13" name="直接连接符 12"/>
          <p:cNvCxnSpPr/>
          <p:nvPr/>
        </p:nvCxnSpPr>
        <p:spPr>
          <a:xfrm>
            <a:off x="6549495" y="1061989"/>
            <a:ext cx="0" cy="54061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reeform 31"/>
          <p:cNvSpPr>
            <a:spLocks noEditPoints="1"/>
          </p:cNvSpPr>
          <p:nvPr/>
        </p:nvSpPr>
        <p:spPr bwMode="auto">
          <a:xfrm>
            <a:off x="6731961" y="1127427"/>
            <a:ext cx="451064" cy="373183"/>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bg1"/>
          </a:solidFill>
          <a:ln>
            <a:noFill/>
          </a:ln>
        </p:spPr>
        <p:txBody>
          <a:bodyPr vert="horz" wrap="square" lIns="91431" tIns="45716" rIns="91431" bIns="45716"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46"/>
          <p:cNvSpPr txBox="1"/>
          <p:nvPr/>
        </p:nvSpPr>
        <p:spPr>
          <a:xfrm>
            <a:off x="7235951" y="1133998"/>
            <a:ext cx="877145" cy="300074"/>
          </a:xfrm>
          <a:prstGeom prst="rect">
            <a:avLst/>
          </a:prstGeom>
          <a:noFill/>
        </p:spPr>
        <p:txBody>
          <a:bodyPr wrap="none" lIns="91431" tIns="45716" rIns="91431" bIns="45716" rtlCol="0">
            <a:spAutoFit/>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6" name="圆角矩形 15"/>
          <p:cNvSpPr/>
          <p:nvPr/>
        </p:nvSpPr>
        <p:spPr>
          <a:xfrm>
            <a:off x="648076" y="1782071"/>
            <a:ext cx="7847850" cy="2232248"/>
          </a:xfrm>
          <a:prstGeom prst="roundRect">
            <a:avLst>
              <a:gd name="adj" fmla="val 6853"/>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648076" y="4065763"/>
            <a:ext cx="7847850"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900072" y="4124730"/>
            <a:ext cx="7271861" cy="646323"/>
          </a:xfrm>
          <a:prstGeom prst="rect">
            <a:avLst/>
          </a:prstGeom>
        </p:spPr>
        <p:txBody>
          <a:bodyPr wrap="square" lIns="91431" tIns="45716" rIns="91431" bIns="45716">
            <a:spAutoFit/>
          </a:bodyPr>
          <a:lstStyle/>
          <a:p>
            <a:pPr algn="just"/>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7959312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200"/>
                            </p:stCondLst>
                            <p:childTnLst>
                              <p:par>
                                <p:cTn id="20" presetID="2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par>
                          <p:cTn id="23" fill="hold">
                            <p:stCondLst>
                              <p:cond delay="17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400"/>
                            </p:stCondLst>
                            <p:childTnLst>
                              <p:par>
                                <p:cTn id="35" presetID="22" presetClass="entr" presetSubtype="1"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9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600"/>
                            </p:stCondLst>
                            <p:childTnLst>
                              <p:par>
                                <p:cTn id="50" presetID="2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500"/>
                                        <p:tgtEl>
                                          <p:spTgt spid="13"/>
                                        </p:tgtEl>
                                      </p:cBhvr>
                                    </p:animEffect>
                                  </p:childTnLst>
                                </p:cTn>
                              </p:par>
                            </p:childTnLst>
                          </p:cTn>
                        </p:par>
                        <p:par>
                          <p:cTn id="53" fill="hold">
                            <p:stCondLst>
                              <p:cond delay="41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48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5800"/>
                            </p:stCondLst>
                            <p:childTnLst>
                              <p:par>
                                <p:cTn id="71" presetID="16" presetClass="entr" presetSubtype="21"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barn(inVertical)">
                                      <p:cBhvr>
                                        <p:cTn id="73" dur="500"/>
                                        <p:tgtEl>
                                          <p:spTgt spid="17"/>
                                        </p:tgtEl>
                                      </p:cBhvr>
                                    </p:animEffect>
                                  </p:childTnLst>
                                </p:cTn>
                              </p:par>
                            </p:childTnLst>
                          </p:cTn>
                        </p:par>
                        <p:par>
                          <p:cTn id="74" fill="hold">
                            <p:stCondLst>
                              <p:cond delay="6300"/>
                            </p:stCondLst>
                            <p:childTnLst>
                              <p:par>
                                <p:cTn id="75" presetID="1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300"/>
                                        <p:tgtEl>
                                          <p:spTgt spid="18"/>
                                        </p:tgtEl>
                                        <p:attrNameLst>
                                          <p:attrName>ppt_y</p:attrName>
                                        </p:attrNameLst>
                                      </p:cBhvr>
                                      <p:tavLst>
                                        <p:tav tm="0">
                                          <p:val>
                                            <p:strVal val="#ppt_y+#ppt_h*1.125000"/>
                                          </p:val>
                                        </p:tav>
                                        <p:tav tm="100000">
                                          <p:val>
                                            <p:strVal val="#ppt_y"/>
                                          </p:val>
                                        </p:tav>
                                      </p:tavLst>
                                    </p:anim>
                                    <p:animEffect transition="in" filter="wipe(up)">
                                      <p:cBhvr>
                                        <p:cTn id="78"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p:bldP spid="11" grpId="0" animBg="1"/>
      <p:bldP spid="12" grpId="0"/>
      <p:bldP spid="14" grpId="0" animBg="1"/>
      <p:bldP spid="15" grpId="0"/>
      <p:bldP spid="16" grpId="0" animBg="1"/>
      <p:bldP spid="17"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
          <p:cNvSpPr/>
          <p:nvPr/>
        </p:nvSpPr>
        <p:spPr>
          <a:xfrm rot="16200000">
            <a:off x="4770861" y="-747463"/>
            <a:ext cx="448849" cy="4158939"/>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
          <p:cNvSpPr/>
          <p:nvPr/>
        </p:nvSpPr>
        <p:spPr>
          <a:xfrm rot="16200000">
            <a:off x="4770861" y="140641"/>
            <a:ext cx="448849" cy="4158939"/>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
          <p:cNvSpPr/>
          <p:nvPr/>
        </p:nvSpPr>
        <p:spPr>
          <a:xfrm rot="16200000">
            <a:off x="4770861" y="1028745"/>
            <a:ext cx="448849" cy="4158939"/>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 21"/>
          <p:cNvSpPr/>
          <p:nvPr/>
        </p:nvSpPr>
        <p:spPr>
          <a:xfrm rot="16200000">
            <a:off x="4770861" y="1916848"/>
            <a:ext cx="448849" cy="4158939"/>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文本框 5"/>
          <p:cNvSpPr txBox="1"/>
          <p:nvPr/>
        </p:nvSpPr>
        <p:spPr>
          <a:xfrm>
            <a:off x="829853" y="627534"/>
            <a:ext cx="1015663" cy="1566032"/>
          </a:xfrm>
          <a:prstGeom prst="rect">
            <a:avLst/>
          </a:prstGeom>
          <a:noFill/>
        </p:spPr>
        <p:txBody>
          <a:bodyPr vert="eaVert" wrap="square" rtlCol="0">
            <a:spAutoFit/>
          </a:bodyPr>
          <a:lstStyle/>
          <a:p>
            <a:pPr algn="dist"/>
            <a:r>
              <a:rPr lang="zh-CN" altLang="en-US" sz="5400"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3106110" y="1149266"/>
            <a:ext cx="3789820" cy="400110"/>
          </a:xfrm>
          <a:prstGeom prst="rect">
            <a:avLst/>
          </a:prstGeom>
          <a:noFill/>
        </p:spPr>
        <p:txBody>
          <a:bodyPr wrap="none" rtlCol="0">
            <a:spAutoFit/>
          </a:bodyPr>
          <a:lstStyle/>
          <a:p>
            <a:r>
              <a:rPr lang="en-US" altLang="zh-CN"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01   </a:t>
            </a:r>
            <a:r>
              <a:rPr lang="zh-CN" altLang="en-US" sz="20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单击此处添加文字标题内容</a:t>
            </a:r>
          </a:p>
        </p:txBody>
      </p:sp>
      <p:sp>
        <p:nvSpPr>
          <p:cNvPr id="9" name="文本框 8"/>
          <p:cNvSpPr txBox="1"/>
          <p:nvPr/>
        </p:nvSpPr>
        <p:spPr>
          <a:xfrm>
            <a:off x="3106110" y="2037370"/>
            <a:ext cx="3789820" cy="400110"/>
          </a:xfrm>
          <a:prstGeom prst="rect">
            <a:avLst/>
          </a:prstGeom>
          <a:noFill/>
        </p:spPr>
        <p:txBody>
          <a:bodyPr wrap="none" rtlCol="0">
            <a:spAutoFit/>
          </a:bodyPr>
          <a:lstStyle/>
          <a:p>
            <a:r>
              <a:rPr lang="en-US" altLang="zh-CN"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02   </a:t>
            </a:r>
            <a:r>
              <a:rPr lang="zh-CN" altLang="en-US"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单击此处添加文字标题内容</a:t>
            </a:r>
          </a:p>
        </p:txBody>
      </p:sp>
      <p:sp>
        <p:nvSpPr>
          <p:cNvPr id="10" name="文本框 9"/>
          <p:cNvSpPr txBox="1"/>
          <p:nvPr/>
        </p:nvSpPr>
        <p:spPr>
          <a:xfrm>
            <a:off x="3106110" y="2925474"/>
            <a:ext cx="3789820" cy="400110"/>
          </a:xfrm>
          <a:prstGeom prst="rect">
            <a:avLst/>
          </a:prstGeom>
          <a:noFill/>
        </p:spPr>
        <p:txBody>
          <a:bodyPr wrap="none" rtlCol="0">
            <a:spAutoFit/>
          </a:bodyPr>
          <a:lstStyle/>
          <a:p>
            <a:r>
              <a:rPr lang="en-US" altLang="zh-CN" sz="2000" dirty="0">
                <a:solidFill>
                  <a:schemeClr val="accent3"/>
                </a:solidFill>
                <a:latin typeface="Arial" panose="020B0604020202020204" pitchFamily="34" charset="0"/>
                <a:ea typeface="微软雅黑" panose="020B0503020204020204" pitchFamily="34" charset="-122"/>
                <a:sym typeface="Arial" panose="020B0604020202020204" pitchFamily="34" charset="0"/>
              </a:rPr>
              <a:t>03   </a:t>
            </a:r>
            <a:r>
              <a:rPr lang="zh-CN" altLang="en-US" sz="2000" dirty="0">
                <a:solidFill>
                  <a:schemeClr val="accent3"/>
                </a:solidFill>
                <a:latin typeface="Arial" panose="020B0604020202020204" pitchFamily="34" charset="0"/>
                <a:ea typeface="微软雅黑" panose="020B0503020204020204" pitchFamily="34" charset="-122"/>
                <a:sym typeface="Arial" panose="020B0604020202020204" pitchFamily="34" charset="0"/>
              </a:rPr>
              <a:t>单击此处添加文字标题内容</a:t>
            </a:r>
          </a:p>
        </p:txBody>
      </p:sp>
      <p:sp>
        <p:nvSpPr>
          <p:cNvPr id="11" name="文本框 10"/>
          <p:cNvSpPr txBox="1"/>
          <p:nvPr/>
        </p:nvSpPr>
        <p:spPr>
          <a:xfrm>
            <a:off x="3106110" y="3813577"/>
            <a:ext cx="3789820" cy="400110"/>
          </a:xfrm>
          <a:prstGeom prst="rect">
            <a:avLst/>
          </a:prstGeom>
          <a:noFill/>
        </p:spPr>
        <p:txBody>
          <a:bodyPr wrap="none" rtlCol="0">
            <a:spAutoFit/>
          </a:bodyPr>
          <a:lstStyle/>
          <a:p>
            <a:r>
              <a:rPr lang="en-US" altLang="zh-CN" sz="2000" dirty="0">
                <a:solidFill>
                  <a:schemeClr val="accent4"/>
                </a:solidFill>
                <a:latin typeface="Arial" panose="020B0604020202020204" pitchFamily="34" charset="0"/>
                <a:ea typeface="微软雅黑" panose="020B0503020204020204" pitchFamily="34" charset="-122"/>
                <a:sym typeface="Arial" panose="020B0604020202020204" pitchFamily="34" charset="0"/>
              </a:rPr>
              <a:t>04   </a:t>
            </a:r>
            <a:r>
              <a:rPr lang="zh-CN" altLang="en-US" sz="2000" dirty="0">
                <a:solidFill>
                  <a:schemeClr val="accent4"/>
                </a:solidFill>
                <a:latin typeface="Arial" panose="020B0604020202020204" pitchFamily="34" charset="0"/>
                <a:ea typeface="微软雅黑" panose="020B0503020204020204" pitchFamily="34" charset="-122"/>
                <a:sym typeface="Arial" panose="020B0604020202020204" pitchFamily="34" charset="0"/>
              </a:rPr>
              <a:t>单击此处添加文字标题内容</a:t>
            </a: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56313" r="74224"/>
          <a:stretch/>
        </p:blipFill>
        <p:spPr>
          <a:xfrm>
            <a:off x="0" y="2890773"/>
            <a:ext cx="2356946" cy="2247041"/>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72759" b="51264"/>
          <a:stretch/>
        </p:blipFill>
        <p:spPr>
          <a:xfrm>
            <a:off x="6653048" y="0"/>
            <a:ext cx="2490952" cy="2506717"/>
          </a:xfrm>
          <a:prstGeom prst="rect">
            <a:avLst/>
          </a:prstGeom>
        </p:spPr>
      </p:pic>
    </p:spTree>
    <p:extLst>
      <p:ext uri="{BB962C8B-B14F-4D97-AF65-F5344CB8AC3E}">
        <p14:creationId xmlns:p14="http://schemas.microsoft.com/office/powerpoint/2010/main" val="186171493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1+#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28"/>
          <p:cNvGrpSpPr/>
          <p:nvPr/>
        </p:nvGrpSpPr>
        <p:grpSpPr>
          <a:xfrm>
            <a:off x="1542612" y="1338452"/>
            <a:ext cx="1805711" cy="626833"/>
            <a:chOff x="609599" y="3139323"/>
            <a:chExt cx="2407615" cy="835777"/>
          </a:xfrm>
        </p:grpSpPr>
        <p:sp>
          <p:nvSpPr>
            <p:cNvPr id="5" name="TextBox 29"/>
            <p:cNvSpPr txBox="1"/>
            <p:nvPr/>
          </p:nvSpPr>
          <p:spPr>
            <a:xfrm>
              <a:off x="609599" y="3385544"/>
              <a:ext cx="2407615" cy="589556"/>
            </a:xfrm>
            <a:prstGeom prst="rect">
              <a:avLst/>
            </a:prstGeom>
            <a:noFill/>
          </p:spPr>
          <p:txBody>
            <a:bodyPr wrap="square" lIns="72000" tIns="0" rIns="72000" bIns="0" anchor="ctr" anchorCtr="0">
              <a:normAutofit fontScale="92500" lnSpcReduction="20000"/>
            </a:bodyPr>
            <a:lstStyle/>
            <a:p>
              <a:pPr algn="r" defTabSz="914378">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30"/>
            <p:cNvSpPr/>
            <p:nvPr/>
          </p:nvSpPr>
          <p:spPr>
            <a:xfrm>
              <a:off x="609599" y="3139323"/>
              <a:ext cx="2407615" cy="246221"/>
            </a:xfrm>
            <a:prstGeom prst="rect">
              <a:avLst/>
            </a:prstGeom>
          </p:spPr>
          <p:txBody>
            <a:bodyPr wrap="none" lIns="72000" tIns="0" rIns="72000" bIns="0">
              <a:normAutofit fontScale="92500" lnSpcReduction="20000"/>
            </a:bodyPr>
            <a:lstStyle/>
            <a:p>
              <a:pPr lvl="0" algn="r" defTabSz="914378">
                <a:defRPr/>
              </a:pPr>
              <a:r>
                <a:rPr lang="zh-CN" altLang="en-US"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7" name="Group 31"/>
          <p:cNvGrpSpPr/>
          <p:nvPr/>
        </p:nvGrpSpPr>
        <p:grpSpPr>
          <a:xfrm>
            <a:off x="6661771" y="1338452"/>
            <a:ext cx="1842997" cy="626833"/>
            <a:chOff x="9029821" y="3139323"/>
            <a:chExt cx="2457329" cy="835777"/>
          </a:xfrm>
        </p:grpSpPr>
        <p:sp>
          <p:nvSpPr>
            <p:cNvPr id="8" name="TextBox 32"/>
            <p:cNvSpPr txBox="1"/>
            <p:nvPr/>
          </p:nvSpPr>
          <p:spPr>
            <a:xfrm>
              <a:off x="9029821" y="3385544"/>
              <a:ext cx="2457329" cy="589556"/>
            </a:xfrm>
            <a:prstGeom prst="rect">
              <a:avLst/>
            </a:prstGeom>
            <a:noFill/>
          </p:spPr>
          <p:txBody>
            <a:bodyPr wrap="square" lIns="72000" tIns="0" rIns="72000" bIns="0" anchor="ctr" anchorCtr="0">
              <a:normAutofit fontScale="92500" lnSpcReduction="20000"/>
            </a:bodyPr>
            <a:lstStyle/>
            <a:p>
              <a:pPr defTabSz="914378">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33"/>
            <p:cNvSpPr/>
            <p:nvPr/>
          </p:nvSpPr>
          <p:spPr>
            <a:xfrm>
              <a:off x="9029821" y="3139323"/>
              <a:ext cx="2457329" cy="246221"/>
            </a:xfrm>
            <a:prstGeom prst="rect">
              <a:avLst/>
            </a:prstGeom>
          </p:spPr>
          <p:txBody>
            <a:bodyPr wrap="none" lIns="72000" tIns="0" rIns="72000" bIns="0">
              <a:normAutofit fontScale="92500" lnSpcReduction="20000"/>
            </a:bodyPr>
            <a:lstStyle/>
            <a:p>
              <a:pPr lvl="0" defTabSz="914378">
                <a:defRPr/>
              </a:pPr>
              <a:r>
                <a:rPr lang="zh-CN" altLang="en-US" sz="16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0" name="Group 34"/>
          <p:cNvGrpSpPr/>
          <p:nvPr/>
        </p:nvGrpSpPr>
        <p:grpSpPr>
          <a:xfrm>
            <a:off x="697790" y="3195156"/>
            <a:ext cx="1805711" cy="626833"/>
            <a:chOff x="609599" y="3139323"/>
            <a:chExt cx="2407615" cy="835777"/>
          </a:xfrm>
        </p:grpSpPr>
        <p:sp>
          <p:nvSpPr>
            <p:cNvPr id="11" name="TextBox 35"/>
            <p:cNvSpPr txBox="1"/>
            <p:nvPr/>
          </p:nvSpPr>
          <p:spPr>
            <a:xfrm>
              <a:off x="609599" y="3385544"/>
              <a:ext cx="2407615" cy="589556"/>
            </a:xfrm>
            <a:prstGeom prst="rect">
              <a:avLst/>
            </a:prstGeom>
            <a:noFill/>
          </p:spPr>
          <p:txBody>
            <a:bodyPr wrap="square" lIns="72000" tIns="0" rIns="72000" bIns="0" anchor="ctr" anchorCtr="0">
              <a:normAutofit fontScale="92500" lnSpcReduction="20000"/>
            </a:bodyPr>
            <a:lstStyle/>
            <a:p>
              <a:pPr algn="r" defTabSz="914378">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36"/>
            <p:cNvSpPr/>
            <p:nvPr/>
          </p:nvSpPr>
          <p:spPr>
            <a:xfrm>
              <a:off x="609599" y="3139323"/>
              <a:ext cx="2407615" cy="246221"/>
            </a:xfrm>
            <a:prstGeom prst="rect">
              <a:avLst/>
            </a:prstGeom>
          </p:spPr>
          <p:txBody>
            <a:bodyPr wrap="none" lIns="72000" tIns="0" rIns="72000" bIns="0">
              <a:normAutofit fontScale="92500" lnSpcReduction="20000"/>
            </a:bodyPr>
            <a:lstStyle/>
            <a:p>
              <a:pPr lvl="0" algn="r" defTabSz="914378">
                <a:defRPr/>
              </a:pPr>
              <a:r>
                <a:rPr lang="zh-CN" altLang="en-US"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3" name="Group 37"/>
          <p:cNvGrpSpPr/>
          <p:nvPr/>
        </p:nvGrpSpPr>
        <p:grpSpPr>
          <a:xfrm>
            <a:off x="5740273" y="3195156"/>
            <a:ext cx="1842997" cy="626833"/>
            <a:chOff x="9029821" y="3139323"/>
            <a:chExt cx="2457329" cy="835777"/>
          </a:xfrm>
        </p:grpSpPr>
        <p:sp>
          <p:nvSpPr>
            <p:cNvPr id="14" name="TextBox 38"/>
            <p:cNvSpPr txBox="1"/>
            <p:nvPr/>
          </p:nvSpPr>
          <p:spPr>
            <a:xfrm>
              <a:off x="9029821" y="3385544"/>
              <a:ext cx="2457329" cy="589556"/>
            </a:xfrm>
            <a:prstGeom prst="rect">
              <a:avLst/>
            </a:prstGeom>
            <a:noFill/>
          </p:spPr>
          <p:txBody>
            <a:bodyPr wrap="square" lIns="72000" tIns="0" rIns="72000" bIns="0" anchor="ctr" anchorCtr="0">
              <a:normAutofit fontScale="92500" lnSpcReduction="20000"/>
            </a:bodyPr>
            <a:lstStyle/>
            <a:p>
              <a:pPr defTabSz="914378">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00" dirty="0">
                  <a:latin typeface="Arial" panose="020B0604020202020204" pitchFamily="34" charset="0"/>
                  <a:ea typeface="微软雅黑" panose="020B0503020204020204" pitchFamily="34" charset="-122"/>
                  <a:sym typeface="Arial" panose="020B0604020202020204" pitchFamily="34" charset="0"/>
                </a:rPr>
              </a:b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39"/>
            <p:cNvSpPr/>
            <p:nvPr/>
          </p:nvSpPr>
          <p:spPr>
            <a:xfrm>
              <a:off x="9029821" y="3139323"/>
              <a:ext cx="2457329" cy="246221"/>
            </a:xfrm>
            <a:prstGeom prst="rect">
              <a:avLst/>
            </a:prstGeom>
          </p:spPr>
          <p:txBody>
            <a:bodyPr wrap="none" lIns="72000" tIns="0" rIns="72000" bIns="0">
              <a:normAutofit fontScale="92500" lnSpcReduction="20000"/>
            </a:bodyPr>
            <a:lstStyle/>
            <a:p>
              <a:pPr lvl="0" defTabSz="914378">
                <a:defRPr/>
              </a:pPr>
              <a:r>
                <a:rPr lang="zh-CN" altLang="en-US" sz="16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6" name="组合 15"/>
          <p:cNvGrpSpPr/>
          <p:nvPr/>
        </p:nvGrpSpPr>
        <p:grpSpPr>
          <a:xfrm>
            <a:off x="2628841" y="1050130"/>
            <a:ext cx="3989279" cy="3043239"/>
            <a:chOff x="2628841" y="1050130"/>
            <a:chExt cx="3989279" cy="3043239"/>
          </a:xfrm>
        </p:grpSpPr>
        <p:grpSp>
          <p:nvGrpSpPr>
            <p:cNvPr id="17" name="Group 15"/>
            <p:cNvGrpSpPr/>
            <p:nvPr/>
          </p:nvGrpSpPr>
          <p:grpSpPr>
            <a:xfrm flipV="1">
              <a:off x="2628841" y="2515417"/>
              <a:ext cx="1192502" cy="1577952"/>
              <a:chOff x="5542383" y="1451532"/>
              <a:chExt cx="2369977" cy="3136019"/>
            </a:xfrm>
            <a:solidFill>
              <a:schemeClr val="accent1"/>
            </a:solidFill>
          </p:grpSpPr>
          <p:sp>
            <p:nvSpPr>
              <p:cNvPr id="42" name="Rectangle 17"/>
              <p:cNvSpPr/>
              <p:nvPr/>
            </p:nvSpPr>
            <p:spPr>
              <a:xfrm>
                <a:off x="5542383"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Shape 16"/>
              <p:cNvSpPr/>
              <p:nvPr/>
            </p:nvSpPr>
            <p:spPr>
              <a:xfrm>
                <a:off x="5542384" y="1451532"/>
                <a:ext cx="2369976" cy="1184988"/>
              </a:xfrm>
              <a:custGeom>
                <a:avLst/>
                <a:gdLst>
                  <a:gd name="connsiteX0" fmla="*/ 1184988 w 2369976"/>
                  <a:gd name="connsiteY0" fmla="*/ 0 h 1184988"/>
                  <a:gd name="connsiteX1" fmla="*/ 2369976 w 2369976"/>
                  <a:gd name="connsiteY1" fmla="*/ 1184988 h 1184988"/>
                  <a:gd name="connsiteX2" fmla="*/ 1771003 w 2369976"/>
                  <a:gd name="connsiteY2" fmla="*/ 1184988 h 1184988"/>
                  <a:gd name="connsiteX3" fmla="*/ 1771003 w 2369976"/>
                  <a:gd name="connsiteY3" fmla="*/ 1184987 h 1184988"/>
                  <a:gd name="connsiteX4" fmla="*/ 1184987 w 2369976"/>
                  <a:gd name="connsiteY4" fmla="*/ 598971 h 1184988"/>
                  <a:gd name="connsiteX5" fmla="*/ 598971 w 2369976"/>
                  <a:gd name="connsiteY5" fmla="*/ 1184987 h 1184988"/>
                  <a:gd name="connsiteX6" fmla="*/ 598971 w 2369976"/>
                  <a:gd name="connsiteY6" fmla="*/ 1184988 h 1184988"/>
                  <a:gd name="connsiteX7" fmla="*/ 0 w 2369976"/>
                  <a:gd name="connsiteY7" fmla="*/ 1184988 h 1184988"/>
                  <a:gd name="connsiteX8" fmla="*/ 1184988 w 2369976"/>
                  <a:gd name="connsiteY8" fmla="*/ 0 h 118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976" h="1184988">
                    <a:moveTo>
                      <a:pt x="1184988" y="0"/>
                    </a:moveTo>
                    <a:cubicBezTo>
                      <a:pt x="1839439" y="0"/>
                      <a:pt x="2369976" y="530537"/>
                      <a:pt x="2369976" y="1184988"/>
                    </a:cubicBezTo>
                    <a:lnTo>
                      <a:pt x="1771003" y="1184988"/>
                    </a:lnTo>
                    <a:lnTo>
                      <a:pt x="1771003" y="1184987"/>
                    </a:lnTo>
                    <a:cubicBezTo>
                      <a:pt x="1771003" y="861339"/>
                      <a:pt x="1508635" y="598971"/>
                      <a:pt x="1184987" y="598971"/>
                    </a:cubicBezTo>
                    <a:cubicBezTo>
                      <a:pt x="861339" y="598971"/>
                      <a:pt x="598971" y="861339"/>
                      <a:pt x="598971" y="1184987"/>
                    </a:cubicBezTo>
                    <a:lnTo>
                      <a:pt x="598971" y="1184988"/>
                    </a:lnTo>
                    <a:lnTo>
                      <a:pt x="0" y="1184988"/>
                    </a:lnTo>
                    <a:cubicBezTo>
                      <a:pt x="0" y="530537"/>
                      <a:pt x="530537" y="0"/>
                      <a:pt x="1184988"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18"/>
              <p:cNvSpPr/>
              <p:nvPr/>
            </p:nvSpPr>
            <p:spPr>
              <a:xfrm>
                <a:off x="7311119"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14"/>
            <p:cNvGrpSpPr/>
            <p:nvPr/>
          </p:nvGrpSpPr>
          <p:grpSpPr>
            <a:xfrm>
              <a:off x="3518819" y="1050130"/>
              <a:ext cx="1192503" cy="1577951"/>
              <a:chOff x="5542383" y="1451532"/>
              <a:chExt cx="2369977" cy="3136019"/>
            </a:xfrm>
            <a:solidFill>
              <a:schemeClr val="accent2"/>
            </a:solidFill>
          </p:grpSpPr>
          <p:sp>
            <p:nvSpPr>
              <p:cNvPr id="39" name="Freeform: Shape 9"/>
              <p:cNvSpPr/>
              <p:nvPr/>
            </p:nvSpPr>
            <p:spPr>
              <a:xfrm>
                <a:off x="5542384" y="1451532"/>
                <a:ext cx="2369976" cy="1184988"/>
              </a:xfrm>
              <a:custGeom>
                <a:avLst/>
                <a:gdLst>
                  <a:gd name="connsiteX0" fmla="*/ 1184988 w 2369976"/>
                  <a:gd name="connsiteY0" fmla="*/ 0 h 1184988"/>
                  <a:gd name="connsiteX1" fmla="*/ 2369976 w 2369976"/>
                  <a:gd name="connsiteY1" fmla="*/ 1184988 h 1184988"/>
                  <a:gd name="connsiteX2" fmla="*/ 1771003 w 2369976"/>
                  <a:gd name="connsiteY2" fmla="*/ 1184988 h 1184988"/>
                  <a:gd name="connsiteX3" fmla="*/ 1771003 w 2369976"/>
                  <a:gd name="connsiteY3" fmla="*/ 1184987 h 1184988"/>
                  <a:gd name="connsiteX4" fmla="*/ 1184987 w 2369976"/>
                  <a:gd name="connsiteY4" fmla="*/ 598971 h 1184988"/>
                  <a:gd name="connsiteX5" fmla="*/ 598971 w 2369976"/>
                  <a:gd name="connsiteY5" fmla="*/ 1184987 h 1184988"/>
                  <a:gd name="connsiteX6" fmla="*/ 598971 w 2369976"/>
                  <a:gd name="connsiteY6" fmla="*/ 1184988 h 1184988"/>
                  <a:gd name="connsiteX7" fmla="*/ 0 w 2369976"/>
                  <a:gd name="connsiteY7" fmla="*/ 1184988 h 1184988"/>
                  <a:gd name="connsiteX8" fmla="*/ 1184988 w 2369976"/>
                  <a:gd name="connsiteY8" fmla="*/ 0 h 118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976" h="1184988">
                    <a:moveTo>
                      <a:pt x="1184988" y="0"/>
                    </a:moveTo>
                    <a:cubicBezTo>
                      <a:pt x="1839439" y="0"/>
                      <a:pt x="2369976" y="530537"/>
                      <a:pt x="2369976" y="1184988"/>
                    </a:cubicBezTo>
                    <a:lnTo>
                      <a:pt x="1771003" y="1184988"/>
                    </a:lnTo>
                    <a:lnTo>
                      <a:pt x="1771003" y="1184987"/>
                    </a:lnTo>
                    <a:cubicBezTo>
                      <a:pt x="1771003" y="861339"/>
                      <a:pt x="1508635" y="598971"/>
                      <a:pt x="1184987" y="598971"/>
                    </a:cubicBezTo>
                    <a:cubicBezTo>
                      <a:pt x="861339" y="598971"/>
                      <a:pt x="598971" y="861339"/>
                      <a:pt x="598971" y="1184987"/>
                    </a:cubicBezTo>
                    <a:lnTo>
                      <a:pt x="598971" y="1184988"/>
                    </a:lnTo>
                    <a:lnTo>
                      <a:pt x="0" y="1184988"/>
                    </a:lnTo>
                    <a:cubicBezTo>
                      <a:pt x="0" y="530537"/>
                      <a:pt x="530537" y="0"/>
                      <a:pt x="1184988"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12"/>
              <p:cNvSpPr/>
              <p:nvPr/>
            </p:nvSpPr>
            <p:spPr>
              <a:xfrm>
                <a:off x="5542383"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3"/>
              <p:cNvSpPr/>
              <p:nvPr/>
            </p:nvSpPr>
            <p:spPr>
              <a:xfrm>
                <a:off x="7311119"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9"/>
            <p:cNvGrpSpPr/>
            <p:nvPr/>
          </p:nvGrpSpPr>
          <p:grpSpPr>
            <a:xfrm>
              <a:off x="5298772" y="1050130"/>
              <a:ext cx="1192503" cy="1577951"/>
              <a:chOff x="5542383" y="1451532"/>
              <a:chExt cx="2369977" cy="3136019"/>
            </a:xfrm>
            <a:solidFill>
              <a:schemeClr val="accent6"/>
            </a:solidFill>
          </p:grpSpPr>
          <p:sp>
            <p:nvSpPr>
              <p:cNvPr id="36" name="Freeform: Shape 20"/>
              <p:cNvSpPr/>
              <p:nvPr/>
            </p:nvSpPr>
            <p:spPr>
              <a:xfrm>
                <a:off x="5542384" y="1451532"/>
                <a:ext cx="2369976" cy="1184988"/>
              </a:xfrm>
              <a:custGeom>
                <a:avLst/>
                <a:gdLst>
                  <a:gd name="connsiteX0" fmla="*/ 1184988 w 2369976"/>
                  <a:gd name="connsiteY0" fmla="*/ 0 h 1184988"/>
                  <a:gd name="connsiteX1" fmla="*/ 2369976 w 2369976"/>
                  <a:gd name="connsiteY1" fmla="*/ 1184988 h 1184988"/>
                  <a:gd name="connsiteX2" fmla="*/ 1771003 w 2369976"/>
                  <a:gd name="connsiteY2" fmla="*/ 1184988 h 1184988"/>
                  <a:gd name="connsiteX3" fmla="*/ 1771003 w 2369976"/>
                  <a:gd name="connsiteY3" fmla="*/ 1184987 h 1184988"/>
                  <a:gd name="connsiteX4" fmla="*/ 1184987 w 2369976"/>
                  <a:gd name="connsiteY4" fmla="*/ 598971 h 1184988"/>
                  <a:gd name="connsiteX5" fmla="*/ 598971 w 2369976"/>
                  <a:gd name="connsiteY5" fmla="*/ 1184987 h 1184988"/>
                  <a:gd name="connsiteX6" fmla="*/ 598971 w 2369976"/>
                  <a:gd name="connsiteY6" fmla="*/ 1184988 h 1184988"/>
                  <a:gd name="connsiteX7" fmla="*/ 0 w 2369976"/>
                  <a:gd name="connsiteY7" fmla="*/ 1184988 h 1184988"/>
                  <a:gd name="connsiteX8" fmla="*/ 1184988 w 2369976"/>
                  <a:gd name="connsiteY8" fmla="*/ 0 h 118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976" h="1184988">
                    <a:moveTo>
                      <a:pt x="1184988" y="0"/>
                    </a:moveTo>
                    <a:cubicBezTo>
                      <a:pt x="1839439" y="0"/>
                      <a:pt x="2369976" y="530537"/>
                      <a:pt x="2369976" y="1184988"/>
                    </a:cubicBezTo>
                    <a:lnTo>
                      <a:pt x="1771003" y="1184988"/>
                    </a:lnTo>
                    <a:lnTo>
                      <a:pt x="1771003" y="1184987"/>
                    </a:lnTo>
                    <a:cubicBezTo>
                      <a:pt x="1771003" y="861339"/>
                      <a:pt x="1508635" y="598971"/>
                      <a:pt x="1184987" y="598971"/>
                    </a:cubicBezTo>
                    <a:cubicBezTo>
                      <a:pt x="861339" y="598971"/>
                      <a:pt x="598971" y="861339"/>
                      <a:pt x="598971" y="1184987"/>
                    </a:cubicBezTo>
                    <a:lnTo>
                      <a:pt x="598971" y="1184988"/>
                    </a:lnTo>
                    <a:lnTo>
                      <a:pt x="0" y="1184988"/>
                    </a:lnTo>
                    <a:cubicBezTo>
                      <a:pt x="0" y="530537"/>
                      <a:pt x="530537" y="0"/>
                      <a:pt x="1184988"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21"/>
              <p:cNvSpPr/>
              <p:nvPr/>
            </p:nvSpPr>
            <p:spPr>
              <a:xfrm>
                <a:off x="5542383"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22"/>
              <p:cNvSpPr/>
              <p:nvPr/>
            </p:nvSpPr>
            <p:spPr>
              <a:xfrm>
                <a:off x="7311119"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3"/>
            <p:cNvGrpSpPr/>
            <p:nvPr/>
          </p:nvGrpSpPr>
          <p:grpSpPr>
            <a:xfrm flipV="1">
              <a:off x="4408796" y="2515418"/>
              <a:ext cx="1192503" cy="1577951"/>
              <a:chOff x="5542383" y="1451532"/>
              <a:chExt cx="2369977" cy="3136019"/>
            </a:xfrm>
            <a:solidFill>
              <a:schemeClr val="accent4"/>
            </a:solidFill>
          </p:grpSpPr>
          <p:sp>
            <p:nvSpPr>
              <p:cNvPr id="33" name="Freeform: Shape 24"/>
              <p:cNvSpPr/>
              <p:nvPr/>
            </p:nvSpPr>
            <p:spPr>
              <a:xfrm>
                <a:off x="5542384" y="1451532"/>
                <a:ext cx="2369976" cy="1184988"/>
              </a:xfrm>
              <a:custGeom>
                <a:avLst/>
                <a:gdLst>
                  <a:gd name="connsiteX0" fmla="*/ 1184988 w 2369976"/>
                  <a:gd name="connsiteY0" fmla="*/ 0 h 1184988"/>
                  <a:gd name="connsiteX1" fmla="*/ 2369976 w 2369976"/>
                  <a:gd name="connsiteY1" fmla="*/ 1184988 h 1184988"/>
                  <a:gd name="connsiteX2" fmla="*/ 1771003 w 2369976"/>
                  <a:gd name="connsiteY2" fmla="*/ 1184988 h 1184988"/>
                  <a:gd name="connsiteX3" fmla="*/ 1771003 w 2369976"/>
                  <a:gd name="connsiteY3" fmla="*/ 1184987 h 1184988"/>
                  <a:gd name="connsiteX4" fmla="*/ 1184987 w 2369976"/>
                  <a:gd name="connsiteY4" fmla="*/ 598971 h 1184988"/>
                  <a:gd name="connsiteX5" fmla="*/ 598971 w 2369976"/>
                  <a:gd name="connsiteY5" fmla="*/ 1184987 h 1184988"/>
                  <a:gd name="connsiteX6" fmla="*/ 598971 w 2369976"/>
                  <a:gd name="connsiteY6" fmla="*/ 1184988 h 1184988"/>
                  <a:gd name="connsiteX7" fmla="*/ 0 w 2369976"/>
                  <a:gd name="connsiteY7" fmla="*/ 1184988 h 1184988"/>
                  <a:gd name="connsiteX8" fmla="*/ 1184988 w 2369976"/>
                  <a:gd name="connsiteY8" fmla="*/ 0 h 118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976" h="1184988">
                    <a:moveTo>
                      <a:pt x="1184988" y="0"/>
                    </a:moveTo>
                    <a:cubicBezTo>
                      <a:pt x="1839439" y="0"/>
                      <a:pt x="2369976" y="530537"/>
                      <a:pt x="2369976" y="1184988"/>
                    </a:cubicBezTo>
                    <a:lnTo>
                      <a:pt x="1771003" y="1184988"/>
                    </a:lnTo>
                    <a:lnTo>
                      <a:pt x="1771003" y="1184987"/>
                    </a:lnTo>
                    <a:cubicBezTo>
                      <a:pt x="1771003" y="861339"/>
                      <a:pt x="1508635" y="598971"/>
                      <a:pt x="1184987" y="598971"/>
                    </a:cubicBezTo>
                    <a:cubicBezTo>
                      <a:pt x="861339" y="598971"/>
                      <a:pt x="598971" y="861339"/>
                      <a:pt x="598971" y="1184987"/>
                    </a:cubicBezTo>
                    <a:lnTo>
                      <a:pt x="598971" y="1184988"/>
                    </a:lnTo>
                    <a:lnTo>
                      <a:pt x="0" y="1184988"/>
                    </a:lnTo>
                    <a:cubicBezTo>
                      <a:pt x="0" y="530537"/>
                      <a:pt x="530537" y="0"/>
                      <a:pt x="1184988" y="0"/>
                    </a:cubicBezTo>
                    <a:close/>
                  </a:path>
                </a:pathLst>
              </a:cu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25"/>
              <p:cNvSpPr/>
              <p:nvPr/>
            </p:nvSpPr>
            <p:spPr>
              <a:xfrm>
                <a:off x="5542383"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26"/>
              <p:cNvSpPr/>
              <p:nvPr/>
            </p:nvSpPr>
            <p:spPr>
              <a:xfrm>
                <a:off x="7311119" y="2606351"/>
                <a:ext cx="601241" cy="1981200"/>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Oval 2"/>
            <p:cNvSpPr/>
            <p:nvPr/>
          </p:nvSpPr>
          <p:spPr>
            <a:xfrm>
              <a:off x="6061904" y="2299369"/>
              <a:ext cx="556216" cy="556216"/>
            </a:xfrm>
            <a:prstGeom prst="ellipse">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Oval 41"/>
            <p:cNvSpPr/>
            <p:nvPr/>
          </p:nvSpPr>
          <p:spPr>
            <a:xfrm>
              <a:off x="3386279" y="2299369"/>
              <a:ext cx="556216" cy="556216"/>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Oval 42"/>
            <p:cNvSpPr/>
            <p:nvPr/>
          </p:nvSpPr>
          <p:spPr>
            <a:xfrm>
              <a:off x="4280449" y="2299369"/>
              <a:ext cx="556216" cy="556216"/>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Oval 43"/>
            <p:cNvSpPr/>
            <p:nvPr/>
          </p:nvSpPr>
          <p:spPr>
            <a:xfrm>
              <a:off x="5184058" y="2299369"/>
              <a:ext cx="556216" cy="556216"/>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Oval 4"/>
            <p:cNvSpPr/>
            <p:nvPr/>
          </p:nvSpPr>
          <p:spPr>
            <a:xfrm>
              <a:off x="3911960" y="1467528"/>
              <a:ext cx="403547" cy="403547"/>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Oval 44"/>
            <p:cNvSpPr/>
            <p:nvPr/>
          </p:nvSpPr>
          <p:spPr>
            <a:xfrm>
              <a:off x="5693079" y="1467528"/>
              <a:ext cx="403547" cy="403547"/>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Oval 45"/>
            <p:cNvSpPr/>
            <p:nvPr/>
          </p:nvSpPr>
          <p:spPr>
            <a:xfrm>
              <a:off x="3022738" y="3281070"/>
              <a:ext cx="403547" cy="403547"/>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Oval 46"/>
            <p:cNvSpPr/>
            <p:nvPr/>
          </p:nvSpPr>
          <p:spPr>
            <a:xfrm>
              <a:off x="4803857" y="3281070"/>
              <a:ext cx="403547" cy="403547"/>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Shape 47"/>
            <p:cNvSpPr>
              <a:spLocks/>
            </p:cNvSpPr>
            <p:nvPr/>
          </p:nvSpPr>
          <p:spPr bwMode="auto">
            <a:xfrm>
              <a:off x="4873248" y="3364575"/>
              <a:ext cx="245445" cy="24499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48"/>
            <p:cNvSpPr>
              <a:spLocks noChangeAspect="1"/>
            </p:cNvSpPr>
            <p:nvPr/>
          </p:nvSpPr>
          <p:spPr bwMode="auto">
            <a:xfrm>
              <a:off x="3972539" y="1525764"/>
              <a:ext cx="285478" cy="285179"/>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Shape 49"/>
            <p:cNvSpPr>
              <a:spLocks/>
            </p:cNvSpPr>
            <p:nvPr/>
          </p:nvSpPr>
          <p:spPr bwMode="auto">
            <a:xfrm>
              <a:off x="3106765" y="3384960"/>
              <a:ext cx="272921" cy="22431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Shape 50"/>
            <p:cNvSpPr>
              <a:spLocks/>
            </p:cNvSpPr>
            <p:nvPr/>
          </p:nvSpPr>
          <p:spPr bwMode="auto">
            <a:xfrm>
              <a:off x="5752306" y="1528163"/>
              <a:ext cx="290962" cy="280380"/>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矩形 4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598832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37"/>
          <p:cNvGrpSpPr/>
          <p:nvPr/>
        </p:nvGrpSpPr>
        <p:grpSpPr>
          <a:xfrm>
            <a:off x="5337739" y="1181951"/>
            <a:ext cx="2377271" cy="3177194"/>
            <a:chOff x="10161589" y="1197665"/>
            <a:chExt cx="8764949" cy="11714249"/>
          </a:xfrm>
        </p:grpSpPr>
        <p:sp>
          <p:nvSpPr>
            <p:cNvPr id="5" name="Freeform 2"/>
            <p:cNvSpPr>
              <a:spLocks noChangeArrowheads="1"/>
            </p:cNvSpPr>
            <p:nvPr/>
          </p:nvSpPr>
          <p:spPr bwMode="auto">
            <a:xfrm>
              <a:off x="15591540" y="2585770"/>
              <a:ext cx="1375475" cy="1688579"/>
            </a:xfrm>
            <a:custGeom>
              <a:avLst/>
              <a:gdLst>
                <a:gd name="T0" fmla="*/ 1434 w 1439"/>
                <a:gd name="T1" fmla="*/ 0 h 1766"/>
                <a:gd name="T2" fmla="*/ 1438 w 1439"/>
                <a:gd name="T3" fmla="*/ 1190 h 1766"/>
                <a:gd name="T4" fmla="*/ 1310 w 1439"/>
                <a:gd name="T5" fmla="*/ 1765 h 1766"/>
                <a:gd name="T6" fmla="*/ 319 w 1439"/>
                <a:gd name="T7" fmla="*/ 1765 h 1766"/>
                <a:gd name="T8" fmla="*/ 0 w 1439"/>
                <a:gd name="T9" fmla="*/ 1159 h 1766"/>
                <a:gd name="T10" fmla="*/ 0 w 1439"/>
                <a:gd name="T11" fmla="*/ 150 h 1766"/>
                <a:gd name="T12" fmla="*/ 1434 w 1439"/>
                <a:gd name="T13" fmla="*/ 0 h 1766"/>
              </a:gdLst>
              <a:ahLst/>
              <a:cxnLst>
                <a:cxn ang="0">
                  <a:pos x="T0" y="T1"/>
                </a:cxn>
                <a:cxn ang="0">
                  <a:pos x="T2" y="T3"/>
                </a:cxn>
                <a:cxn ang="0">
                  <a:pos x="T4" y="T5"/>
                </a:cxn>
                <a:cxn ang="0">
                  <a:pos x="T6" y="T7"/>
                </a:cxn>
                <a:cxn ang="0">
                  <a:pos x="T8" y="T9"/>
                </a:cxn>
                <a:cxn ang="0">
                  <a:pos x="T10" y="T11"/>
                </a:cxn>
                <a:cxn ang="0">
                  <a:pos x="T12" y="T13"/>
                </a:cxn>
              </a:cxnLst>
              <a:rect l="0" t="0" r="r" b="b"/>
              <a:pathLst>
                <a:path w="1439" h="1766">
                  <a:moveTo>
                    <a:pt x="1434" y="0"/>
                  </a:moveTo>
                  <a:lnTo>
                    <a:pt x="1438" y="1190"/>
                  </a:lnTo>
                  <a:lnTo>
                    <a:pt x="1310" y="1765"/>
                  </a:lnTo>
                  <a:lnTo>
                    <a:pt x="319" y="1765"/>
                  </a:lnTo>
                  <a:lnTo>
                    <a:pt x="0" y="1159"/>
                  </a:lnTo>
                  <a:lnTo>
                    <a:pt x="0" y="150"/>
                  </a:lnTo>
                  <a:lnTo>
                    <a:pt x="1434" y="0"/>
                  </a:ln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3"/>
            <p:cNvSpPr>
              <a:spLocks noChangeArrowheads="1"/>
            </p:cNvSpPr>
            <p:nvPr/>
          </p:nvSpPr>
          <p:spPr bwMode="auto">
            <a:xfrm>
              <a:off x="16416825" y="10867845"/>
              <a:ext cx="448616" cy="448595"/>
            </a:xfrm>
            <a:custGeom>
              <a:avLst/>
              <a:gdLst>
                <a:gd name="T0" fmla="*/ 0 w 474"/>
                <a:gd name="T1" fmla="*/ 235 h 470"/>
                <a:gd name="T2" fmla="*/ 0 w 474"/>
                <a:gd name="T3" fmla="*/ 235 h 470"/>
                <a:gd name="T4" fmla="*/ 234 w 474"/>
                <a:gd name="T5" fmla="*/ 469 h 470"/>
                <a:gd name="T6" fmla="*/ 473 w 474"/>
                <a:gd name="T7" fmla="*/ 235 h 470"/>
                <a:gd name="T8" fmla="*/ 234 w 474"/>
                <a:gd name="T9" fmla="*/ 0 h 470"/>
                <a:gd name="T10" fmla="*/ 0 w 474"/>
                <a:gd name="T11" fmla="*/ 235 h 470"/>
              </a:gdLst>
              <a:ahLst/>
              <a:cxnLst>
                <a:cxn ang="0">
                  <a:pos x="T0" y="T1"/>
                </a:cxn>
                <a:cxn ang="0">
                  <a:pos x="T2" y="T3"/>
                </a:cxn>
                <a:cxn ang="0">
                  <a:pos x="T4" y="T5"/>
                </a:cxn>
                <a:cxn ang="0">
                  <a:pos x="T6" y="T7"/>
                </a:cxn>
                <a:cxn ang="0">
                  <a:pos x="T8" y="T9"/>
                </a:cxn>
                <a:cxn ang="0">
                  <a:pos x="T10" y="T11"/>
                </a:cxn>
              </a:cxnLst>
              <a:rect l="0" t="0" r="r" b="b"/>
              <a:pathLst>
                <a:path w="474" h="470">
                  <a:moveTo>
                    <a:pt x="0" y="235"/>
                  </a:moveTo>
                  <a:lnTo>
                    <a:pt x="0" y="235"/>
                  </a:lnTo>
                  <a:cubicBezTo>
                    <a:pt x="0" y="363"/>
                    <a:pt x="105" y="469"/>
                    <a:pt x="234" y="469"/>
                  </a:cubicBezTo>
                  <a:cubicBezTo>
                    <a:pt x="367" y="469"/>
                    <a:pt x="473" y="363"/>
                    <a:pt x="473" y="235"/>
                  </a:cubicBezTo>
                  <a:cubicBezTo>
                    <a:pt x="473" y="106"/>
                    <a:pt x="367" y="0"/>
                    <a:pt x="234" y="0"/>
                  </a:cubicBezTo>
                  <a:cubicBezTo>
                    <a:pt x="105" y="0"/>
                    <a:pt x="0" y="106"/>
                    <a:pt x="0" y="235"/>
                  </a:cubicBezTo>
                </a:path>
              </a:pathLst>
            </a:custGeom>
            <a:solidFill>
              <a:srgbClr val="5A5B5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4"/>
            <p:cNvSpPr>
              <a:spLocks noChangeArrowheads="1"/>
            </p:cNvSpPr>
            <p:nvPr/>
          </p:nvSpPr>
          <p:spPr bwMode="auto">
            <a:xfrm>
              <a:off x="15405322" y="9086162"/>
              <a:ext cx="2590125" cy="2547680"/>
            </a:xfrm>
            <a:custGeom>
              <a:avLst/>
              <a:gdLst>
                <a:gd name="T0" fmla="*/ 306 w 2705"/>
                <a:gd name="T1" fmla="*/ 2053 h 2660"/>
                <a:gd name="T2" fmla="*/ 306 w 2705"/>
                <a:gd name="T3" fmla="*/ 2053 h 2660"/>
                <a:gd name="T4" fmla="*/ 341 w 2705"/>
                <a:gd name="T5" fmla="*/ 2057 h 2660"/>
                <a:gd name="T6" fmla="*/ 903 w 2705"/>
                <a:gd name="T7" fmla="*/ 1765 h 2660"/>
                <a:gd name="T8" fmla="*/ 903 w 2705"/>
                <a:gd name="T9" fmla="*/ 1177 h 2660"/>
                <a:gd name="T10" fmla="*/ 1027 w 2705"/>
                <a:gd name="T11" fmla="*/ 1177 h 2660"/>
                <a:gd name="T12" fmla="*/ 1027 w 2705"/>
                <a:gd name="T13" fmla="*/ 734 h 2660"/>
                <a:gd name="T14" fmla="*/ 903 w 2705"/>
                <a:gd name="T15" fmla="*/ 734 h 2660"/>
                <a:gd name="T16" fmla="*/ 903 w 2705"/>
                <a:gd name="T17" fmla="*/ 0 h 2660"/>
                <a:gd name="T18" fmla="*/ 1620 w 2705"/>
                <a:gd name="T19" fmla="*/ 0 h 2660"/>
                <a:gd name="T20" fmla="*/ 1620 w 2705"/>
                <a:gd name="T21" fmla="*/ 734 h 2660"/>
                <a:gd name="T22" fmla="*/ 1474 w 2705"/>
                <a:gd name="T23" fmla="*/ 734 h 2660"/>
                <a:gd name="T24" fmla="*/ 1474 w 2705"/>
                <a:gd name="T25" fmla="*/ 1177 h 2660"/>
                <a:gd name="T26" fmla="*/ 1620 w 2705"/>
                <a:gd name="T27" fmla="*/ 1177 h 2660"/>
                <a:gd name="T28" fmla="*/ 1620 w 2705"/>
                <a:gd name="T29" fmla="*/ 1730 h 2660"/>
                <a:gd name="T30" fmla="*/ 2350 w 2705"/>
                <a:gd name="T31" fmla="*/ 2062 h 2660"/>
                <a:gd name="T32" fmla="*/ 2399 w 2705"/>
                <a:gd name="T33" fmla="*/ 2053 h 2660"/>
                <a:gd name="T34" fmla="*/ 2704 w 2705"/>
                <a:gd name="T35" fmla="*/ 2354 h 2660"/>
                <a:gd name="T36" fmla="*/ 2399 w 2705"/>
                <a:gd name="T37" fmla="*/ 2659 h 2660"/>
                <a:gd name="T38" fmla="*/ 2093 w 2705"/>
                <a:gd name="T39" fmla="*/ 2354 h 2660"/>
                <a:gd name="T40" fmla="*/ 2097 w 2705"/>
                <a:gd name="T41" fmla="*/ 2336 h 2660"/>
                <a:gd name="T42" fmla="*/ 1288 w 2705"/>
                <a:gd name="T43" fmla="*/ 1969 h 2660"/>
                <a:gd name="T44" fmla="*/ 602 w 2705"/>
                <a:gd name="T45" fmla="*/ 2318 h 2660"/>
                <a:gd name="T46" fmla="*/ 611 w 2705"/>
                <a:gd name="T47" fmla="*/ 2354 h 2660"/>
                <a:gd name="T48" fmla="*/ 306 w 2705"/>
                <a:gd name="T49" fmla="*/ 2659 h 2660"/>
                <a:gd name="T50" fmla="*/ 0 w 2705"/>
                <a:gd name="T51" fmla="*/ 2354 h 2660"/>
                <a:gd name="T52" fmla="*/ 306 w 2705"/>
                <a:gd name="T53" fmla="*/ 2053 h 2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05" h="2660">
                  <a:moveTo>
                    <a:pt x="306" y="2053"/>
                  </a:moveTo>
                  <a:lnTo>
                    <a:pt x="306" y="2053"/>
                  </a:lnTo>
                  <a:cubicBezTo>
                    <a:pt x="319" y="2053"/>
                    <a:pt x="328" y="2057"/>
                    <a:pt x="341" y="2057"/>
                  </a:cubicBezTo>
                  <a:cubicBezTo>
                    <a:pt x="903" y="1765"/>
                    <a:pt x="903" y="1765"/>
                    <a:pt x="903" y="1765"/>
                  </a:cubicBezTo>
                  <a:cubicBezTo>
                    <a:pt x="903" y="1177"/>
                    <a:pt x="903" y="1177"/>
                    <a:pt x="903" y="1177"/>
                  </a:cubicBezTo>
                  <a:cubicBezTo>
                    <a:pt x="1027" y="1177"/>
                    <a:pt x="1027" y="1177"/>
                    <a:pt x="1027" y="1177"/>
                  </a:cubicBezTo>
                  <a:cubicBezTo>
                    <a:pt x="1027" y="734"/>
                    <a:pt x="1027" y="734"/>
                    <a:pt x="1027" y="734"/>
                  </a:cubicBezTo>
                  <a:cubicBezTo>
                    <a:pt x="903" y="734"/>
                    <a:pt x="903" y="734"/>
                    <a:pt x="903" y="734"/>
                  </a:cubicBezTo>
                  <a:cubicBezTo>
                    <a:pt x="903" y="0"/>
                    <a:pt x="903" y="0"/>
                    <a:pt x="903" y="0"/>
                  </a:cubicBezTo>
                  <a:cubicBezTo>
                    <a:pt x="1620" y="0"/>
                    <a:pt x="1620" y="0"/>
                    <a:pt x="1620" y="0"/>
                  </a:cubicBezTo>
                  <a:cubicBezTo>
                    <a:pt x="1620" y="734"/>
                    <a:pt x="1620" y="734"/>
                    <a:pt x="1620" y="734"/>
                  </a:cubicBezTo>
                  <a:cubicBezTo>
                    <a:pt x="1474" y="734"/>
                    <a:pt x="1474" y="734"/>
                    <a:pt x="1474" y="734"/>
                  </a:cubicBezTo>
                  <a:cubicBezTo>
                    <a:pt x="1474" y="1177"/>
                    <a:pt x="1474" y="1177"/>
                    <a:pt x="1474" y="1177"/>
                  </a:cubicBezTo>
                  <a:cubicBezTo>
                    <a:pt x="1620" y="1177"/>
                    <a:pt x="1620" y="1177"/>
                    <a:pt x="1620" y="1177"/>
                  </a:cubicBezTo>
                  <a:cubicBezTo>
                    <a:pt x="1620" y="1730"/>
                    <a:pt x="1620" y="1730"/>
                    <a:pt x="1620" y="1730"/>
                  </a:cubicBezTo>
                  <a:cubicBezTo>
                    <a:pt x="2350" y="2062"/>
                    <a:pt x="2350" y="2062"/>
                    <a:pt x="2350" y="2062"/>
                  </a:cubicBezTo>
                  <a:cubicBezTo>
                    <a:pt x="2363" y="2057"/>
                    <a:pt x="2381" y="2053"/>
                    <a:pt x="2399" y="2053"/>
                  </a:cubicBezTo>
                  <a:cubicBezTo>
                    <a:pt x="2567" y="2053"/>
                    <a:pt x="2704" y="2186"/>
                    <a:pt x="2704" y="2354"/>
                  </a:cubicBezTo>
                  <a:cubicBezTo>
                    <a:pt x="2704" y="2522"/>
                    <a:pt x="2567" y="2659"/>
                    <a:pt x="2399" y="2659"/>
                  </a:cubicBezTo>
                  <a:cubicBezTo>
                    <a:pt x="2231" y="2659"/>
                    <a:pt x="2093" y="2522"/>
                    <a:pt x="2093" y="2354"/>
                  </a:cubicBezTo>
                  <a:cubicBezTo>
                    <a:pt x="2093" y="2349"/>
                    <a:pt x="2097" y="2341"/>
                    <a:pt x="2097" y="2336"/>
                  </a:cubicBezTo>
                  <a:cubicBezTo>
                    <a:pt x="1288" y="1969"/>
                    <a:pt x="1288" y="1969"/>
                    <a:pt x="1288" y="1969"/>
                  </a:cubicBezTo>
                  <a:cubicBezTo>
                    <a:pt x="602" y="2318"/>
                    <a:pt x="602" y="2318"/>
                    <a:pt x="602" y="2318"/>
                  </a:cubicBezTo>
                  <a:cubicBezTo>
                    <a:pt x="607" y="2332"/>
                    <a:pt x="611" y="2341"/>
                    <a:pt x="611" y="2354"/>
                  </a:cubicBezTo>
                  <a:cubicBezTo>
                    <a:pt x="611" y="2522"/>
                    <a:pt x="474" y="2659"/>
                    <a:pt x="306" y="2659"/>
                  </a:cubicBezTo>
                  <a:cubicBezTo>
                    <a:pt x="137" y="2659"/>
                    <a:pt x="0" y="2522"/>
                    <a:pt x="0" y="2354"/>
                  </a:cubicBezTo>
                  <a:cubicBezTo>
                    <a:pt x="0" y="2186"/>
                    <a:pt x="137" y="2053"/>
                    <a:pt x="306" y="2053"/>
                  </a:cubicBezTo>
                </a:path>
              </a:pathLst>
            </a:custGeom>
            <a:solidFill>
              <a:srgbClr val="41404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
            <p:cNvSpPr>
              <a:spLocks noChangeArrowheads="1"/>
            </p:cNvSpPr>
            <p:nvPr/>
          </p:nvSpPr>
          <p:spPr bwMode="auto">
            <a:xfrm>
              <a:off x="16251768" y="3813057"/>
              <a:ext cx="677157" cy="1100327"/>
            </a:xfrm>
            <a:custGeom>
              <a:avLst/>
              <a:gdLst>
                <a:gd name="T0" fmla="*/ 708 w 709"/>
                <a:gd name="T1" fmla="*/ 1150 h 1151"/>
                <a:gd name="T2" fmla="*/ 0 w 709"/>
                <a:gd name="T3" fmla="*/ 1150 h 1151"/>
                <a:gd name="T4" fmla="*/ 0 w 709"/>
                <a:gd name="T5" fmla="*/ 0 h 1151"/>
                <a:gd name="T6" fmla="*/ 708 w 709"/>
                <a:gd name="T7" fmla="*/ 0 h 1151"/>
                <a:gd name="T8" fmla="*/ 708 w 709"/>
                <a:gd name="T9" fmla="*/ 1150 h 1151"/>
              </a:gdLst>
              <a:ahLst/>
              <a:cxnLst>
                <a:cxn ang="0">
                  <a:pos x="T0" y="T1"/>
                </a:cxn>
                <a:cxn ang="0">
                  <a:pos x="T2" y="T3"/>
                </a:cxn>
                <a:cxn ang="0">
                  <a:pos x="T4" y="T5"/>
                </a:cxn>
                <a:cxn ang="0">
                  <a:pos x="T6" y="T7"/>
                </a:cxn>
                <a:cxn ang="0">
                  <a:pos x="T8" y="T9"/>
                </a:cxn>
              </a:cxnLst>
              <a:rect l="0" t="0" r="r" b="b"/>
              <a:pathLst>
                <a:path w="709" h="1151">
                  <a:moveTo>
                    <a:pt x="708" y="1150"/>
                  </a:moveTo>
                  <a:lnTo>
                    <a:pt x="0" y="1150"/>
                  </a:lnTo>
                  <a:lnTo>
                    <a:pt x="0" y="0"/>
                  </a:lnTo>
                  <a:lnTo>
                    <a:pt x="708" y="0"/>
                  </a:lnTo>
                  <a:lnTo>
                    <a:pt x="708" y="1150"/>
                  </a:ln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
            <p:cNvSpPr>
              <a:spLocks noChangeArrowheads="1"/>
            </p:cNvSpPr>
            <p:nvPr/>
          </p:nvSpPr>
          <p:spPr bwMode="auto">
            <a:xfrm>
              <a:off x="15100601" y="1938270"/>
              <a:ext cx="2348888" cy="1845164"/>
            </a:xfrm>
            <a:custGeom>
              <a:avLst/>
              <a:gdLst>
                <a:gd name="T0" fmla="*/ 496 w 2452"/>
                <a:gd name="T1" fmla="*/ 894 h 1926"/>
                <a:gd name="T2" fmla="*/ 496 w 2452"/>
                <a:gd name="T3" fmla="*/ 894 h 1926"/>
                <a:gd name="T4" fmla="*/ 1447 w 2452"/>
                <a:gd name="T5" fmla="*/ 863 h 1926"/>
                <a:gd name="T6" fmla="*/ 1704 w 2452"/>
                <a:gd name="T7" fmla="*/ 1044 h 1926"/>
                <a:gd name="T8" fmla="*/ 1952 w 2452"/>
                <a:gd name="T9" fmla="*/ 1792 h 1926"/>
                <a:gd name="T10" fmla="*/ 2098 w 2452"/>
                <a:gd name="T11" fmla="*/ 1925 h 1926"/>
                <a:gd name="T12" fmla="*/ 2306 w 2452"/>
                <a:gd name="T13" fmla="*/ 1305 h 1926"/>
                <a:gd name="T14" fmla="*/ 1757 w 2452"/>
                <a:gd name="T15" fmla="*/ 341 h 1926"/>
                <a:gd name="T16" fmla="*/ 916 w 2452"/>
                <a:gd name="T17" fmla="*/ 173 h 1926"/>
                <a:gd name="T18" fmla="*/ 496 w 2452"/>
                <a:gd name="T19" fmla="*/ 894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2" h="1926">
                  <a:moveTo>
                    <a:pt x="496" y="894"/>
                  </a:moveTo>
                  <a:lnTo>
                    <a:pt x="496" y="894"/>
                  </a:lnTo>
                  <a:cubicBezTo>
                    <a:pt x="1447" y="863"/>
                    <a:pt x="1447" y="863"/>
                    <a:pt x="1447" y="863"/>
                  </a:cubicBezTo>
                  <a:cubicBezTo>
                    <a:pt x="1562" y="863"/>
                    <a:pt x="1664" y="934"/>
                    <a:pt x="1704" y="1044"/>
                  </a:cubicBezTo>
                  <a:cubicBezTo>
                    <a:pt x="1952" y="1792"/>
                    <a:pt x="1952" y="1792"/>
                    <a:pt x="1952" y="1792"/>
                  </a:cubicBezTo>
                  <a:cubicBezTo>
                    <a:pt x="2098" y="1925"/>
                    <a:pt x="2098" y="1925"/>
                    <a:pt x="2098" y="1925"/>
                  </a:cubicBezTo>
                  <a:cubicBezTo>
                    <a:pt x="2306" y="1305"/>
                    <a:pt x="2306" y="1305"/>
                    <a:pt x="2306" y="1305"/>
                  </a:cubicBezTo>
                  <a:cubicBezTo>
                    <a:pt x="2451" y="491"/>
                    <a:pt x="1757" y="341"/>
                    <a:pt x="1757" y="341"/>
                  </a:cubicBezTo>
                  <a:cubicBezTo>
                    <a:pt x="1491" y="0"/>
                    <a:pt x="916" y="173"/>
                    <a:pt x="916" y="173"/>
                  </a:cubicBezTo>
                  <a:cubicBezTo>
                    <a:pt x="916" y="173"/>
                    <a:pt x="0" y="389"/>
                    <a:pt x="496" y="894"/>
                  </a:cubicBezTo>
                </a:path>
              </a:pathLst>
            </a:custGeom>
            <a:solidFill>
              <a:srgbClr val="67443E"/>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
            <p:cNvSpPr>
              <a:spLocks noChangeArrowheads="1"/>
            </p:cNvSpPr>
            <p:nvPr/>
          </p:nvSpPr>
          <p:spPr bwMode="auto">
            <a:xfrm>
              <a:off x="16776565" y="3436407"/>
              <a:ext cx="423223" cy="427435"/>
            </a:xfrm>
            <a:custGeom>
              <a:avLst/>
              <a:gdLst>
                <a:gd name="T0" fmla="*/ 446 w 447"/>
                <a:gd name="T1" fmla="*/ 221 h 448"/>
                <a:gd name="T2" fmla="*/ 446 w 447"/>
                <a:gd name="T3" fmla="*/ 221 h 448"/>
                <a:gd name="T4" fmla="*/ 225 w 447"/>
                <a:gd name="T5" fmla="*/ 447 h 448"/>
                <a:gd name="T6" fmla="*/ 0 w 447"/>
                <a:gd name="T7" fmla="*/ 221 h 448"/>
                <a:gd name="T8" fmla="*/ 225 w 447"/>
                <a:gd name="T9" fmla="*/ 0 h 448"/>
                <a:gd name="T10" fmla="*/ 446 w 447"/>
                <a:gd name="T11" fmla="*/ 221 h 448"/>
              </a:gdLst>
              <a:ahLst/>
              <a:cxnLst>
                <a:cxn ang="0">
                  <a:pos x="T0" y="T1"/>
                </a:cxn>
                <a:cxn ang="0">
                  <a:pos x="T2" y="T3"/>
                </a:cxn>
                <a:cxn ang="0">
                  <a:pos x="T4" y="T5"/>
                </a:cxn>
                <a:cxn ang="0">
                  <a:pos x="T6" y="T7"/>
                </a:cxn>
                <a:cxn ang="0">
                  <a:pos x="T8" y="T9"/>
                </a:cxn>
                <a:cxn ang="0">
                  <a:pos x="T10" y="T11"/>
                </a:cxn>
              </a:cxnLst>
              <a:rect l="0" t="0" r="r" b="b"/>
              <a:pathLst>
                <a:path w="447" h="448">
                  <a:moveTo>
                    <a:pt x="446" y="221"/>
                  </a:moveTo>
                  <a:lnTo>
                    <a:pt x="446" y="221"/>
                  </a:lnTo>
                  <a:cubicBezTo>
                    <a:pt x="446" y="345"/>
                    <a:pt x="349" y="447"/>
                    <a:pt x="225" y="447"/>
                  </a:cubicBezTo>
                  <a:cubicBezTo>
                    <a:pt x="101" y="447"/>
                    <a:pt x="0" y="345"/>
                    <a:pt x="0" y="221"/>
                  </a:cubicBezTo>
                  <a:cubicBezTo>
                    <a:pt x="0" y="97"/>
                    <a:pt x="101" y="0"/>
                    <a:pt x="225" y="0"/>
                  </a:cubicBezTo>
                  <a:cubicBezTo>
                    <a:pt x="349" y="0"/>
                    <a:pt x="446" y="97"/>
                    <a:pt x="446" y="221"/>
                  </a:cubicBez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8"/>
            <p:cNvSpPr>
              <a:spLocks noChangeArrowheads="1"/>
            </p:cNvSpPr>
            <p:nvPr/>
          </p:nvSpPr>
          <p:spPr bwMode="auto">
            <a:xfrm>
              <a:off x="14905919" y="4858368"/>
              <a:ext cx="3643950" cy="4693317"/>
            </a:xfrm>
            <a:custGeom>
              <a:avLst/>
              <a:gdLst>
                <a:gd name="T0" fmla="*/ 2894 w 3801"/>
                <a:gd name="T1" fmla="*/ 2699 h 4895"/>
                <a:gd name="T2" fmla="*/ 2894 w 3801"/>
                <a:gd name="T3" fmla="*/ 2699 h 4895"/>
                <a:gd name="T4" fmla="*/ 3137 w 3801"/>
                <a:gd name="T5" fmla="*/ 447 h 4895"/>
                <a:gd name="T6" fmla="*/ 3632 w 3801"/>
                <a:gd name="T7" fmla="*/ 0 h 4895"/>
                <a:gd name="T8" fmla="*/ 3800 w 3801"/>
                <a:gd name="T9" fmla="*/ 0 h 4895"/>
                <a:gd name="T10" fmla="*/ 3336 w 3801"/>
                <a:gd name="T11" fmla="*/ 4283 h 4895"/>
                <a:gd name="T12" fmla="*/ 2659 w 3801"/>
                <a:gd name="T13" fmla="*/ 4894 h 4895"/>
                <a:gd name="T14" fmla="*/ 2654 w 3801"/>
                <a:gd name="T15" fmla="*/ 4894 h 4895"/>
                <a:gd name="T16" fmla="*/ 787 w 3801"/>
                <a:gd name="T17" fmla="*/ 4894 h 4895"/>
                <a:gd name="T18" fmla="*/ 0 w 3801"/>
                <a:gd name="T19" fmla="*/ 4106 h 4895"/>
                <a:gd name="T20" fmla="*/ 0 w 3801"/>
                <a:gd name="T21" fmla="*/ 3513 h 4895"/>
                <a:gd name="T22" fmla="*/ 814 w 3801"/>
                <a:gd name="T23" fmla="*/ 2699 h 4895"/>
                <a:gd name="T24" fmla="*/ 2894 w 3801"/>
                <a:gd name="T25" fmla="*/ 2699 h 4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01" h="4895">
                  <a:moveTo>
                    <a:pt x="2894" y="2699"/>
                  </a:moveTo>
                  <a:lnTo>
                    <a:pt x="2894" y="2699"/>
                  </a:lnTo>
                  <a:cubicBezTo>
                    <a:pt x="3137" y="447"/>
                    <a:pt x="3137" y="447"/>
                    <a:pt x="3137" y="447"/>
                  </a:cubicBezTo>
                  <a:cubicBezTo>
                    <a:pt x="3163" y="195"/>
                    <a:pt x="3375" y="0"/>
                    <a:pt x="3632" y="0"/>
                  </a:cubicBezTo>
                  <a:cubicBezTo>
                    <a:pt x="3800" y="0"/>
                    <a:pt x="3800" y="0"/>
                    <a:pt x="3800" y="0"/>
                  </a:cubicBezTo>
                  <a:cubicBezTo>
                    <a:pt x="3336" y="4283"/>
                    <a:pt x="3336" y="4283"/>
                    <a:pt x="3336" y="4283"/>
                  </a:cubicBezTo>
                  <a:cubicBezTo>
                    <a:pt x="3301" y="4629"/>
                    <a:pt x="3008" y="4894"/>
                    <a:pt x="2659" y="4894"/>
                  </a:cubicBezTo>
                  <a:cubicBezTo>
                    <a:pt x="2654" y="4894"/>
                    <a:pt x="2654" y="4894"/>
                    <a:pt x="2654" y="4894"/>
                  </a:cubicBezTo>
                  <a:cubicBezTo>
                    <a:pt x="787" y="4894"/>
                    <a:pt x="787" y="4894"/>
                    <a:pt x="787" y="4894"/>
                  </a:cubicBezTo>
                  <a:cubicBezTo>
                    <a:pt x="354" y="4894"/>
                    <a:pt x="0" y="4540"/>
                    <a:pt x="0" y="4106"/>
                  </a:cubicBezTo>
                  <a:cubicBezTo>
                    <a:pt x="0" y="3513"/>
                    <a:pt x="0" y="3513"/>
                    <a:pt x="0" y="3513"/>
                  </a:cubicBezTo>
                  <a:cubicBezTo>
                    <a:pt x="0" y="3062"/>
                    <a:pt x="367" y="2699"/>
                    <a:pt x="814" y="2699"/>
                  </a:cubicBezTo>
                  <a:lnTo>
                    <a:pt x="2894" y="2699"/>
                  </a:lnTo>
                </a:path>
              </a:pathLst>
            </a:custGeom>
            <a:solidFill>
              <a:srgbClr val="BCBEC0"/>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9"/>
            <p:cNvSpPr>
              <a:spLocks noChangeArrowheads="1"/>
            </p:cNvSpPr>
            <p:nvPr/>
          </p:nvSpPr>
          <p:spPr bwMode="auto">
            <a:xfrm>
              <a:off x="14905919" y="7448368"/>
              <a:ext cx="2776343" cy="1379641"/>
            </a:xfrm>
            <a:custGeom>
              <a:avLst/>
              <a:gdLst>
                <a:gd name="T0" fmla="*/ 0 w 2895"/>
                <a:gd name="T1" fmla="*/ 1443 h 1444"/>
                <a:gd name="T2" fmla="*/ 0 w 2895"/>
                <a:gd name="T3" fmla="*/ 1443 h 1444"/>
                <a:gd name="T4" fmla="*/ 2677 w 2895"/>
                <a:gd name="T5" fmla="*/ 1443 h 1444"/>
                <a:gd name="T6" fmla="*/ 2894 w 2895"/>
                <a:gd name="T7" fmla="*/ 0 h 1444"/>
                <a:gd name="T8" fmla="*/ 566 w 2895"/>
                <a:gd name="T9" fmla="*/ 0 h 1444"/>
                <a:gd name="T10" fmla="*/ 0 w 2895"/>
                <a:gd name="T11" fmla="*/ 567 h 1444"/>
                <a:gd name="T12" fmla="*/ 0 w 2895"/>
                <a:gd name="T13" fmla="*/ 1443 h 1444"/>
              </a:gdLst>
              <a:ahLst/>
              <a:cxnLst>
                <a:cxn ang="0">
                  <a:pos x="T0" y="T1"/>
                </a:cxn>
                <a:cxn ang="0">
                  <a:pos x="T2" y="T3"/>
                </a:cxn>
                <a:cxn ang="0">
                  <a:pos x="T4" y="T5"/>
                </a:cxn>
                <a:cxn ang="0">
                  <a:pos x="T6" y="T7"/>
                </a:cxn>
                <a:cxn ang="0">
                  <a:pos x="T8" y="T9"/>
                </a:cxn>
                <a:cxn ang="0">
                  <a:pos x="T10" y="T11"/>
                </a:cxn>
                <a:cxn ang="0">
                  <a:pos x="T12" y="T13"/>
                </a:cxn>
              </a:cxnLst>
              <a:rect l="0" t="0" r="r" b="b"/>
              <a:pathLst>
                <a:path w="2895" h="1444">
                  <a:moveTo>
                    <a:pt x="0" y="1443"/>
                  </a:moveTo>
                  <a:lnTo>
                    <a:pt x="0" y="1443"/>
                  </a:lnTo>
                  <a:cubicBezTo>
                    <a:pt x="2677" y="1443"/>
                    <a:pt x="2677" y="1443"/>
                    <a:pt x="2677" y="1443"/>
                  </a:cubicBezTo>
                  <a:cubicBezTo>
                    <a:pt x="2894" y="0"/>
                    <a:pt x="2894" y="0"/>
                    <a:pt x="2894" y="0"/>
                  </a:cubicBezTo>
                  <a:cubicBezTo>
                    <a:pt x="566" y="0"/>
                    <a:pt x="566" y="0"/>
                    <a:pt x="566" y="0"/>
                  </a:cubicBezTo>
                  <a:cubicBezTo>
                    <a:pt x="256" y="0"/>
                    <a:pt x="0" y="253"/>
                    <a:pt x="0" y="567"/>
                  </a:cubicBezTo>
                  <a:lnTo>
                    <a:pt x="0" y="1443"/>
                  </a:lnTo>
                </a:path>
              </a:pathLst>
            </a:custGeom>
            <a:solidFill>
              <a:srgbClr val="E6E7E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0"/>
            <p:cNvSpPr>
              <a:spLocks noChangeArrowheads="1"/>
            </p:cNvSpPr>
            <p:nvPr/>
          </p:nvSpPr>
          <p:spPr bwMode="auto">
            <a:xfrm>
              <a:off x="14216065" y="7367959"/>
              <a:ext cx="1417797" cy="545931"/>
            </a:xfrm>
            <a:custGeom>
              <a:avLst/>
              <a:gdLst>
                <a:gd name="T0" fmla="*/ 0 w 1483"/>
                <a:gd name="T1" fmla="*/ 571 h 572"/>
                <a:gd name="T2" fmla="*/ 0 w 1483"/>
                <a:gd name="T3" fmla="*/ 571 h 572"/>
                <a:gd name="T4" fmla="*/ 159 w 1483"/>
                <a:gd name="T5" fmla="*/ 323 h 572"/>
                <a:gd name="T6" fmla="*/ 743 w 1483"/>
                <a:gd name="T7" fmla="*/ 76 h 572"/>
                <a:gd name="T8" fmla="*/ 1353 w 1483"/>
                <a:gd name="T9" fmla="*/ 71 h 572"/>
                <a:gd name="T10" fmla="*/ 1482 w 1483"/>
                <a:gd name="T11" fmla="*/ 0 h 572"/>
                <a:gd name="T12" fmla="*/ 1482 w 1483"/>
                <a:gd name="T13" fmla="*/ 571 h 572"/>
                <a:gd name="T14" fmla="*/ 0 w 1483"/>
                <a:gd name="T15" fmla="*/ 571 h 5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3" h="572">
                  <a:moveTo>
                    <a:pt x="0" y="571"/>
                  </a:moveTo>
                  <a:lnTo>
                    <a:pt x="0" y="571"/>
                  </a:lnTo>
                  <a:cubicBezTo>
                    <a:pt x="39" y="483"/>
                    <a:pt x="88" y="394"/>
                    <a:pt x="159" y="323"/>
                  </a:cubicBezTo>
                  <a:cubicBezTo>
                    <a:pt x="314" y="164"/>
                    <a:pt x="522" y="76"/>
                    <a:pt x="743" y="76"/>
                  </a:cubicBezTo>
                  <a:cubicBezTo>
                    <a:pt x="743" y="76"/>
                    <a:pt x="1225" y="76"/>
                    <a:pt x="1353" y="71"/>
                  </a:cubicBezTo>
                  <a:cubicBezTo>
                    <a:pt x="1424" y="67"/>
                    <a:pt x="1460" y="31"/>
                    <a:pt x="1482" y="0"/>
                  </a:cubicBezTo>
                  <a:cubicBezTo>
                    <a:pt x="1482" y="571"/>
                    <a:pt x="1482" y="571"/>
                    <a:pt x="1482" y="571"/>
                  </a:cubicBezTo>
                  <a:lnTo>
                    <a:pt x="0" y="571"/>
                  </a:lnTo>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1"/>
            <p:cNvSpPr>
              <a:spLocks noChangeArrowheads="1"/>
            </p:cNvSpPr>
            <p:nvPr/>
          </p:nvSpPr>
          <p:spPr bwMode="auto">
            <a:xfrm>
              <a:off x="13356923" y="11070983"/>
              <a:ext cx="1629409" cy="562860"/>
            </a:xfrm>
            <a:custGeom>
              <a:avLst/>
              <a:gdLst>
                <a:gd name="T0" fmla="*/ 1026 w 1704"/>
                <a:gd name="T1" fmla="*/ 0 h 590"/>
                <a:gd name="T2" fmla="*/ 0 w 1704"/>
                <a:gd name="T3" fmla="*/ 394 h 590"/>
                <a:gd name="T4" fmla="*/ 0 w 1704"/>
                <a:gd name="T5" fmla="*/ 589 h 590"/>
                <a:gd name="T6" fmla="*/ 1703 w 1704"/>
                <a:gd name="T7" fmla="*/ 589 h 590"/>
                <a:gd name="T8" fmla="*/ 1703 w 1704"/>
                <a:gd name="T9" fmla="*/ 5 h 590"/>
                <a:gd name="T10" fmla="*/ 1026 w 1704"/>
                <a:gd name="T11" fmla="*/ 0 h 590"/>
              </a:gdLst>
              <a:ahLst/>
              <a:cxnLst>
                <a:cxn ang="0">
                  <a:pos x="T0" y="T1"/>
                </a:cxn>
                <a:cxn ang="0">
                  <a:pos x="T2" y="T3"/>
                </a:cxn>
                <a:cxn ang="0">
                  <a:pos x="T4" y="T5"/>
                </a:cxn>
                <a:cxn ang="0">
                  <a:pos x="T6" y="T7"/>
                </a:cxn>
                <a:cxn ang="0">
                  <a:pos x="T8" y="T9"/>
                </a:cxn>
                <a:cxn ang="0">
                  <a:pos x="T10" y="T11"/>
                </a:cxn>
              </a:cxnLst>
              <a:rect l="0" t="0" r="r" b="b"/>
              <a:pathLst>
                <a:path w="1704" h="590">
                  <a:moveTo>
                    <a:pt x="1026" y="0"/>
                  </a:moveTo>
                  <a:lnTo>
                    <a:pt x="0" y="394"/>
                  </a:lnTo>
                  <a:lnTo>
                    <a:pt x="0" y="589"/>
                  </a:lnTo>
                  <a:lnTo>
                    <a:pt x="1703" y="589"/>
                  </a:lnTo>
                  <a:lnTo>
                    <a:pt x="1703" y="5"/>
                  </a:lnTo>
                  <a:lnTo>
                    <a:pt x="1026" y="0"/>
                  </a:lnTo>
                </a:path>
              </a:pathLst>
            </a:custGeom>
            <a:solidFill>
              <a:srgbClr val="2E2E2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2"/>
            <p:cNvSpPr>
              <a:spLocks noChangeArrowheads="1"/>
            </p:cNvSpPr>
            <p:nvPr/>
          </p:nvSpPr>
          <p:spPr bwMode="auto">
            <a:xfrm>
              <a:off x="13356923" y="11070983"/>
              <a:ext cx="1629409" cy="562860"/>
            </a:xfrm>
            <a:custGeom>
              <a:avLst/>
              <a:gdLst>
                <a:gd name="T0" fmla="*/ 1026 w 1704"/>
                <a:gd name="T1" fmla="*/ 0 h 590"/>
                <a:gd name="T2" fmla="*/ 0 w 1704"/>
                <a:gd name="T3" fmla="*/ 394 h 590"/>
                <a:gd name="T4" fmla="*/ 0 w 1704"/>
                <a:gd name="T5" fmla="*/ 589 h 590"/>
                <a:gd name="T6" fmla="*/ 1703 w 1704"/>
                <a:gd name="T7" fmla="*/ 589 h 590"/>
                <a:gd name="T8" fmla="*/ 1703 w 1704"/>
                <a:gd name="T9" fmla="*/ 5 h 590"/>
                <a:gd name="T10" fmla="*/ 1026 w 1704"/>
                <a:gd name="T11" fmla="*/ 0 h 590"/>
              </a:gdLst>
              <a:ahLst/>
              <a:cxnLst>
                <a:cxn ang="0">
                  <a:pos x="T0" y="T1"/>
                </a:cxn>
                <a:cxn ang="0">
                  <a:pos x="T2" y="T3"/>
                </a:cxn>
                <a:cxn ang="0">
                  <a:pos x="T4" y="T5"/>
                </a:cxn>
                <a:cxn ang="0">
                  <a:pos x="T6" y="T7"/>
                </a:cxn>
                <a:cxn ang="0">
                  <a:pos x="T8" y="T9"/>
                </a:cxn>
                <a:cxn ang="0">
                  <a:pos x="T10" y="T11"/>
                </a:cxn>
              </a:cxnLst>
              <a:rect l="0" t="0" r="r" b="b"/>
              <a:pathLst>
                <a:path w="1704" h="590">
                  <a:moveTo>
                    <a:pt x="1026" y="0"/>
                  </a:moveTo>
                  <a:lnTo>
                    <a:pt x="0" y="394"/>
                  </a:lnTo>
                  <a:lnTo>
                    <a:pt x="0" y="589"/>
                  </a:lnTo>
                  <a:lnTo>
                    <a:pt x="1703" y="589"/>
                  </a:lnTo>
                  <a:lnTo>
                    <a:pt x="1703" y="5"/>
                  </a:lnTo>
                  <a:lnTo>
                    <a:pt x="1026" y="0"/>
                  </a:lnTo>
                </a:path>
              </a:pathLst>
            </a:custGeom>
            <a:solidFill>
              <a:srgbClr val="2E2E2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3"/>
            <p:cNvSpPr>
              <a:spLocks noChangeArrowheads="1"/>
            </p:cNvSpPr>
            <p:nvPr/>
          </p:nvSpPr>
          <p:spPr bwMode="auto">
            <a:xfrm>
              <a:off x="15172549" y="4430933"/>
              <a:ext cx="2221921" cy="4062745"/>
            </a:xfrm>
            <a:custGeom>
              <a:avLst/>
              <a:gdLst>
                <a:gd name="T0" fmla="*/ 465 w 2319"/>
                <a:gd name="T1" fmla="*/ 3478 h 4236"/>
                <a:gd name="T2" fmla="*/ 465 w 2319"/>
                <a:gd name="T3" fmla="*/ 3478 h 4236"/>
                <a:gd name="T4" fmla="*/ 912 w 2319"/>
                <a:gd name="T5" fmla="*/ 292 h 4236"/>
                <a:gd name="T6" fmla="*/ 1836 w 2319"/>
                <a:gd name="T7" fmla="*/ 0 h 4236"/>
                <a:gd name="T8" fmla="*/ 2075 w 2319"/>
                <a:gd name="T9" fmla="*/ 222 h 4236"/>
                <a:gd name="T10" fmla="*/ 2318 w 2319"/>
                <a:gd name="T11" fmla="*/ 730 h 4236"/>
                <a:gd name="T12" fmla="*/ 2318 w 2319"/>
                <a:gd name="T13" fmla="*/ 3036 h 4236"/>
                <a:gd name="T14" fmla="*/ 1120 w 2319"/>
                <a:gd name="T15" fmla="*/ 4235 h 4236"/>
                <a:gd name="T16" fmla="*/ 0 w 2319"/>
                <a:gd name="T17" fmla="*/ 4235 h 4236"/>
                <a:gd name="T18" fmla="*/ 465 w 2319"/>
                <a:gd name="T19" fmla="*/ 3478 h 4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9" h="4236">
                  <a:moveTo>
                    <a:pt x="465" y="3478"/>
                  </a:moveTo>
                  <a:lnTo>
                    <a:pt x="465" y="3478"/>
                  </a:lnTo>
                  <a:cubicBezTo>
                    <a:pt x="465" y="3000"/>
                    <a:pt x="465" y="673"/>
                    <a:pt x="912" y="292"/>
                  </a:cubicBezTo>
                  <a:cubicBezTo>
                    <a:pt x="1836" y="0"/>
                    <a:pt x="1836" y="0"/>
                    <a:pt x="1836" y="0"/>
                  </a:cubicBezTo>
                  <a:cubicBezTo>
                    <a:pt x="2075" y="222"/>
                    <a:pt x="2075" y="222"/>
                    <a:pt x="2075" y="222"/>
                  </a:cubicBezTo>
                  <a:cubicBezTo>
                    <a:pt x="2221" y="341"/>
                    <a:pt x="2318" y="522"/>
                    <a:pt x="2318" y="730"/>
                  </a:cubicBezTo>
                  <a:cubicBezTo>
                    <a:pt x="2318" y="3036"/>
                    <a:pt x="2318" y="3036"/>
                    <a:pt x="2318" y="3036"/>
                  </a:cubicBezTo>
                  <a:cubicBezTo>
                    <a:pt x="2318" y="3699"/>
                    <a:pt x="1783" y="4235"/>
                    <a:pt x="1120" y="4235"/>
                  </a:cubicBezTo>
                  <a:cubicBezTo>
                    <a:pt x="0" y="4235"/>
                    <a:pt x="0" y="4235"/>
                    <a:pt x="0" y="4235"/>
                  </a:cubicBezTo>
                  <a:lnTo>
                    <a:pt x="465" y="3478"/>
                  </a:lnTo>
                </a:path>
              </a:pathLst>
            </a:custGeom>
            <a:solidFill>
              <a:srgbClr val="17959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4"/>
            <p:cNvSpPr>
              <a:spLocks noChangeArrowheads="1"/>
            </p:cNvSpPr>
            <p:nvPr/>
          </p:nvSpPr>
          <p:spPr bwMode="auto">
            <a:xfrm>
              <a:off x="14097563" y="7304479"/>
              <a:ext cx="3296907" cy="3660703"/>
            </a:xfrm>
            <a:custGeom>
              <a:avLst/>
              <a:gdLst>
                <a:gd name="T0" fmla="*/ 824 w 3439"/>
                <a:gd name="T1" fmla="*/ 389 h 3819"/>
                <a:gd name="T2" fmla="*/ 824 w 3439"/>
                <a:gd name="T3" fmla="*/ 389 h 3819"/>
                <a:gd name="T4" fmla="*/ 240 w 3439"/>
                <a:gd name="T5" fmla="*/ 637 h 3819"/>
                <a:gd name="T6" fmla="*/ 9 w 3439"/>
                <a:gd name="T7" fmla="*/ 1225 h 3819"/>
                <a:gd name="T8" fmla="*/ 49 w 3439"/>
                <a:gd name="T9" fmla="*/ 3818 h 3819"/>
                <a:gd name="T10" fmla="*/ 899 w 3439"/>
                <a:gd name="T11" fmla="*/ 3805 h 3819"/>
                <a:gd name="T12" fmla="*/ 855 w 3439"/>
                <a:gd name="T13" fmla="*/ 1239 h 3819"/>
                <a:gd name="T14" fmla="*/ 1120 w 3439"/>
                <a:gd name="T15" fmla="*/ 1239 h 3819"/>
                <a:gd name="T16" fmla="*/ 1120 w 3439"/>
                <a:gd name="T17" fmla="*/ 1239 h 3819"/>
                <a:gd name="T18" fmla="*/ 2240 w 3439"/>
                <a:gd name="T19" fmla="*/ 1239 h 3819"/>
                <a:gd name="T20" fmla="*/ 3438 w 3439"/>
                <a:gd name="T21" fmla="*/ 40 h 3819"/>
                <a:gd name="T22" fmla="*/ 3438 w 3439"/>
                <a:gd name="T23" fmla="*/ 0 h 3819"/>
                <a:gd name="T24" fmla="*/ 1589 w 3439"/>
                <a:gd name="T25" fmla="*/ 0 h 3819"/>
                <a:gd name="T26" fmla="*/ 1589 w 3439"/>
                <a:gd name="T27" fmla="*/ 265 h 3819"/>
                <a:gd name="T28" fmla="*/ 1434 w 3439"/>
                <a:gd name="T29" fmla="*/ 385 h 3819"/>
                <a:gd name="T30" fmla="*/ 824 w 3439"/>
                <a:gd name="T31" fmla="*/ 389 h 3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39" h="3819">
                  <a:moveTo>
                    <a:pt x="824" y="389"/>
                  </a:moveTo>
                  <a:lnTo>
                    <a:pt x="824" y="389"/>
                  </a:lnTo>
                  <a:cubicBezTo>
                    <a:pt x="602" y="389"/>
                    <a:pt x="394" y="478"/>
                    <a:pt x="240" y="637"/>
                  </a:cubicBezTo>
                  <a:cubicBezTo>
                    <a:pt x="85" y="796"/>
                    <a:pt x="0" y="1004"/>
                    <a:pt x="9" y="1225"/>
                  </a:cubicBezTo>
                  <a:cubicBezTo>
                    <a:pt x="49" y="3818"/>
                    <a:pt x="49" y="3818"/>
                    <a:pt x="49" y="3818"/>
                  </a:cubicBezTo>
                  <a:cubicBezTo>
                    <a:pt x="899" y="3805"/>
                    <a:pt x="899" y="3805"/>
                    <a:pt x="899" y="3805"/>
                  </a:cubicBezTo>
                  <a:cubicBezTo>
                    <a:pt x="855" y="1239"/>
                    <a:pt x="855" y="1239"/>
                    <a:pt x="855" y="1239"/>
                  </a:cubicBezTo>
                  <a:cubicBezTo>
                    <a:pt x="1120" y="1239"/>
                    <a:pt x="1120" y="1239"/>
                    <a:pt x="1120" y="1239"/>
                  </a:cubicBezTo>
                  <a:lnTo>
                    <a:pt x="1120" y="1239"/>
                  </a:lnTo>
                  <a:cubicBezTo>
                    <a:pt x="2240" y="1239"/>
                    <a:pt x="2240" y="1239"/>
                    <a:pt x="2240" y="1239"/>
                  </a:cubicBezTo>
                  <a:cubicBezTo>
                    <a:pt x="2903" y="1239"/>
                    <a:pt x="3438" y="703"/>
                    <a:pt x="3438" y="40"/>
                  </a:cubicBezTo>
                  <a:cubicBezTo>
                    <a:pt x="3438" y="0"/>
                    <a:pt x="3438" y="0"/>
                    <a:pt x="3438" y="0"/>
                  </a:cubicBezTo>
                  <a:cubicBezTo>
                    <a:pt x="1589" y="0"/>
                    <a:pt x="1589" y="0"/>
                    <a:pt x="1589" y="0"/>
                  </a:cubicBezTo>
                  <a:cubicBezTo>
                    <a:pt x="1589" y="265"/>
                    <a:pt x="1589" y="265"/>
                    <a:pt x="1589" y="265"/>
                  </a:cubicBezTo>
                  <a:cubicBezTo>
                    <a:pt x="1589" y="265"/>
                    <a:pt x="1562" y="376"/>
                    <a:pt x="1434" y="385"/>
                  </a:cubicBezTo>
                  <a:cubicBezTo>
                    <a:pt x="1301" y="389"/>
                    <a:pt x="824" y="389"/>
                    <a:pt x="824" y="389"/>
                  </a:cubicBezTo>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5"/>
            <p:cNvSpPr>
              <a:spLocks noChangeArrowheads="1"/>
            </p:cNvSpPr>
            <p:nvPr/>
          </p:nvSpPr>
          <p:spPr bwMode="auto">
            <a:xfrm>
              <a:off x="10161589" y="4253188"/>
              <a:ext cx="4448074" cy="5302729"/>
            </a:xfrm>
            <a:custGeom>
              <a:avLst/>
              <a:gdLst>
                <a:gd name="T0" fmla="*/ 0 w 4638"/>
                <a:gd name="T1" fmla="*/ 5527 h 5528"/>
                <a:gd name="T2" fmla="*/ 4637 w 4638"/>
                <a:gd name="T3" fmla="*/ 5527 h 5528"/>
                <a:gd name="T4" fmla="*/ 4637 w 4638"/>
                <a:gd name="T5" fmla="*/ 0 h 5528"/>
                <a:gd name="T6" fmla="*/ 0 w 4638"/>
                <a:gd name="T7" fmla="*/ 0 h 5528"/>
                <a:gd name="T8" fmla="*/ 0 w 4638"/>
                <a:gd name="T9" fmla="*/ 5527 h 5528"/>
              </a:gdLst>
              <a:ahLst/>
              <a:cxnLst>
                <a:cxn ang="0">
                  <a:pos x="T0" y="T1"/>
                </a:cxn>
                <a:cxn ang="0">
                  <a:pos x="T2" y="T3"/>
                </a:cxn>
                <a:cxn ang="0">
                  <a:pos x="T4" y="T5"/>
                </a:cxn>
                <a:cxn ang="0">
                  <a:pos x="T6" y="T7"/>
                </a:cxn>
                <a:cxn ang="0">
                  <a:pos x="T8" y="T9"/>
                </a:cxn>
              </a:cxnLst>
              <a:rect l="0" t="0" r="r" b="b"/>
              <a:pathLst>
                <a:path w="4638" h="5528">
                  <a:moveTo>
                    <a:pt x="0" y="5527"/>
                  </a:moveTo>
                  <a:lnTo>
                    <a:pt x="4637" y="5527"/>
                  </a:lnTo>
                  <a:lnTo>
                    <a:pt x="4637" y="0"/>
                  </a:lnTo>
                  <a:lnTo>
                    <a:pt x="0" y="0"/>
                  </a:lnTo>
                  <a:lnTo>
                    <a:pt x="0" y="5527"/>
                  </a:lnTo>
                </a:path>
              </a:pathLst>
            </a:custGeom>
            <a:solidFill>
              <a:srgbClr val="C49A6C"/>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6"/>
            <p:cNvSpPr>
              <a:spLocks noChangeArrowheads="1"/>
            </p:cNvSpPr>
            <p:nvPr/>
          </p:nvSpPr>
          <p:spPr bwMode="auto">
            <a:xfrm>
              <a:off x="10161589" y="4253188"/>
              <a:ext cx="4448074" cy="5302729"/>
            </a:xfrm>
            <a:custGeom>
              <a:avLst/>
              <a:gdLst>
                <a:gd name="T0" fmla="*/ 0 w 4638"/>
                <a:gd name="T1" fmla="*/ 5527 h 5528"/>
                <a:gd name="T2" fmla="*/ 4637 w 4638"/>
                <a:gd name="T3" fmla="*/ 5527 h 5528"/>
                <a:gd name="T4" fmla="*/ 4637 w 4638"/>
                <a:gd name="T5" fmla="*/ 0 h 5528"/>
                <a:gd name="T6" fmla="*/ 0 w 4638"/>
                <a:gd name="T7" fmla="*/ 0 h 5528"/>
                <a:gd name="T8" fmla="*/ 0 w 4638"/>
                <a:gd name="T9" fmla="*/ 5527 h 5528"/>
              </a:gdLst>
              <a:ahLst/>
              <a:cxnLst>
                <a:cxn ang="0">
                  <a:pos x="T0" y="T1"/>
                </a:cxn>
                <a:cxn ang="0">
                  <a:pos x="T2" y="T3"/>
                </a:cxn>
                <a:cxn ang="0">
                  <a:pos x="T4" y="T5"/>
                </a:cxn>
                <a:cxn ang="0">
                  <a:pos x="T6" y="T7"/>
                </a:cxn>
                <a:cxn ang="0">
                  <a:pos x="T8" y="T9"/>
                </a:cxn>
              </a:cxnLst>
              <a:rect l="0" t="0" r="r" b="b"/>
              <a:pathLst>
                <a:path w="4638" h="5528">
                  <a:moveTo>
                    <a:pt x="0" y="5527"/>
                  </a:moveTo>
                  <a:lnTo>
                    <a:pt x="4637" y="5527"/>
                  </a:lnTo>
                  <a:lnTo>
                    <a:pt x="4637" y="0"/>
                  </a:lnTo>
                  <a:lnTo>
                    <a:pt x="0" y="0"/>
                  </a:lnTo>
                  <a:lnTo>
                    <a:pt x="0" y="5527"/>
                  </a:lnTo>
                </a:path>
              </a:pathLst>
            </a:custGeom>
            <a:solidFill>
              <a:srgbClr val="C49A6C"/>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7"/>
            <p:cNvSpPr>
              <a:spLocks noChangeArrowheads="1"/>
            </p:cNvSpPr>
            <p:nvPr/>
          </p:nvSpPr>
          <p:spPr bwMode="auto">
            <a:xfrm>
              <a:off x="12265007" y="5328123"/>
              <a:ext cx="922626" cy="1980588"/>
            </a:xfrm>
            <a:custGeom>
              <a:avLst/>
              <a:gdLst>
                <a:gd name="T0" fmla="*/ 965 w 966"/>
                <a:gd name="T1" fmla="*/ 0 h 2067"/>
                <a:gd name="T2" fmla="*/ 0 w 966"/>
                <a:gd name="T3" fmla="*/ 0 h 2067"/>
                <a:gd name="T4" fmla="*/ 0 w 966"/>
                <a:gd name="T5" fmla="*/ 2066 h 2067"/>
                <a:gd name="T6" fmla="*/ 45 w 966"/>
                <a:gd name="T7" fmla="*/ 2066 h 2067"/>
                <a:gd name="T8" fmla="*/ 45 w 966"/>
                <a:gd name="T9" fmla="*/ 26 h 2067"/>
                <a:gd name="T10" fmla="*/ 965 w 966"/>
                <a:gd name="T11" fmla="*/ 26 h 2067"/>
                <a:gd name="T12" fmla="*/ 965 w 966"/>
                <a:gd name="T13" fmla="*/ 0 h 2067"/>
              </a:gdLst>
              <a:ahLst/>
              <a:cxnLst>
                <a:cxn ang="0">
                  <a:pos x="T0" y="T1"/>
                </a:cxn>
                <a:cxn ang="0">
                  <a:pos x="T2" y="T3"/>
                </a:cxn>
                <a:cxn ang="0">
                  <a:pos x="T4" y="T5"/>
                </a:cxn>
                <a:cxn ang="0">
                  <a:pos x="T6" y="T7"/>
                </a:cxn>
                <a:cxn ang="0">
                  <a:pos x="T8" y="T9"/>
                </a:cxn>
                <a:cxn ang="0">
                  <a:pos x="T10" y="T11"/>
                </a:cxn>
                <a:cxn ang="0">
                  <a:pos x="T12" y="T13"/>
                </a:cxn>
              </a:cxnLst>
              <a:rect l="0" t="0" r="r" b="b"/>
              <a:pathLst>
                <a:path w="966" h="2067">
                  <a:moveTo>
                    <a:pt x="965" y="0"/>
                  </a:moveTo>
                  <a:lnTo>
                    <a:pt x="0" y="0"/>
                  </a:lnTo>
                  <a:lnTo>
                    <a:pt x="0" y="2066"/>
                  </a:lnTo>
                  <a:lnTo>
                    <a:pt x="45" y="2066"/>
                  </a:lnTo>
                  <a:lnTo>
                    <a:pt x="45" y="26"/>
                  </a:lnTo>
                  <a:lnTo>
                    <a:pt x="965" y="26"/>
                  </a:lnTo>
                  <a:lnTo>
                    <a:pt x="965"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8"/>
            <p:cNvSpPr>
              <a:spLocks noChangeArrowheads="1"/>
            </p:cNvSpPr>
            <p:nvPr/>
          </p:nvSpPr>
          <p:spPr bwMode="auto">
            <a:xfrm>
              <a:off x="12265007" y="5328123"/>
              <a:ext cx="922626" cy="1980588"/>
            </a:xfrm>
            <a:custGeom>
              <a:avLst/>
              <a:gdLst>
                <a:gd name="T0" fmla="*/ 965 w 966"/>
                <a:gd name="T1" fmla="*/ 0 h 2067"/>
                <a:gd name="T2" fmla="*/ 0 w 966"/>
                <a:gd name="T3" fmla="*/ 0 h 2067"/>
                <a:gd name="T4" fmla="*/ 0 w 966"/>
                <a:gd name="T5" fmla="*/ 2066 h 2067"/>
                <a:gd name="T6" fmla="*/ 45 w 966"/>
                <a:gd name="T7" fmla="*/ 2066 h 2067"/>
                <a:gd name="T8" fmla="*/ 45 w 966"/>
                <a:gd name="T9" fmla="*/ 26 h 2067"/>
                <a:gd name="T10" fmla="*/ 965 w 966"/>
                <a:gd name="T11" fmla="*/ 26 h 2067"/>
                <a:gd name="T12" fmla="*/ 965 w 966"/>
                <a:gd name="T13" fmla="*/ 0 h 2067"/>
              </a:gdLst>
              <a:ahLst/>
              <a:cxnLst>
                <a:cxn ang="0">
                  <a:pos x="T0" y="T1"/>
                </a:cxn>
                <a:cxn ang="0">
                  <a:pos x="T2" y="T3"/>
                </a:cxn>
                <a:cxn ang="0">
                  <a:pos x="T4" y="T5"/>
                </a:cxn>
                <a:cxn ang="0">
                  <a:pos x="T6" y="T7"/>
                </a:cxn>
                <a:cxn ang="0">
                  <a:pos x="T8" y="T9"/>
                </a:cxn>
                <a:cxn ang="0">
                  <a:pos x="T10" y="T11"/>
                </a:cxn>
                <a:cxn ang="0">
                  <a:pos x="T12" y="T13"/>
                </a:cxn>
              </a:cxnLst>
              <a:rect l="0" t="0" r="r" b="b"/>
              <a:pathLst>
                <a:path w="966" h="2067">
                  <a:moveTo>
                    <a:pt x="965" y="0"/>
                  </a:moveTo>
                  <a:lnTo>
                    <a:pt x="0" y="0"/>
                  </a:lnTo>
                  <a:lnTo>
                    <a:pt x="0" y="2066"/>
                  </a:lnTo>
                  <a:lnTo>
                    <a:pt x="45" y="2066"/>
                  </a:lnTo>
                  <a:lnTo>
                    <a:pt x="45" y="26"/>
                  </a:lnTo>
                  <a:lnTo>
                    <a:pt x="965" y="26"/>
                  </a:lnTo>
                  <a:lnTo>
                    <a:pt x="965"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9"/>
            <p:cNvSpPr>
              <a:spLocks noChangeArrowheads="1"/>
            </p:cNvSpPr>
            <p:nvPr/>
          </p:nvSpPr>
          <p:spPr bwMode="auto">
            <a:xfrm>
              <a:off x="12307330" y="5349283"/>
              <a:ext cx="922626" cy="1976356"/>
            </a:xfrm>
            <a:custGeom>
              <a:avLst/>
              <a:gdLst>
                <a:gd name="T0" fmla="*/ 0 w 966"/>
                <a:gd name="T1" fmla="*/ 2062 h 2063"/>
                <a:gd name="T2" fmla="*/ 965 w 966"/>
                <a:gd name="T3" fmla="*/ 2062 h 2063"/>
                <a:gd name="T4" fmla="*/ 965 w 966"/>
                <a:gd name="T5" fmla="*/ 0 h 2063"/>
                <a:gd name="T6" fmla="*/ 0 w 966"/>
                <a:gd name="T7" fmla="*/ 0 h 2063"/>
                <a:gd name="T8" fmla="*/ 0 w 966"/>
                <a:gd name="T9" fmla="*/ 2062 h 2063"/>
              </a:gdLst>
              <a:ahLst/>
              <a:cxnLst>
                <a:cxn ang="0">
                  <a:pos x="T0" y="T1"/>
                </a:cxn>
                <a:cxn ang="0">
                  <a:pos x="T2" y="T3"/>
                </a:cxn>
                <a:cxn ang="0">
                  <a:pos x="T4" y="T5"/>
                </a:cxn>
                <a:cxn ang="0">
                  <a:pos x="T6" y="T7"/>
                </a:cxn>
                <a:cxn ang="0">
                  <a:pos x="T8" y="T9"/>
                </a:cxn>
              </a:cxnLst>
              <a:rect l="0" t="0" r="r" b="b"/>
              <a:pathLst>
                <a:path w="966" h="2063">
                  <a:moveTo>
                    <a:pt x="0" y="2062"/>
                  </a:moveTo>
                  <a:lnTo>
                    <a:pt x="965" y="2062"/>
                  </a:lnTo>
                  <a:lnTo>
                    <a:pt x="965" y="0"/>
                  </a:lnTo>
                  <a:lnTo>
                    <a:pt x="0" y="0"/>
                  </a:lnTo>
                  <a:lnTo>
                    <a:pt x="0" y="2062"/>
                  </a:lnTo>
                </a:path>
              </a:pathLst>
            </a:custGeom>
            <a:solidFill>
              <a:srgbClr val="E6E7E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0"/>
            <p:cNvSpPr>
              <a:spLocks noChangeArrowheads="1"/>
            </p:cNvSpPr>
            <p:nvPr/>
          </p:nvSpPr>
          <p:spPr bwMode="auto">
            <a:xfrm>
              <a:off x="12307330" y="5349283"/>
              <a:ext cx="922626" cy="1976356"/>
            </a:xfrm>
            <a:custGeom>
              <a:avLst/>
              <a:gdLst>
                <a:gd name="T0" fmla="*/ 0 w 966"/>
                <a:gd name="T1" fmla="*/ 2062 h 2063"/>
                <a:gd name="T2" fmla="*/ 965 w 966"/>
                <a:gd name="T3" fmla="*/ 2062 h 2063"/>
                <a:gd name="T4" fmla="*/ 965 w 966"/>
                <a:gd name="T5" fmla="*/ 0 h 2063"/>
                <a:gd name="T6" fmla="*/ 0 w 966"/>
                <a:gd name="T7" fmla="*/ 0 h 2063"/>
                <a:gd name="T8" fmla="*/ 0 w 966"/>
                <a:gd name="T9" fmla="*/ 2062 h 2063"/>
              </a:gdLst>
              <a:ahLst/>
              <a:cxnLst>
                <a:cxn ang="0">
                  <a:pos x="T0" y="T1"/>
                </a:cxn>
                <a:cxn ang="0">
                  <a:pos x="T2" y="T3"/>
                </a:cxn>
                <a:cxn ang="0">
                  <a:pos x="T4" y="T5"/>
                </a:cxn>
                <a:cxn ang="0">
                  <a:pos x="T6" y="T7"/>
                </a:cxn>
                <a:cxn ang="0">
                  <a:pos x="T8" y="T9"/>
                </a:cxn>
              </a:cxnLst>
              <a:rect l="0" t="0" r="r" b="b"/>
              <a:pathLst>
                <a:path w="966" h="2063">
                  <a:moveTo>
                    <a:pt x="0" y="2062"/>
                  </a:moveTo>
                  <a:lnTo>
                    <a:pt x="965" y="2062"/>
                  </a:lnTo>
                  <a:lnTo>
                    <a:pt x="965" y="0"/>
                  </a:lnTo>
                  <a:lnTo>
                    <a:pt x="0" y="0"/>
                  </a:lnTo>
                  <a:lnTo>
                    <a:pt x="0" y="2062"/>
                  </a:lnTo>
                </a:path>
              </a:pathLst>
            </a:custGeom>
            <a:solidFill>
              <a:srgbClr val="E6E7E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1"/>
            <p:cNvSpPr>
              <a:spLocks noChangeArrowheads="1"/>
            </p:cNvSpPr>
            <p:nvPr/>
          </p:nvSpPr>
          <p:spPr bwMode="auto">
            <a:xfrm>
              <a:off x="13018344" y="6610427"/>
              <a:ext cx="101574" cy="71944"/>
            </a:xfrm>
            <a:custGeom>
              <a:avLst/>
              <a:gdLst>
                <a:gd name="T0" fmla="*/ 110 w 111"/>
                <a:gd name="T1" fmla="*/ 0 h 81"/>
                <a:gd name="T2" fmla="*/ 110 w 111"/>
                <a:gd name="T3" fmla="*/ 80 h 81"/>
                <a:gd name="T4" fmla="*/ 0 w 111"/>
                <a:gd name="T5" fmla="*/ 80 h 81"/>
                <a:gd name="T6" fmla="*/ 0 w 111"/>
                <a:gd name="T7" fmla="*/ 0 h 81"/>
                <a:gd name="T8" fmla="*/ 110 w 111"/>
                <a:gd name="T9" fmla="*/ 0 h 81"/>
              </a:gdLst>
              <a:ahLst/>
              <a:cxnLst>
                <a:cxn ang="0">
                  <a:pos x="T0" y="T1"/>
                </a:cxn>
                <a:cxn ang="0">
                  <a:pos x="T2" y="T3"/>
                </a:cxn>
                <a:cxn ang="0">
                  <a:pos x="T4" y="T5"/>
                </a:cxn>
                <a:cxn ang="0">
                  <a:pos x="T6" y="T7"/>
                </a:cxn>
                <a:cxn ang="0">
                  <a:pos x="T8" y="T9"/>
                </a:cxn>
              </a:cxnLst>
              <a:rect l="0" t="0" r="r" b="b"/>
              <a:pathLst>
                <a:path w="111" h="81">
                  <a:moveTo>
                    <a:pt x="110" y="0"/>
                  </a:moveTo>
                  <a:lnTo>
                    <a:pt x="110" y="80"/>
                  </a:lnTo>
                  <a:lnTo>
                    <a:pt x="0" y="80"/>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2"/>
            <p:cNvSpPr>
              <a:spLocks noChangeArrowheads="1"/>
            </p:cNvSpPr>
            <p:nvPr/>
          </p:nvSpPr>
          <p:spPr bwMode="auto">
            <a:xfrm>
              <a:off x="13018344" y="6610427"/>
              <a:ext cx="101574" cy="71944"/>
            </a:xfrm>
            <a:custGeom>
              <a:avLst/>
              <a:gdLst>
                <a:gd name="T0" fmla="*/ 110 w 111"/>
                <a:gd name="T1" fmla="*/ 0 h 81"/>
                <a:gd name="T2" fmla="*/ 110 w 111"/>
                <a:gd name="T3" fmla="*/ 80 h 81"/>
                <a:gd name="T4" fmla="*/ 0 w 111"/>
                <a:gd name="T5" fmla="*/ 80 h 81"/>
                <a:gd name="T6" fmla="*/ 0 w 111"/>
                <a:gd name="T7" fmla="*/ 0 h 81"/>
                <a:gd name="T8" fmla="*/ 110 w 111"/>
                <a:gd name="T9" fmla="*/ 0 h 81"/>
              </a:gdLst>
              <a:ahLst/>
              <a:cxnLst>
                <a:cxn ang="0">
                  <a:pos x="T0" y="T1"/>
                </a:cxn>
                <a:cxn ang="0">
                  <a:pos x="T2" y="T3"/>
                </a:cxn>
                <a:cxn ang="0">
                  <a:pos x="T4" y="T5"/>
                </a:cxn>
                <a:cxn ang="0">
                  <a:pos x="T6" y="T7"/>
                </a:cxn>
                <a:cxn ang="0">
                  <a:pos x="T8" y="T9"/>
                </a:cxn>
              </a:cxnLst>
              <a:rect l="0" t="0" r="r" b="b"/>
              <a:pathLst>
                <a:path w="111" h="81">
                  <a:moveTo>
                    <a:pt x="110" y="0"/>
                  </a:moveTo>
                  <a:lnTo>
                    <a:pt x="110" y="80"/>
                  </a:lnTo>
                  <a:lnTo>
                    <a:pt x="0" y="80"/>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3"/>
            <p:cNvSpPr>
              <a:spLocks noChangeArrowheads="1"/>
            </p:cNvSpPr>
            <p:nvPr/>
          </p:nvSpPr>
          <p:spPr bwMode="auto">
            <a:xfrm>
              <a:off x="12417368" y="6610427"/>
              <a:ext cx="76180" cy="71944"/>
            </a:xfrm>
            <a:custGeom>
              <a:avLst/>
              <a:gdLst>
                <a:gd name="T0" fmla="*/ 0 w 85"/>
                <a:gd name="T1" fmla="*/ 80 h 81"/>
                <a:gd name="T2" fmla="*/ 0 w 85"/>
                <a:gd name="T3" fmla="*/ 0 h 81"/>
                <a:gd name="T4" fmla="*/ 84 w 85"/>
                <a:gd name="T5" fmla="*/ 0 h 81"/>
                <a:gd name="T6" fmla="*/ 84 w 85"/>
                <a:gd name="T7" fmla="*/ 80 h 81"/>
                <a:gd name="T8" fmla="*/ 0 w 85"/>
                <a:gd name="T9" fmla="*/ 80 h 81"/>
              </a:gdLst>
              <a:ahLst/>
              <a:cxnLst>
                <a:cxn ang="0">
                  <a:pos x="T0" y="T1"/>
                </a:cxn>
                <a:cxn ang="0">
                  <a:pos x="T2" y="T3"/>
                </a:cxn>
                <a:cxn ang="0">
                  <a:pos x="T4" y="T5"/>
                </a:cxn>
                <a:cxn ang="0">
                  <a:pos x="T6" y="T7"/>
                </a:cxn>
                <a:cxn ang="0">
                  <a:pos x="T8" y="T9"/>
                </a:cxn>
              </a:cxnLst>
              <a:rect l="0" t="0" r="r" b="b"/>
              <a:pathLst>
                <a:path w="85" h="81">
                  <a:moveTo>
                    <a:pt x="0" y="80"/>
                  </a:moveTo>
                  <a:lnTo>
                    <a:pt x="0" y="0"/>
                  </a:lnTo>
                  <a:lnTo>
                    <a:pt x="84" y="0"/>
                  </a:lnTo>
                  <a:lnTo>
                    <a:pt x="84" y="80"/>
                  </a:lnTo>
                  <a:lnTo>
                    <a:pt x="0"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4"/>
            <p:cNvSpPr>
              <a:spLocks noChangeArrowheads="1"/>
            </p:cNvSpPr>
            <p:nvPr/>
          </p:nvSpPr>
          <p:spPr bwMode="auto">
            <a:xfrm>
              <a:off x="12557031" y="6610427"/>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5"/>
            <p:cNvSpPr>
              <a:spLocks noChangeArrowheads="1"/>
            </p:cNvSpPr>
            <p:nvPr/>
          </p:nvSpPr>
          <p:spPr bwMode="auto">
            <a:xfrm>
              <a:off x="12709391" y="6610427"/>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6"/>
            <p:cNvSpPr>
              <a:spLocks noChangeArrowheads="1"/>
            </p:cNvSpPr>
            <p:nvPr/>
          </p:nvSpPr>
          <p:spPr bwMode="auto">
            <a:xfrm>
              <a:off x="12861752" y="6610427"/>
              <a:ext cx="97341" cy="71944"/>
            </a:xfrm>
            <a:custGeom>
              <a:avLst/>
              <a:gdLst>
                <a:gd name="T0" fmla="*/ 0 w 107"/>
                <a:gd name="T1" fmla="*/ 0 h 81"/>
                <a:gd name="T2" fmla="*/ 106 w 107"/>
                <a:gd name="T3" fmla="*/ 0 h 81"/>
                <a:gd name="T4" fmla="*/ 106 w 107"/>
                <a:gd name="T5" fmla="*/ 80 h 81"/>
                <a:gd name="T6" fmla="*/ 0 w 107"/>
                <a:gd name="T7" fmla="*/ 80 h 81"/>
                <a:gd name="T8" fmla="*/ 0 w 107"/>
                <a:gd name="T9" fmla="*/ 0 h 81"/>
              </a:gdLst>
              <a:ahLst/>
              <a:cxnLst>
                <a:cxn ang="0">
                  <a:pos x="T0" y="T1"/>
                </a:cxn>
                <a:cxn ang="0">
                  <a:pos x="T2" y="T3"/>
                </a:cxn>
                <a:cxn ang="0">
                  <a:pos x="T4" y="T5"/>
                </a:cxn>
                <a:cxn ang="0">
                  <a:pos x="T6" y="T7"/>
                </a:cxn>
                <a:cxn ang="0">
                  <a:pos x="T8" y="T9"/>
                </a:cxn>
              </a:cxnLst>
              <a:rect l="0" t="0" r="r" b="b"/>
              <a:pathLst>
                <a:path w="107" h="81">
                  <a:moveTo>
                    <a:pt x="0" y="0"/>
                  </a:moveTo>
                  <a:lnTo>
                    <a:pt x="106" y="0"/>
                  </a:lnTo>
                  <a:lnTo>
                    <a:pt x="106" y="80"/>
                  </a:lnTo>
                  <a:lnTo>
                    <a:pt x="0" y="80"/>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7"/>
            <p:cNvSpPr>
              <a:spLocks noChangeArrowheads="1"/>
            </p:cNvSpPr>
            <p:nvPr/>
          </p:nvSpPr>
          <p:spPr bwMode="auto">
            <a:xfrm>
              <a:off x="12861752" y="6445378"/>
              <a:ext cx="97341" cy="71944"/>
            </a:xfrm>
            <a:custGeom>
              <a:avLst/>
              <a:gdLst>
                <a:gd name="T0" fmla="*/ 0 w 107"/>
                <a:gd name="T1" fmla="*/ 0 h 81"/>
                <a:gd name="T2" fmla="*/ 106 w 107"/>
                <a:gd name="T3" fmla="*/ 0 h 81"/>
                <a:gd name="T4" fmla="*/ 106 w 107"/>
                <a:gd name="T5" fmla="*/ 80 h 81"/>
                <a:gd name="T6" fmla="*/ 0 w 107"/>
                <a:gd name="T7" fmla="*/ 80 h 81"/>
                <a:gd name="T8" fmla="*/ 0 w 107"/>
                <a:gd name="T9" fmla="*/ 0 h 81"/>
              </a:gdLst>
              <a:ahLst/>
              <a:cxnLst>
                <a:cxn ang="0">
                  <a:pos x="T0" y="T1"/>
                </a:cxn>
                <a:cxn ang="0">
                  <a:pos x="T2" y="T3"/>
                </a:cxn>
                <a:cxn ang="0">
                  <a:pos x="T4" y="T5"/>
                </a:cxn>
                <a:cxn ang="0">
                  <a:pos x="T6" y="T7"/>
                </a:cxn>
                <a:cxn ang="0">
                  <a:pos x="T8" y="T9"/>
                </a:cxn>
              </a:cxnLst>
              <a:rect l="0" t="0" r="r" b="b"/>
              <a:pathLst>
                <a:path w="107" h="81">
                  <a:moveTo>
                    <a:pt x="0" y="0"/>
                  </a:moveTo>
                  <a:lnTo>
                    <a:pt x="106" y="0"/>
                  </a:lnTo>
                  <a:lnTo>
                    <a:pt x="106" y="80"/>
                  </a:lnTo>
                  <a:lnTo>
                    <a:pt x="0" y="80"/>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8"/>
            <p:cNvSpPr>
              <a:spLocks noChangeArrowheads="1"/>
            </p:cNvSpPr>
            <p:nvPr/>
          </p:nvSpPr>
          <p:spPr bwMode="auto">
            <a:xfrm>
              <a:off x="12417368" y="6445378"/>
              <a:ext cx="76180" cy="71944"/>
            </a:xfrm>
            <a:custGeom>
              <a:avLst/>
              <a:gdLst>
                <a:gd name="T0" fmla="*/ 0 w 85"/>
                <a:gd name="T1" fmla="*/ 80 h 81"/>
                <a:gd name="T2" fmla="*/ 0 w 85"/>
                <a:gd name="T3" fmla="*/ 0 h 81"/>
                <a:gd name="T4" fmla="*/ 84 w 85"/>
                <a:gd name="T5" fmla="*/ 0 h 81"/>
                <a:gd name="T6" fmla="*/ 84 w 85"/>
                <a:gd name="T7" fmla="*/ 80 h 81"/>
                <a:gd name="T8" fmla="*/ 0 w 85"/>
                <a:gd name="T9" fmla="*/ 80 h 81"/>
              </a:gdLst>
              <a:ahLst/>
              <a:cxnLst>
                <a:cxn ang="0">
                  <a:pos x="T0" y="T1"/>
                </a:cxn>
                <a:cxn ang="0">
                  <a:pos x="T2" y="T3"/>
                </a:cxn>
                <a:cxn ang="0">
                  <a:pos x="T4" y="T5"/>
                </a:cxn>
                <a:cxn ang="0">
                  <a:pos x="T6" y="T7"/>
                </a:cxn>
                <a:cxn ang="0">
                  <a:pos x="T8" y="T9"/>
                </a:cxn>
              </a:cxnLst>
              <a:rect l="0" t="0" r="r" b="b"/>
              <a:pathLst>
                <a:path w="85" h="81">
                  <a:moveTo>
                    <a:pt x="0" y="80"/>
                  </a:moveTo>
                  <a:lnTo>
                    <a:pt x="0" y="0"/>
                  </a:lnTo>
                  <a:lnTo>
                    <a:pt x="84" y="0"/>
                  </a:lnTo>
                  <a:lnTo>
                    <a:pt x="84" y="80"/>
                  </a:lnTo>
                  <a:lnTo>
                    <a:pt x="0"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9"/>
            <p:cNvSpPr>
              <a:spLocks noChangeArrowheads="1"/>
            </p:cNvSpPr>
            <p:nvPr/>
          </p:nvSpPr>
          <p:spPr bwMode="auto">
            <a:xfrm>
              <a:off x="12557031" y="6445378"/>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0"/>
            <p:cNvSpPr>
              <a:spLocks noChangeArrowheads="1"/>
            </p:cNvSpPr>
            <p:nvPr/>
          </p:nvSpPr>
          <p:spPr bwMode="auto">
            <a:xfrm>
              <a:off x="12709391" y="6445378"/>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1"/>
            <p:cNvSpPr>
              <a:spLocks noChangeArrowheads="1"/>
            </p:cNvSpPr>
            <p:nvPr/>
          </p:nvSpPr>
          <p:spPr bwMode="auto">
            <a:xfrm>
              <a:off x="13018344" y="6445378"/>
              <a:ext cx="101574" cy="71944"/>
            </a:xfrm>
            <a:custGeom>
              <a:avLst/>
              <a:gdLst>
                <a:gd name="T0" fmla="*/ 110 w 111"/>
                <a:gd name="T1" fmla="*/ 0 h 81"/>
                <a:gd name="T2" fmla="*/ 110 w 111"/>
                <a:gd name="T3" fmla="*/ 80 h 81"/>
                <a:gd name="T4" fmla="*/ 0 w 111"/>
                <a:gd name="T5" fmla="*/ 80 h 81"/>
                <a:gd name="T6" fmla="*/ 0 w 111"/>
                <a:gd name="T7" fmla="*/ 0 h 81"/>
                <a:gd name="T8" fmla="*/ 110 w 111"/>
                <a:gd name="T9" fmla="*/ 0 h 81"/>
              </a:gdLst>
              <a:ahLst/>
              <a:cxnLst>
                <a:cxn ang="0">
                  <a:pos x="T0" y="T1"/>
                </a:cxn>
                <a:cxn ang="0">
                  <a:pos x="T2" y="T3"/>
                </a:cxn>
                <a:cxn ang="0">
                  <a:pos x="T4" y="T5"/>
                </a:cxn>
                <a:cxn ang="0">
                  <a:pos x="T6" y="T7"/>
                </a:cxn>
                <a:cxn ang="0">
                  <a:pos x="T8" y="T9"/>
                </a:cxn>
              </a:cxnLst>
              <a:rect l="0" t="0" r="r" b="b"/>
              <a:pathLst>
                <a:path w="111" h="81">
                  <a:moveTo>
                    <a:pt x="110" y="0"/>
                  </a:moveTo>
                  <a:lnTo>
                    <a:pt x="110" y="80"/>
                  </a:lnTo>
                  <a:lnTo>
                    <a:pt x="0" y="80"/>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2"/>
            <p:cNvSpPr>
              <a:spLocks noChangeArrowheads="1"/>
            </p:cNvSpPr>
            <p:nvPr/>
          </p:nvSpPr>
          <p:spPr bwMode="auto">
            <a:xfrm>
              <a:off x="12861752" y="6284561"/>
              <a:ext cx="97341" cy="71944"/>
            </a:xfrm>
            <a:custGeom>
              <a:avLst/>
              <a:gdLst>
                <a:gd name="T0" fmla="*/ 0 w 107"/>
                <a:gd name="T1" fmla="*/ 0 h 81"/>
                <a:gd name="T2" fmla="*/ 106 w 107"/>
                <a:gd name="T3" fmla="*/ 0 h 81"/>
                <a:gd name="T4" fmla="*/ 106 w 107"/>
                <a:gd name="T5" fmla="*/ 80 h 81"/>
                <a:gd name="T6" fmla="*/ 0 w 107"/>
                <a:gd name="T7" fmla="*/ 80 h 81"/>
                <a:gd name="T8" fmla="*/ 0 w 107"/>
                <a:gd name="T9" fmla="*/ 0 h 81"/>
              </a:gdLst>
              <a:ahLst/>
              <a:cxnLst>
                <a:cxn ang="0">
                  <a:pos x="T0" y="T1"/>
                </a:cxn>
                <a:cxn ang="0">
                  <a:pos x="T2" y="T3"/>
                </a:cxn>
                <a:cxn ang="0">
                  <a:pos x="T4" y="T5"/>
                </a:cxn>
                <a:cxn ang="0">
                  <a:pos x="T6" y="T7"/>
                </a:cxn>
                <a:cxn ang="0">
                  <a:pos x="T8" y="T9"/>
                </a:cxn>
              </a:cxnLst>
              <a:rect l="0" t="0" r="r" b="b"/>
              <a:pathLst>
                <a:path w="107" h="81">
                  <a:moveTo>
                    <a:pt x="0" y="0"/>
                  </a:moveTo>
                  <a:lnTo>
                    <a:pt x="106" y="0"/>
                  </a:lnTo>
                  <a:lnTo>
                    <a:pt x="106" y="80"/>
                  </a:lnTo>
                  <a:lnTo>
                    <a:pt x="0" y="80"/>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33"/>
            <p:cNvSpPr>
              <a:spLocks noChangeArrowheads="1"/>
            </p:cNvSpPr>
            <p:nvPr/>
          </p:nvSpPr>
          <p:spPr bwMode="auto">
            <a:xfrm>
              <a:off x="12417368" y="6284561"/>
              <a:ext cx="76180" cy="71944"/>
            </a:xfrm>
            <a:custGeom>
              <a:avLst/>
              <a:gdLst>
                <a:gd name="T0" fmla="*/ 0 w 85"/>
                <a:gd name="T1" fmla="*/ 80 h 81"/>
                <a:gd name="T2" fmla="*/ 0 w 85"/>
                <a:gd name="T3" fmla="*/ 0 h 81"/>
                <a:gd name="T4" fmla="*/ 84 w 85"/>
                <a:gd name="T5" fmla="*/ 0 h 81"/>
                <a:gd name="T6" fmla="*/ 84 w 85"/>
                <a:gd name="T7" fmla="*/ 80 h 81"/>
                <a:gd name="T8" fmla="*/ 0 w 85"/>
                <a:gd name="T9" fmla="*/ 80 h 81"/>
              </a:gdLst>
              <a:ahLst/>
              <a:cxnLst>
                <a:cxn ang="0">
                  <a:pos x="T0" y="T1"/>
                </a:cxn>
                <a:cxn ang="0">
                  <a:pos x="T2" y="T3"/>
                </a:cxn>
                <a:cxn ang="0">
                  <a:pos x="T4" y="T5"/>
                </a:cxn>
                <a:cxn ang="0">
                  <a:pos x="T6" y="T7"/>
                </a:cxn>
                <a:cxn ang="0">
                  <a:pos x="T8" y="T9"/>
                </a:cxn>
              </a:cxnLst>
              <a:rect l="0" t="0" r="r" b="b"/>
              <a:pathLst>
                <a:path w="85" h="81">
                  <a:moveTo>
                    <a:pt x="0" y="80"/>
                  </a:moveTo>
                  <a:lnTo>
                    <a:pt x="0" y="0"/>
                  </a:lnTo>
                  <a:lnTo>
                    <a:pt x="84" y="0"/>
                  </a:lnTo>
                  <a:lnTo>
                    <a:pt x="84" y="80"/>
                  </a:lnTo>
                  <a:lnTo>
                    <a:pt x="0"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4"/>
            <p:cNvSpPr>
              <a:spLocks noChangeArrowheads="1"/>
            </p:cNvSpPr>
            <p:nvPr/>
          </p:nvSpPr>
          <p:spPr bwMode="auto">
            <a:xfrm>
              <a:off x="13018344" y="6284561"/>
              <a:ext cx="101574" cy="71944"/>
            </a:xfrm>
            <a:custGeom>
              <a:avLst/>
              <a:gdLst>
                <a:gd name="T0" fmla="*/ 110 w 111"/>
                <a:gd name="T1" fmla="*/ 0 h 81"/>
                <a:gd name="T2" fmla="*/ 110 w 111"/>
                <a:gd name="T3" fmla="*/ 80 h 81"/>
                <a:gd name="T4" fmla="*/ 0 w 111"/>
                <a:gd name="T5" fmla="*/ 80 h 81"/>
                <a:gd name="T6" fmla="*/ 0 w 111"/>
                <a:gd name="T7" fmla="*/ 0 h 81"/>
                <a:gd name="T8" fmla="*/ 110 w 111"/>
                <a:gd name="T9" fmla="*/ 0 h 81"/>
              </a:gdLst>
              <a:ahLst/>
              <a:cxnLst>
                <a:cxn ang="0">
                  <a:pos x="T0" y="T1"/>
                </a:cxn>
                <a:cxn ang="0">
                  <a:pos x="T2" y="T3"/>
                </a:cxn>
                <a:cxn ang="0">
                  <a:pos x="T4" y="T5"/>
                </a:cxn>
                <a:cxn ang="0">
                  <a:pos x="T6" y="T7"/>
                </a:cxn>
                <a:cxn ang="0">
                  <a:pos x="T8" y="T9"/>
                </a:cxn>
              </a:cxnLst>
              <a:rect l="0" t="0" r="r" b="b"/>
              <a:pathLst>
                <a:path w="111" h="81">
                  <a:moveTo>
                    <a:pt x="110" y="0"/>
                  </a:moveTo>
                  <a:lnTo>
                    <a:pt x="110" y="80"/>
                  </a:lnTo>
                  <a:lnTo>
                    <a:pt x="0" y="80"/>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35"/>
            <p:cNvSpPr>
              <a:spLocks noChangeArrowheads="1"/>
            </p:cNvSpPr>
            <p:nvPr/>
          </p:nvSpPr>
          <p:spPr bwMode="auto">
            <a:xfrm>
              <a:off x="12709391" y="6284561"/>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36"/>
            <p:cNvSpPr>
              <a:spLocks noChangeArrowheads="1"/>
            </p:cNvSpPr>
            <p:nvPr/>
          </p:nvSpPr>
          <p:spPr bwMode="auto">
            <a:xfrm>
              <a:off x="12557031" y="6284561"/>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7"/>
            <p:cNvSpPr>
              <a:spLocks noChangeArrowheads="1"/>
            </p:cNvSpPr>
            <p:nvPr/>
          </p:nvSpPr>
          <p:spPr bwMode="auto">
            <a:xfrm>
              <a:off x="12557031" y="6771244"/>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38"/>
            <p:cNvSpPr>
              <a:spLocks noChangeArrowheads="1"/>
            </p:cNvSpPr>
            <p:nvPr/>
          </p:nvSpPr>
          <p:spPr bwMode="auto">
            <a:xfrm>
              <a:off x="12861752" y="6771244"/>
              <a:ext cx="97341" cy="71944"/>
            </a:xfrm>
            <a:custGeom>
              <a:avLst/>
              <a:gdLst>
                <a:gd name="T0" fmla="*/ 0 w 107"/>
                <a:gd name="T1" fmla="*/ 0 h 81"/>
                <a:gd name="T2" fmla="*/ 106 w 107"/>
                <a:gd name="T3" fmla="*/ 0 h 81"/>
                <a:gd name="T4" fmla="*/ 106 w 107"/>
                <a:gd name="T5" fmla="*/ 80 h 81"/>
                <a:gd name="T6" fmla="*/ 0 w 107"/>
                <a:gd name="T7" fmla="*/ 80 h 81"/>
                <a:gd name="T8" fmla="*/ 0 w 107"/>
                <a:gd name="T9" fmla="*/ 0 h 81"/>
              </a:gdLst>
              <a:ahLst/>
              <a:cxnLst>
                <a:cxn ang="0">
                  <a:pos x="T0" y="T1"/>
                </a:cxn>
                <a:cxn ang="0">
                  <a:pos x="T2" y="T3"/>
                </a:cxn>
                <a:cxn ang="0">
                  <a:pos x="T4" y="T5"/>
                </a:cxn>
                <a:cxn ang="0">
                  <a:pos x="T6" y="T7"/>
                </a:cxn>
                <a:cxn ang="0">
                  <a:pos x="T8" y="T9"/>
                </a:cxn>
              </a:cxnLst>
              <a:rect l="0" t="0" r="r" b="b"/>
              <a:pathLst>
                <a:path w="107" h="81">
                  <a:moveTo>
                    <a:pt x="0" y="0"/>
                  </a:moveTo>
                  <a:lnTo>
                    <a:pt x="106" y="0"/>
                  </a:lnTo>
                  <a:lnTo>
                    <a:pt x="106" y="80"/>
                  </a:lnTo>
                  <a:lnTo>
                    <a:pt x="0" y="80"/>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9"/>
            <p:cNvSpPr>
              <a:spLocks noChangeArrowheads="1"/>
            </p:cNvSpPr>
            <p:nvPr/>
          </p:nvSpPr>
          <p:spPr bwMode="auto">
            <a:xfrm>
              <a:off x="13018344" y="6771244"/>
              <a:ext cx="101574" cy="71944"/>
            </a:xfrm>
            <a:custGeom>
              <a:avLst/>
              <a:gdLst>
                <a:gd name="T0" fmla="*/ 110 w 111"/>
                <a:gd name="T1" fmla="*/ 0 h 81"/>
                <a:gd name="T2" fmla="*/ 110 w 111"/>
                <a:gd name="T3" fmla="*/ 80 h 81"/>
                <a:gd name="T4" fmla="*/ 0 w 111"/>
                <a:gd name="T5" fmla="*/ 80 h 81"/>
                <a:gd name="T6" fmla="*/ 0 w 111"/>
                <a:gd name="T7" fmla="*/ 0 h 81"/>
                <a:gd name="T8" fmla="*/ 110 w 111"/>
                <a:gd name="T9" fmla="*/ 0 h 81"/>
              </a:gdLst>
              <a:ahLst/>
              <a:cxnLst>
                <a:cxn ang="0">
                  <a:pos x="T0" y="T1"/>
                </a:cxn>
                <a:cxn ang="0">
                  <a:pos x="T2" y="T3"/>
                </a:cxn>
                <a:cxn ang="0">
                  <a:pos x="T4" y="T5"/>
                </a:cxn>
                <a:cxn ang="0">
                  <a:pos x="T6" y="T7"/>
                </a:cxn>
                <a:cxn ang="0">
                  <a:pos x="T8" y="T9"/>
                </a:cxn>
              </a:cxnLst>
              <a:rect l="0" t="0" r="r" b="b"/>
              <a:pathLst>
                <a:path w="111" h="81">
                  <a:moveTo>
                    <a:pt x="110" y="0"/>
                  </a:moveTo>
                  <a:lnTo>
                    <a:pt x="110" y="80"/>
                  </a:lnTo>
                  <a:lnTo>
                    <a:pt x="0" y="80"/>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0"/>
            <p:cNvSpPr>
              <a:spLocks noChangeArrowheads="1"/>
            </p:cNvSpPr>
            <p:nvPr/>
          </p:nvSpPr>
          <p:spPr bwMode="auto">
            <a:xfrm>
              <a:off x="12709391" y="6771244"/>
              <a:ext cx="97341" cy="71944"/>
            </a:xfrm>
            <a:custGeom>
              <a:avLst/>
              <a:gdLst>
                <a:gd name="T0" fmla="*/ 106 w 107"/>
                <a:gd name="T1" fmla="*/ 80 h 81"/>
                <a:gd name="T2" fmla="*/ 0 w 107"/>
                <a:gd name="T3" fmla="*/ 80 h 81"/>
                <a:gd name="T4" fmla="*/ 0 w 107"/>
                <a:gd name="T5" fmla="*/ 0 h 81"/>
                <a:gd name="T6" fmla="*/ 106 w 107"/>
                <a:gd name="T7" fmla="*/ 0 h 81"/>
                <a:gd name="T8" fmla="*/ 106 w 107"/>
                <a:gd name="T9" fmla="*/ 80 h 81"/>
              </a:gdLst>
              <a:ahLst/>
              <a:cxnLst>
                <a:cxn ang="0">
                  <a:pos x="T0" y="T1"/>
                </a:cxn>
                <a:cxn ang="0">
                  <a:pos x="T2" y="T3"/>
                </a:cxn>
                <a:cxn ang="0">
                  <a:pos x="T4" y="T5"/>
                </a:cxn>
                <a:cxn ang="0">
                  <a:pos x="T6" y="T7"/>
                </a:cxn>
                <a:cxn ang="0">
                  <a:pos x="T8" y="T9"/>
                </a:cxn>
              </a:cxnLst>
              <a:rect l="0" t="0" r="r" b="b"/>
              <a:pathLst>
                <a:path w="107" h="81">
                  <a:moveTo>
                    <a:pt x="106" y="80"/>
                  </a:moveTo>
                  <a:lnTo>
                    <a:pt x="0" y="80"/>
                  </a:lnTo>
                  <a:lnTo>
                    <a:pt x="0" y="0"/>
                  </a:lnTo>
                  <a:lnTo>
                    <a:pt x="106" y="0"/>
                  </a:lnTo>
                  <a:lnTo>
                    <a:pt x="106"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1"/>
            <p:cNvSpPr>
              <a:spLocks noChangeArrowheads="1"/>
            </p:cNvSpPr>
            <p:nvPr/>
          </p:nvSpPr>
          <p:spPr bwMode="auto">
            <a:xfrm>
              <a:off x="12417368" y="6771244"/>
              <a:ext cx="76180" cy="71944"/>
            </a:xfrm>
            <a:custGeom>
              <a:avLst/>
              <a:gdLst>
                <a:gd name="T0" fmla="*/ 0 w 85"/>
                <a:gd name="T1" fmla="*/ 80 h 81"/>
                <a:gd name="T2" fmla="*/ 0 w 85"/>
                <a:gd name="T3" fmla="*/ 0 h 81"/>
                <a:gd name="T4" fmla="*/ 84 w 85"/>
                <a:gd name="T5" fmla="*/ 0 h 81"/>
                <a:gd name="T6" fmla="*/ 84 w 85"/>
                <a:gd name="T7" fmla="*/ 80 h 81"/>
                <a:gd name="T8" fmla="*/ 0 w 85"/>
                <a:gd name="T9" fmla="*/ 80 h 81"/>
              </a:gdLst>
              <a:ahLst/>
              <a:cxnLst>
                <a:cxn ang="0">
                  <a:pos x="T0" y="T1"/>
                </a:cxn>
                <a:cxn ang="0">
                  <a:pos x="T2" y="T3"/>
                </a:cxn>
                <a:cxn ang="0">
                  <a:pos x="T4" y="T5"/>
                </a:cxn>
                <a:cxn ang="0">
                  <a:pos x="T6" y="T7"/>
                </a:cxn>
                <a:cxn ang="0">
                  <a:pos x="T8" y="T9"/>
                </a:cxn>
              </a:cxnLst>
              <a:rect l="0" t="0" r="r" b="b"/>
              <a:pathLst>
                <a:path w="85" h="81">
                  <a:moveTo>
                    <a:pt x="0" y="80"/>
                  </a:moveTo>
                  <a:lnTo>
                    <a:pt x="0" y="0"/>
                  </a:lnTo>
                  <a:lnTo>
                    <a:pt x="84" y="0"/>
                  </a:lnTo>
                  <a:lnTo>
                    <a:pt x="84" y="80"/>
                  </a:lnTo>
                  <a:lnTo>
                    <a:pt x="0" y="8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2"/>
            <p:cNvSpPr>
              <a:spLocks noChangeArrowheads="1"/>
            </p:cNvSpPr>
            <p:nvPr/>
          </p:nvSpPr>
          <p:spPr bwMode="auto">
            <a:xfrm>
              <a:off x="12861752" y="5463548"/>
              <a:ext cx="97341" cy="93105"/>
            </a:xfrm>
            <a:custGeom>
              <a:avLst/>
              <a:gdLst>
                <a:gd name="T0" fmla="*/ 0 w 107"/>
                <a:gd name="T1" fmla="*/ 102 h 103"/>
                <a:gd name="T2" fmla="*/ 0 w 107"/>
                <a:gd name="T3" fmla="*/ 0 h 103"/>
                <a:gd name="T4" fmla="*/ 106 w 107"/>
                <a:gd name="T5" fmla="*/ 0 h 103"/>
                <a:gd name="T6" fmla="*/ 106 w 107"/>
                <a:gd name="T7" fmla="*/ 102 h 103"/>
                <a:gd name="T8" fmla="*/ 0 w 107"/>
                <a:gd name="T9" fmla="*/ 102 h 103"/>
              </a:gdLst>
              <a:ahLst/>
              <a:cxnLst>
                <a:cxn ang="0">
                  <a:pos x="T0" y="T1"/>
                </a:cxn>
                <a:cxn ang="0">
                  <a:pos x="T2" y="T3"/>
                </a:cxn>
                <a:cxn ang="0">
                  <a:pos x="T4" y="T5"/>
                </a:cxn>
                <a:cxn ang="0">
                  <a:pos x="T6" y="T7"/>
                </a:cxn>
                <a:cxn ang="0">
                  <a:pos x="T8" y="T9"/>
                </a:cxn>
              </a:cxnLst>
              <a:rect l="0" t="0" r="r" b="b"/>
              <a:pathLst>
                <a:path w="107" h="103">
                  <a:moveTo>
                    <a:pt x="0" y="102"/>
                  </a:moveTo>
                  <a:lnTo>
                    <a:pt x="0" y="0"/>
                  </a:lnTo>
                  <a:lnTo>
                    <a:pt x="106" y="0"/>
                  </a:lnTo>
                  <a:lnTo>
                    <a:pt x="106" y="102"/>
                  </a:lnTo>
                  <a:lnTo>
                    <a:pt x="0" y="102"/>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3"/>
            <p:cNvSpPr>
              <a:spLocks noChangeArrowheads="1"/>
            </p:cNvSpPr>
            <p:nvPr/>
          </p:nvSpPr>
          <p:spPr bwMode="auto">
            <a:xfrm>
              <a:off x="12709391" y="5463548"/>
              <a:ext cx="97341" cy="93105"/>
            </a:xfrm>
            <a:custGeom>
              <a:avLst/>
              <a:gdLst>
                <a:gd name="T0" fmla="*/ 0 w 107"/>
                <a:gd name="T1" fmla="*/ 102 h 103"/>
                <a:gd name="T2" fmla="*/ 0 w 107"/>
                <a:gd name="T3" fmla="*/ 0 h 103"/>
                <a:gd name="T4" fmla="*/ 106 w 107"/>
                <a:gd name="T5" fmla="*/ 0 h 103"/>
                <a:gd name="T6" fmla="*/ 106 w 107"/>
                <a:gd name="T7" fmla="*/ 102 h 103"/>
                <a:gd name="T8" fmla="*/ 0 w 107"/>
                <a:gd name="T9" fmla="*/ 102 h 103"/>
              </a:gdLst>
              <a:ahLst/>
              <a:cxnLst>
                <a:cxn ang="0">
                  <a:pos x="T0" y="T1"/>
                </a:cxn>
                <a:cxn ang="0">
                  <a:pos x="T2" y="T3"/>
                </a:cxn>
                <a:cxn ang="0">
                  <a:pos x="T4" y="T5"/>
                </a:cxn>
                <a:cxn ang="0">
                  <a:pos x="T6" y="T7"/>
                </a:cxn>
                <a:cxn ang="0">
                  <a:pos x="T8" y="T9"/>
                </a:cxn>
              </a:cxnLst>
              <a:rect l="0" t="0" r="r" b="b"/>
              <a:pathLst>
                <a:path w="107" h="103">
                  <a:moveTo>
                    <a:pt x="0" y="102"/>
                  </a:moveTo>
                  <a:lnTo>
                    <a:pt x="0" y="0"/>
                  </a:lnTo>
                  <a:lnTo>
                    <a:pt x="106" y="0"/>
                  </a:lnTo>
                  <a:lnTo>
                    <a:pt x="106" y="102"/>
                  </a:lnTo>
                  <a:lnTo>
                    <a:pt x="0" y="102"/>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4"/>
            <p:cNvSpPr>
              <a:spLocks noChangeArrowheads="1"/>
            </p:cNvSpPr>
            <p:nvPr/>
          </p:nvSpPr>
          <p:spPr bwMode="auto">
            <a:xfrm>
              <a:off x="12417368" y="5463548"/>
              <a:ext cx="76180" cy="93105"/>
            </a:xfrm>
            <a:custGeom>
              <a:avLst/>
              <a:gdLst>
                <a:gd name="T0" fmla="*/ 0 w 85"/>
                <a:gd name="T1" fmla="*/ 102 h 103"/>
                <a:gd name="T2" fmla="*/ 0 w 85"/>
                <a:gd name="T3" fmla="*/ 0 h 103"/>
                <a:gd name="T4" fmla="*/ 84 w 85"/>
                <a:gd name="T5" fmla="*/ 0 h 103"/>
                <a:gd name="T6" fmla="*/ 84 w 85"/>
                <a:gd name="T7" fmla="*/ 102 h 103"/>
                <a:gd name="T8" fmla="*/ 0 w 85"/>
                <a:gd name="T9" fmla="*/ 102 h 103"/>
              </a:gdLst>
              <a:ahLst/>
              <a:cxnLst>
                <a:cxn ang="0">
                  <a:pos x="T0" y="T1"/>
                </a:cxn>
                <a:cxn ang="0">
                  <a:pos x="T2" y="T3"/>
                </a:cxn>
                <a:cxn ang="0">
                  <a:pos x="T4" y="T5"/>
                </a:cxn>
                <a:cxn ang="0">
                  <a:pos x="T6" y="T7"/>
                </a:cxn>
                <a:cxn ang="0">
                  <a:pos x="T8" y="T9"/>
                </a:cxn>
              </a:cxnLst>
              <a:rect l="0" t="0" r="r" b="b"/>
              <a:pathLst>
                <a:path w="85" h="103">
                  <a:moveTo>
                    <a:pt x="0" y="102"/>
                  </a:moveTo>
                  <a:lnTo>
                    <a:pt x="0" y="0"/>
                  </a:lnTo>
                  <a:lnTo>
                    <a:pt x="84" y="0"/>
                  </a:lnTo>
                  <a:lnTo>
                    <a:pt x="84" y="102"/>
                  </a:lnTo>
                  <a:lnTo>
                    <a:pt x="0" y="102"/>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45"/>
            <p:cNvSpPr>
              <a:spLocks noChangeArrowheads="1"/>
            </p:cNvSpPr>
            <p:nvPr/>
          </p:nvSpPr>
          <p:spPr bwMode="auto">
            <a:xfrm>
              <a:off x="13018344" y="5463548"/>
              <a:ext cx="101574" cy="93105"/>
            </a:xfrm>
            <a:custGeom>
              <a:avLst/>
              <a:gdLst>
                <a:gd name="T0" fmla="*/ 110 w 111"/>
                <a:gd name="T1" fmla="*/ 0 h 103"/>
                <a:gd name="T2" fmla="*/ 110 w 111"/>
                <a:gd name="T3" fmla="*/ 102 h 103"/>
                <a:gd name="T4" fmla="*/ 0 w 111"/>
                <a:gd name="T5" fmla="*/ 102 h 103"/>
                <a:gd name="T6" fmla="*/ 0 w 111"/>
                <a:gd name="T7" fmla="*/ 0 h 103"/>
                <a:gd name="T8" fmla="*/ 110 w 111"/>
                <a:gd name="T9" fmla="*/ 0 h 103"/>
              </a:gdLst>
              <a:ahLst/>
              <a:cxnLst>
                <a:cxn ang="0">
                  <a:pos x="T0" y="T1"/>
                </a:cxn>
                <a:cxn ang="0">
                  <a:pos x="T2" y="T3"/>
                </a:cxn>
                <a:cxn ang="0">
                  <a:pos x="T4" y="T5"/>
                </a:cxn>
                <a:cxn ang="0">
                  <a:pos x="T6" y="T7"/>
                </a:cxn>
                <a:cxn ang="0">
                  <a:pos x="T8" y="T9"/>
                </a:cxn>
              </a:cxnLst>
              <a:rect l="0" t="0" r="r" b="b"/>
              <a:pathLst>
                <a:path w="111" h="103">
                  <a:moveTo>
                    <a:pt x="110" y="0"/>
                  </a:moveTo>
                  <a:lnTo>
                    <a:pt x="110" y="102"/>
                  </a:lnTo>
                  <a:lnTo>
                    <a:pt x="0" y="102"/>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46"/>
            <p:cNvSpPr>
              <a:spLocks noChangeArrowheads="1"/>
            </p:cNvSpPr>
            <p:nvPr/>
          </p:nvSpPr>
          <p:spPr bwMode="auto">
            <a:xfrm>
              <a:off x="12557031" y="5463548"/>
              <a:ext cx="97341" cy="93105"/>
            </a:xfrm>
            <a:custGeom>
              <a:avLst/>
              <a:gdLst>
                <a:gd name="T0" fmla="*/ 0 w 107"/>
                <a:gd name="T1" fmla="*/ 102 h 103"/>
                <a:gd name="T2" fmla="*/ 0 w 107"/>
                <a:gd name="T3" fmla="*/ 0 h 103"/>
                <a:gd name="T4" fmla="*/ 106 w 107"/>
                <a:gd name="T5" fmla="*/ 0 h 103"/>
                <a:gd name="T6" fmla="*/ 106 w 107"/>
                <a:gd name="T7" fmla="*/ 102 h 103"/>
                <a:gd name="T8" fmla="*/ 0 w 107"/>
                <a:gd name="T9" fmla="*/ 102 h 103"/>
              </a:gdLst>
              <a:ahLst/>
              <a:cxnLst>
                <a:cxn ang="0">
                  <a:pos x="T0" y="T1"/>
                </a:cxn>
                <a:cxn ang="0">
                  <a:pos x="T2" y="T3"/>
                </a:cxn>
                <a:cxn ang="0">
                  <a:pos x="T4" y="T5"/>
                </a:cxn>
                <a:cxn ang="0">
                  <a:pos x="T6" y="T7"/>
                </a:cxn>
                <a:cxn ang="0">
                  <a:pos x="T8" y="T9"/>
                </a:cxn>
              </a:cxnLst>
              <a:rect l="0" t="0" r="r" b="b"/>
              <a:pathLst>
                <a:path w="107" h="103">
                  <a:moveTo>
                    <a:pt x="0" y="102"/>
                  </a:moveTo>
                  <a:lnTo>
                    <a:pt x="0" y="0"/>
                  </a:lnTo>
                  <a:lnTo>
                    <a:pt x="106" y="0"/>
                  </a:lnTo>
                  <a:lnTo>
                    <a:pt x="106" y="102"/>
                  </a:lnTo>
                  <a:lnTo>
                    <a:pt x="0" y="102"/>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7"/>
            <p:cNvSpPr>
              <a:spLocks noChangeArrowheads="1"/>
            </p:cNvSpPr>
            <p:nvPr/>
          </p:nvSpPr>
          <p:spPr bwMode="auto">
            <a:xfrm>
              <a:off x="13018344" y="6932061"/>
              <a:ext cx="101574" cy="71944"/>
            </a:xfrm>
            <a:custGeom>
              <a:avLst/>
              <a:gdLst>
                <a:gd name="T0" fmla="*/ 110 w 111"/>
                <a:gd name="T1" fmla="*/ 0 h 80"/>
                <a:gd name="T2" fmla="*/ 110 w 111"/>
                <a:gd name="T3" fmla="*/ 79 h 80"/>
                <a:gd name="T4" fmla="*/ 0 w 111"/>
                <a:gd name="T5" fmla="*/ 79 h 80"/>
                <a:gd name="T6" fmla="*/ 0 w 111"/>
                <a:gd name="T7" fmla="*/ 0 h 80"/>
                <a:gd name="T8" fmla="*/ 110 w 111"/>
                <a:gd name="T9" fmla="*/ 0 h 80"/>
              </a:gdLst>
              <a:ahLst/>
              <a:cxnLst>
                <a:cxn ang="0">
                  <a:pos x="T0" y="T1"/>
                </a:cxn>
                <a:cxn ang="0">
                  <a:pos x="T2" y="T3"/>
                </a:cxn>
                <a:cxn ang="0">
                  <a:pos x="T4" y="T5"/>
                </a:cxn>
                <a:cxn ang="0">
                  <a:pos x="T6" y="T7"/>
                </a:cxn>
                <a:cxn ang="0">
                  <a:pos x="T8" y="T9"/>
                </a:cxn>
              </a:cxnLst>
              <a:rect l="0" t="0" r="r" b="b"/>
              <a:pathLst>
                <a:path w="111" h="80">
                  <a:moveTo>
                    <a:pt x="110" y="0"/>
                  </a:moveTo>
                  <a:lnTo>
                    <a:pt x="110" y="79"/>
                  </a:lnTo>
                  <a:lnTo>
                    <a:pt x="0" y="79"/>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48"/>
            <p:cNvSpPr>
              <a:spLocks noChangeArrowheads="1"/>
            </p:cNvSpPr>
            <p:nvPr/>
          </p:nvSpPr>
          <p:spPr bwMode="auto">
            <a:xfrm>
              <a:off x="12709391" y="6932061"/>
              <a:ext cx="97341" cy="71944"/>
            </a:xfrm>
            <a:custGeom>
              <a:avLst/>
              <a:gdLst>
                <a:gd name="T0" fmla="*/ 106 w 107"/>
                <a:gd name="T1" fmla="*/ 0 h 80"/>
                <a:gd name="T2" fmla="*/ 106 w 107"/>
                <a:gd name="T3" fmla="*/ 79 h 80"/>
                <a:gd name="T4" fmla="*/ 0 w 107"/>
                <a:gd name="T5" fmla="*/ 79 h 80"/>
                <a:gd name="T6" fmla="*/ 0 w 107"/>
                <a:gd name="T7" fmla="*/ 0 h 80"/>
                <a:gd name="T8" fmla="*/ 106 w 107"/>
                <a:gd name="T9" fmla="*/ 0 h 80"/>
              </a:gdLst>
              <a:ahLst/>
              <a:cxnLst>
                <a:cxn ang="0">
                  <a:pos x="T0" y="T1"/>
                </a:cxn>
                <a:cxn ang="0">
                  <a:pos x="T2" y="T3"/>
                </a:cxn>
                <a:cxn ang="0">
                  <a:pos x="T4" y="T5"/>
                </a:cxn>
                <a:cxn ang="0">
                  <a:pos x="T6" y="T7"/>
                </a:cxn>
                <a:cxn ang="0">
                  <a:pos x="T8" y="T9"/>
                </a:cxn>
              </a:cxnLst>
              <a:rect l="0" t="0" r="r" b="b"/>
              <a:pathLst>
                <a:path w="107" h="80">
                  <a:moveTo>
                    <a:pt x="106" y="0"/>
                  </a:moveTo>
                  <a:lnTo>
                    <a:pt x="106" y="79"/>
                  </a:lnTo>
                  <a:lnTo>
                    <a:pt x="0" y="79"/>
                  </a:lnTo>
                  <a:lnTo>
                    <a:pt x="0" y="0"/>
                  </a:lnTo>
                  <a:lnTo>
                    <a:pt x="106"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49"/>
            <p:cNvSpPr>
              <a:spLocks noChangeArrowheads="1"/>
            </p:cNvSpPr>
            <p:nvPr/>
          </p:nvSpPr>
          <p:spPr bwMode="auto">
            <a:xfrm>
              <a:off x="12557031" y="6932061"/>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0"/>
            <p:cNvSpPr>
              <a:spLocks noChangeArrowheads="1"/>
            </p:cNvSpPr>
            <p:nvPr/>
          </p:nvSpPr>
          <p:spPr bwMode="auto">
            <a:xfrm>
              <a:off x="12417368" y="6932061"/>
              <a:ext cx="76180" cy="71944"/>
            </a:xfrm>
            <a:custGeom>
              <a:avLst/>
              <a:gdLst>
                <a:gd name="T0" fmla="*/ 0 w 85"/>
                <a:gd name="T1" fmla="*/ 79 h 80"/>
                <a:gd name="T2" fmla="*/ 0 w 85"/>
                <a:gd name="T3" fmla="*/ 0 h 80"/>
                <a:gd name="T4" fmla="*/ 84 w 85"/>
                <a:gd name="T5" fmla="*/ 0 h 80"/>
                <a:gd name="T6" fmla="*/ 84 w 85"/>
                <a:gd name="T7" fmla="*/ 79 h 80"/>
                <a:gd name="T8" fmla="*/ 0 w 85"/>
                <a:gd name="T9" fmla="*/ 79 h 80"/>
              </a:gdLst>
              <a:ahLst/>
              <a:cxnLst>
                <a:cxn ang="0">
                  <a:pos x="T0" y="T1"/>
                </a:cxn>
                <a:cxn ang="0">
                  <a:pos x="T2" y="T3"/>
                </a:cxn>
                <a:cxn ang="0">
                  <a:pos x="T4" y="T5"/>
                </a:cxn>
                <a:cxn ang="0">
                  <a:pos x="T6" y="T7"/>
                </a:cxn>
                <a:cxn ang="0">
                  <a:pos x="T8" y="T9"/>
                </a:cxn>
              </a:cxnLst>
              <a:rect l="0" t="0" r="r" b="b"/>
              <a:pathLst>
                <a:path w="85" h="80">
                  <a:moveTo>
                    <a:pt x="0" y="79"/>
                  </a:moveTo>
                  <a:lnTo>
                    <a:pt x="0" y="0"/>
                  </a:lnTo>
                  <a:lnTo>
                    <a:pt x="84" y="0"/>
                  </a:lnTo>
                  <a:lnTo>
                    <a:pt x="84" y="79"/>
                  </a:lnTo>
                  <a:lnTo>
                    <a:pt x="0"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1"/>
            <p:cNvSpPr>
              <a:spLocks noChangeArrowheads="1"/>
            </p:cNvSpPr>
            <p:nvPr/>
          </p:nvSpPr>
          <p:spPr bwMode="auto">
            <a:xfrm>
              <a:off x="12861752" y="6932061"/>
              <a:ext cx="97341" cy="71944"/>
            </a:xfrm>
            <a:custGeom>
              <a:avLst/>
              <a:gdLst>
                <a:gd name="T0" fmla="*/ 0 w 107"/>
                <a:gd name="T1" fmla="*/ 0 h 80"/>
                <a:gd name="T2" fmla="*/ 106 w 107"/>
                <a:gd name="T3" fmla="*/ 0 h 80"/>
                <a:gd name="T4" fmla="*/ 106 w 107"/>
                <a:gd name="T5" fmla="*/ 79 h 80"/>
                <a:gd name="T6" fmla="*/ 0 w 107"/>
                <a:gd name="T7" fmla="*/ 79 h 80"/>
                <a:gd name="T8" fmla="*/ 0 w 107"/>
                <a:gd name="T9" fmla="*/ 0 h 80"/>
              </a:gdLst>
              <a:ahLst/>
              <a:cxnLst>
                <a:cxn ang="0">
                  <a:pos x="T0" y="T1"/>
                </a:cxn>
                <a:cxn ang="0">
                  <a:pos x="T2" y="T3"/>
                </a:cxn>
                <a:cxn ang="0">
                  <a:pos x="T4" y="T5"/>
                </a:cxn>
                <a:cxn ang="0">
                  <a:pos x="T6" y="T7"/>
                </a:cxn>
                <a:cxn ang="0">
                  <a:pos x="T8" y="T9"/>
                </a:cxn>
              </a:cxnLst>
              <a:rect l="0" t="0" r="r" b="b"/>
              <a:pathLst>
                <a:path w="107" h="80">
                  <a:moveTo>
                    <a:pt x="0" y="0"/>
                  </a:moveTo>
                  <a:lnTo>
                    <a:pt x="106" y="0"/>
                  </a:lnTo>
                  <a:lnTo>
                    <a:pt x="106" y="79"/>
                  </a:lnTo>
                  <a:lnTo>
                    <a:pt x="0" y="79"/>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2"/>
            <p:cNvSpPr>
              <a:spLocks noChangeArrowheads="1"/>
            </p:cNvSpPr>
            <p:nvPr/>
          </p:nvSpPr>
          <p:spPr bwMode="auto">
            <a:xfrm>
              <a:off x="12417368" y="5645525"/>
              <a:ext cx="76180" cy="71944"/>
            </a:xfrm>
            <a:custGeom>
              <a:avLst/>
              <a:gdLst>
                <a:gd name="T0" fmla="*/ 0 w 85"/>
                <a:gd name="T1" fmla="*/ 79 h 80"/>
                <a:gd name="T2" fmla="*/ 0 w 85"/>
                <a:gd name="T3" fmla="*/ 0 h 80"/>
                <a:gd name="T4" fmla="*/ 84 w 85"/>
                <a:gd name="T5" fmla="*/ 0 h 80"/>
                <a:gd name="T6" fmla="*/ 84 w 85"/>
                <a:gd name="T7" fmla="*/ 79 h 80"/>
                <a:gd name="T8" fmla="*/ 0 w 85"/>
                <a:gd name="T9" fmla="*/ 79 h 80"/>
              </a:gdLst>
              <a:ahLst/>
              <a:cxnLst>
                <a:cxn ang="0">
                  <a:pos x="T0" y="T1"/>
                </a:cxn>
                <a:cxn ang="0">
                  <a:pos x="T2" y="T3"/>
                </a:cxn>
                <a:cxn ang="0">
                  <a:pos x="T4" y="T5"/>
                </a:cxn>
                <a:cxn ang="0">
                  <a:pos x="T6" y="T7"/>
                </a:cxn>
                <a:cxn ang="0">
                  <a:pos x="T8" y="T9"/>
                </a:cxn>
              </a:cxnLst>
              <a:rect l="0" t="0" r="r" b="b"/>
              <a:pathLst>
                <a:path w="85" h="80">
                  <a:moveTo>
                    <a:pt x="0" y="79"/>
                  </a:moveTo>
                  <a:lnTo>
                    <a:pt x="0" y="0"/>
                  </a:lnTo>
                  <a:lnTo>
                    <a:pt x="84" y="0"/>
                  </a:lnTo>
                  <a:lnTo>
                    <a:pt x="84" y="79"/>
                  </a:lnTo>
                  <a:lnTo>
                    <a:pt x="0"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3"/>
            <p:cNvSpPr>
              <a:spLocks noChangeArrowheads="1"/>
            </p:cNvSpPr>
            <p:nvPr/>
          </p:nvSpPr>
          <p:spPr bwMode="auto">
            <a:xfrm>
              <a:off x="12557031" y="5645525"/>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4"/>
            <p:cNvSpPr>
              <a:spLocks noChangeArrowheads="1"/>
            </p:cNvSpPr>
            <p:nvPr/>
          </p:nvSpPr>
          <p:spPr bwMode="auto">
            <a:xfrm>
              <a:off x="12861752" y="5645525"/>
              <a:ext cx="97341" cy="71944"/>
            </a:xfrm>
            <a:custGeom>
              <a:avLst/>
              <a:gdLst>
                <a:gd name="T0" fmla="*/ 0 w 107"/>
                <a:gd name="T1" fmla="*/ 0 h 80"/>
                <a:gd name="T2" fmla="*/ 106 w 107"/>
                <a:gd name="T3" fmla="*/ 0 h 80"/>
                <a:gd name="T4" fmla="*/ 106 w 107"/>
                <a:gd name="T5" fmla="*/ 79 h 80"/>
                <a:gd name="T6" fmla="*/ 0 w 107"/>
                <a:gd name="T7" fmla="*/ 79 h 80"/>
                <a:gd name="T8" fmla="*/ 0 w 107"/>
                <a:gd name="T9" fmla="*/ 0 h 80"/>
              </a:gdLst>
              <a:ahLst/>
              <a:cxnLst>
                <a:cxn ang="0">
                  <a:pos x="T0" y="T1"/>
                </a:cxn>
                <a:cxn ang="0">
                  <a:pos x="T2" y="T3"/>
                </a:cxn>
                <a:cxn ang="0">
                  <a:pos x="T4" y="T5"/>
                </a:cxn>
                <a:cxn ang="0">
                  <a:pos x="T6" y="T7"/>
                </a:cxn>
                <a:cxn ang="0">
                  <a:pos x="T8" y="T9"/>
                </a:cxn>
              </a:cxnLst>
              <a:rect l="0" t="0" r="r" b="b"/>
              <a:pathLst>
                <a:path w="107" h="80">
                  <a:moveTo>
                    <a:pt x="0" y="0"/>
                  </a:moveTo>
                  <a:lnTo>
                    <a:pt x="106" y="0"/>
                  </a:lnTo>
                  <a:lnTo>
                    <a:pt x="106" y="79"/>
                  </a:lnTo>
                  <a:lnTo>
                    <a:pt x="0" y="79"/>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55"/>
            <p:cNvSpPr>
              <a:spLocks noChangeArrowheads="1"/>
            </p:cNvSpPr>
            <p:nvPr/>
          </p:nvSpPr>
          <p:spPr bwMode="auto">
            <a:xfrm>
              <a:off x="13018344" y="5645525"/>
              <a:ext cx="101574" cy="71944"/>
            </a:xfrm>
            <a:custGeom>
              <a:avLst/>
              <a:gdLst>
                <a:gd name="T0" fmla="*/ 110 w 111"/>
                <a:gd name="T1" fmla="*/ 0 h 80"/>
                <a:gd name="T2" fmla="*/ 110 w 111"/>
                <a:gd name="T3" fmla="*/ 79 h 80"/>
                <a:gd name="T4" fmla="*/ 0 w 111"/>
                <a:gd name="T5" fmla="*/ 79 h 80"/>
                <a:gd name="T6" fmla="*/ 0 w 111"/>
                <a:gd name="T7" fmla="*/ 0 h 80"/>
                <a:gd name="T8" fmla="*/ 110 w 111"/>
                <a:gd name="T9" fmla="*/ 0 h 80"/>
              </a:gdLst>
              <a:ahLst/>
              <a:cxnLst>
                <a:cxn ang="0">
                  <a:pos x="T0" y="T1"/>
                </a:cxn>
                <a:cxn ang="0">
                  <a:pos x="T2" y="T3"/>
                </a:cxn>
                <a:cxn ang="0">
                  <a:pos x="T4" y="T5"/>
                </a:cxn>
                <a:cxn ang="0">
                  <a:pos x="T6" y="T7"/>
                </a:cxn>
                <a:cxn ang="0">
                  <a:pos x="T8" y="T9"/>
                </a:cxn>
              </a:cxnLst>
              <a:rect l="0" t="0" r="r" b="b"/>
              <a:pathLst>
                <a:path w="111" h="80">
                  <a:moveTo>
                    <a:pt x="110" y="0"/>
                  </a:moveTo>
                  <a:lnTo>
                    <a:pt x="110" y="79"/>
                  </a:lnTo>
                  <a:lnTo>
                    <a:pt x="0" y="79"/>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6"/>
            <p:cNvSpPr>
              <a:spLocks noChangeArrowheads="1"/>
            </p:cNvSpPr>
            <p:nvPr/>
          </p:nvSpPr>
          <p:spPr bwMode="auto">
            <a:xfrm>
              <a:off x="12709391" y="5645525"/>
              <a:ext cx="97341" cy="71944"/>
            </a:xfrm>
            <a:custGeom>
              <a:avLst/>
              <a:gdLst>
                <a:gd name="T0" fmla="*/ 0 w 107"/>
                <a:gd name="T1" fmla="*/ 79 h 80"/>
                <a:gd name="T2" fmla="*/ 0 w 107"/>
                <a:gd name="T3" fmla="*/ 0 h 80"/>
                <a:gd name="T4" fmla="*/ 106 w 107"/>
                <a:gd name="T5" fmla="*/ 0 h 80"/>
                <a:gd name="T6" fmla="*/ 106 w 107"/>
                <a:gd name="T7" fmla="*/ 79 h 80"/>
                <a:gd name="T8" fmla="*/ 0 w 107"/>
                <a:gd name="T9" fmla="*/ 79 h 80"/>
              </a:gdLst>
              <a:ahLst/>
              <a:cxnLst>
                <a:cxn ang="0">
                  <a:pos x="T0" y="T1"/>
                </a:cxn>
                <a:cxn ang="0">
                  <a:pos x="T2" y="T3"/>
                </a:cxn>
                <a:cxn ang="0">
                  <a:pos x="T4" y="T5"/>
                </a:cxn>
                <a:cxn ang="0">
                  <a:pos x="T6" y="T7"/>
                </a:cxn>
                <a:cxn ang="0">
                  <a:pos x="T8" y="T9"/>
                </a:cxn>
              </a:cxnLst>
              <a:rect l="0" t="0" r="r" b="b"/>
              <a:pathLst>
                <a:path w="107" h="80">
                  <a:moveTo>
                    <a:pt x="0" y="79"/>
                  </a:moveTo>
                  <a:lnTo>
                    <a:pt x="0" y="0"/>
                  </a:lnTo>
                  <a:lnTo>
                    <a:pt x="106" y="0"/>
                  </a:lnTo>
                  <a:lnTo>
                    <a:pt x="106" y="79"/>
                  </a:lnTo>
                  <a:lnTo>
                    <a:pt x="0"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7"/>
            <p:cNvSpPr>
              <a:spLocks noChangeArrowheads="1"/>
            </p:cNvSpPr>
            <p:nvPr/>
          </p:nvSpPr>
          <p:spPr bwMode="auto">
            <a:xfrm>
              <a:off x="12417368" y="7092878"/>
              <a:ext cx="76180" cy="110033"/>
            </a:xfrm>
            <a:custGeom>
              <a:avLst/>
              <a:gdLst>
                <a:gd name="T0" fmla="*/ 0 w 85"/>
                <a:gd name="T1" fmla="*/ 119 h 120"/>
                <a:gd name="T2" fmla="*/ 0 w 85"/>
                <a:gd name="T3" fmla="*/ 0 h 120"/>
                <a:gd name="T4" fmla="*/ 84 w 85"/>
                <a:gd name="T5" fmla="*/ 0 h 120"/>
                <a:gd name="T6" fmla="*/ 84 w 85"/>
                <a:gd name="T7" fmla="*/ 119 h 120"/>
                <a:gd name="T8" fmla="*/ 0 w 85"/>
                <a:gd name="T9" fmla="*/ 119 h 120"/>
              </a:gdLst>
              <a:ahLst/>
              <a:cxnLst>
                <a:cxn ang="0">
                  <a:pos x="T0" y="T1"/>
                </a:cxn>
                <a:cxn ang="0">
                  <a:pos x="T2" y="T3"/>
                </a:cxn>
                <a:cxn ang="0">
                  <a:pos x="T4" y="T5"/>
                </a:cxn>
                <a:cxn ang="0">
                  <a:pos x="T6" y="T7"/>
                </a:cxn>
                <a:cxn ang="0">
                  <a:pos x="T8" y="T9"/>
                </a:cxn>
              </a:cxnLst>
              <a:rect l="0" t="0" r="r" b="b"/>
              <a:pathLst>
                <a:path w="85" h="120">
                  <a:moveTo>
                    <a:pt x="0" y="119"/>
                  </a:moveTo>
                  <a:lnTo>
                    <a:pt x="0" y="0"/>
                  </a:lnTo>
                  <a:lnTo>
                    <a:pt x="84" y="0"/>
                  </a:lnTo>
                  <a:lnTo>
                    <a:pt x="84" y="119"/>
                  </a:lnTo>
                  <a:lnTo>
                    <a:pt x="0" y="11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58"/>
            <p:cNvSpPr>
              <a:spLocks noChangeArrowheads="1"/>
            </p:cNvSpPr>
            <p:nvPr/>
          </p:nvSpPr>
          <p:spPr bwMode="auto">
            <a:xfrm>
              <a:off x="13018344" y="7092878"/>
              <a:ext cx="101574" cy="110033"/>
            </a:xfrm>
            <a:custGeom>
              <a:avLst/>
              <a:gdLst>
                <a:gd name="T0" fmla="*/ 110 w 111"/>
                <a:gd name="T1" fmla="*/ 0 h 120"/>
                <a:gd name="T2" fmla="*/ 110 w 111"/>
                <a:gd name="T3" fmla="*/ 119 h 120"/>
                <a:gd name="T4" fmla="*/ 0 w 111"/>
                <a:gd name="T5" fmla="*/ 119 h 120"/>
                <a:gd name="T6" fmla="*/ 0 w 111"/>
                <a:gd name="T7" fmla="*/ 0 h 120"/>
                <a:gd name="T8" fmla="*/ 110 w 111"/>
                <a:gd name="T9" fmla="*/ 0 h 120"/>
              </a:gdLst>
              <a:ahLst/>
              <a:cxnLst>
                <a:cxn ang="0">
                  <a:pos x="T0" y="T1"/>
                </a:cxn>
                <a:cxn ang="0">
                  <a:pos x="T2" y="T3"/>
                </a:cxn>
                <a:cxn ang="0">
                  <a:pos x="T4" y="T5"/>
                </a:cxn>
                <a:cxn ang="0">
                  <a:pos x="T6" y="T7"/>
                </a:cxn>
                <a:cxn ang="0">
                  <a:pos x="T8" y="T9"/>
                </a:cxn>
              </a:cxnLst>
              <a:rect l="0" t="0" r="r" b="b"/>
              <a:pathLst>
                <a:path w="111" h="120">
                  <a:moveTo>
                    <a:pt x="110" y="0"/>
                  </a:moveTo>
                  <a:lnTo>
                    <a:pt x="110" y="119"/>
                  </a:lnTo>
                  <a:lnTo>
                    <a:pt x="0" y="119"/>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59"/>
            <p:cNvSpPr>
              <a:spLocks noChangeArrowheads="1"/>
            </p:cNvSpPr>
            <p:nvPr/>
          </p:nvSpPr>
          <p:spPr bwMode="auto">
            <a:xfrm>
              <a:off x="12861752" y="7092878"/>
              <a:ext cx="97341" cy="110033"/>
            </a:xfrm>
            <a:custGeom>
              <a:avLst/>
              <a:gdLst>
                <a:gd name="T0" fmla="*/ 106 w 107"/>
                <a:gd name="T1" fmla="*/ 0 h 120"/>
                <a:gd name="T2" fmla="*/ 106 w 107"/>
                <a:gd name="T3" fmla="*/ 119 h 120"/>
                <a:gd name="T4" fmla="*/ 0 w 107"/>
                <a:gd name="T5" fmla="*/ 119 h 120"/>
                <a:gd name="T6" fmla="*/ 0 w 107"/>
                <a:gd name="T7" fmla="*/ 0 h 120"/>
                <a:gd name="T8" fmla="*/ 106 w 107"/>
                <a:gd name="T9" fmla="*/ 0 h 120"/>
              </a:gdLst>
              <a:ahLst/>
              <a:cxnLst>
                <a:cxn ang="0">
                  <a:pos x="T0" y="T1"/>
                </a:cxn>
                <a:cxn ang="0">
                  <a:pos x="T2" y="T3"/>
                </a:cxn>
                <a:cxn ang="0">
                  <a:pos x="T4" y="T5"/>
                </a:cxn>
                <a:cxn ang="0">
                  <a:pos x="T6" y="T7"/>
                </a:cxn>
                <a:cxn ang="0">
                  <a:pos x="T8" y="T9"/>
                </a:cxn>
              </a:cxnLst>
              <a:rect l="0" t="0" r="r" b="b"/>
              <a:pathLst>
                <a:path w="107" h="120">
                  <a:moveTo>
                    <a:pt x="106" y="0"/>
                  </a:moveTo>
                  <a:lnTo>
                    <a:pt x="106" y="119"/>
                  </a:lnTo>
                  <a:lnTo>
                    <a:pt x="0" y="119"/>
                  </a:lnTo>
                  <a:lnTo>
                    <a:pt x="0" y="0"/>
                  </a:lnTo>
                  <a:lnTo>
                    <a:pt x="106"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0"/>
            <p:cNvSpPr>
              <a:spLocks noChangeArrowheads="1"/>
            </p:cNvSpPr>
            <p:nvPr/>
          </p:nvSpPr>
          <p:spPr bwMode="auto">
            <a:xfrm>
              <a:off x="12709391" y="7092878"/>
              <a:ext cx="97341" cy="110033"/>
            </a:xfrm>
            <a:custGeom>
              <a:avLst/>
              <a:gdLst>
                <a:gd name="T0" fmla="*/ 106 w 107"/>
                <a:gd name="T1" fmla="*/ 0 h 120"/>
                <a:gd name="T2" fmla="*/ 106 w 107"/>
                <a:gd name="T3" fmla="*/ 119 h 120"/>
                <a:gd name="T4" fmla="*/ 0 w 107"/>
                <a:gd name="T5" fmla="*/ 119 h 120"/>
                <a:gd name="T6" fmla="*/ 0 w 107"/>
                <a:gd name="T7" fmla="*/ 0 h 120"/>
                <a:gd name="T8" fmla="*/ 106 w 107"/>
                <a:gd name="T9" fmla="*/ 0 h 120"/>
              </a:gdLst>
              <a:ahLst/>
              <a:cxnLst>
                <a:cxn ang="0">
                  <a:pos x="T0" y="T1"/>
                </a:cxn>
                <a:cxn ang="0">
                  <a:pos x="T2" y="T3"/>
                </a:cxn>
                <a:cxn ang="0">
                  <a:pos x="T4" y="T5"/>
                </a:cxn>
                <a:cxn ang="0">
                  <a:pos x="T6" y="T7"/>
                </a:cxn>
                <a:cxn ang="0">
                  <a:pos x="T8" y="T9"/>
                </a:cxn>
              </a:cxnLst>
              <a:rect l="0" t="0" r="r" b="b"/>
              <a:pathLst>
                <a:path w="107" h="120">
                  <a:moveTo>
                    <a:pt x="106" y="0"/>
                  </a:moveTo>
                  <a:lnTo>
                    <a:pt x="106" y="119"/>
                  </a:lnTo>
                  <a:lnTo>
                    <a:pt x="0" y="119"/>
                  </a:lnTo>
                  <a:lnTo>
                    <a:pt x="0" y="0"/>
                  </a:lnTo>
                  <a:lnTo>
                    <a:pt x="106"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1"/>
            <p:cNvSpPr>
              <a:spLocks noChangeArrowheads="1"/>
            </p:cNvSpPr>
            <p:nvPr/>
          </p:nvSpPr>
          <p:spPr bwMode="auto">
            <a:xfrm>
              <a:off x="12557031" y="7092878"/>
              <a:ext cx="97341" cy="110033"/>
            </a:xfrm>
            <a:custGeom>
              <a:avLst/>
              <a:gdLst>
                <a:gd name="T0" fmla="*/ 106 w 107"/>
                <a:gd name="T1" fmla="*/ 0 h 120"/>
                <a:gd name="T2" fmla="*/ 106 w 107"/>
                <a:gd name="T3" fmla="*/ 119 h 120"/>
                <a:gd name="T4" fmla="*/ 0 w 107"/>
                <a:gd name="T5" fmla="*/ 119 h 120"/>
                <a:gd name="T6" fmla="*/ 0 w 107"/>
                <a:gd name="T7" fmla="*/ 0 h 120"/>
                <a:gd name="T8" fmla="*/ 106 w 107"/>
                <a:gd name="T9" fmla="*/ 0 h 120"/>
              </a:gdLst>
              <a:ahLst/>
              <a:cxnLst>
                <a:cxn ang="0">
                  <a:pos x="T0" y="T1"/>
                </a:cxn>
                <a:cxn ang="0">
                  <a:pos x="T2" y="T3"/>
                </a:cxn>
                <a:cxn ang="0">
                  <a:pos x="T4" y="T5"/>
                </a:cxn>
                <a:cxn ang="0">
                  <a:pos x="T6" y="T7"/>
                </a:cxn>
                <a:cxn ang="0">
                  <a:pos x="T8" y="T9"/>
                </a:cxn>
              </a:cxnLst>
              <a:rect l="0" t="0" r="r" b="b"/>
              <a:pathLst>
                <a:path w="107" h="120">
                  <a:moveTo>
                    <a:pt x="106" y="0"/>
                  </a:moveTo>
                  <a:lnTo>
                    <a:pt x="106" y="119"/>
                  </a:lnTo>
                  <a:lnTo>
                    <a:pt x="0" y="119"/>
                  </a:lnTo>
                  <a:lnTo>
                    <a:pt x="0" y="0"/>
                  </a:lnTo>
                  <a:lnTo>
                    <a:pt x="106"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62"/>
            <p:cNvSpPr>
              <a:spLocks noChangeArrowheads="1"/>
            </p:cNvSpPr>
            <p:nvPr/>
          </p:nvSpPr>
          <p:spPr bwMode="auto">
            <a:xfrm>
              <a:off x="12417368" y="6123744"/>
              <a:ext cx="76180" cy="71944"/>
            </a:xfrm>
            <a:custGeom>
              <a:avLst/>
              <a:gdLst>
                <a:gd name="T0" fmla="*/ 0 w 85"/>
                <a:gd name="T1" fmla="*/ 79 h 80"/>
                <a:gd name="T2" fmla="*/ 0 w 85"/>
                <a:gd name="T3" fmla="*/ 0 h 80"/>
                <a:gd name="T4" fmla="*/ 84 w 85"/>
                <a:gd name="T5" fmla="*/ 0 h 80"/>
                <a:gd name="T6" fmla="*/ 84 w 85"/>
                <a:gd name="T7" fmla="*/ 79 h 80"/>
                <a:gd name="T8" fmla="*/ 0 w 85"/>
                <a:gd name="T9" fmla="*/ 79 h 80"/>
              </a:gdLst>
              <a:ahLst/>
              <a:cxnLst>
                <a:cxn ang="0">
                  <a:pos x="T0" y="T1"/>
                </a:cxn>
                <a:cxn ang="0">
                  <a:pos x="T2" y="T3"/>
                </a:cxn>
                <a:cxn ang="0">
                  <a:pos x="T4" y="T5"/>
                </a:cxn>
                <a:cxn ang="0">
                  <a:pos x="T6" y="T7"/>
                </a:cxn>
                <a:cxn ang="0">
                  <a:pos x="T8" y="T9"/>
                </a:cxn>
              </a:cxnLst>
              <a:rect l="0" t="0" r="r" b="b"/>
              <a:pathLst>
                <a:path w="85" h="80">
                  <a:moveTo>
                    <a:pt x="0" y="79"/>
                  </a:moveTo>
                  <a:lnTo>
                    <a:pt x="0" y="0"/>
                  </a:lnTo>
                  <a:lnTo>
                    <a:pt x="84" y="0"/>
                  </a:lnTo>
                  <a:lnTo>
                    <a:pt x="84" y="79"/>
                  </a:lnTo>
                  <a:lnTo>
                    <a:pt x="0"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63"/>
            <p:cNvSpPr>
              <a:spLocks noChangeArrowheads="1"/>
            </p:cNvSpPr>
            <p:nvPr/>
          </p:nvSpPr>
          <p:spPr bwMode="auto">
            <a:xfrm>
              <a:off x="12709391" y="6123744"/>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64"/>
            <p:cNvSpPr>
              <a:spLocks noChangeArrowheads="1"/>
            </p:cNvSpPr>
            <p:nvPr/>
          </p:nvSpPr>
          <p:spPr bwMode="auto">
            <a:xfrm>
              <a:off x="12557031" y="6123744"/>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65"/>
            <p:cNvSpPr>
              <a:spLocks noChangeArrowheads="1"/>
            </p:cNvSpPr>
            <p:nvPr/>
          </p:nvSpPr>
          <p:spPr bwMode="auto">
            <a:xfrm>
              <a:off x="13018344" y="6123744"/>
              <a:ext cx="101574" cy="71944"/>
            </a:xfrm>
            <a:custGeom>
              <a:avLst/>
              <a:gdLst>
                <a:gd name="T0" fmla="*/ 110 w 111"/>
                <a:gd name="T1" fmla="*/ 0 h 80"/>
                <a:gd name="T2" fmla="*/ 110 w 111"/>
                <a:gd name="T3" fmla="*/ 79 h 80"/>
                <a:gd name="T4" fmla="*/ 0 w 111"/>
                <a:gd name="T5" fmla="*/ 79 h 80"/>
                <a:gd name="T6" fmla="*/ 0 w 111"/>
                <a:gd name="T7" fmla="*/ 0 h 80"/>
                <a:gd name="T8" fmla="*/ 110 w 111"/>
                <a:gd name="T9" fmla="*/ 0 h 80"/>
              </a:gdLst>
              <a:ahLst/>
              <a:cxnLst>
                <a:cxn ang="0">
                  <a:pos x="T0" y="T1"/>
                </a:cxn>
                <a:cxn ang="0">
                  <a:pos x="T2" y="T3"/>
                </a:cxn>
                <a:cxn ang="0">
                  <a:pos x="T4" y="T5"/>
                </a:cxn>
                <a:cxn ang="0">
                  <a:pos x="T6" y="T7"/>
                </a:cxn>
                <a:cxn ang="0">
                  <a:pos x="T8" y="T9"/>
                </a:cxn>
              </a:cxnLst>
              <a:rect l="0" t="0" r="r" b="b"/>
              <a:pathLst>
                <a:path w="111" h="80">
                  <a:moveTo>
                    <a:pt x="110" y="0"/>
                  </a:moveTo>
                  <a:lnTo>
                    <a:pt x="110" y="79"/>
                  </a:lnTo>
                  <a:lnTo>
                    <a:pt x="0" y="79"/>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66"/>
            <p:cNvSpPr>
              <a:spLocks noChangeArrowheads="1"/>
            </p:cNvSpPr>
            <p:nvPr/>
          </p:nvSpPr>
          <p:spPr bwMode="auto">
            <a:xfrm>
              <a:off x="12861752" y="6123744"/>
              <a:ext cx="97341" cy="71944"/>
            </a:xfrm>
            <a:custGeom>
              <a:avLst/>
              <a:gdLst>
                <a:gd name="T0" fmla="*/ 0 w 107"/>
                <a:gd name="T1" fmla="*/ 0 h 80"/>
                <a:gd name="T2" fmla="*/ 106 w 107"/>
                <a:gd name="T3" fmla="*/ 0 h 80"/>
                <a:gd name="T4" fmla="*/ 106 w 107"/>
                <a:gd name="T5" fmla="*/ 79 h 80"/>
                <a:gd name="T6" fmla="*/ 0 w 107"/>
                <a:gd name="T7" fmla="*/ 79 h 80"/>
                <a:gd name="T8" fmla="*/ 0 w 107"/>
                <a:gd name="T9" fmla="*/ 0 h 80"/>
              </a:gdLst>
              <a:ahLst/>
              <a:cxnLst>
                <a:cxn ang="0">
                  <a:pos x="T0" y="T1"/>
                </a:cxn>
                <a:cxn ang="0">
                  <a:pos x="T2" y="T3"/>
                </a:cxn>
                <a:cxn ang="0">
                  <a:pos x="T4" y="T5"/>
                </a:cxn>
                <a:cxn ang="0">
                  <a:pos x="T6" y="T7"/>
                </a:cxn>
                <a:cxn ang="0">
                  <a:pos x="T8" y="T9"/>
                </a:cxn>
              </a:cxnLst>
              <a:rect l="0" t="0" r="r" b="b"/>
              <a:pathLst>
                <a:path w="107" h="80">
                  <a:moveTo>
                    <a:pt x="0" y="0"/>
                  </a:moveTo>
                  <a:lnTo>
                    <a:pt x="106" y="0"/>
                  </a:lnTo>
                  <a:lnTo>
                    <a:pt x="106" y="79"/>
                  </a:lnTo>
                  <a:lnTo>
                    <a:pt x="0" y="79"/>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67"/>
            <p:cNvSpPr>
              <a:spLocks noChangeArrowheads="1"/>
            </p:cNvSpPr>
            <p:nvPr/>
          </p:nvSpPr>
          <p:spPr bwMode="auto">
            <a:xfrm>
              <a:off x="12861752" y="5967159"/>
              <a:ext cx="97341" cy="67712"/>
            </a:xfrm>
            <a:custGeom>
              <a:avLst/>
              <a:gdLst>
                <a:gd name="T0" fmla="*/ 0 w 107"/>
                <a:gd name="T1" fmla="*/ 0 h 76"/>
                <a:gd name="T2" fmla="*/ 106 w 107"/>
                <a:gd name="T3" fmla="*/ 0 h 76"/>
                <a:gd name="T4" fmla="*/ 106 w 107"/>
                <a:gd name="T5" fmla="*/ 75 h 76"/>
                <a:gd name="T6" fmla="*/ 0 w 107"/>
                <a:gd name="T7" fmla="*/ 75 h 76"/>
                <a:gd name="T8" fmla="*/ 0 w 107"/>
                <a:gd name="T9" fmla="*/ 0 h 76"/>
              </a:gdLst>
              <a:ahLst/>
              <a:cxnLst>
                <a:cxn ang="0">
                  <a:pos x="T0" y="T1"/>
                </a:cxn>
                <a:cxn ang="0">
                  <a:pos x="T2" y="T3"/>
                </a:cxn>
                <a:cxn ang="0">
                  <a:pos x="T4" y="T5"/>
                </a:cxn>
                <a:cxn ang="0">
                  <a:pos x="T6" y="T7"/>
                </a:cxn>
                <a:cxn ang="0">
                  <a:pos x="T8" y="T9"/>
                </a:cxn>
              </a:cxnLst>
              <a:rect l="0" t="0" r="r" b="b"/>
              <a:pathLst>
                <a:path w="107" h="76">
                  <a:moveTo>
                    <a:pt x="0" y="0"/>
                  </a:moveTo>
                  <a:lnTo>
                    <a:pt x="106" y="0"/>
                  </a:lnTo>
                  <a:lnTo>
                    <a:pt x="106" y="75"/>
                  </a:lnTo>
                  <a:lnTo>
                    <a:pt x="0" y="75"/>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68"/>
            <p:cNvSpPr>
              <a:spLocks noChangeArrowheads="1"/>
            </p:cNvSpPr>
            <p:nvPr/>
          </p:nvSpPr>
          <p:spPr bwMode="auto">
            <a:xfrm>
              <a:off x="12417368" y="5967159"/>
              <a:ext cx="76180" cy="67712"/>
            </a:xfrm>
            <a:custGeom>
              <a:avLst/>
              <a:gdLst>
                <a:gd name="T0" fmla="*/ 0 w 85"/>
                <a:gd name="T1" fmla="*/ 75 h 76"/>
                <a:gd name="T2" fmla="*/ 0 w 85"/>
                <a:gd name="T3" fmla="*/ 0 h 76"/>
                <a:gd name="T4" fmla="*/ 84 w 85"/>
                <a:gd name="T5" fmla="*/ 0 h 76"/>
                <a:gd name="T6" fmla="*/ 84 w 85"/>
                <a:gd name="T7" fmla="*/ 75 h 76"/>
                <a:gd name="T8" fmla="*/ 0 w 85"/>
                <a:gd name="T9" fmla="*/ 75 h 76"/>
              </a:gdLst>
              <a:ahLst/>
              <a:cxnLst>
                <a:cxn ang="0">
                  <a:pos x="T0" y="T1"/>
                </a:cxn>
                <a:cxn ang="0">
                  <a:pos x="T2" y="T3"/>
                </a:cxn>
                <a:cxn ang="0">
                  <a:pos x="T4" y="T5"/>
                </a:cxn>
                <a:cxn ang="0">
                  <a:pos x="T6" y="T7"/>
                </a:cxn>
                <a:cxn ang="0">
                  <a:pos x="T8" y="T9"/>
                </a:cxn>
              </a:cxnLst>
              <a:rect l="0" t="0" r="r" b="b"/>
              <a:pathLst>
                <a:path w="85" h="76">
                  <a:moveTo>
                    <a:pt x="0" y="75"/>
                  </a:moveTo>
                  <a:lnTo>
                    <a:pt x="0" y="0"/>
                  </a:lnTo>
                  <a:lnTo>
                    <a:pt x="84" y="0"/>
                  </a:lnTo>
                  <a:lnTo>
                    <a:pt x="84" y="75"/>
                  </a:lnTo>
                  <a:lnTo>
                    <a:pt x="0" y="75"/>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69"/>
            <p:cNvSpPr>
              <a:spLocks noChangeArrowheads="1"/>
            </p:cNvSpPr>
            <p:nvPr/>
          </p:nvSpPr>
          <p:spPr bwMode="auto">
            <a:xfrm>
              <a:off x="13018344" y="5967159"/>
              <a:ext cx="101574" cy="67712"/>
            </a:xfrm>
            <a:custGeom>
              <a:avLst/>
              <a:gdLst>
                <a:gd name="T0" fmla="*/ 110 w 111"/>
                <a:gd name="T1" fmla="*/ 0 h 76"/>
                <a:gd name="T2" fmla="*/ 110 w 111"/>
                <a:gd name="T3" fmla="*/ 75 h 76"/>
                <a:gd name="T4" fmla="*/ 0 w 111"/>
                <a:gd name="T5" fmla="*/ 75 h 76"/>
                <a:gd name="T6" fmla="*/ 0 w 111"/>
                <a:gd name="T7" fmla="*/ 0 h 76"/>
                <a:gd name="T8" fmla="*/ 110 w 111"/>
                <a:gd name="T9" fmla="*/ 0 h 76"/>
              </a:gdLst>
              <a:ahLst/>
              <a:cxnLst>
                <a:cxn ang="0">
                  <a:pos x="T0" y="T1"/>
                </a:cxn>
                <a:cxn ang="0">
                  <a:pos x="T2" y="T3"/>
                </a:cxn>
                <a:cxn ang="0">
                  <a:pos x="T4" y="T5"/>
                </a:cxn>
                <a:cxn ang="0">
                  <a:pos x="T6" y="T7"/>
                </a:cxn>
                <a:cxn ang="0">
                  <a:pos x="T8" y="T9"/>
                </a:cxn>
              </a:cxnLst>
              <a:rect l="0" t="0" r="r" b="b"/>
              <a:pathLst>
                <a:path w="111" h="76">
                  <a:moveTo>
                    <a:pt x="110" y="0"/>
                  </a:moveTo>
                  <a:lnTo>
                    <a:pt x="110" y="75"/>
                  </a:lnTo>
                  <a:lnTo>
                    <a:pt x="0" y="75"/>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70"/>
            <p:cNvSpPr>
              <a:spLocks noChangeArrowheads="1"/>
            </p:cNvSpPr>
            <p:nvPr/>
          </p:nvSpPr>
          <p:spPr bwMode="auto">
            <a:xfrm>
              <a:off x="12709391" y="5967159"/>
              <a:ext cx="97341" cy="67712"/>
            </a:xfrm>
            <a:custGeom>
              <a:avLst/>
              <a:gdLst>
                <a:gd name="T0" fmla="*/ 106 w 107"/>
                <a:gd name="T1" fmla="*/ 75 h 76"/>
                <a:gd name="T2" fmla="*/ 0 w 107"/>
                <a:gd name="T3" fmla="*/ 75 h 76"/>
                <a:gd name="T4" fmla="*/ 0 w 107"/>
                <a:gd name="T5" fmla="*/ 0 h 76"/>
                <a:gd name="T6" fmla="*/ 106 w 107"/>
                <a:gd name="T7" fmla="*/ 0 h 76"/>
                <a:gd name="T8" fmla="*/ 106 w 107"/>
                <a:gd name="T9" fmla="*/ 75 h 76"/>
              </a:gdLst>
              <a:ahLst/>
              <a:cxnLst>
                <a:cxn ang="0">
                  <a:pos x="T0" y="T1"/>
                </a:cxn>
                <a:cxn ang="0">
                  <a:pos x="T2" y="T3"/>
                </a:cxn>
                <a:cxn ang="0">
                  <a:pos x="T4" y="T5"/>
                </a:cxn>
                <a:cxn ang="0">
                  <a:pos x="T6" y="T7"/>
                </a:cxn>
                <a:cxn ang="0">
                  <a:pos x="T8" y="T9"/>
                </a:cxn>
              </a:cxnLst>
              <a:rect l="0" t="0" r="r" b="b"/>
              <a:pathLst>
                <a:path w="107" h="76">
                  <a:moveTo>
                    <a:pt x="106" y="75"/>
                  </a:moveTo>
                  <a:lnTo>
                    <a:pt x="0" y="75"/>
                  </a:lnTo>
                  <a:lnTo>
                    <a:pt x="0" y="0"/>
                  </a:lnTo>
                  <a:lnTo>
                    <a:pt x="106" y="0"/>
                  </a:lnTo>
                  <a:lnTo>
                    <a:pt x="106" y="75"/>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71"/>
            <p:cNvSpPr>
              <a:spLocks noChangeArrowheads="1"/>
            </p:cNvSpPr>
            <p:nvPr/>
          </p:nvSpPr>
          <p:spPr bwMode="auto">
            <a:xfrm>
              <a:off x="12557031" y="5967159"/>
              <a:ext cx="97341" cy="67712"/>
            </a:xfrm>
            <a:custGeom>
              <a:avLst/>
              <a:gdLst>
                <a:gd name="T0" fmla="*/ 106 w 107"/>
                <a:gd name="T1" fmla="*/ 75 h 76"/>
                <a:gd name="T2" fmla="*/ 0 w 107"/>
                <a:gd name="T3" fmla="*/ 75 h 76"/>
                <a:gd name="T4" fmla="*/ 0 w 107"/>
                <a:gd name="T5" fmla="*/ 0 h 76"/>
                <a:gd name="T6" fmla="*/ 106 w 107"/>
                <a:gd name="T7" fmla="*/ 0 h 76"/>
                <a:gd name="T8" fmla="*/ 106 w 107"/>
                <a:gd name="T9" fmla="*/ 75 h 76"/>
              </a:gdLst>
              <a:ahLst/>
              <a:cxnLst>
                <a:cxn ang="0">
                  <a:pos x="T0" y="T1"/>
                </a:cxn>
                <a:cxn ang="0">
                  <a:pos x="T2" y="T3"/>
                </a:cxn>
                <a:cxn ang="0">
                  <a:pos x="T4" y="T5"/>
                </a:cxn>
                <a:cxn ang="0">
                  <a:pos x="T6" y="T7"/>
                </a:cxn>
                <a:cxn ang="0">
                  <a:pos x="T8" y="T9"/>
                </a:cxn>
              </a:cxnLst>
              <a:rect l="0" t="0" r="r" b="b"/>
              <a:pathLst>
                <a:path w="107" h="76">
                  <a:moveTo>
                    <a:pt x="106" y="75"/>
                  </a:moveTo>
                  <a:lnTo>
                    <a:pt x="0" y="75"/>
                  </a:lnTo>
                  <a:lnTo>
                    <a:pt x="0" y="0"/>
                  </a:lnTo>
                  <a:lnTo>
                    <a:pt x="106" y="0"/>
                  </a:lnTo>
                  <a:lnTo>
                    <a:pt x="106" y="75"/>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72"/>
            <p:cNvSpPr>
              <a:spLocks noChangeArrowheads="1"/>
            </p:cNvSpPr>
            <p:nvPr/>
          </p:nvSpPr>
          <p:spPr bwMode="auto">
            <a:xfrm>
              <a:off x="12417368" y="5806342"/>
              <a:ext cx="76180" cy="71944"/>
            </a:xfrm>
            <a:custGeom>
              <a:avLst/>
              <a:gdLst>
                <a:gd name="T0" fmla="*/ 0 w 85"/>
                <a:gd name="T1" fmla="*/ 79 h 80"/>
                <a:gd name="T2" fmla="*/ 0 w 85"/>
                <a:gd name="T3" fmla="*/ 0 h 80"/>
                <a:gd name="T4" fmla="*/ 84 w 85"/>
                <a:gd name="T5" fmla="*/ 0 h 80"/>
                <a:gd name="T6" fmla="*/ 84 w 85"/>
                <a:gd name="T7" fmla="*/ 79 h 80"/>
                <a:gd name="T8" fmla="*/ 0 w 85"/>
                <a:gd name="T9" fmla="*/ 79 h 80"/>
              </a:gdLst>
              <a:ahLst/>
              <a:cxnLst>
                <a:cxn ang="0">
                  <a:pos x="T0" y="T1"/>
                </a:cxn>
                <a:cxn ang="0">
                  <a:pos x="T2" y="T3"/>
                </a:cxn>
                <a:cxn ang="0">
                  <a:pos x="T4" y="T5"/>
                </a:cxn>
                <a:cxn ang="0">
                  <a:pos x="T6" y="T7"/>
                </a:cxn>
                <a:cxn ang="0">
                  <a:pos x="T8" y="T9"/>
                </a:cxn>
              </a:cxnLst>
              <a:rect l="0" t="0" r="r" b="b"/>
              <a:pathLst>
                <a:path w="85" h="80">
                  <a:moveTo>
                    <a:pt x="0" y="79"/>
                  </a:moveTo>
                  <a:lnTo>
                    <a:pt x="0" y="0"/>
                  </a:lnTo>
                  <a:lnTo>
                    <a:pt x="84" y="0"/>
                  </a:lnTo>
                  <a:lnTo>
                    <a:pt x="84" y="79"/>
                  </a:lnTo>
                  <a:lnTo>
                    <a:pt x="0"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73"/>
            <p:cNvSpPr>
              <a:spLocks noChangeArrowheads="1"/>
            </p:cNvSpPr>
            <p:nvPr/>
          </p:nvSpPr>
          <p:spPr bwMode="auto">
            <a:xfrm>
              <a:off x="12861752" y="5806342"/>
              <a:ext cx="97341" cy="71944"/>
            </a:xfrm>
            <a:custGeom>
              <a:avLst/>
              <a:gdLst>
                <a:gd name="T0" fmla="*/ 0 w 107"/>
                <a:gd name="T1" fmla="*/ 0 h 80"/>
                <a:gd name="T2" fmla="*/ 106 w 107"/>
                <a:gd name="T3" fmla="*/ 0 h 80"/>
                <a:gd name="T4" fmla="*/ 106 w 107"/>
                <a:gd name="T5" fmla="*/ 79 h 80"/>
                <a:gd name="T6" fmla="*/ 0 w 107"/>
                <a:gd name="T7" fmla="*/ 79 h 80"/>
                <a:gd name="T8" fmla="*/ 0 w 107"/>
                <a:gd name="T9" fmla="*/ 0 h 80"/>
              </a:gdLst>
              <a:ahLst/>
              <a:cxnLst>
                <a:cxn ang="0">
                  <a:pos x="T0" y="T1"/>
                </a:cxn>
                <a:cxn ang="0">
                  <a:pos x="T2" y="T3"/>
                </a:cxn>
                <a:cxn ang="0">
                  <a:pos x="T4" y="T5"/>
                </a:cxn>
                <a:cxn ang="0">
                  <a:pos x="T6" y="T7"/>
                </a:cxn>
                <a:cxn ang="0">
                  <a:pos x="T8" y="T9"/>
                </a:cxn>
              </a:cxnLst>
              <a:rect l="0" t="0" r="r" b="b"/>
              <a:pathLst>
                <a:path w="107" h="80">
                  <a:moveTo>
                    <a:pt x="0" y="0"/>
                  </a:moveTo>
                  <a:lnTo>
                    <a:pt x="106" y="0"/>
                  </a:lnTo>
                  <a:lnTo>
                    <a:pt x="106" y="79"/>
                  </a:lnTo>
                  <a:lnTo>
                    <a:pt x="0" y="79"/>
                  </a:lnTo>
                  <a:lnTo>
                    <a:pt x="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74"/>
            <p:cNvSpPr>
              <a:spLocks noChangeArrowheads="1"/>
            </p:cNvSpPr>
            <p:nvPr/>
          </p:nvSpPr>
          <p:spPr bwMode="auto">
            <a:xfrm>
              <a:off x="13018344" y="5806342"/>
              <a:ext cx="101574" cy="71944"/>
            </a:xfrm>
            <a:custGeom>
              <a:avLst/>
              <a:gdLst>
                <a:gd name="T0" fmla="*/ 110 w 111"/>
                <a:gd name="T1" fmla="*/ 0 h 80"/>
                <a:gd name="T2" fmla="*/ 110 w 111"/>
                <a:gd name="T3" fmla="*/ 79 h 80"/>
                <a:gd name="T4" fmla="*/ 0 w 111"/>
                <a:gd name="T5" fmla="*/ 79 h 80"/>
                <a:gd name="T6" fmla="*/ 0 w 111"/>
                <a:gd name="T7" fmla="*/ 0 h 80"/>
                <a:gd name="T8" fmla="*/ 110 w 111"/>
                <a:gd name="T9" fmla="*/ 0 h 80"/>
              </a:gdLst>
              <a:ahLst/>
              <a:cxnLst>
                <a:cxn ang="0">
                  <a:pos x="T0" y="T1"/>
                </a:cxn>
                <a:cxn ang="0">
                  <a:pos x="T2" y="T3"/>
                </a:cxn>
                <a:cxn ang="0">
                  <a:pos x="T4" y="T5"/>
                </a:cxn>
                <a:cxn ang="0">
                  <a:pos x="T6" y="T7"/>
                </a:cxn>
                <a:cxn ang="0">
                  <a:pos x="T8" y="T9"/>
                </a:cxn>
              </a:cxnLst>
              <a:rect l="0" t="0" r="r" b="b"/>
              <a:pathLst>
                <a:path w="111" h="80">
                  <a:moveTo>
                    <a:pt x="110" y="0"/>
                  </a:moveTo>
                  <a:lnTo>
                    <a:pt x="110" y="79"/>
                  </a:lnTo>
                  <a:lnTo>
                    <a:pt x="0" y="79"/>
                  </a:lnTo>
                  <a:lnTo>
                    <a:pt x="0" y="0"/>
                  </a:lnTo>
                  <a:lnTo>
                    <a:pt x="110" y="0"/>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75"/>
            <p:cNvSpPr>
              <a:spLocks noChangeArrowheads="1"/>
            </p:cNvSpPr>
            <p:nvPr/>
          </p:nvSpPr>
          <p:spPr bwMode="auto">
            <a:xfrm>
              <a:off x="12709391" y="5806342"/>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76"/>
            <p:cNvSpPr>
              <a:spLocks noChangeArrowheads="1"/>
            </p:cNvSpPr>
            <p:nvPr/>
          </p:nvSpPr>
          <p:spPr bwMode="auto">
            <a:xfrm>
              <a:off x="12557031" y="5806342"/>
              <a:ext cx="97341" cy="71944"/>
            </a:xfrm>
            <a:custGeom>
              <a:avLst/>
              <a:gdLst>
                <a:gd name="T0" fmla="*/ 106 w 107"/>
                <a:gd name="T1" fmla="*/ 79 h 80"/>
                <a:gd name="T2" fmla="*/ 0 w 107"/>
                <a:gd name="T3" fmla="*/ 79 h 80"/>
                <a:gd name="T4" fmla="*/ 0 w 107"/>
                <a:gd name="T5" fmla="*/ 0 h 80"/>
                <a:gd name="T6" fmla="*/ 106 w 107"/>
                <a:gd name="T7" fmla="*/ 0 h 80"/>
                <a:gd name="T8" fmla="*/ 106 w 107"/>
                <a:gd name="T9" fmla="*/ 79 h 80"/>
              </a:gdLst>
              <a:ahLst/>
              <a:cxnLst>
                <a:cxn ang="0">
                  <a:pos x="T0" y="T1"/>
                </a:cxn>
                <a:cxn ang="0">
                  <a:pos x="T2" y="T3"/>
                </a:cxn>
                <a:cxn ang="0">
                  <a:pos x="T4" y="T5"/>
                </a:cxn>
                <a:cxn ang="0">
                  <a:pos x="T6" y="T7"/>
                </a:cxn>
                <a:cxn ang="0">
                  <a:pos x="T8" y="T9"/>
                </a:cxn>
              </a:cxnLst>
              <a:rect l="0" t="0" r="r" b="b"/>
              <a:pathLst>
                <a:path w="107" h="80">
                  <a:moveTo>
                    <a:pt x="106" y="79"/>
                  </a:moveTo>
                  <a:lnTo>
                    <a:pt x="0" y="79"/>
                  </a:lnTo>
                  <a:lnTo>
                    <a:pt x="0" y="0"/>
                  </a:lnTo>
                  <a:lnTo>
                    <a:pt x="106" y="0"/>
                  </a:lnTo>
                  <a:lnTo>
                    <a:pt x="106" y="79"/>
                  </a:lnTo>
                </a:path>
              </a:pathLst>
            </a:custGeom>
            <a:solidFill>
              <a:srgbClr val="B3B5B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77"/>
            <p:cNvSpPr>
              <a:spLocks noChangeArrowheads="1"/>
            </p:cNvSpPr>
            <p:nvPr/>
          </p:nvSpPr>
          <p:spPr bwMode="auto">
            <a:xfrm>
              <a:off x="10161589" y="4253188"/>
              <a:ext cx="376668" cy="5302729"/>
            </a:xfrm>
            <a:custGeom>
              <a:avLst/>
              <a:gdLst>
                <a:gd name="T0" fmla="*/ 0 w 395"/>
                <a:gd name="T1" fmla="*/ 5527 h 5528"/>
                <a:gd name="T2" fmla="*/ 394 w 395"/>
                <a:gd name="T3" fmla="*/ 5527 h 5528"/>
                <a:gd name="T4" fmla="*/ 394 w 395"/>
                <a:gd name="T5" fmla="*/ 0 h 5528"/>
                <a:gd name="T6" fmla="*/ 0 w 395"/>
                <a:gd name="T7" fmla="*/ 0 h 5528"/>
                <a:gd name="T8" fmla="*/ 0 w 395"/>
                <a:gd name="T9" fmla="*/ 5527 h 5528"/>
              </a:gdLst>
              <a:ahLst/>
              <a:cxnLst>
                <a:cxn ang="0">
                  <a:pos x="T0" y="T1"/>
                </a:cxn>
                <a:cxn ang="0">
                  <a:pos x="T2" y="T3"/>
                </a:cxn>
                <a:cxn ang="0">
                  <a:pos x="T4" y="T5"/>
                </a:cxn>
                <a:cxn ang="0">
                  <a:pos x="T6" y="T7"/>
                </a:cxn>
                <a:cxn ang="0">
                  <a:pos x="T8" y="T9"/>
                </a:cxn>
              </a:cxnLst>
              <a:rect l="0" t="0" r="r" b="b"/>
              <a:pathLst>
                <a:path w="395" h="5528">
                  <a:moveTo>
                    <a:pt x="0" y="5527"/>
                  </a:moveTo>
                  <a:lnTo>
                    <a:pt x="394" y="5527"/>
                  </a:lnTo>
                  <a:lnTo>
                    <a:pt x="394" y="0"/>
                  </a:lnTo>
                  <a:lnTo>
                    <a:pt x="0" y="0"/>
                  </a:lnTo>
                  <a:lnTo>
                    <a:pt x="0" y="5527"/>
                  </a:lnTo>
                </a:path>
              </a:pathLst>
            </a:custGeom>
            <a:solidFill>
              <a:srgbClr val="DDB17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78"/>
            <p:cNvSpPr>
              <a:spLocks noChangeArrowheads="1"/>
            </p:cNvSpPr>
            <p:nvPr/>
          </p:nvSpPr>
          <p:spPr bwMode="auto">
            <a:xfrm>
              <a:off x="10563651" y="4536734"/>
              <a:ext cx="1392404" cy="3643775"/>
            </a:xfrm>
            <a:custGeom>
              <a:avLst/>
              <a:gdLst>
                <a:gd name="T0" fmla="*/ 1244 w 1457"/>
                <a:gd name="T1" fmla="*/ 0 h 3802"/>
                <a:gd name="T2" fmla="*/ 1244 w 1457"/>
                <a:gd name="T3" fmla="*/ 0 h 3802"/>
                <a:gd name="T4" fmla="*/ 1239 w 1457"/>
                <a:gd name="T5" fmla="*/ 0 h 3802"/>
                <a:gd name="T6" fmla="*/ 509 w 1457"/>
                <a:gd name="T7" fmla="*/ 13 h 3802"/>
                <a:gd name="T8" fmla="*/ 0 w 1457"/>
                <a:gd name="T9" fmla="*/ 637 h 3802"/>
                <a:gd name="T10" fmla="*/ 13 w 1457"/>
                <a:gd name="T11" fmla="*/ 3562 h 3802"/>
                <a:gd name="T12" fmla="*/ 208 w 1457"/>
                <a:gd name="T13" fmla="*/ 3801 h 3802"/>
                <a:gd name="T14" fmla="*/ 213 w 1457"/>
                <a:gd name="T15" fmla="*/ 3801 h 3802"/>
                <a:gd name="T16" fmla="*/ 943 w 1457"/>
                <a:gd name="T17" fmla="*/ 3788 h 3802"/>
                <a:gd name="T18" fmla="*/ 1452 w 1457"/>
                <a:gd name="T19" fmla="*/ 3168 h 3802"/>
                <a:gd name="T20" fmla="*/ 1443 w 1457"/>
                <a:gd name="T21" fmla="*/ 239 h 3802"/>
                <a:gd name="T22" fmla="*/ 1244 w 1457"/>
                <a:gd name="T23" fmla="*/ 0 h 3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7" h="3802">
                  <a:moveTo>
                    <a:pt x="1244" y="0"/>
                  </a:moveTo>
                  <a:lnTo>
                    <a:pt x="1244" y="0"/>
                  </a:lnTo>
                  <a:cubicBezTo>
                    <a:pt x="1244" y="0"/>
                    <a:pt x="1244" y="0"/>
                    <a:pt x="1239" y="0"/>
                  </a:cubicBezTo>
                  <a:cubicBezTo>
                    <a:pt x="509" y="13"/>
                    <a:pt x="509" y="13"/>
                    <a:pt x="509" y="13"/>
                  </a:cubicBezTo>
                  <a:cubicBezTo>
                    <a:pt x="275" y="18"/>
                    <a:pt x="0" y="354"/>
                    <a:pt x="0" y="637"/>
                  </a:cubicBezTo>
                  <a:cubicBezTo>
                    <a:pt x="13" y="3562"/>
                    <a:pt x="13" y="3562"/>
                    <a:pt x="13" y="3562"/>
                  </a:cubicBezTo>
                  <a:cubicBezTo>
                    <a:pt x="13" y="3708"/>
                    <a:pt x="89" y="3801"/>
                    <a:pt x="208" y="3801"/>
                  </a:cubicBezTo>
                  <a:cubicBezTo>
                    <a:pt x="213" y="3801"/>
                    <a:pt x="213" y="3801"/>
                    <a:pt x="213" y="3801"/>
                  </a:cubicBezTo>
                  <a:cubicBezTo>
                    <a:pt x="943" y="3788"/>
                    <a:pt x="943" y="3788"/>
                    <a:pt x="943" y="3788"/>
                  </a:cubicBezTo>
                  <a:cubicBezTo>
                    <a:pt x="1182" y="3783"/>
                    <a:pt x="1456" y="3451"/>
                    <a:pt x="1452" y="3168"/>
                  </a:cubicBezTo>
                  <a:cubicBezTo>
                    <a:pt x="1443" y="239"/>
                    <a:pt x="1443" y="239"/>
                    <a:pt x="1443" y="239"/>
                  </a:cubicBezTo>
                  <a:cubicBezTo>
                    <a:pt x="1443" y="93"/>
                    <a:pt x="1367" y="0"/>
                    <a:pt x="1244" y="0"/>
                  </a:cubicBez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79"/>
            <p:cNvSpPr>
              <a:spLocks noChangeArrowheads="1"/>
            </p:cNvSpPr>
            <p:nvPr/>
          </p:nvSpPr>
          <p:spPr bwMode="auto">
            <a:xfrm>
              <a:off x="12209988" y="1984822"/>
              <a:ext cx="931091" cy="1180735"/>
            </a:xfrm>
            <a:custGeom>
              <a:avLst/>
              <a:gdLst>
                <a:gd name="T0" fmla="*/ 664 w 974"/>
                <a:gd name="T1" fmla="*/ 420 h 1235"/>
                <a:gd name="T2" fmla="*/ 434 w 974"/>
                <a:gd name="T3" fmla="*/ 185 h 1235"/>
                <a:gd name="T4" fmla="*/ 394 w 974"/>
                <a:gd name="T5" fmla="*/ 110 h 1235"/>
                <a:gd name="T6" fmla="*/ 354 w 974"/>
                <a:gd name="T7" fmla="*/ 35 h 1235"/>
                <a:gd name="T8" fmla="*/ 40 w 974"/>
                <a:gd name="T9" fmla="*/ 137 h 1235"/>
                <a:gd name="T10" fmla="*/ 53 w 974"/>
                <a:gd name="T11" fmla="*/ 238 h 1235"/>
                <a:gd name="T12" fmla="*/ 93 w 974"/>
                <a:gd name="T13" fmla="*/ 314 h 1235"/>
                <a:gd name="T14" fmla="*/ 124 w 974"/>
                <a:gd name="T15" fmla="*/ 389 h 1235"/>
                <a:gd name="T16" fmla="*/ 146 w 974"/>
                <a:gd name="T17" fmla="*/ 686 h 1235"/>
                <a:gd name="T18" fmla="*/ 704 w 974"/>
                <a:gd name="T19" fmla="*/ 1137 h 1235"/>
                <a:gd name="T20" fmla="*/ 664 w 974"/>
                <a:gd name="T21" fmla="*/ 420 h 1235"/>
                <a:gd name="T22" fmla="*/ 385 w 974"/>
                <a:gd name="T23" fmla="*/ 487 h 1235"/>
                <a:gd name="T24" fmla="*/ 376 w 974"/>
                <a:gd name="T25" fmla="*/ 504 h 1235"/>
                <a:gd name="T26" fmla="*/ 274 w 974"/>
                <a:gd name="T27" fmla="*/ 327 h 1235"/>
                <a:gd name="T28" fmla="*/ 385 w 974"/>
                <a:gd name="T29" fmla="*/ 487 h 1235"/>
                <a:gd name="T30" fmla="*/ 642 w 974"/>
                <a:gd name="T31" fmla="*/ 478 h 1235"/>
                <a:gd name="T32" fmla="*/ 677 w 974"/>
                <a:gd name="T33" fmla="*/ 1084 h 1235"/>
                <a:gd name="T34" fmla="*/ 203 w 974"/>
                <a:gd name="T35" fmla="*/ 703 h 1235"/>
                <a:gd name="T36" fmla="*/ 203 w 974"/>
                <a:gd name="T37" fmla="*/ 699 h 1235"/>
                <a:gd name="T38" fmla="*/ 221 w 974"/>
                <a:gd name="T39" fmla="*/ 354 h 1235"/>
                <a:gd name="T40" fmla="*/ 310 w 974"/>
                <a:gd name="T41" fmla="*/ 531 h 1235"/>
                <a:gd name="T42" fmla="*/ 380 w 974"/>
                <a:gd name="T43" fmla="*/ 845 h 1235"/>
                <a:gd name="T44" fmla="*/ 354 w 974"/>
                <a:gd name="T45" fmla="*/ 610 h 1235"/>
                <a:gd name="T46" fmla="*/ 425 w 974"/>
                <a:gd name="T47" fmla="*/ 721 h 1235"/>
                <a:gd name="T48" fmla="*/ 359 w 974"/>
                <a:gd name="T49" fmla="*/ 561 h 1235"/>
                <a:gd name="T50" fmla="*/ 438 w 974"/>
                <a:gd name="T51" fmla="*/ 522 h 1235"/>
                <a:gd name="T52" fmla="*/ 527 w 974"/>
                <a:gd name="T53" fmla="*/ 668 h 1235"/>
                <a:gd name="T54" fmla="*/ 478 w 974"/>
                <a:gd name="T55" fmla="*/ 544 h 1235"/>
                <a:gd name="T56" fmla="*/ 659 w 974"/>
                <a:gd name="T57" fmla="*/ 703 h 1235"/>
                <a:gd name="T58" fmla="*/ 438 w 974"/>
                <a:gd name="T59" fmla="*/ 464 h 1235"/>
                <a:gd name="T60" fmla="*/ 350 w 974"/>
                <a:gd name="T61" fmla="*/ 287 h 1235"/>
                <a:gd name="T62" fmla="*/ 637 w 974"/>
                <a:gd name="T63" fmla="*/ 473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1235">
                  <a:moveTo>
                    <a:pt x="664" y="420"/>
                  </a:moveTo>
                  <a:lnTo>
                    <a:pt x="664" y="420"/>
                  </a:lnTo>
                  <a:cubicBezTo>
                    <a:pt x="664" y="420"/>
                    <a:pt x="500" y="345"/>
                    <a:pt x="434" y="230"/>
                  </a:cubicBezTo>
                  <a:cubicBezTo>
                    <a:pt x="438" y="216"/>
                    <a:pt x="438" y="199"/>
                    <a:pt x="434" y="185"/>
                  </a:cubicBezTo>
                  <a:cubicBezTo>
                    <a:pt x="425" y="172"/>
                    <a:pt x="407" y="163"/>
                    <a:pt x="389" y="159"/>
                  </a:cubicBezTo>
                  <a:cubicBezTo>
                    <a:pt x="398" y="146"/>
                    <a:pt x="402" y="128"/>
                    <a:pt x="394" y="110"/>
                  </a:cubicBezTo>
                  <a:cubicBezTo>
                    <a:pt x="385" y="97"/>
                    <a:pt x="367" y="84"/>
                    <a:pt x="350" y="84"/>
                  </a:cubicBezTo>
                  <a:cubicBezTo>
                    <a:pt x="359" y="70"/>
                    <a:pt x="363" y="48"/>
                    <a:pt x="354" y="35"/>
                  </a:cubicBezTo>
                  <a:cubicBezTo>
                    <a:pt x="341" y="8"/>
                    <a:pt x="306" y="0"/>
                    <a:pt x="274" y="13"/>
                  </a:cubicBezTo>
                  <a:cubicBezTo>
                    <a:pt x="40" y="137"/>
                    <a:pt x="40" y="137"/>
                    <a:pt x="40" y="137"/>
                  </a:cubicBezTo>
                  <a:cubicBezTo>
                    <a:pt x="9" y="150"/>
                    <a:pt x="0" y="185"/>
                    <a:pt x="13" y="212"/>
                  </a:cubicBezTo>
                  <a:cubicBezTo>
                    <a:pt x="18" y="225"/>
                    <a:pt x="35" y="234"/>
                    <a:pt x="53" y="238"/>
                  </a:cubicBezTo>
                  <a:cubicBezTo>
                    <a:pt x="44" y="252"/>
                    <a:pt x="44" y="270"/>
                    <a:pt x="49" y="287"/>
                  </a:cubicBezTo>
                  <a:cubicBezTo>
                    <a:pt x="57" y="305"/>
                    <a:pt x="75" y="314"/>
                    <a:pt x="93" y="314"/>
                  </a:cubicBezTo>
                  <a:cubicBezTo>
                    <a:pt x="84" y="331"/>
                    <a:pt x="80" y="349"/>
                    <a:pt x="89" y="362"/>
                  </a:cubicBezTo>
                  <a:cubicBezTo>
                    <a:pt x="97" y="376"/>
                    <a:pt x="111" y="384"/>
                    <a:pt x="124" y="389"/>
                  </a:cubicBezTo>
                  <a:cubicBezTo>
                    <a:pt x="181" y="513"/>
                    <a:pt x="146" y="686"/>
                    <a:pt x="146" y="686"/>
                  </a:cubicBezTo>
                  <a:lnTo>
                    <a:pt x="146" y="686"/>
                  </a:lnTo>
                  <a:cubicBezTo>
                    <a:pt x="124" y="778"/>
                    <a:pt x="133" y="876"/>
                    <a:pt x="177" y="968"/>
                  </a:cubicBezTo>
                  <a:cubicBezTo>
                    <a:pt x="274" y="1159"/>
                    <a:pt x="514" y="1234"/>
                    <a:pt x="704" y="1137"/>
                  </a:cubicBezTo>
                  <a:cubicBezTo>
                    <a:pt x="898" y="1035"/>
                    <a:pt x="973" y="800"/>
                    <a:pt x="872" y="606"/>
                  </a:cubicBezTo>
                  <a:cubicBezTo>
                    <a:pt x="827" y="518"/>
                    <a:pt x="752" y="455"/>
                    <a:pt x="664" y="420"/>
                  </a:cubicBezTo>
                  <a:close/>
                  <a:moveTo>
                    <a:pt x="385" y="487"/>
                  </a:moveTo>
                  <a:lnTo>
                    <a:pt x="385" y="487"/>
                  </a:lnTo>
                  <a:cubicBezTo>
                    <a:pt x="385" y="491"/>
                    <a:pt x="385" y="491"/>
                    <a:pt x="385" y="495"/>
                  </a:cubicBezTo>
                  <a:cubicBezTo>
                    <a:pt x="385" y="495"/>
                    <a:pt x="380" y="500"/>
                    <a:pt x="376" y="504"/>
                  </a:cubicBezTo>
                  <a:cubicBezTo>
                    <a:pt x="372" y="504"/>
                    <a:pt x="363" y="504"/>
                    <a:pt x="359" y="495"/>
                  </a:cubicBezTo>
                  <a:cubicBezTo>
                    <a:pt x="274" y="327"/>
                    <a:pt x="274" y="327"/>
                    <a:pt x="274" y="327"/>
                  </a:cubicBezTo>
                  <a:cubicBezTo>
                    <a:pt x="297" y="318"/>
                    <a:pt x="297" y="318"/>
                    <a:pt x="297" y="318"/>
                  </a:cubicBezTo>
                  <a:lnTo>
                    <a:pt x="385" y="487"/>
                  </a:lnTo>
                  <a:close/>
                  <a:moveTo>
                    <a:pt x="642" y="478"/>
                  </a:moveTo>
                  <a:lnTo>
                    <a:pt x="642" y="478"/>
                  </a:lnTo>
                  <a:cubicBezTo>
                    <a:pt x="721" y="504"/>
                    <a:pt x="783" y="561"/>
                    <a:pt x="818" y="637"/>
                  </a:cubicBezTo>
                  <a:cubicBezTo>
                    <a:pt x="903" y="796"/>
                    <a:pt x="841" y="999"/>
                    <a:pt x="677" y="1084"/>
                  </a:cubicBezTo>
                  <a:cubicBezTo>
                    <a:pt x="514" y="1168"/>
                    <a:pt x="314" y="1102"/>
                    <a:pt x="230" y="938"/>
                  </a:cubicBezTo>
                  <a:cubicBezTo>
                    <a:pt x="190" y="867"/>
                    <a:pt x="181" y="783"/>
                    <a:pt x="203" y="703"/>
                  </a:cubicBezTo>
                  <a:cubicBezTo>
                    <a:pt x="203" y="699"/>
                    <a:pt x="203" y="699"/>
                    <a:pt x="203" y="699"/>
                  </a:cubicBezTo>
                  <a:lnTo>
                    <a:pt x="203" y="699"/>
                  </a:lnTo>
                  <a:cubicBezTo>
                    <a:pt x="208" y="690"/>
                    <a:pt x="239" y="513"/>
                    <a:pt x="181" y="376"/>
                  </a:cubicBezTo>
                  <a:cubicBezTo>
                    <a:pt x="221" y="354"/>
                    <a:pt x="221" y="354"/>
                    <a:pt x="221" y="354"/>
                  </a:cubicBezTo>
                  <a:cubicBezTo>
                    <a:pt x="310" y="526"/>
                    <a:pt x="310" y="526"/>
                    <a:pt x="310" y="526"/>
                  </a:cubicBezTo>
                  <a:cubicBezTo>
                    <a:pt x="310" y="526"/>
                    <a:pt x="310" y="526"/>
                    <a:pt x="310" y="531"/>
                  </a:cubicBezTo>
                  <a:cubicBezTo>
                    <a:pt x="363" y="836"/>
                    <a:pt x="363" y="836"/>
                    <a:pt x="363" y="836"/>
                  </a:cubicBezTo>
                  <a:cubicBezTo>
                    <a:pt x="363" y="845"/>
                    <a:pt x="372" y="849"/>
                    <a:pt x="380" y="845"/>
                  </a:cubicBezTo>
                  <a:cubicBezTo>
                    <a:pt x="389" y="845"/>
                    <a:pt x="394" y="836"/>
                    <a:pt x="389" y="827"/>
                  </a:cubicBezTo>
                  <a:cubicBezTo>
                    <a:pt x="354" y="610"/>
                    <a:pt x="354" y="610"/>
                    <a:pt x="354" y="610"/>
                  </a:cubicBezTo>
                  <a:cubicBezTo>
                    <a:pt x="411" y="717"/>
                    <a:pt x="411" y="717"/>
                    <a:pt x="411" y="717"/>
                  </a:cubicBezTo>
                  <a:cubicBezTo>
                    <a:pt x="411" y="721"/>
                    <a:pt x="420" y="725"/>
                    <a:pt x="425" y="721"/>
                  </a:cubicBezTo>
                  <a:cubicBezTo>
                    <a:pt x="434" y="717"/>
                    <a:pt x="434" y="712"/>
                    <a:pt x="434" y="703"/>
                  </a:cubicBezTo>
                  <a:cubicBezTo>
                    <a:pt x="359" y="561"/>
                    <a:pt x="359" y="561"/>
                    <a:pt x="359" y="561"/>
                  </a:cubicBezTo>
                  <a:cubicBezTo>
                    <a:pt x="372" y="566"/>
                    <a:pt x="389" y="561"/>
                    <a:pt x="407" y="557"/>
                  </a:cubicBezTo>
                  <a:cubicBezTo>
                    <a:pt x="420" y="548"/>
                    <a:pt x="434" y="535"/>
                    <a:pt x="438" y="522"/>
                  </a:cubicBezTo>
                  <a:cubicBezTo>
                    <a:pt x="514" y="663"/>
                    <a:pt x="514" y="663"/>
                    <a:pt x="514" y="663"/>
                  </a:cubicBezTo>
                  <a:cubicBezTo>
                    <a:pt x="514" y="668"/>
                    <a:pt x="522" y="672"/>
                    <a:pt x="527" y="668"/>
                  </a:cubicBezTo>
                  <a:cubicBezTo>
                    <a:pt x="536" y="663"/>
                    <a:pt x="536" y="659"/>
                    <a:pt x="536" y="650"/>
                  </a:cubicBezTo>
                  <a:cubicBezTo>
                    <a:pt x="478" y="544"/>
                    <a:pt x="478" y="544"/>
                    <a:pt x="478" y="544"/>
                  </a:cubicBezTo>
                  <a:cubicBezTo>
                    <a:pt x="637" y="703"/>
                    <a:pt x="637" y="703"/>
                    <a:pt x="637" y="703"/>
                  </a:cubicBezTo>
                  <a:cubicBezTo>
                    <a:pt x="642" y="708"/>
                    <a:pt x="650" y="708"/>
                    <a:pt x="659" y="703"/>
                  </a:cubicBezTo>
                  <a:cubicBezTo>
                    <a:pt x="664" y="699"/>
                    <a:pt x="664" y="690"/>
                    <a:pt x="659" y="681"/>
                  </a:cubicBezTo>
                  <a:cubicBezTo>
                    <a:pt x="438" y="464"/>
                    <a:pt x="438" y="464"/>
                    <a:pt x="438" y="464"/>
                  </a:cubicBezTo>
                  <a:cubicBezTo>
                    <a:pt x="438" y="460"/>
                    <a:pt x="438" y="460"/>
                    <a:pt x="438" y="455"/>
                  </a:cubicBezTo>
                  <a:cubicBezTo>
                    <a:pt x="350" y="287"/>
                    <a:pt x="350" y="287"/>
                    <a:pt x="350" y="287"/>
                  </a:cubicBezTo>
                  <a:cubicBezTo>
                    <a:pt x="389" y="270"/>
                    <a:pt x="389" y="270"/>
                    <a:pt x="389" y="270"/>
                  </a:cubicBezTo>
                  <a:cubicBezTo>
                    <a:pt x="469" y="393"/>
                    <a:pt x="628" y="473"/>
                    <a:pt x="637" y="473"/>
                  </a:cubicBezTo>
                  <a:cubicBezTo>
                    <a:pt x="642" y="478"/>
                    <a:pt x="642" y="478"/>
                    <a:pt x="642" y="478"/>
                  </a:cubicBezTo>
                  <a:close/>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80"/>
            <p:cNvSpPr>
              <a:spLocks noChangeArrowheads="1"/>
            </p:cNvSpPr>
            <p:nvPr/>
          </p:nvSpPr>
          <p:spPr bwMode="auto">
            <a:xfrm>
              <a:off x="12235382" y="1934038"/>
              <a:ext cx="211612" cy="156585"/>
            </a:xfrm>
            <a:custGeom>
              <a:avLst/>
              <a:gdLst>
                <a:gd name="T0" fmla="*/ 67 w 227"/>
                <a:gd name="T1" fmla="*/ 35 h 169"/>
                <a:gd name="T2" fmla="*/ 67 w 227"/>
                <a:gd name="T3" fmla="*/ 35 h 169"/>
                <a:gd name="T4" fmla="*/ 94 w 227"/>
                <a:gd name="T5" fmla="*/ 22 h 169"/>
                <a:gd name="T6" fmla="*/ 226 w 227"/>
                <a:gd name="T7" fmla="*/ 66 h 169"/>
                <a:gd name="T8" fmla="*/ 27 w 227"/>
                <a:gd name="T9" fmla="*/ 168 h 169"/>
                <a:gd name="T10" fmla="*/ 67 w 227"/>
                <a:gd name="T11" fmla="*/ 35 h 169"/>
              </a:gdLst>
              <a:ahLst/>
              <a:cxnLst>
                <a:cxn ang="0">
                  <a:pos x="T0" y="T1"/>
                </a:cxn>
                <a:cxn ang="0">
                  <a:pos x="T2" y="T3"/>
                </a:cxn>
                <a:cxn ang="0">
                  <a:pos x="T4" y="T5"/>
                </a:cxn>
                <a:cxn ang="0">
                  <a:pos x="T6" y="T7"/>
                </a:cxn>
                <a:cxn ang="0">
                  <a:pos x="T8" y="T9"/>
                </a:cxn>
                <a:cxn ang="0">
                  <a:pos x="T10" y="T11"/>
                </a:cxn>
              </a:cxnLst>
              <a:rect l="0" t="0" r="r" b="b"/>
              <a:pathLst>
                <a:path w="227" h="169">
                  <a:moveTo>
                    <a:pt x="67" y="35"/>
                  </a:moveTo>
                  <a:lnTo>
                    <a:pt x="67" y="35"/>
                  </a:lnTo>
                  <a:cubicBezTo>
                    <a:pt x="94" y="22"/>
                    <a:pt x="94" y="22"/>
                    <a:pt x="94" y="22"/>
                  </a:cubicBezTo>
                  <a:cubicBezTo>
                    <a:pt x="142" y="0"/>
                    <a:pt x="200" y="17"/>
                    <a:pt x="226" y="66"/>
                  </a:cubicBezTo>
                  <a:cubicBezTo>
                    <a:pt x="27" y="168"/>
                    <a:pt x="27" y="168"/>
                    <a:pt x="27" y="168"/>
                  </a:cubicBezTo>
                  <a:cubicBezTo>
                    <a:pt x="0" y="119"/>
                    <a:pt x="18" y="61"/>
                    <a:pt x="67" y="35"/>
                  </a:cubicBezTo>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81"/>
            <p:cNvSpPr>
              <a:spLocks noChangeArrowheads="1"/>
            </p:cNvSpPr>
            <p:nvPr/>
          </p:nvSpPr>
          <p:spPr bwMode="auto">
            <a:xfrm>
              <a:off x="12624747" y="2606930"/>
              <a:ext cx="80412" cy="63480"/>
            </a:xfrm>
            <a:custGeom>
              <a:avLst/>
              <a:gdLst>
                <a:gd name="T0" fmla="*/ 71 w 86"/>
                <a:gd name="T1" fmla="*/ 45 h 72"/>
                <a:gd name="T2" fmla="*/ 71 w 86"/>
                <a:gd name="T3" fmla="*/ 45 h 72"/>
                <a:gd name="T4" fmla="*/ 36 w 86"/>
                <a:gd name="T5" fmla="*/ 62 h 72"/>
                <a:gd name="T6" fmla="*/ 5 w 86"/>
                <a:gd name="T7" fmla="*/ 53 h 72"/>
                <a:gd name="T8" fmla="*/ 13 w 86"/>
                <a:gd name="T9" fmla="*/ 22 h 72"/>
                <a:gd name="T10" fmla="*/ 49 w 86"/>
                <a:gd name="T11" fmla="*/ 5 h 72"/>
                <a:gd name="T12" fmla="*/ 80 w 86"/>
                <a:gd name="T13" fmla="*/ 13 h 72"/>
                <a:gd name="T14" fmla="*/ 71 w 86"/>
                <a:gd name="T15" fmla="*/ 45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2">
                  <a:moveTo>
                    <a:pt x="71" y="45"/>
                  </a:moveTo>
                  <a:lnTo>
                    <a:pt x="71" y="45"/>
                  </a:lnTo>
                  <a:cubicBezTo>
                    <a:pt x="36" y="62"/>
                    <a:pt x="36" y="62"/>
                    <a:pt x="36" y="62"/>
                  </a:cubicBezTo>
                  <a:cubicBezTo>
                    <a:pt x="27" y="71"/>
                    <a:pt x="13" y="67"/>
                    <a:pt x="5" y="53"/>
                  </a:cubicBezTo>
                  <a:cubicBezTo>
                    <a:pt x="0" y="45"/>
                    <a:pt x="5" y="27"/>
                    <a:pt x="13" y="22"/>
                  </a:cubicBezTo>
                  <a:cubicBezTo>
                    <a:pt x="49" y="5"/>
                    <a:pt x="49" y="5"/>
                    <a:pt x="49" y="5"/>
                  </a:cubicBezTo>
                  <a:cubicBezTo>
                    <a:pt x="62" y="0"/>
                    <a:pt x="76" y="5"/>
                    <a:pt x="80" y="13"/>
                  </a:cubicBezTo>
                  <a:cubicBezTo>
                    <a:pt x="85" y="27"/>
                    <a:pt x="80" y="40"/>
                    <a:pt x="71" y="45"/>
                  </a:cubicBezTo>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82"/>
            <p:cNvSpPr>
              <a:spLocks noChangeArrowheads="1"/>
            </p:cNvSpPr>
            <p:nvPr/>
          </p:nvSpPr>
          <p:spPr bwMode="auto">
            <a:xfrm>
              <a:off x="12590889" y="2653482"/>
              <a:ext cx="215844" cy="122729"/>
            </a:xfrm>
            <a:custGeom>
              <a:avLst/>
              <a:gdLst>
                <a:gd name="T0" fmla="*/ 226 w 231"/>
                <a:gd name="T1" fmla="*/ 22 h 133"/>
                <a:gd name="T2" fmla="*/ 226 w 231"/>
                <a:gd name="T3" fmla="*/ 22 h 133"/>
                <a:gd name="T4" fmla="*/ 18 w 231"/>
                <a:gd name="T5" fmla="*/ 128 h 133"/>
                <a:gd name="T6" fmla="*/ 0 w 231"/>
                <a:gd name="T7" fmla="*/ 124 h 133"/>
                <a:gd name="T8" fmla="*/ 4 w 231"/>
                <a:gd name="T9" fmla="*/ 110 h 133"/>
                <a:gd name="T10" fmla="*/ 217 w 231"/>
                <a:gd name="T11" fmla="*/ 4 h 133"/>
                <a:gd name="T12" fmla="*/ 230 w 231"/>
                <a:gd name="T13" fmla="*/ 9 h 133"/>
                <a:gd name="T14" fmla="*/ 226 w 231"/>
                <a:gd name="T15" fmla="*/ 22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133">
                  <a:moveTo>
                    <a:pt x="226" y="22"/>
                  </a:moveTo>
                  <a:lnTo>
                    <a:pt x="226" y="22"/>
                  </a:lnTo>
                  <a:cubicBezTo>
                    <a:pt x="18" y="128"/>
                    <a:pt x="18" y="128"/>
                    <a:pt x="18" y="128"/>
                  </a:cubicBezTo>
                  <a:cubicBezTo>
                    <a:pt x="9" y="132"/>
                    <a:pt x="4" y="128"/>
                    <a:pt x="0" y="124"/>
                  </a:cubicBezTo>
                  <a:cubicBezTo>
                    <a:pt x="0" y="119"/>
                    <a:pt x="0" y="115"/>
                    <a:pt x="4" y="110"/>
                  </a:cubicBezTo>
                  <a:cubicBezTo>
                    <a:pt x="217" y="4"/>
                    <a:pt x="217" y="4"/>
                    <a:pt x="217" y="4"/>
                  </a:cubicBezTo>
                  <a:cubicBezTo>
                    <a:pt x="221" y="0"/>
                    <a:pt x="226" y="4"/>
                    <a:pt x="230" y="9"/>
                  </a:cubicBezTo>
                  <a:cubicBezTo>
                    <a:pt x="230" y="13"/>
                    <a:pt x="230" y="18"/>
                    <a:pt x="226" y="22"/>
                  </a:cubicBezTo>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83"/>
            <p:cNvSpPr>
              <a:spLocks noChangeArrowheads="1"/>
            </p:cNvSpPr>
            <p:nvPr/>
          </p:nvSpPr>
          <p:spPr bwMode="auto">
            <a:xfrm>
              <a:off x="10500167" y="1451587"/>
              <a:ext cx="2848291" cy="3474494"/>
            </a:xfrm>
            <a:custGeom>
              <a:avLst/>
              <a:gdLst>
                <a:gd name="T0" fmla="*/ 721 w 2974"/>
                <a:gd name="T1" fmla="*/ 3032 h 3625"/>
                <a:gd name="T2" fmla="*/ 721 w 2974"/>
                <a:gd name="T3" fmla="*/ 3032 h 3625"/>
                <a:gd name="T4" fmla="*/ 721 w 2974"/>
                <a:gd name="T5" fmla="*/ 3315 h 3625"/>
                <a:gd name="T6" fmla="*/ 442 w 2974"/>
                <a:gd name="T7" fmla="*/ 3624 h 3625"/>
                <a:gd name="T8" fmla="*/ 1836 w 2974"/>
                <a:gd name="T9" fmla="*/ 3624 h 3625"/>
                <a:gd name="T10" fmla="*/ 1142 w 2974"/>
                <a:gd name="T11" fmla="*/ 3235 h 3625"/>
                <a:gd name="T12" fmla="*/ 1057 w 2974"/>
                <a:gd name="T13" fmla="*/ 3235 h 3625"/>
                <a:gd name="T14" fmla="*/ 1057 w 2974"/>
                <a:gd name="T15" fmla="*/ 3027 h 3625"/>
                <a:gd name="T16" fmla="*/ 1009 w 2974"/>
                <a:gd name="T17" fmla="*/ 3027 h 3625"/>
                <a:gd name="T18" fmla="*/ 429 w 2974"/>
                <a:gd name="T19" fmla="*/ 2209 h 3625"/>
                <a:gd name="T20" fmla="*/ 504 w 2974"/>
                <a:gd name="T21" fmla="*/ 2027 h 3625"/>
                <a:gd name="T22" fmla="*/ 482 w 2974"/>
                <a:gd name="T23" fmla="*/ 1921 h 3625"/>
                <a:gd name="T24" fmla="*/ 1460 w 2974"/>
                <a:gd name="T25" fmla="*/ 1186 h 3625"/>
                <a:gd name="T26" fmla="*/ 1544 w 2974"/>
                <a:gd name="T27" fmla="*/ 1607 h 3625"/>
                <a:gd name="T28" fmla="*/ 2973 w 2974"/>
                <a:gd name="T29" fmla="*/ 801 h 3625"/>
                <a:gd name="T30" fmla="*/ 2239 w 2974"/>
                <a:gd name="T31" fmla="*/ 448 h 3625"/>
                <a:gd name="T32" fmla="*/ 2111 w 2974"/>
                <a:gd name="T33" fmla="*/ 226 h 3625"/>
                <a:gd name="T34" fmla="*/ 1641 w 2974"/>
                <a:gd name="T35" fmla="*/ 98 h 3625"/>
                <a:gd name="T36" fmla="*/ 1513 w 2974"/>
                <a:gd name="T37" fmla="*/ 567 h 3625"/>
                <a:gd name="T38" fmla="*/ 1588 w 2974"/>
                <a:gd name="T39" fmla="*/ 700 h 3625"/>
                <a:gd name="T40" fmla="*/ 1363 w 2974"/>
                <a:gd name="T41" fmla="*/ 868 h 3625"/>
                <a:gd name="T42" fmla="*/ 1376 w 2974"/>
                <a:gd name="T43" fmla="*/ 885 h 3625"/>
                <a:gd name="T44" fmla="*/ 168 w 2974"/>
                <a:gd name="T45" fmla="*/ 1788 h 3625"/>
                <a:gd name="T46" fmla="*/ 0 w 2974"/>
                <a:gd name="T47" fmla="*/ 2027 h 3625"/>
                <a:gd name="T48" fmla="*/ 177 w 2974"/>
                <a:gd name="T49" fmla="*/ 2266 h 3625"/>
                <a:gd name="T50" fmla="*/ 721 w 2974"/>
                <a:gd name="T51" fmla="*/ 3032 h 3625"/>
                <a:gd name="T52" fmla="*/ 1478 w 2974"/>
                <a:gd name="T53" fmla="*/ 1089 h 3625"/>
                <a:gd name="T54" fmla="*/ 1478 w 2974"/>
                <a:gd name="T55" fmla="*/ 1089 h 3625"/>
                <a:gd name="T56" fmla="*/ 863 w 2974"/>
                <a:gd name="T57" fmla="*/ 1549 h 3625"/>
                <a:gd name="T58" fmla="*/ 858 w 2974"/>
                <a:gd name="T59" fmla="*/ 1549 h 3625"/>
                <a:gd name="T60" fmla="*/ 451 w 2974"/>
                <a:gd name="T61" fmla="*/ 1704 h 3625"/>
                <a:gd name="T62" fmla="*/ 1433 w 2974"/>
                <a:gd name="T63" fmla="*/ 965 h 3625"/>
                <a:gd name="T64" fmla="*/ 1491 w 2974"/>
                <a:gd name="T65" fmla="*/ 1041 h 3625"/>
                <a:gd name="T66" fmla="*/ 1478 w 2974"/>
                <a:gd name="T67" fmla="*/ 1089 h 3625"/>
                <a:gd name="T68" fmla="*/ 447 w 2974"/>
                <a:gd name="T69" fmla="*/ 1864 h 3625"/>
                <a:gd name="T70" fmla="*/ 447 w 2974"/>
                <a:gd name="T71" fmla="*/ 1864 h 3625"/>
                <a:gd name="T72" fmla="*/ 376 w 2974"/>
                <a:gd name="T73" fmla="*/ 1806 h 3625"/>
                <a:gd name="T74" fmla="*/ 672 w 2974"/>
                <a:gd name="T75" fmla="*/ 1695 h 3625"/>
                <a:gd name="T76" fmla="*/ 447 w 2974"/>
                <a:gd name="T77" fmla="*/ 1864 h 3625"/>
                <a:gd name="T78" fmla="*/ 929 w 2974"/>
                <a:gd name="T79" fmla="*/ 3027 h 3625"/>
                <a:gd name="T80" fmla="*/ 929 w 2974"/>
                <a:gd name="T81" fmla="*/ 3027 h 3625"/>
                <a:gd name="T82" fmla="*/ 840 w 2974"/>
                <a:gd name="T83" fmla="*/ 3027 h 3625"/>
                <a:gd name="T84" fmla="*/ 305 w 2974"/>
                <a:gd name="T85" fmla="*/ 2275 h 3625"/>
                <a:gd name="T86" fmla="*/ 372 w 2974"/>
                <a:gd name="T87" fmla="*/ 2248 h 3625"/>
                <a:gd name="T88" fmla="*/ 929 w 2974"/>
                <a:gd name="T89" fmla="*/ 3027 h 3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74" h="3625">
                  <a:moveTo>
                    <a:pt x="721" y="3032"/>
                  </a:moveTo>
                  <a:lnTo>
                    <a:pt x="721" y="3032"/>
                  </a:lnTo>
                  <a:cubicBezTo>
                    <a:pt x="721" y="3315"/>
                    <a:pt x="721" y="3315"/>
                    <a:pt x="721" y="3315"/>
                  </a:cubicBezTo>
                  <a:cubicBezTo>
                    <a:pt x="553" y="3386"/>
                    <a:pt x="442" y="3496"/>
                    <a:pt x="442" y="3624"/>
                  </a:cubicBezTo>
                  <a:cubicBezTo>
                    <a:pt x="1836" y="3624"/>
                    <a:pt x="1836" y="3624"/>
                    <a:pt x="1836" y="3624"/>
                  </a:cubicBezTo>
                  <a:cubicBezTo>
                    <a:pt x="1836" y="3408"/>
                    <a:pt x="1527" y="3235"/>
                    <a:pt x="1142" y="3235"/>
                  </a:cubicBezTo>
                  <a:cubicBezTo>
                    <a:pt x="1111" y="3235"/>
                    <a:pt x="1084" y="3235"/>
                    <a:pt x="1057" y="3235"/>
                  </a:cubicBezTo>
                  <a:cubicBezTo>
                    <a:pt x="1057" y="3027"/>
                    <a:pt x="1057" y="3027"/>
                    <a:pt x="1057" y="3027"/>
                  </a:cubicBezTo>
                  <a:cubicBezTo>
                    <a:pt x="1009" y="3027"/>
                    <a:pt x="1009" y="3027"/>
                    <a:pt x="1009" y="3027"/>
                  </a:cubicBezTo>
                  <a:cubicBezTo>
                    <a:pt x="429" y="2209"/>
                    <a:pt x="429" y="2209"/>
                    <a:pt x="429" y="2209"/>
                  </a:cubicBezTo>
                  <a:cubicBezTo>
                    <a:pt x="478" y="2164"/>
                    <a:pt x="504" y="2098"/>
                    <a:pt x="504" y="2027"/>
                  </a:cubicBezTo>
                  <a:cubicBezTo>
                    <a:pt x="504" y="1987"/>
                    <a:pt x="500" y="1952"/>
                    <a:pt x="482" y="1921"/>
                  </a:cubicBezTo>
                  <a:cubicBezTo>
                    <a:pt x="1460" y="1186"/>
                    <a:pt x="1460" y="1186"/>
                    <a:pt x="1460" y="1186"/>
                  </a:cubicBezTo>
                  <a:cubicBezTo>
                    <a:pt x="1442" y="1332"/>
                    <a:pt x="1469" y="1478"/>
                    <a:pt x="1544" y="1607"/>
                  </a:cubicBezTo>
                  <a:cubicBezTo>
                    <a:pt x="2973" y="801"/>
                    <a:pt x="2973" y="801"/>
                    <a:pt x="2973" y="801"/>
                  </a:cubicBezTo>
                  <a:cubicBezTo>
                    <a:pt x="2827" y="545"/>
                    <a:pt x="2535" y="416"/>
                    <a:pt x="2239" y="448"/>
                  </a:cubicBezTo>
                  <a:cubicBezTo>
                    <a:pt x="2111" y="226"/>
                    <a:pt x="2111" y="226"/>
                    <a:pt x="2111" y="226"/>
                  </a:cubicBezTo>
                  <a:cubicBezTo>
                    <a:pt x="2017" y="63"/>
                    <a:pt x="1809" y="0"/>
                    <a:pt x="1641" y="98"/>
                  </a:cubicBezTo>
                  <a:cubicBezTo>
                    <a:pt x="1478" y="191"/>
                    <a:pt x="1420" y="399"/>
                    <a:pt x="1513" y="567"/>
                  </a:cubicBezTo>
                  <a:cubicBezTo>
                    <a:pt x="1588" y="700"/>
                    <a:pt x="1588" y="700"/>
                    <a:pt x="1588" y="700"/>
                  </a:cubicBezTo>
                  <a:cubicBezTo>
                    <a:pt x="1363" y="868"/>
                    <a:pt x="1363" y="868"/>
                    <a:pt x="1363" y="868"/>
                  </a:cubicBezTo>
                  <a:cubicBezTo>
                    <a:pt x="1376" y="885"/>
                    <a:pt x="1376" y="885"/>
                    <a:pt x="1376" y="885"/>
                  </a:cubicBezTo>
                  <a:cubicBezTo>
                    <a:pt x="168" y="1788"/>
                    <a:pt x="168" y="1788"/>
                    <a:pt x="168" y="1788"/>
                  </a:cubicBezTo>
                  <a:cubicBezTo>
                    <a:pt x="71" y="1824"/>
                    <a:pt x="0" y="1916"/>
                    <a:pt x="0" y="2027"/>
                  </a:cubicBezTo>
                  <a:cubicBezTo>
                    <a:pt x="0" y="2138"/>
                    <a:pt x="75" y="2235"/>
                    <a:pt x="177" y="2266"/>
                  </a:cubicBezTo>
                  <a:lnTo>
                    <a:pt x="721" y="3032"/>
                  </a:lnTo>
                  <a:close/>
                  <a:moveTo>
                    <a:pt x="1478" y="1089"/>
                  </a:moveTo>
                  <a:lnTo>
                    <a:pt x="1478" y="1089"/>
                  </a:lnTo>
                  <a:cubicBezTo>
                    <a:pt x="863" y="1549"/>
                    <a:pt x="863" y="1549"/>
                    <a:pt x="863" y="1549"/>
                  </a:cubicBezTo>
                  <a:cubicBezTo>
                    <a:pt x="863" y="1549"/>
                    <a:pt x="863" y="1549"/>
                    <a:pt x="858" y="1549"/>
                  </a:cubicBezTo>
                  <a:cubicBezTo>
                    <a:pt x="451" y="1704"/>
                    <a:pt x="451" y="1704"/>
                    <a:pt x="451" y="1704"/>
                  </a:cubicBezTo>
                  <a:cubicBezTo>
                    <a:pt x="1433" y="965"/>
                    <a:pt x="1433" y="965"/>
                    <a:pt x="1433" y="965"/>
                  </a:cubicBezTo>
                  <a:cubicBezTo>
                    <a:pt x="1491" y="1041"/>
                    <a:pt x="1491" y="1041"/>
                    <a:pt x="1491" y="1041"/>
                  </a:cubicBezTo>
                  <a:cubicBezTo>
                    <a:pt x="1487" y="1058"/>
                    <a:pt x="1482" y="1076"/>
                    <a:pt x="1478" y="1089"/>
                  </a:cubicBezTo>
                  <a:close/>
                  <a:moveTo>
                    <a:pt x="447" y="1864"/>
                  </a:moveTo>
                  <a:lnTo>
                    <a:pt x="447" y="1864"/>
                  </a:lnTo>
                  <a:cubicBezTo>
                    <a:pt x="425" y="1841"/>
                    <a:pt x="403" y="1819"/>
                    <a:pt x="376" y="1806"/>
                  </a:cubicBezTo>
                  <a:cubicBezTo>
                    <a:pt x="672" y="1695"/>
                    <a:pt x="672" y="1695"/>
                    <a:pt x="672" y="1695"/>
                  </a:cubicBezTo>
                  <a:lnTo>
                    <a:pt x="447" y="1864"/>
                  </a:lnTo>
                  <a:close/>
                  <a:moveTo>
                    <a:pt x="929" y="3027"/>
                  </a:moveTo>
                  <a:lnTo>
                    <a:pt x="929" y="3027"/>
                  </a:lnTo>
                  <a:cubicBezTo>
                    <a:pt x="840" y="3027"/>
                    <a:pt x="840" y="3027"/>
                    <a:pt x="840" y="3027"/>
                  </a:cubicBezTo>
                  <a:cubicBezTo>
                    <a:pt x="305" y="2275"/>
                    <a:pt x="305" y="2275"/>
                    <a:pt x="305" y="2275"/>
                  </a:cubicBezTo>
                  <a:cubicBezTo>
                    <a:pt x="327" y="2270"/>
                    <a:pt x="354" y="2262"/>
                    <a:pt x="372" y="2248"/>
                  </a:cubicBezTo>
                  <a:lnTo>
                    <a:pt x="929" y="3027"/>
                  </a:lnTo>
                  <a:close/>
                </a:path>
              </a:pathLst>
            </a:custGeom>
            <a:solidFill>
              <a:srgbClr val="3A4752"/>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84"/>
            <p:cNvSpPr>
              <a:spLocks noChangeArrowheads="1"/>
            </p:cNvSpPr>
            <p:nvPr/>
          </p:nvSpPr>
          <p:spPr bwMode="auto">
            <a:xfrm>
              <a:off x="10474774" y="3855378"/>
              <a:ext cx="1565925" cy="4265883"/>
            </a:xfrm>
            <a:custGeom>
              <a:avLst/>
              <a:gdLst>
                <a:gd name="T0" fmla="*/ 229 w 1637"/>
                <a:gd name="T1" fmla="*/ 3916 h 4448"/>
                <a:gd name="T2" fmla="*/ 229 w 1637"/>
                <a:gd name="T3" fmla="*/ 3916 h 4448"/>
                <a:gd name="T4" fmla="*/ 1057 w 1637"/>
                <a:gd name="T5" fmla="*/ 4319 h 4448"/>
                <a:gd name="T6" fmla="*/ 1636 w 1637"/>
                <a:gd name="T7" fmla="*/ 3956 h 4448"/>
                <a:gd name="T8" fmla="*/ 1636 w 1637"/>
                <a:gd name="T9" fmla="*/ 894 h 4448"/>
                <a:gd name="T10" fmla="*/ 1411 w 1637"/>
                <a:gd name="T11" fmla="*/ 531 h 4448"/>
                <a:gd name="T12" fmla="*/ 579 w 1637"/>
                <a:gd name="T13" fmla="*/ 128 h 4448"/>
                <a:gd name="T14" fmla="*/ 0 w 1637"/>
                <a:gd name="T15" fmla="*/ 491 h 4448"/>
                <a:gd name="T16" fmla="*/ 0 w 1637"/>
                <a:gd name="T17" fmla="*/ 3553 h 4448"/>
                <a:gd name="T18" fmla="*/ 229 w 1637"/>
                <a:gd name="T19" fmla="*/ 3916 h 4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7" h="4448">
                  <a:moveTo>
                    <a:pt x="229" y="3916"/>
                  </a:moveTo>
                  <a:lnTo>
                    <a:pt x="229" y="3916"/>
                  </a:lnTo>
                  <a:cubicBezTo>
                    <a:pt x="1057" y="4319"/>
                    <a:pt x="1057" y="4319"/>
                    <a:pt x="1057" y="4319"/>
                  </a:cubicBezTo>
                  <a:cubicBezTo>
                    <a:pt x="1327" y="4447"/>
                    <a:pt x="1636" y="4252"/>
                    <a:pt x="1636" y="3956"/>
                  </a:cubicBezTo>
                  <a:cubicBezTo>
                    <a:pt x="1636" y="894"/>
                    <a:pt x="1636" y="894"/>
                    <a:pt x="1636" y="894"/>
                  </a:cubicBezTo>
                  <a:cubicBezTo>
                    <a:pt x="1636" y="739"/>
                    <a:pt x="1548" y="597"/>
                    <a:pt x="1411" y="531"/>
                  </a:cubicBezTo>
                  <a:cubicBezTo>
                    <a:pt x="579" y="128"/>
                    <a:pt x="579" y="128"/>
                    <a:pt x="579" y="128"/>
                  </a:cubicBezTo>
                  <a:cubicBezTo>
                    <a:pt x="313" y="0"/>
                    <a:pt x="0" y="194"/>
                    <a:pt x="0" y="491"/>
                  </a:cubicBezTo>
                  <a:cubicBezTo>
                    <a:pt x="0" y="3553"/>
                    <a:pt x="0" y="3553"/>
                    <a:pt x="0" y="3553"/>
                  </a:cubicBezTo>
                  <a:cubicBezTo>
                    <a:pt x="0" y="3708"/>
                    <a:pt x="88" y="3849"/>
                    <a:pt x="229" y="3916"/>
                  </a:cubicBezTo>
                </a:path>
              </a:pathLst>
            </a:custGeom>
            <a:solidFill>
              <a:srgbClr val="D1D3D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85"/>
            <p:cNvSpPr>
              <a:spLocks noChangeArrowheads="1"/>
            </p:cNvSpPr>
            <p:nvPr/>
          </p:nvSpPr>
          <p:spPr bwMode="auto">
            <a:xfrm>
              <a:off x="10707547" y="4117763"/>
              <a:ext cx="1244276" cy="3664935"/>
            </a:xfrm>
            <a:custGeom>
              <a:avLst/>
              <a:gdLst>
                <a:gd name="T0" fmla="*/ 1048 w 1302"/>
                <a:gd name="T1" fmla="*/ 3823 h 3824"/>
                <a:gd name="T2" fmla="*/ 1048 w 1302"/>
                <a:gd name="T3" fmla="*/ 3823 h 3824"/>
                <a:gd name="T4" fmla="*/ 1301 w 1302"/>
                <a:gd name="T5" fmla="*/ 3570 h 3824"/>
                <a:gd name="T6" fmla="*/ 1301 w 1302"/>
                <a:gd name="T7" fmla="*/ 633 h 3824"/>
                <a:gd name="T8" fmla="*/ 1159 w 1302"/>
                <a:gd name="T9" fmla="*/ 407 h 3824"/>
                <a:gd name="T10" fmla="*/ 358 w 1302"/>
                <a:gd name="T11" fmla="*/ 22 h 3824"/>
                <a:gd name="T12" fmla="*/ 252 w 1302"/>
                <a:gd name="T13" fmla="*/ 0 h 3824"/>
                <a:gd name="T14" fmla="*/ 0 w 1302"/>
                <a:gd name="T15" fmla="*/ 248 h 3824"/>
                <a:gd name="T16" fmla="*/ 0 w 1302"/>
                <a:gd name="T17" fmla="*/ 3185 h 3824"/>
                <a:gd name="T18" fmla="*/ 142 w 1302"/>
                <a:gd name="T19" fmla="*/ 3416 h 3824"/>
                <a:gd name="T20" fmla="*/ 938 w 1302"/>
                <a:gd name="T21" fmla="*/ 3801 h 3824"/>
                <a:gd name="T22" fmla="*/ 1048 w 1302"/>
                <a:gd name="T23" fmla="*/ 3823 h 3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2" h="3824">
                  <a:moveTo>
                    <a:pt x="1048" y="3823"/>
                  </a:moveTo>
                  <a:lnTo>
                    <a:pt x="1048" y="3823"/>
                  </a:lnTo>
                  <a:cubicBezTo>
                    <a:pt x="1168" y="3823"/>
                    <a:pt x="1301" y="3730"/>
                    <a:pt x="1301" y="3570"/>
                  </a:cubicBezTo>
                  <a:cubicBezTo>
                    <a:pt x="1301" y="633"/>
                    <a:pt x="1301" y="633"/>
                    <a:pt x="1301" y="633"/>
                  </a:cubicBezTo>
                  <a:cubicBezTo>
                    <a:pt x="1301" y="540"/>
                    <a:pt x="1243" y="451"/>
                    <a:pt x="1159" y="407"/>
                  </a:cubicBezTo>
                  <a:cubicBezTo>
                    <a:pt x="358" y="22"/>
                    <a:pt x="358" y="22"/>
                    <a:pt x="358" y="22"/>
                  </a:cubicBezTo>
                  <a:cubicBezTo>
                    <a:pt x="327" y="4"/>
                    <a:pt x="287" y="0"/>
                    <a:pt x="252" y="0"/>
                  </a:cubicBezTo>
                  <a:cubicBezTo>
                    <a:pt x="128" y="0"/>
                    <a:pt x="0" y="92"/>
                    <a:pt x="0" y="248"/>
                  </a:cubicBezTo>
                  <a:cubicBezTo>
                    <a:pt x="0" y="3185"/>
                    <a:pt x="0" y="3185"/>
                    <a:pt x="0" y="3185"/>
                  </a:cubicBezTo>
                  <a:cubicBezTo>
                    <a:pt x="0" y="3283"/>
                    <a:pt x="53" y="3371"/>
                    <a:pt x="142" y="3416"/>
                  </a:cubicBezTo>
                  <a:cubicBezTo>
                    <a:pt x="938" y="3801"/>
                    <a:pt x="938" y="3801"/>
                    <a:pt x="938" y="3801"/>
                  </a:cubicBezTo>
                  <a:cubicBezTo>
                    <a:pt x="973" y="3814"/>
                    <a:pt x="1013" y="3823"/>
                    <a:pt x="1048" y="3823"/>
                  </a:cubicBezTo>
                </a:path>
              </a:pathLst>
            </a:custGeom>
            <a:solidFill>
              <a:srgbClr val="17959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86"/>
            <p:cNvSpPr>
              <a:spLocks noChangeArrowheads="1"/>
            </p:cNvSpPr>
            <p:nvPr/>
          </p:nvSpPr>
          <p:spPr bwMode="auto">
            <a:xfrm>
              <a:off x="10474774" y="3999266"/>
              <a:ext cx="1472816" cy="4079673"/>
            </a:xfrm>
            <a:custGeom>
              <a:avLst/>
              <a:gdLst>
                <a:gd name="T0" fmla="*/ 194 w 1540"/>
                <a:gd name="T1" fmla="*/ 0 h 4254"/>
                <a:gd name="T2" fmla="*/ 194 w 1540"/>
                <a:gd name="T3" fmla="*/ 0 h 4254"/>
                <a:gd name="T4" fmla="*/ 101 w 1540"/>
                <a:gd name="T5" fmla="*/ 257 h 4254"/>
                <a:gd name="T6" fmla="*/ 101 w 1540"/>
                <a:gd name="T7" fmla="*/ 3319 h 4254"/>
                <a:gd name="T8" fmla="*/ 327 w 1540"/>
                <a:gd name="T9" fmla="*/ 3682 h 4254"/>
                <a:gd name="T10" fmla="*/ 1154 w 1540"/>
                <a:gd name="T11" fmla="*/ 4080 h 4254"/>
                <a:gd name="T12" fmla="*/ 1539 w 1540"/>
                <a:gd name="T13" fmla="*/ 4062 h 4254"/>
                <a:gd name="T14" fmla="*/ 1057 w 1540"/>
                <a:gd name="T15" fmla="*/ 4169 h 4254"/>
                <a:gd name="T16" fmla="*/ 229 w 1540"/>
                <a:gd name="T17" fmla="*/ 3766 h 4254"/>
                <a:gd name="T18" fmla="*/ 0 w 1540"/>
                <a:gd name="T19" fmla="*/ 3403 h 4254"/>
                <a:gd name="T20" fmla="*/ 0 w 1540"/>
                <a:gd name="T21" fmla="*/ 341 h 4254"/>
                <a:gd name="T22" fmla="*/ 194 w 1540"/>
                <a:gd name="T23" fmla="*/ 0 h 4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0" h="4254">
                  <a:moveTo>
                    <a:pt x="194" y="0"/>
                  </a:moveTo>
                  <a:lnTo>
                    <a:pt x="194" y="0"/>
                  </a:lnTo>
                  <a:cubicBezTo>
                    <a:pt x="137" y="67"/>
                    <a:pt x="101" y="155"/>
                    <a:pt x="101" y="257"/>
                  </a:cubicBezTo>
                  <a:cubicBezTo>
                    <a:pt x="101" y="3319"/>
                    <a:pt x="101" y="3319"/>
                    <a:pt x="101" y="3319"/>
                  </a:cubicBezTo>
                  <a:cubicBezTo>
                    <a:pt x="101" y="3474"/>
                    <a:pt x="190" y="3616"/>
                    <a:pt x="327" y="3682"/>
                  </a:cubicBezTo>
                  <a:cubicBezTo>
                    <a:pt x="1154" y="4080"/>
                    <a:pt x="1154" y="4080"/>
                    <a:pt x="1154" y="4080"/>
                  </a:cubicBezTo>
                  <a:cubicBezTo>
                    <a:pt x="1287" y="4146"/>
                    <a:pt x="1428" y="4129"/>
                    <a:pt x="1539" y="4062"/>
                  </a:cubicBezTo>
                  <a:cubicBezTo>
                    <a:pt x="1428" y="4195"/>
                    <a:pt x="1234" y="4253"/>
                    <a:pt x="1057" y="4169"/>
                  </a:cubicBezTo>
                  <a:cubicBezTo>
                    <a:pt x="229" y="3766"/>
                    <a:pt x="229" y="3766"/>
                    <a:pt x="229" y="3766"/>
                  </a:cubicBezTo>
                  <a:cubicBezTo>
                    <a:pt x="88" y="3699"/>
                    <a:pt x="0" y="3558"/>
                    <a:pt x="0" y="3403"/>
                  </a:cubicBezTo>
                  <a:cubicBezTo>
                    <a:pt x="0" y="341"/>
                    <a:pt x="0" y="341"/>
                    <a:pt x="0" y="341"/>
                  </a:cubicBezTo>
                  <a:cubicBezTo>
                    <a:pt x="0" y="191"/>
                    <a:pt x="83" y="67"/>
                    <a:pt x="194" y="0"/>
                  </a:cubicBez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87"/>
            <p:cNvSpPr>
              <a:spLocks noChangeArrowheads="1"/>
            </p:cNvSpPr>
            <p:nvPr/>
          </p:nvSpPr>
          <p:spPr bwMode="auto">
            <a:xfrm>
              <a:off x="10948784" y="4342061"/>
              <a:ext cx="59251" cy="1011454"/>
            </a:xfrm>
            <a:custGeom>
              <a:avLst/>
              <a:gdLst>
                <a:gd name="T0" fmla="*/ 66 w 67"/>
                <a:gd name="T1" fmla="*/ 1058 h 1059"/>
                <a:gd name="T2" fmla="*/ 66 w 67"/>
                <a:gd name="T3" fmla="*/ 36 h 1059"/>
                <a:gd name="T4" fmla="*/ 0 w 67"/>
                <a:gd name="T5" fmla="*/ 0 h 1059"/>
                <a:gd name="T6" fmla="*/ 0 w 67"/>
                <a:gd name="T7" fmla="*/ 1022 h 1059"/>
                <a:gd name="T8" fmla="*/ 66 w 67"/>
                <a:gd name="T9" fmla="*/ 1058 h 1059"/>
              </a:gdLst>
              <a:ahLst/>
              <a:cxnLst>
                <a:cxn ang="0">
                  <a:pos x="T0" y="T1"/>
                </a:cxn>
                <a:cxn ang="0">
                  <a:pos x="T2" y="T3"/>
                </a:cxn>
                <a:cxn ang="0">
                  <a:pos x="T4" y="T5"/>
                </a:cxn>
                <a:cxn ang="0">
                  <a:pos x="T6" y="T7"/>
                </a:cxn>
                <a:cxn ang="0">
                  <a:pos x="T8" y="T9"/>
                </a:cxn>
              </a:cxnLst>
              <a:rect l="0" t="0" r="r" b="b"/>
              <a:pathLst>
                <a:path w="67" h="1059">
                  <a:moveTo>
                    <a:pt x="66" y="1058"/>
                  </a:moveTo>
                  <a:lnTo>
                    <a:pt x="66" y="36"/>
                  </a:lnTo>
                  <a:lnTo>
                    <a:pt x="0" y="0"/>
                  </a:lnTo>
                  <a:lnTo>
                    <a:pt x="0" y="1022"/>
                  </a:lnTo>
                  <a:lnTo>
                    <a:pt x="66" y="1058"/>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88"/>
            <p:cNvSpPr>
              <a:spLocks noChangeArrowheads="1"/>
            </p:cNvSpPr>
            <p:nvPr/>
          </p:nvSpPr>
          <p:spPr bwMode="auto">
            <a:xfrm>
              <a:off x="11092680" y="4418237"/>
              <a:ext cx="55019" cy="1011454"/>
            </a:xfrm>
            <a:custGeom>
              <a:avLst/>
              <a:gdLst>
                <a:gd name="T0" fmla="*/ 62 w 63"/>
                <a:gd name="T1" fmla="*/ 1058 h 1059"/>
                <a:gd name="T2" fmla="*/ 62 w 63"/>
                <a:gd name="T3" fmla="*/ 35 h 1059"/>
                <a:gd name="T4" fmla="*/ 0 w 63"/>
                <a:gd name="T5" fmla="*/ 0 h 1059"/>
                <a:gd name="T6" fmla="*/ 0 w 63"/>
                <a:gd name="T7" fmla="*/ 1022 h 1059"/>
                <a:gd name="T8" fmla="*/ 62 w 63"/>
                <a:gd name="T9" fmla="*/ 1058 h 1059"/>
              </a:gdLst>
              <a:ahLst/>
              <a:cxnLst>
                <a:cxn ang="0">
                  <a:pos x="T0" y="T1"/>
                </a:cxn>
                <a:cxn ang="0">
                  <a:pos x="T2" y="T3"/>
                </a:cxn>
                <a:cxn ang="0">
                  <a:pos x="T4" y="T5"/>
                </a:cxn>
                <a:cxn ang="0">
                  <a:pos x="T6" y="T7"/>
                </a:cxn>
                <a:cxn ang="0">
                  <a:pos x="T8" y="T9"/>
                </a:cxn>
              </a:cxnLst>
              <a:rect l="0" t="0" r="r" b="b"/>
              <a:pathLst>
                <a:path w="63" h="1059">
                  <a:moveTo>
                    <a:pt x="62" y="1058"/>
                  </a:moveTo>
                  <a:lnTo>
                    <a:pt x="62" y="35"/>
                  </a:lnTo>
                  <a:lnTo>
                    <a:pt x="0" y="0"/>
                  </a:lnTo>
                  <a:lnTo>
                    <a:pt x="0" y="1022"/>
                  </a:lnTo>
                  <a:lnTo>
                    <a:pt x="62" y="1058"/>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89"/>
            <p:cNvSpPr>
              <a:spLocks noChangeArrowheads="1"/>
            </p:cNvSpPr>
            <p:nvPr/>
          </p:nvSpPr>
          <p:spPr bwMode="auto">
            <a:xfrm>
              <a:off x="11236575" y="4494414"/>
              <a:ext cx="55019" cy="1011454"/>
            </a:xfrm>
            <a:custGeom>
              <a:avLst/>
              <a:gdLst>
                <a:gd name="T0" fmla="*/ 61 w 62"/>
                <a:gd name="T1" fmla="*/ 1057 h 1058"/>
                <a:gd name="T2" fmla="*/ 61 w 62"/>
                <a:gd name="T3" fmla="*/ 35 h 1058"/>
                <a:gd name="T4" fmla="*/ 0 w 62"/>
                <a:gd name="T5" fmla="*/ 0 h 1058"/>
                <a:gd name="T6" fmla="*/ 0 w 62"/>
                <a:gd name="T7" fmla="*/ 1022 h 1058"/>
                <a:gd name="T8" fmla="*/ 61 w 62"/>
                <a:gd name="T9" fmla="*/ 1057 h 1058"/>
              </a:gdLst>
              <a:ahLst/>
              <a:cxnLst>
                <a:cxn ang="0">
                  <a:pos x="T0" y="T1"/>
                </a:cxn>
                <a:cxn ang="0">
                  <a:pos x="T2" y="T3"/>
                </a:cxn>
                <a:cxn ang="0">
                  <a:pos x="T4" y="T5"/>
                </a:cxn>
                <a:cxn ang="0">
                  <a:pos x="T6" y="T7"/>
                </a:cxn>
                <a:cxn ang="0">
                  <a:pos x="T8" y="T9"/>
                </a:cxn>
              </a:cxnLst>
              <a:rect l="0" t="0" r="r" b="b"/>
              <a:pathLst>
                <a:path w="62" h="1058">
                  <a:moveTo>
                    <a:pt x="61" y="1057"/>
                  </a:moveTo>
                  <a:lnTo>
                    <a:pt x="61" y="35"/>
                  </a:lnTo>
                  <a:lnTo>
                    <a:pt x="0" y="0"/>
                  </a:lnTo>
                  <a:lnTo>
                    <a:pt x="0" y="1022"/>
                  </a:lnTo>
                  <a:lnTo>
                    <a:pt x="61" y="1057"/>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90"/>
            <p:cNvSpPr>
              <a:spLocks noChangeArrowheads="1"/>
            </p:cNvSpPr>
            <p:nvPr/>
          </p:nvSpPr>
          <p:spPr bwMode="auto">
            <a:xfrm>
              <a:off x="11372007" y="4570590"/>
              <a:ext cx="59251" cy="1011454"/>
            </a:xfrm>
            <a:custGeom>
              <a:avLst/>
              <a:gdLst>
                <a:gd name="T0" fmla="*/ 67 w 68"/>
                <a:gd name="T1" fmla="*/ 1058 h 1059"/>
                <a:gd name="T2" fmla="*/ 67 w 68"/>
                <a:gd name="T3" fmla="*/ 36 h 1059"/>
                <a:gd name="T4" fmla="*/ 0 w 68"/>
                <a:gd name="T5" fmla="*/ 0 h 1059"/>
                <a:gd name="T6" fmla="*/ 0 w 68"/>
                <a:gd name="T7" fmla="*/ 1022 h 1059"/>
                <a:gd name="T8" fmla="*/ 67 w 68"/>
                <a:gd name="T9" fmla="*/ 1058 h 1059"/>
              </a:gdLst>
              <a:ahLst/>
              <a:cxnLst>
                <a:cxn ang="0">
                  <a:pos x="T0" y="T1"/>
                </a:cxn>
                <a:cxn ang="0">
                  <a:pos x="T2" y="T3"/>
                </a:cxn>
                <a:cxn ang="0">
                  <a:pos x="T4" y="T5"/>
                </a:cxn>
                <a:cxn ang="0">
                  <a:pos x="T6" y="T7"/>
                </a:cxn>
                <a:cxn ang="0">
                  <a:pos x="T8" y="T9"/>
                </a:cxn>
              </a:cxnLst>
              <a:rect l="0" t="0" r="r" b="b"/>
              <a:pathLst>
                <a:path w="68" h="1059">
                  <a:moveTo>
                    <a:pt x="67" y="1058"/>
                  </a:moveTo>
                  <a:lnTo>
                    <a:pt x="67" y="36"/>
                  </a:lnTo>
                  <a:lnTo>
                    <a:pt x="0" y="0"/>
                  </a:lnTo>
                  <a:lnTo>
                    <a:pt x="0" y="1022"/>
                  </a:lnTo>
                  <a:lnTo>
                    <a:pt x="67" y="1058"/>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91"/>
            <p:cNvSpPr>
              <a:spLocks noChangeArrowheads="1"/>
            </p:cNvSpPr>
            <p:nvPr/>
          </p:nvSpPr>
          <p:spPr bwMode="auto">
            <a:xfrm>
              <a:off x="11520135" y="4646767"/>
              <a:ext cx="55019" cy="1011454"/>
            </a:xfrm>
            <a:custGeom>
              <a:avLst/>
              <a:gdLst>
                <a:gd name="T0" fmla="*/ 62 w 63"/>
                <a:gd name="T1" fmla="*/ 1057 h 1058"/>
                <a:gd name="T2" fmla="*/ 62 w 63"/>
                <a:gd name="T3" fmla="*/ 35 h 1058"/>
                <a:gd name="T4" fmla="*/ 0 w 63"/>
                <a:gd name="T5" fmla="*/ 0 h 1058"/>
                <a:gd name="T6" fmla="*/ 0 w 63"/>
                <a:gd name="T7" fmla="*/ 1022 h 1058"/>
                <a:gd name="T8" fmla="*/ 62 w 63"/>
                <a:gd name="T9" fmla="*/ 1057 h 1058"/>
              </a:gdLst>
              <a:ahLst/>
              <a:cxnLst>
                <a:cxn ang="0">
                  <a:pos x="T0" y="T1"/>
                </a:cxn>
                <a:cxn ang="0">
                  <a:pos x="T2" y="T3"/>
                </a:cxn>
                <a:cxn ang="0">
                  <a:pos x="T4" y="T5"/>
                </a:cxn>
                <a:cxn ang="0">
                  <a:pos x="T6" y="T7"/>
                </a:cxn>
                <a:cxn ang="0">
                  <a:pos x="T8" y="T9"/>
                </a:cxn>
              </a:cxnLst>
              <a:rect l="0" t="0" r="r" b="b"/>
              <a:pathLst>
                <a:path w="63" h="1058">
                  <a:moveTo>
                    <a:pt x="62" y="1057"/>
                  </a:moveTo>
                  <a:lnTo>
                    <a:pt x="62" y="35"/>
                  </a:lnTo>
                  <a:lnTo>
                    <a:pt x="0" y="0"/>
                  </a:lnTo>
                  <a:lnTo>
                    <a:pt x="0" y="1022"/>
                  </a:lnTo>
                  <a:lnTo>
                    <a:pt x="62" y="1057"/>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92"/>
            <p:cNvSpPr>
              <a:spLocks noChangeArrowheads="1"/>
            </p:cNvSpPr>
            <p:nvPr/>
          </p:nvSpPr>
          <p:spPr bwMode="auto">
            <a:xfrm>
              <a:off x="11659798" y="4722943"/>
              <a:ext cx="55019" cy="770229"/>
            </a:xfrm>
            <a:custGeom>
              <a:avLst/>
              <a:gdLst>
                <a:gd name="T0" fmla="*/ 62 w 63"/>
                <a:gd name="T1" fmla="*/ 805 h 806"/>
                <a:gd name="T2" fmla="*/ 62 w 63"/>
                <a:gd name="T3" fmla="*/ 35 h 806"/>
                <a:gd name="T4" fmla="*/ 0 w 63"/>
                <a:gd name="T5" fmla="*/ 0 h 806"/>
                <a:gd name="T6" fmla="*/ 0 w 63"/>
                <a:gd name="T7" fmla="*/ 774 h 806"/>
                <a:gd name="T8" fmla="*/ 62 w 63"/>
                <a:gd name="T9" fmla="*/ 805 h 806"/>
              </a:gdLst>
              <a:ahLst/>
              <a:cxnLst>
                <a:cxn ang="0">
                  <a:pos x="T0" y="T1"/>
                </a:cxn>
                <a:cxn ang="0">
                  <a:pos x="T2" y="T3"/>
                </a:cxn>
                <a:cxn ang="0">
                  <a:pos x="T4" y="T5"/>
                </a:cxn>
                <a:cxn ang="0">
                  <a:pos x="T6" y="T7"/>
                </a:cxn>
                <a:cxn ang="0">
                  <a:pos x="T8" y="T9"/>
                </a:cxn>
              </a:cxnLst>
              <a:rect l="0" t="0" r="r" b="b"/>
              <a:pathLst>
                <a:path w="63" h="806">
                  <a:moveTo>
                    <a:pt x="62" y="805"/>
                  </a:moveTo>
                  <a:lnTo>
                    <a:pt x="62" y="35"/>
                  </a:lnTo>
                  <a:lnTo>
                    <a:pt x="0" y="0"/>
                  </a:lnTo>
                  <a:lnTo>
                    <a:pt x="0" y="774"/>
                  </a:lnTo>
                  <a:lnTo>
                    <a:pt x="62" y="805"/>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93"/>
            <p:cNvSpPr>
              <a:spLocks noChangeArrowheads="1"/>
            </p:cNvSpPr>
            <p:nvPr/>
          </p:nvSpPr>
          <p:spPr bwMode="auto">
            <a:xfrm>
              <a:off x="10948784" y="5785182"/>
              <a:ext cx="59251" cy="1007222"/>
            </a:xfrm>
            <a:custGeom>
              <a:avLst/>
              <a:gdLst>
                <a:gd name="T0" fmla="*/ 66 w 67"/>
                <a:gd name="T1" fmla="*/ 1053 h 1054"/>
                <a:gd name="T2" fmla="*/ 66 w 67"/>
                <a:gd name="T3" fmla="*/ 35 h 1054"/>
                <a:gd name="T4" fmla="*/ 0 w 67"/>
                <a:gd name="T5" fmla="*/ 0 h 1054"/>
                <a:gd name="T6" fmla="*/ 0 w 67"/>
                <a:gd name="T7" fmla="*/ 1022 h 1054"/>
                <a:gd name="T8" fmla="*/ 66 w 67"/>
                <a:gd name="T9" fmla="*/ 1053 h 1054"/>
              </a:gdLst>
              <a:ahLst/>
              <a:cxnLst>
                <a:cxn ang="0">
                  <a:pos x="T0" y="T1"/>
                </a:cxn>
                <a:cxn ang="0">
                  <a:pos x="T2" y="T3"/>
                </a:cxn>
                <a:cxn ang="0">
                  <a:pos x="T4" y="T5"/>
                </a:cxn>
                <a:cxn ang="0">
                  <a:pos x="T6" y="T7"/>
                </a:cxn>
                <a:cxn ang="0">
                  <a:pos x="T8" y="T9"/>
                </a:cxn>
              </a:cxnLst>
              <a:rect l="0" t="0" r="r" b="b"/>
              <a:pathLst>
                <a:path w="67" h="1054">
                  <a:moveTo>
                    <a:pt x="66" y="1053"/>
                  </a:moveTo>
                  <a:lnTo>
                    <a:pt x="66" y="35"/>
                  </a:lnTo>
                  <a:lnTo>
                    <a:pt x="0" y="0"/>
                  </a:lnTo>
                  <a:lnTo>
                    <a:pt x="0" y="1022"/>
                  </a:lnTo>
                  <a:lnTo>
                    <a:pt x="66" y="1053"/>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94"/>
            <p:cNvSpPr>
              <a:spLocks noChangeArrowheads="1"/>
            </p:cNvSpPr>
            <p:nvPr/>
          </p:nvSpPr>
          <p:spPr bwMode="auto">
            <a:xfrm>
              <a:off x="11092680" y="5861358"/>
              <a:ext cx="55019" cy="1007222"/>
            </a:xfrm>
            <a:custGeom>
              <a:avLst/>
              <a:gdLst>
                <a:gd name="T0" fmla="*/ 62 w 63"/>
                <a:gd name="T1" fmla="*/ 1054 h 1055"/>
                <a:gd name="T2" fmla="*/ 62 w 63"/>
                <a:gd name="T3" fmla="*/ 36 h 1055"/>
                <a:gd name="T4" fmla="*/ 0 w 63"/>
                <a:gd name="T5" fmla="*/ 0 h 1055"/>
                <a:gd name="T6" fmla="*/ 0 w 63"/>
                <a:gd name="T7" fmla="*/ 1022 h 1055"/>
                <a:gd name="T8" fmla="*/ 62 w 63"/>
                <a:gd name="T9" fmla="*/ 1054 h 1055"/>
              </a:gdLst>
              <a:ahLst/>
              <a:cxnLst>
                <a:cxn ang="0">
                  <a:pos x="T0" y="T1"/>
                </a:cxn>
                <a:cxn ang="0">
                  <a:pos x="T2" y="T3"/>
                </a:cxn>
                <a:cxn ang="0">
                  <a:pos x="T4" y="T5"/>
                </a:cxn>
                <a:cxn ang="0">
                  <a:pos x="T6" y="T7"/>
                </a:cxn>
                <a:cxn ang="0">
                  <a:pos x="T8" y="T9"/>
                </a:cxn>
              </a:cxnLst>
              <a:rect l="0" t="0" r="r" b="b"/>
              <a:pathLst>
                <a:path w="63" h="1055">
                  <a:moveTo>
                    <a:pt x="62" y="1054"/>
                  </a:moveTo>
                  <a:lnTo>
                    <a:pt x="62" y="36"/>
                  </a:lnTo>
                  <a:lnTo>
                    <a:pt x="0" y="0"/>
                  </a:lnTo>
                  <a:lnTo>
                    <a:pt x="0" y="1022"/>
                  </a:lnTo>
                  <a:lnTo>
                    <a:pt x="62" y="1054"/>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95"/>
            <p:cNvSpPr>
              <a:spLocks noChangeArrowheads="1"/>
            </p:cNvSpPr>
            <p:nvPr/>
          </p:nvSpPr>
          <p:spPr bwMode="auto">
            <a:xfrm>
              <a:off x="11236575" y="5937535"/>
              <a:ext cx="55019" cy="1007222"/>
            </a:xfrm>
            <a:custGeom>
              <a:avLst/>
              <a:gdLst>
                <a:gd name="T0" fmla="*/ 61 w 62"/>
                <a:gd name="T1" fmla="*/ 1053 h 1054"/>
                <a:gd name="T2" fmla="*/ 61 w 62"/>
                <a:gd name="T3" fmla="*/ 36 h 1054"/>
                <a:gd name="T4" fmla="*/ 0 w 62"/>
                <a:gd name="T5" fmla="*/ 0 h 1054"/>
                <a:gd name="T6" fmla="*/ 0 w 62"/>
                <a:gd name="T7" fmla="*/ 1022 h 1054"/>
                <a:gd name="T8" fmla="*/ 61 w 62"/>
                <a:gd name="T9" fmla="*/ 1053 h 1054"/>
              </a:gdLst>
              <a:ahLst/>
              <a:cxnLst>
                <a:cxn ang="0">
                  <a:pos x="T0" y="T1"/>
                </a:cxn>
                <a:cxn ang="0">
                  <a:pos x="T2" y="T3"/>
                </a:cxn>
                <a:cxn ang="0">
                  <a:pos x="T4" y="T5"/>
                </a:cxn>
                <a:cxn ang="0">
                  <a:pos x="T6" y="T7"/>
                </a:cxn>
                <a:cxn ang="0">
                  <a:pos x="T8" y="T9"/>
                </a:cxn>
              </a:cxnLst>
              <a:rect l="0" t="0" r="r" b="b"/>
              <a:pathLst>
                <a:path w="62" h="1054">
                  <a:moveTo>
                    <a:pt x="61" y="1053"/>
                  </a:moveTo>
                  <a:lnTo>
                    <a:pt x="61" y="36"/>
                  </a:lnTo>
                  <a:lnTo>
                    <a:pt x="0" y="0"/>
                  </a:lnTo>
                  <a:lnTo>
                    <a:pt x="0" y="1022"/>
                  </a:lnTo>
                  <a:lnTo>
                    <a:pt x="61" y="1053"/>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96"/>
            <p:cNvSpPr>
              <a:spLocks noChangeArrowheads="1"/>
            </p:cNvSpPr>
            <p:nvPr/>
          </p:nvSpPr>
          <p:spPr bwMode="auto">
            <a:xfrm>
              <a:off x="11372007" y="6013711"/>
              <a:ext cx="59251" cy="1007222"/>
            </a:xfrm>
            <a:custGeom>
              <a:avLst/>
              <a:gdLst>
                <a:gd name="T0" fmla="*/ 67 w 68"/>
                <a:gd name="T1" fmla="*/ 1053 h 1054"/>
                <a:gd name="T2" fmla="*/ 67 w 68"/>
                <a:gd name="T3" fmla="*/ 35 h 1054"/>
                <a:gd name="T4" fmla="*/ 0 w 68"/>
                <a:gd name="T5" fmla="*/ 0 h 1054"/>
                <a:gd name="T6" fmla="*/ 0 w 68"/>
                <a:gd name="T7" fmla="*/ 1022 h 1054"/>
                <a:gd name="T8" fmla="*/ 67 w 68"/>
                <a:gd name="T9" fmla="*/ 1053 h 1054"/>
              </a:gdLst>
              <a:ahLst/>
              <a:cxnLst>
                <a:cxn ang="0">
                  <a:pos x="T0" y="T1"/>
                </a:cxn>
                <a:cxn ang="0">
                  <a:pos x="T2" y="T3"/>
                </a:cxn>
                <a:cxn ang="0">
                  <a:pos x="T4" y="T5"/>
                </a:cxn>
                <a:cxn ang="0">
                  <a:pos x="T6" y="T7"/>
                </a:cxn>
                <a:cxn ang="0">
                  <a:pos x="T8" y="T9"/>
                </a:cxn>
              </a:cxnLst>
              <a:rect l="0" t="0" r="r" b="b"/>
              <a:pathLst>
                <a:path w="68" h="1054">
                  <a:moveTo>
                    <a:pt x="67" y="1053"/>
                  </a:moveTo>
                  <a:lnTo>
                    <a:pt x="67" y="35"/>
                  </a:lnTo>
                  <a:lnTo>
                    <a:pt x="0" y="0"/>
                  </a:lnTo>
                  <a:lnTo>
                    <a:pt x="0" y="1022"/>
                  </a:lnTo>
                  <a:lnTo>
                    <a:pt x="67" y="1053"/>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97"/>
            <p:cNvSpPr>
              <a:spLocks noChangeArrowheads="1"/>
            </p:cNvSpPr>
            <p:nvPr/>
          </p:nvSpPr>
          <p:spPr bwMode="auto">
            <a:xfrm>
              <a:off x="11520135" y="6089887"/>
              <a:ext cx="55019" cy="1007222"/>
            </a:xfrm>
            <a:custGeom>
              <a:avLst/>
              <a:gdLst>
                <a:gd name="T0" fmla="*/ 62 w 63"/>
                <a:gd name="T1" fmla="*/ 1054 h 1055"/>
                <a:gd name="T2" fmla="*/ 62 w 63"/>
                <a:gd name="T3" fmla="*/ 36 h 1055"/>
                <a:gd name="T4" fmla="*/ 0 w 63"/>
                <a:gd name="T5" fmla="*/ 0 h 1055"/>
                <a:gd name="T6" fmla="*/ 0 w 63"/>
                <a:gd name="T7" fmla="*/ 1023 h 1055"/>
                <a:gd name="T8" fmla="*/ 62 w 63"/>
                <a:gd name="T9" fmla="*/ 1054 h 1055"/>
              </a:gdLst>
              <a:ahLst/>
              <a:cxnLst>
                <a:cxn ang="0">
                  <a:pos x="T0" y="T1"/>
                </a:cxn>
                <a:cxn ang="0">
                  <a:pos x="T2" y="T3"/>
                </a:cxn>
                <a:cxn ang="0">
                  <a:pos x="T4" y="T5"/>
                </a:cxn>
                <a:cxn ang="0">
                  <a:pos x="T6" y="T7"/>
                </a:cxn>
                <a:cxn ang="0">
                  <a:pos x="T8" y="T9"/>
                </a:cxn>
              </a:cxnLst>
              <a:rect l="0" t="0" r="r" b="b"/>
              <a:pathLst>
                <a:path w="63" h="1055">
                  <a:moveTo>
                    <a:pt x="62" y="1054"/>
                  </a:moveTo>
                  <a:lnTo>
                    <a:pt x="62" y="36"/>
                  </a:lnTo>
                  <a:lnTo>
                    <a:pt x="0" y="0"/>
                  </a:lnTo>
                  <a:lnTo>
                    <a:pt x="0" y="1023"/>
                  </a:lnTo>
                  <a:lnTo>
                    <a:pt x="62" y="1054"/>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98"/>
            <p:cNvSpPr>
              <a:spLocks noChangeArrowheads="1"/>
            </p:cNvSpPr>
            <p:nvPr/>
          </p:nvSpPr>
          <p:spPr bwMode="auto">
            <a:xfrm>
              <a:off x="11659798" y="6166064"/>
              <a:ext cx="55019" cy="770229"/>
            </a:xfrm>
            <a:custGeom>
              <a:avLst/>
              <a:gdLst>
                <a:gd name="T0" fmla="*/ 62 w 63"/>
                <a:gd name="T1" fmla="*/ 805 h 806"/>
                <a:gd name="T2" fmla="*/ 62 w 63"/>
                <a:gd name="T3" fmla="*/ 35 h 806"/>
                <a:gd name="T4" fmla="*/ 0 w 63"/>
                <a:gd name="T5" fmla="*/ 0 h 806"/>
                <a:gd name="T6" fmla="*/ 0 w 63"/>
                <a:gd name="T7" fmla="*/ 770 h 806"/>
                <a:gd name="T8" fmla="*/ 62 w 63"/>
                <a:gd name="T9" fmla="*/ 805 h 806"/>
              </a:gdLst>
              <a:ahLst/>
              <a:cxnLst>
                <a:cxn ang="0">
                  <a:pos x="T0" y="T1"/>
                </a:cxn>
                <a:cxn ang="0">
                  <a:pos x="T2" y="T3"/>
                </a:cxn>
                <a:cxn ang="0">
                  <a:pos x="T4" y="T5"/>
                </a:cxn>
                <a:cxn ang="0">
                  <a:pos x="T6" y="T7"/>
                </a:cxn>
                <a:cxn ang="0">
                  <a:pos x="T8" y="T9"/>
                </a:cxn>
              </a:cxnLst>
              <a:rect l="0" t="0" r="r" b="b"/>
              <a:pathLst>
                <a:path w="63" h="806">
                  <a:moveTo>
                    <a:pt x="62" y="805"/>
                  </a:moveTo>
                  <a:lnTo>
                    <a:pt x="62" y="35"/>
                  </a:lnTo>
                  <a:lnTo>
                    <a:pt x="0" y="0"/>
                  </a:lnTo>
                  <a:lnTo>
                    <a:pt x="0" y="770"/>
                  </a:lnTo>
                  <a:lnTo>
                    <a:pt x="62" y="805"/>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99"/>
            <p:cNvSpPr>
              <a:spLocks noChangeArrowheads="1"/>
            </p:cNvSpPr>
            <p:nvPr/>
          </p:nvSpPr>
          <p:spPr bwMode="auto">
            <a:xfrm>
              <a:off x="10161589" y="9555917"/>
              <a:ext cx="4448074" cy="347026"/>
            </a:xfrm>
            <a:custGeom>
              <a:avLst/>
              <a:gdLst>
                <a:gd name="T0" fmla="*/ 0 w 4638"/>
                <a:gd name="T1" fmla="*/ 0 h 368"/>
                <a:gd name="T2" fmla="*/ 4637 w 4638"/>
                <a:gd name="T3" fmla="*/ 0 h 368"/>
                <a:gd name="T4" fmla="*/ 4637 w 4638"/>
                <a:gd name="T5" fmla="*/ 367 h 368"/>
                <a:gd name="T6" fmla="*/ 0 w 4638"/>
                <a:gd name="T7" fmla="*/ 367 h 368"/>
                <a:gd name="T8" fmla="*/ 0 w 4638"/>
                <a:gd name="T9" fmla="*/ 0 h 368"/>
              </a:gdLst>
              <a:ahLst/>
              <a:cxnLst>
                <a:cxn ang="0">
                  <a:pos x="T0" y="T1"/>
                </a:cxn>
                <a:cxn ang="0">
                  <a:pos x="T2" y="T3"/>
                </a:cxn>
                <a:cxn ang="0">
                  <a:pos x="T4" y="T5"/>
                </a:cxn>
                <a:cxn ang="0">
                  <a:pos x="T6" y="T7"/>
                </a:cxn>
                <a:cxn ang="0">
                  <a:pos x="T8" y="T9"/>
                </a:cxn>
              </a:cxnLst>
              <a:rect l="0" t="0" r="r" b="b"/>
              <a:pathLst>
                <a:path w="4638" h="368">
                  <a:moveTo>
                    <a:pt x="0" y="0"/>
                  </a:moveTo>
                  <a:lnTo>
                    <a:pt x="4637" y="0"/>
                  </a:lnTo>
                  <a:lnTo>
                    <a:pt x="4637" y="367"/>
                  </a:lnTo>
                  <a:lnTo>
                    <a:pt x="0" y="367"/>
                  </a:lnTo>
                  <a:lnTo>
                    <a:pt x="0" y="0"/>
                  </a:lnTo>
                </a:path>
              </a:pathLst>
            </a:custGeom>
            <a:solidFill>
              <a:srgbClr val="60391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100"/>
            <p:cNvSpPr>
              <a:spLocks noChangeArrowheads="1"/>
            </p:cNvSpPr>
            <p:nvPr/>
          </p:nvSpPr>
          <p:spPr bwMode="auto">
            <a:xfrm>
              <a:off x="14186440" y="9555917"/>
              <a:ext cx="418991" cy="3355997"/>
            </a:xfrm>
            <a:custGeom>
              <a:avLst/>
              <a:gdLst>
                <a:gd name="T0" fmla="*/ 0 w 443"/>
                <a:gd name="T1" fmla="*/ 0 h 3501"/>
                <a:gd name="T2" fmla="*/ 442 w 443"/>
                <a:gd name="T3" fmla="*/ 0 h 3501"/>
                <a:gd name="T4" fmla="*/ 442 w 443"/>
                <a:gd name="T5" fmla="*/ 3500 h 3501"/>
                <a:gd name="T6" fmla="*/ 0 w 443"/>
                <a:gd name="T7" fmla="*/ 3500 h 3501"/>
                <a:gd name="T8" fmla="*/ 0 w 443"/>
                <a:gd name="T9" fmla="*/ 0 h 3501"/>
              </a:gdLst>
              <a:ahLst/>
              <a:cxnLst>
                <a:cxn ang="0">
                  <a:pos x="T0" y="T1"/>
                </a:cxn>
                <a:cxn ang="0">
                  <a:pos x="T2" y="T3"/>
                </a:cxn>
                <a:cxn ang="0">
                  <a:pos x="T4" y="T5"/>
                </a:cxn>
                <a:cxn ang="0">
                  <a:pos x="T6" y="T7"/>
                </a:cxn>
                <a:cxn ang="0">
                  <a:pos x="T8" y="T9"/>
                </a:cxn>
              </a:cxnLst>
              <a:rect l="0" t="0" r="r" b="b"/>
              <a:pathLst>
                <a:path w="443" h="3501">
                  <a:moveTo>
                    <a:pt x="0" y="0"/>
                  </a:moveTo>
                  <a:lnTo>
                    <a:pt x="442" y="0"/>
                  </a:lnTo>
                  <a:lnTo>
                    <a:pt x="442" y="3500"/>
                  </a:lnTo>
                  <a:lnTo>
                    <a:pt x="0" y="3500"/>
                  </a:lnTo>
                  <a:lnTo>
                    <a:pt x="0" y="0"/>
                  </a:lnTo>
                </a:path>
              </a:pathLst>
            </a:custGeom>
            <a:solidFill>
              <a:srgbClr val="60391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101"/>
            <p:cNvSpPr>
              <a:spLocks noChangeArrowheads="1"/>
            </p:cNvSpPr>
            <p:nvPr/>
          </p:nvSpPr>
          <p:spPr bwMode="auto">
            <a:xfrm>
              <a:off x="10161589" y="9555917"/>
              <a:ext cx="418991" cy="3355997"/>
            </a:xfrm>
            <a:custGeom>
              <a:avLst/>
              <a:gdLst>
                <a:gd name="T0" fmla="*/ 0 w 443"/>
                <a:gd name="T1" fmla="*/ 0 h 3501"/>
                <a:gd name="T2" fmla="*/ 442 w 443"/>
                <a:gd name="T3" fmla="*/ 0 h 3501"/>
                <a:gd name="T4" fmla="*/ 442 w 443"/>
                <a:gd name="T5" fmla="*/ 3500 h 3501"/>
                <a:gd name="T6" fmla="*/ 0 w 443"/>
                <a:gd name="T7" fmla="*/ 3500 h 3501"/>
                <a:gd name="T8" fmla="*/ 0 w 443"/>
                <a:gd name="T9" fmla="*/ 0 h 3501"/>
              </a:gdLst>
              <a:ahLst/>
              <a:cxnLst>
                <a:cxn ang="0">
                  <a:pos x="T0" y="T1"/>
                </a:cxn>
                <a:cxn ang="0">
                  <a:pos x="T2" y="T3"/>
                </a:cxn>
                <a:cxn ang="0">
                  <a:pos x="T4" y="T5"/>
                </a:cxn>
                <a:cxn ang="0">
                  <a:pos x="T6" y="T7"/>
                </a:cxn>
                <a:cxn ang="0">
                  <a:pos x="T8" y="T9"/>
                </a:cxn>
              </a:cxnLst>
              <a:rect l="0" t="0" r="r" b="b"/>
              <a:pathLst>
                <a:path w="443" h="3501">
                  <a:moveTo>
                    <a:pt x="0" y="0"/>
                  </a:moveTo>
                  <a:lnTo>
                    <a:pt x="442" y="0"/>
                  </a:lnTo>
                  <a:lnTo>
                    <a:pt x="442" y="3500"/>
                  </a:lnTo>
                  <a:lnTo>
                    <a:pt x="0" y="3500"/>
                  </a:lnTo>
                  <a:lnTo>
                    <a:pt x="0" y="0"/>
                  </a:lnTo>
                </a:path>
              </a:pathLst>
            </a:custGeom>
            <a:solidFill>
              <a:srgbClr val="60391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102"/>
            <p:cNvSpPr>
              <a:spLocks noChangeArrowheads="1"/>
            </p:cNvSpPr>
            <p:nvPr/>
          </p:nvSpPr>
          <p:spPr bwMode="auto">
            <a:xfrm>
              <a:off x="16835816" y="9670182"/>
              <a:ext cx="1185024" cy="503611"/>
            </a:xfrm>
            <a:custGeom>
              <a:avLst/>
              <a:gdLst>
                <a:gd name="T0" fmla="*/ 0 w 1240"/>
                <a:gd name="T1" fmla="*/ 57 h 527"/>
                <a:gd name="T2" fmla="*/ 67 w 1240"/>
                <a:gd name="T3" fmla="*/ 0 h 527"/>
                <a:gd name="T4" fmla="*/ 425 w 1240"/>
                <a:gd name="T5" fmla="*/ 398 h 527"/>
                <a:gd name="T6" fmla="*/ 810 w 1240"/>
                <a:gd name="T7" fmla="*/ 398 h 527"/>
                <a:gd name="T8" fmla="*/ 810 w 1240"/>
                <a:gd name="T9" fmla="*/ 344 h 527"/>
                <a:gd name="T10" fmla="*/ 1239 w 1240"/>
                <a:gd name="T11" fmla="*/ 344 h 527"/>
                <a:gd name="T12" fmla="*/ 1239 w 1240"/>
                <a:gd name="T13" fmla="*/ 526 h 527"/>
                <a:gd name="T14" fmla="*/ 810 w 1240"/>
                <a:gd name="T15" fmla="*/ 526 h 527"/>
                <a:gd name="T16" fmla="*/ 810 w 1240"/>
                <a:gd name="T17" fmla="*/ 486 h 527"/>
                <a:gd name="T18" fmla="*/ 390 w 1240"/>
                <a:gd name="T19" fmla="*/ 486 h 527"/>
                <a:gd name="T20" fmla="*/ 0 w 1240"/>
                <a:gd name="T21" fmla="*/ 5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0" h="527">
                  <a:moveTo>
                    <a:pt x="0" y="57"/>
                  </a:moveTo>
                  <a:lnTo>
                    <a:pt x="67" y="0"/>
                  </a:lnTo>
                  <a:lnTo>
                    <a:pt x="425" y="398"/>
                  </a:lnTo>
                  <a:lnTo>
                    <a:pt x="810" y="398"/>
                  </a:lnTo>
                  <a:lnTo>
                    <a:pt x="810" y="344"/>
                  </a:lnTo>
                  <a:lnTo>
                    <a:pt x="1239" y="344"/>
                  </a:lnTo>
                  <a:lnTo>
                    <a:pt x="1239" y="526"/>
                  </a:lnTo>
                  <a:lnTo>
                    <a:pt x="810" y="526"/>
                  </a:lnTo>
                  <a:lnTo>
                    <a:pt x="810" y="486"/>
                  </a:lnTo>
                  <a:lnTo>
                    <a:pt x="390" y="486"/>
                  </a:lnTo>
                  <a:lnTo>
                    <a:pt x="0" y="57"/>
                  </a:lnTo>
                </a:path>
              </a:pathLst>
            </a:custGeom>
            <a:solidFill>
              <a:srgbClr val="5A5B5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103"/>
            <p:cNvSpPr>
              <a:spLocks noChangeArrowheads="1"/>
            </p:cNvSpPr>
            <p:nvPr/>
          </p:nvSpPr>
          <p:spPr bwMode="auto">
            <a:xfrm>
              <a:off x="13661643" y="11274120"/>
              <a:ext cx="135431" cy="50784"/>
            </a:xfrm>
            <a:custGeom>
              <a:avLst/>
              <a:gdLst>
                <a:gd name="T0" fmla="*/ 146 w 147"/>
                <a:gd name="T1" fmla="*/ 0 h 59"/>
                <a:gd name="T2" fmla="*/ 0 w 147"/>
                <a:gd name="T3" fmla="*/ 58 h 59"/>
                <a:gd name="T4" fmla="*/ 0 w 147"/>
                <a:gd name="T5" fmla="*/ 58 h 59"/>
                <a:gd name="T6" fmla="*/ 146 w 147"/>
                <a:gd name="T7" fmla="*/ 0 h 59"/>
              </a:gdLst>
              <a:ahLst/>
              <a:cxnLst>
                <a:cxn ang="0">
                  <a:pos x="T0" y="T1"/>
                </a:cxn>
                <a:cxn ang="0">
                  <a:pos x="T2" y="T3"/>
                </a:cxn>
                <a:cxn ang="0">
                  <a:pos x="T4" y="T5"/>
                </a:cxn>
                <a:cxn ang="0">
                  <a:pos x="T6" y="T7"/>
                </a:cxn>
              </a:cxnLst>
              <a:rect l="0" t="0" r="r" b="b"/>
              <a:pathLst>
                <a:path w="147" h="59">
                  <a:moveTo>
                    <a:pt x="146" y="0"/>
                  </a:moveTo>
                  <a:lnTo>
                    <a:pt x="0" y="58"/>
                  </a:lnTo>
                  <a:lnTo>
                    <a:pt x="0" y="58"/>
                  </a:lnTo>
                  <a:lnTo>
                    <a:pt x="146" y="0"/>
                  </a:lnTo>
                </a:path>
              </a:pathLst>
            </a:custGeom>
            <a:solidFill>
              <a:srgbClr val="2D2D2E"/>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104"/>
            <p:cNvSpPr>
              <a:spLocks noChangeArrowheads="1"/>
            </p:cNvSpPr>
            <p:nvPr/>
          </p:nvSpPr>
          <p:spPr bwMode="auto">
            <a:xfrm>
              <a:off x="13661643" y="11274120"/>
              <a:ext cx="135431" cy="50784"/>
            </a:xfrm>
            <a:custGeom>
              <a:avLst/>
              <a:gdLst>
                <a:gd name="T0" fmla="*/ 146 w 147"/>
                <a:gd name="T1" fmla="*/ 0 h 59"/>
                <a:gd name="T2" fmla="*/ 0 w 147"/>
                <a:gd name="T3" fmla="*/ 58 h 59"/>
                <a:gd name="T4" fmla="*/ 0 w 147"/>
                <a:gd name="T5" fmla="*/ 58 h 59"/>
                <a:gd name="T6" fmla="*/ 146 w 147"/>
                <a:gd name="T7" fmla="*/ 0 h 59"/>
              </a:gdLst>
              <a:ahLst/>
              <a:cxnLst>
                <a:cxn ang="0">
                  <a:pos x="T0" y="T1"/>
                </a:cxn>
                <a:cxn ang="0">
                  <a:pos x="T2" y="T3"/>
                </a:cxn>
                <a:cxn ang="0">
                  <a:pos x="T4" y="T5"/>
                </a:cxn>
                <a:cxn ang="0">
                  <a:pos x="T6" y="T7"/>
                </a:cxn>
              </a:cxnLst>
              <a:rect l="0" t="0" r="r" b="b"/>
              <a:pathLst>
                <a:path w="147" h="59">
                  <a:moveTo>
                    <a:pt x="146" y="0"/>
                  </a:moveTo>
                  <a:lnTo>
                    <a:pt x="0" y="58"/>
                  </a:lnTo>
                  <a:lnTo>
                    <a:pt x="0" y="58"/>
                  </a:lnTo>
                  <a:lnTo>
                    <a:pt x="146" y="0"/>
                  </a:lnTo>
                </a:path>
              </a:pathLst>
            </a:custGeom>
            <a:solidFill>
              <a:srgbClr val="2D2D2E"/>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105"/>
            <p:cNvSpPr>
              <a:spLocks noChangeArrowheads="1"/>
            </p:cNvSpPr>
            <p:nvPr/>
          </p:nvSpPr>
          <p:spPr bwMode="auto">
            <a:xfrm>
              <a:off x="13661643" y="11197943"/>
              <a:ext cx="431687" cy="431667"/>
            </a:xfrm>
            <a:custGeom>
              <a:avLst/>
              <a:gdLst>
                <a:gd name="T0" fmla="*/ 363 w 452"/>
                <a:gd name="T1" fmla="*/ 0 h 452"/>
                <a:gd name="T2" fmla="*/ 146 w 452"/>
                <a:gd name="T3" fmla="*/ 80 h 452"/>
                <a:gd name="T4" fmla="*/ 0 w 452"/>
                <a:gd name="T5" fmla="*/ 138 h 452"/>
                <a:gd name="T6" fmla="*/ 18 w 452"/>
                <a:gd name="T7" fmla="*/ 451 h 452"/>
                <a:gd name="T8" fmla="*/ 451 w 452"/>
                <a:gd name="T9" fmla="*/ 451 h 452"/>
                <a:gd name="T10" fmla="*/ 363 w 452"/>
                <a:gd name="T11" fmla="*/ 0 h 452"/>
              </a:gdLst>
              <a:ahLst/>
              <a:cxnLst>
                <a:cxn ang="0">
                  <a:pos x="T0" y="T1"/>
                </a:cxn>
                <a:cxn ang="0">
                  <a:pos x="T2" y="T3"/>
                </a:cxn>
                <a:cxn ang="0">
                  <a:pos x="T4" y="T5"/>
                </a:cxn>
                <a:cxn ang="0">
                  <a:pos x="T6" y="T7"/>
                </a:cxn>
                <a:cxn ang="0">
                  <a:pos x="T8" y="T9"/>
                </a:cxn>
                <a:cxn ang="0">
                  <a:pos x="T10" y="T11"/>
                </a:cxn>
              </a:cxnLst>
              <a:rect l="0" t="0" r="r" b="b"/>
              <a:pathLst>
                <a:path w="452" h="452">
                  <a:moveTo>
                    <a:pt x="363" y="0"/>
                  </a:moveTo>
                  <a:lnTo>
                    <a:pt x="146" y="80"/>
                  </a:lnTo>
                  <a:lnTo>
                    <a:pt x="0" y="138"/>
                  </a:lnTo>
                  <a:lnTo>
                    <a:pt x="18" y="451"/>
                  </a:lnTo>
                  <a:lnTo>
                    <a:pt x="451" y="451"/>
                  </a:lnTo>
                  <a:lnTo>
                    <a:pt x="363" y="0"/>
                  </a:lnTo>
                </a:path>
              </a:pathLst>
            </a:custGeom>
            <a:solidFill>
              <a:srgbClr val="04040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106"/>
            <p:cNvSpPr>
              <a:spLocks noChangeArrowheads="1"/>
            </p:cNvSpPr>
            <p:nvPr/>
          </p:nvSpPr>
          <p:spPr bwMode="auto">
            <a:xfrm>
              <a:off x="13661643" y="11197943"/>
              <a:ext cx="431687" cy="431667"/>
            </a:xfrm>
            <a:custGeom>
              <a:avLst/>
              <a:gdLst>
                <a:gd name="T0" fmla="*/ 363 w 452"/>
                <a:gd name="T1" fmla="*/ 0 h 452"/>
                <a:gd name="T2" fmla="*/ 146 w 452"/>
                <a:gd name="T3" fmla="*/ 80 h 452"/>
                <a:gd name="T4" fmla="*/ 0 w 452"/>
                <a:gd name="T5" fmla="*/ 138 h 452"/>
                <a:gd name="T6" fmla="*/ 18 w 452"/>
                <a:gd name="T7" fmla="*/ 451 h 452"/>
                <a:gd name="T8" fmla="*/ 451 w 452"/>
                <a:gd name="T9" fmla="*/ 451 h 452"/>
                <a:gd name="T10" fmla="*/ 363 w 452"/>
                <a:gd name="T11" fmla="*/ 0 h 452"/>
              </a:gdLst>
              <a:ahLst/>
              <a:cxnLst>
                <a:cxn ang="0">
                  <a:pos x="T0" y="T1"/>
                </a:cxn>
                <a:cxn ang="0">
                  <a:pos x="T2" y="T3"/>
                </a:cxn>
                <a:cxn ang="0">
                  <a:pos x="T4" y="T5"/>
                </a:cxn>
                <a:cxn ang="0">
                  <a:pos x="T6" y="T7"/>
                </a:cxn>
                <a:cxn ang="0">
                  <a:pos x="T8" y="T9"/>
                </a:cxn>
                <a:cxn ang="0">
                  <a:pos x="T10" y="T11"/>
                </a:cxn>
              </a:cxnLst>
              <a:rect l="0" t="0" r="r" b="b"/>
              <a:pathLst>
                <a:path w="452" h="452">
                  <a:moveTo>
                    <a:pt x="363" y="0"/>
                  </a:moveTo>
                  <a:lnTo>
                    <a:pt x="146" y="80"/>
                  </a:lnTo>
                  <a:lnTo>
                    <a:pt x="0" y="138"/>
                  </a:lnTo>
                  <a:lnTo>
                    <a:pt x="18" y="451"/>
                  </a:lnTo>
                  <a:lnTo>
                    <a:pt x="451" y="451"/>
                  </a:lnTo>
                  <a:lnTo>
                    <a:pt x="363" y="0"/>
                  </a:lnTo>
                </a:path>
              </a:pathLst>
            </a:custGeom>
            <a:solidFill>
              <a:srgbClr val="04040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07"/>
            <p:cNvSpPr>
              <a:spLocks noChangeArrowheads="1"/>
            </p:cNvSpPr>
            <p:nvPr/>
          </p:nvSpPr>
          <p:spPr bwMode="auto">
            <a:xfrm>
              <a:off x="13280743" y="5819038"/>
              <a:ext cx="1019967" cy="304706"/>
            </a:xfrm>
            <a:custGeom>
              <a:avLst/>
              <a:gdLst>
                <a:gd name="T0" fmla="*/ 721 w 1067"/>
                <a:gd name="T1" fmla="*/ 0 h 324"/>
                <a:gd name="T2" fmla="*/ 0 w 1067"/>
                <a:gd name="T3" fmla="*/ 58 h 324"/>
                <a:gd name="T4" fmla="*/ 243 w 1067"/>
                <a:gd name="T5" fmla="*/ 319 h 324"/>
                <a:gd name="T6" fmla="*/ 522 w 1067"/>
                <a:gd name="T7" fmla="*/ 323 h 324"/>
                <a:gd name="T8" fmla="*/ 974 w 1067"/>
                <a:gd name="T9" fmla="*/ 212 h 324"/>
                <a:gd name="T10" fmla="*/ 1066 w 1067"/>
                <a:gd name="T11" fmla="*/ 44 h 324"/>
                <a:gd name="T12" fmla="*/ 721 w 1067"/>
                <a:gd name="T13" fmla="*/ 0 h 324"/>
              </a:gdLst>
              <a:ahLst/>
              <a:cxnLst>
                <a:cxn ang="0">
                  <a:pos x="T0" y="T1"/>
                </a:cxn>
                <a:cxn ang="0">
                  <a:pos x="T2" y="T3"/>
                </a:cxn>
                <a:cxn ang="0">
                  <a:pos x="T4" y="T5"/>
                </a:cxn>
                <a:cxn ang="0">
                  <a:pos x="T6" y="T7"/>
                </a:cxn>
                <a:cxn ang="0">
                  <a:pos x="T8" y="T9"/>
                </a:cxn>
                <a:cxn ang="0">
                  <a:pos x="T10" y="T11"/>
                </a:cxn>
                <a:cxn ang="0">
                  <a:pos x="T12" y="T13"/>
                </a:cxn>
              </a:cxnLst>
              <a:rect l="0" t="0" r="r" b="b"/>
              <a:pathLst>
                <a:path w="1067" h="324">
                  <a:moveTo>
                    <a:pt x="721" y="0"/>
                  </a:moveTo>
                  <a:lnTo>
                    <a:pt x="0" y="58"/>
                  </a:lnTo>
                  <a:lnTo>
                    <a:pt x="243" y="319"/>
                  </a:lnTo>
                  <a:lnTo>
                    <a:pt x="522" y="323"/>
                  </a:lnTo>
                  <a:lnTo>
                    <a:pt x="974" y="212"/>
                  </a:lnTo>
                  <a:lnTo>
                    <a:pt x="1066" y="44"/>
                  </a:lnTo>
                  <a:lnTo>
                    <a:pt x="721"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108"/>
            <p:cNvSpPr>
              <a:spLocks noChangeArrowheads="1"/>
            </p:cNvSpPr>
            <p:nvPr/>
          </p:nvSpPr>
          <p:spPr bwMode="auto">
            <a:xfrm>
              <a:off x="13280743" y="5819038"/>
              <a:ext cx="1019967" cy="304706"/>
            </a:xfrm>
            <a:custGeom>
              <a:avLst/>
              <a:gdLst>
                <a:gd name="T0" fmla="*/ 721 w 1067"/>
                <a:gd name="T1" fmla="*/ 0 h 324"/>
                <a:gd name="T2" fmla="*/ 0 w 1067"/>
                <a:gd name="T3" fmla="*/ 58 h 324"/>
                <a:gd name="T4" fmla="*/ 243 w 1067"/>
                <a:gd name="T5" fmla="*/ 319 h 324"/>
                <a:gd name="T6" fmla="*/ 522 w 1067"/>
                <a:gd name="T7" fmla="*/ 323 h 324"/>
                <a:gd name="T8" fmla="*/ 974 w 1067"/>
                <a:gd name="T9" fmla="*/ 212 h 324"/>
                <a:gd name="T10" fmla="*/ 1066 w 1067"/>
                <a:gd name="T11" fmla="*/ 44 h 324"/>
                <a:gd name="T12" fmla="*/ 721 w 1067"/>
                <a:gd name="T13" fmla="*/ 0 h 324"/>
              </a:gdLst>
              <a:ahLst/>
              <a:cxnLst>
                <a:cxn ang="0">
                  <a:pos x="T0" y="T1"/>
                </a:cxn>
                <a:cxn ang="0">
                  <a:pos x="T2" y="T3"/>
                </a:cxn>
                <a:cxn ang="0">
                  <a:pos x="T4" y="T5"/>
                </a:cxn>
                <a:cxn ang="0">
                  <a:pos x="T6" y="T7"/>
                </a:cxn>
                <a:cxn ang="0">
                  <a:pos x="T8" y="T9"/>
                </a:cxn>
                <a:cxn ang="0">
                  <a:pos x="T10" y="T11"/>
                </a:cxn>
                <a:cxn ang="0">
                  <a:pos x="T12" y="T13"/>
                </a:cxn>
              </a:cxnLst>
              <a:rect l="0" t="0" r="r" b="b"/>
              <a:pathLst>
                <a:path w="1067" h="324">
                  <a:moveTo>
                    <a:pt x="721" y="0"/>
                  </a:moveTo>
                  <a:lnTo>
                    <a:pt x="0" y="58"/>
                  </a:lnTo>
                  <a:lnTo>
                    <a:pt x="243" y="319"/>
                  </a:lnTo>
                  <a:lnTo>
                    <a:pt x="522" y="323"/>
                  </a:lnTo>
                  <a:lnTo>
                    <a:pt x="974" y="212"/>
                  </a:lnTo>
                  <a:lnTo>
                    <a:pt x="1066" y="44"/>
                  </a:lnTo>
                  <a:lnTo>
                    <a:pt x="721"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109"/>
            <p:cNvSpPr>
              <a:spLocks noChangeArrowheads="1"/>
            </p:cNvSpPr>
            <p:nvPr/>
          </p:nvSpPr>
          <p:spPr bwMode="auto">
            <a:xfrm>
              <a:off x="13234188" y="6652747"/>
              <a:ext cx="914162" cy="376650"/>
            </a:xfrm>
            <a:custGeom>
              <a:avLst/>
              <a:gdLst>
                <a:gd name="T0" fmla="*/ 548 w 956"/>
                <a:gd name="T1" fmla="*/ 0 h 395"/>
                <a:gd name="T2" fmla="*/ 181 w 956"/>
                <a:gd name="T3" fmla="*/ 40 h 395"/>
                <a:gd name="T4" fmla="*/ 0 w 956"/>
                <a:gd name="T5" fmla="*/ 18 h 395"/>
                <a:gd name="T6" fmla="*/ 0 w 956"/>
                <a:gd name="T7" fmla="*/ 129 h 395"/>
                <a:gd name="T8" fmla="*/ 4 w 956"/>
                <a:gd name="T9" fmla="*/ 129 h 395"/>
                <a:gd name="T10" fmla="*/ 96 w 956"/>
                <a:gd name="T11" fmla="*/ 151 h 395"/>
                <a:gd name="T12" fmla="*/ 154 w 956"/>
                <a:gd name="T13" fmla="*/ 341 h 395"/>
                <a:gd name="T14" fmla="*/ 720 w 956"/>
                <a:gd name="T15" fmla="*/ 394 h 395"/>
                <a:gd name="T16" fmla="*/ 920 w 956"/>
                <a:gd name="T17" fmla="*/ 363 h 395"/>
                <a:gd name="T18" fmla="*/ 955 w 956"/>
                <a:gd name="T19" fmla="*/ 94 h 395"/>
                <a:gd name="T20" fmla="*/ 548 w 956"/>
                <a:gd name="T21"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6" h="395">
                  <a:moveTo>
                    <a:pt x="548" y="0"/>
                  </a:moveTo>
                  <a:lnTo>
                    <a:pt x="181" y="40"/>
                  </a:lnTo>
                  <a:lnTo>
                    <a:pt x="0" y="18"/>
                  </a:lnTo>
                  <a:lnTo>
                    <a:pt x="0" y="129"/>
                  </a:lnTo>
                  <a:lnTo>
                    <a:pt x="4" y="129"/>
                  </a:lnTo>
                  <a:lnTo>
                    <a:pt x="96" y="151"/>
                  </a:lnTo>
                  <a:lnTo>
                    <a:pt x="154" y="341"/>
                  </a:lnTo>
                  <a:lnTo>
                    <a:pt x="720" y="394"/>
                  </a:lnTo>
                  <a:lnTo>
                    <a:pt x="920" y="363"/>
                  </a:lnTo>
                  <a:lnTo>
                    <a:pt x="955" y="94"/>
                  </a:lnTo>
                  <a:lnTo>
                    <a:pt x="548"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10"/>
            <p:cNvSpPr>
              <a:spLocks noChangeArrowheads="1"/>
            </p:cNvSpPr>
            <p:nvPr/>
          </p:nvSpPr>
          <p:spPr bwMode="auto">
            <a:xfrm>
              <a:off x="13234188" y="6652747"/>
              <a:ext cx="914162" cy="376650"/>
            </a:xfrm>
            <a:custGeom>
              <a:avLst/>
              <a:gdLst>
                <a:gd name="T0" fmla="*/ 548 w 956"/>
                <a:gd name="T1" fmla="*/ 0 h 395"/>
                <a:gd name="T2" fmla="*/ 181 w 956"/>
                <a:gd name="T3" fmla="*/ 40 h 395"/>
                <a:gd name="T4" fmla="*/ 0 w 956"/>
                <a:gd name="T5" fmla="*/ 18 h 395"/>
                <a:gd name="T6" fmla="*/ 0 w 956"/>
                <a:gd name="T7" fmla="*/ 129 h 395"/>
                <a:gd name="T8" fmla="*/ 4 w 956"/>
                <a:gd name="T9" fmla="*/ 129 h 395"/>
                <a:gd name="T10" fmla="*/ 96 w 956"/>
                <a:gd name="T11" fmla="*/ 151 h 395"/>
                <a:gd name="T12" fmla="*/ 154 w 956"/>
                <a:gd name="T13" fmla="*/ 341 h 395"/>
                <a:gd name="T14" fmla="*/ 720 w 956"/>
                <a:gd name="T15" fmla="*/ 394 h 395"/>
                <a:gd name="T16" fmla="*/ 920 w 956"/>
                <a:gd name="T17" fmla="*/ 363 h 395"/>
                <a:gd name="T18" fmla="*/ 955 w 956"/>
                <a:gd name="T19" fmla="*/ 94 h 395"/>
                <a:gd name="T20" fmla="*/ 548 w 956"/>
                <a:gd name="T21"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6" h="395">
                  <a:moveTo>
                    <a:pt x="548" y="0"/>
                  </a:moveTo>
                  <a:lnTo>
                    <a:pt x="181" y="40"/>
                  </a:lnTo>
                  <a:lnTo>
                    <a:pt x="0" y="18"/>
                  </a:lnTo>
                  <a:lnTo>
                    <a:pt x="0" y="129"/>
                  </a:lnTo>
                  <a:lnTo>
                    <a:pt x="4" y="129"/>
                  </a:lnTo>
                  <a:lnTo>
                    <a:pt x="96" y="151"/>
                  </a:lnTo>
                  <a:lnTo>
                    <a:pt x="154" y="341"/>
                  </a:lnTo>
                  <a:lnTo>
                    <a:pt x="720" y="394"/>
                  </a:lnTo>
                  <a:lnTo>
                    <a:pt x="920" y="363"/>
                  </a:lnTo>
                  <a:lnTo>
                    <a:pt x="955" y="94"/>
                  </a:lnTo>
                  <a:lnTo>
                    <a:pt x="548"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111"/>
            <p:cNvSpPr>
              <a:spLocks noChangeArrowheads="1"/>
            </p:cNvSpPr>
            <p:nvPr/>
          </p:nvSpPr>
          <p:spPr bwMode="auto">
            <a:xfrm>
              <a:off x="12984486" y="6652747"/>
              <a:ext cx="249702" cy="118497"/>
            </a:xfrm>
            <a:custGeom>
              <a:avLst/>
              <a:gdLst>
                <a:gd name="T0" fmla="*/ 146 w 263"/>
                <a:gd name="T1" fmla="*/ 0 h 130"/>
                <a:gd name="T2" fmla="*/ 146 w 263"/>
                <a:gd name="T3" fmla="*/ 36 h 130"/>
                <a:gd name="T4" fmla="*/ 36 w 263"/>
                <a:gd name="T5" fmla="*/ 36 h 130"/>
                <a:gd name="T6" fmla="*/ 36 w 263"/>
                <a:gd name="T7" fmla="*/ 5 h 130"/>
                <a:gd name="T8" fmla="*/ 0 w 263"/>
                <a:gd name="T9" fmla="*/ 85 h 130"/>
                <a:gd name="T10" fmla="*/ 262 w 263"/>
                <a:gd name="T11" fmla="*/ 129 h 130"/>
                <a:gd name="T12" fmla="*/ 262 w 263"/>
                <a:gd name="T13" fmla="*/ 18 h 130"/>
                <a:gd name="T14" fmla="*/ 146 w 263"/>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30">
                  <a:moveTo>
                    <a:pt x="146" y="0"/>
                  </a:moveTo>
                  <a:lnTo>
                    <a:pt x="146" y="36"/>
                  </a:lnTo>
                  <a:lnTo>
                    <a:pt x="36" y="36"/>
                  </a:lnTo>
                  <a:lnTo>
                    <a:pt x="36" y="5"/>
                  </a:lnTo>
                  <a:lnTo>
                    <a:pt x="0" y="85"/>
                  </a:lnTo>
                  <a:lnTo>
                    <a:pt x="262" y="129"/>
                  </a:lnTo>
                  <a:lnTo>
                    <a:pt x="262" y="18"/>
                  </a:lnTo>
                  <a:lnTo>
                    <a:pt x="146" y="0"/>
                  </a:lnTo>
                </a:path>
              </a:pathLst>
            </a:custGeom>
            <a:solidFill>
              <a:srgbClr val="A4A6A9"/>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112"/>
            <p:cNvSpPr>
              <a:spLocks noChangeArrowheads="1"/>
            </p:cNvSpPr>
            <p:nvPr/>
          </p:nvSpPr>
          <p:spPr bwMode="auto">
            <a:xfrm>
              <a:off x="12984486" y="6652747"/>
              <a:ext cx="249702" cy="118497"/>
            </a:xfrm>
            <a:custGeom>
              <a:avLst/>
              <a:gdLst>
                <a:gd name="T0" fmla="*/ 146 w 263"/>
                <a:gd name="T1" fmla="*/ 0 h 130"/>
                <a:gd name="T2" fmla="*/ 146 w 263"/>
                <a:gd name="T3" fmla="*/ 36 h 130"/>
                <a:gd name="T4" fmla="*/ 36 w 263"/>
                <a:gd name="T5" fmla="*/ 36 h 130"/>
                <a:gd name="T6" fmla="*/ 36 w 263"/>
                <a:gd name="T7" fmla="*/ 5 h 130"/>
                <a:gd name="T8" fmla="*/ 0 w 263"/>
                <a:gd name="T9" fmla="*/ 85 h 130"/>
                <a:gd name="T10" fmla="*/ 262 w 263"/>
                <a:gd name="T11" fmla="*/ 129 h 130"/>
                <a:gd name="T12" fmla="*/ 262 w 263"/>
                <a:gd name="T13" fmla="*/ 18 h 130"/>
                <a:gd name="T14" fmla="*/ 146 w 263"/>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30">
                  <a:moveTo>
                    <a:pt x="146" y="0"/>
                  </a:moveTo>
                  <a:lnTo>
                    <a:pt x="146" y="36"/>
                  </a:lnTo>
                  <a:lnTo>
                    <a:pt x="36" y="36"/>
                  </a:lnTo>
                  <a:lnTo>
                    <a:pt x="36" y="5"/>
                  </a:lnTo>
                  <a:lnTo>
                    <a:pt x="0" y="85"/>
                  </a:lnTo>
                  <a:lnTo>
                    <a:pt x="262" y="129"/>
                  </a:lnTo>
                  <a:lnTo>
                    <a:pt x="262" y="18"/>
                  </a:lnTo>
                  <a:lnTo>
                    <a:pt x="146" y="0"/>
                  </a:lnTo>
                </a:path>
              </a:pathLst>
            </a:custGeom>
            <a:solidFill>
              <a:srgbClr val="A4A6A9"/>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113"/>
            <p:cNvSpPr>
              <a:spLocks noChangeArrowheads="1"/>
            </p:cNvSpPr>
            <p:nvPr/>
          </p:nvSpPr>
          <p:spPr bwMode="auto">
            <a:xfrm>
              <a:off x="13018344" y="6640051"/>
              <a:ext cx="101574" cy="42320"/>
            </a:xfrm>
            <a:custGeom>
              <a:avLst/>
              <a:gdLst>
                <a:gd name="T0" fmla="*/ 9 w 111"/>
                <a:gd name="T1" fmla="*/ 0 h 50"/>
                <a:gd name="T2" fmla="*/ 0 w 111"/>
                <a:gd name="T3" fmla="*/ 18 h 50"/>
                <a:gd name="T4" fmla="*/ 0 w 111"/>
                <a:gd name="T5" fmla="*/ 49 h 50"/>
                <a:gd name="T6" fmla="*/ 110 w 111"/>
                <a:gd name="T7" fmla="*/ 49 h 50"/>
                <a:gd name="T8" fmla="*/ 110 w 111"/>
                <a:gd name="T9" fmla="*/ 13 h 50"/>
                <a:gd name="T10" fmla="*/ 9 w 111"/>
                <a:gd name="T11" fmla="*/ 0 h 50"/>
              </a:gdLst>
              <a:ahLst/>
              <a:cxnLst>
                <a:cxn ang="0">
                  <a:pos x="T0" y="T1"/>
                </a:cxn>
                <a:cxn ang="0">
                  <a:pos x="T2" y="T3"/>
                </a:cxn>
                <a:cxn ang="0">
                  <a:pos x="T4" y="T5"/>
                </a:cxn>
                <a:cxn ang="0">
                  <a:pos x="T6" y="T7"/>
                </a:cxn>
                <a:cxn ang="0">
                  <a:pos x="T8" y="T9"/>
                </a:cxn>
                <a:cxn ang="0">
                  <a:pos x="T10" y="T11"/>
                </a:cxn>
              </a:cxnLst>
              <a:rect l="0" t="0" r="r" b="b"/>
              <a:pathLst>
                <a:path w="111" h="50">
                  <a:moveTo>
                    <a:pt x="9" y="0"/>
                  </a:moveTo>
                  <a:lnTo>
                    <a:pt x="0" y="18"/>
                  </a:lnTo>
                  <a:lnTo>
                    <a:pt x="0" y="49"/>
                  </a:lnTo>
                  <a:lnTo>
                    <a:pt x="110" y="49"/>
                  </a:lnTo>
                  <a:lnTo>
                    <a:pt x="110" y="13"/>
                  </a:lnTo>
                  <a:lnTo>
                    <a:pt x="9" y="0"/>
                  </a:lnTo>
                </a:path>
              </a:pathLst>
            </a:custGeom>
            <a:solidFill>
              <a:srgbClr val="85878A"/>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114"/>
            <p:cNvSpPr>
              <a:spLocks noChangeArrowheads="1"/>
            </p:cNvSpPr>
            <p:nvPr/>
          </p:nvSpPr>
          <p:spPr bwMode="auto">
            <a:xfrm>
              <a:off x="13018344" y="6640051"/>
              <a:ext cx="101574" cy="42320"/>
            </a:xfrm>
            <a:custGeom>
              <a:avLst/>
              <a:gdLst>
                <a:gd name="T0" fmla="*/ 9 w 111"/>
                <a:gd name="T1" fmla="*/ 0 h 50"/>
                <a:gd name="T2" fmla="*/ 0 w 111"/>
                <a:gd name="T3" fmla="*/ 18 h 50"/>
                <a:gd name="T4" fmla="*/ 0 w 111"/>
                <a:gd name="T5" fmla="*/ 49 h 50"/>
                <a:gd name="T6" fmla="*/ 110 w 111"/>
                <a:gd name="T7" fmla="*/ 49 h 50"/>
                <a:gd name="T8" fmla="*/ 110 w 111"/>
                <a:gd name="T9" fmla="*/ 13 h 50"/>
                <a:gd name="T10" fmla="*/ 9 w 111"/>
                <a:gd name="T11" fmla="*/ 0 h 50"/>
              </a:gdLst>
              <a:ahLst/>
              <a:cxnLst>
                <a:cxn ang="0">
                  <a:pos x="T0" y="T1"/>
                </a:cxn>
                <a:cxn ang="0">
                  <a:pos x="T2" y="T3"/>
                </a:cxn>
                <a:cxn ang="0">
                  <a:pos x="T4" y="T5"/>
                </a:cxn>
                <a:cxn ang="0">
                  <a:pos x="T6" y="T7"/>
                </a:cxn>
                <a:cxn ang="0">
                  <a:pos x="T8" y="T9"/>
                </a:cxn>
                <a:cxn ang="0">
                  <a:pos x="T10" y="T11"/>
                </a:cxn>
              </a:cxnLst>
              <a:rect l="0" t="0" r="r" b="b"/>
              <a:pathLst>
                <a:path w="111" h="50">
                  <a:moveTo>
                    <a:pt x="9" y="0"/>
                  </a:moveTo>
                  <a:lnTo>
                    <a:pt x="0" y="18"/>
                  </a:lnTo>
                  <a:lnTo>
                    <a:pt x="0" y="49"/>
                  </a:lnTo>
                  <a:lnTo>
                    <a:pt x="110" y="49"/>
                  </a:lnTo>
                  <a:lnTo>
                    <a:pt x="110" y="13"/>
                  </a:lnTo>
                  <a:lnTo>
                    <a:pt x="9" y="0"/>
                  </a:lnTo>
                </a:path>
              </a:pathLst>
            </a:custGeom>
            <a:solidFill>
              <a:srgbClr val="85878A"/>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115"/>
            <p:cNvSpPr>
              <a:spLocks noChangeArrowheads="1"/>
            </p:cNvSpPr>
            <p:nvPr/>
          </p:nvSpPr>
          <p:spPr bwMode="auto">
            <a:xfrm>
              <a:off x="12921003" y="6470770"/>
              <a:ext cx="1248508" cy="537467"/>
            </a:xfrm>
            <a:custGeom>
              <a:avLst/>
              <a:gdLst>
                <a:gd name="T0" fmla="*/ 115 w 1306"/>
                <a:gd name="T1" fmla="*/ 271 h 563"/>
                <a:gd name="T2" fmla="*/ 115 w 1306"/>
                <a:gd name="T3" fmla="*/ 271 h 563"/>
                <a:gd name="T4" fmla="*/ 314 w 1306"/>
                <a:gd name="T5" fmla="*/ 182 h 563"/>
                <a:gd name="T6" fmla="*/ 478 w 1306"/>
                <a:gd name="T7" fmla="*/ 266 h 563"/>
                <a:gd name="T8" fmla="*/ 504 w 1306"/>
                <a:gd name="T9" fmla="*/ 421 h 563"/>
                <a:gd name="T10" fmla="*/ 469 w 1306"/>
                <a:gd name="T11" fmla="*/ 470 h 563"/>
                <a:gd name="T12" fmla="*/ 482 w 1306"/>
                <a:gd name="T13" fmla="*/ 527 h 563"/>
                <a:gd name="T14" fmla="*/ 1013 w 1306"/>
                <a:gd name="T15" fmla="*/ 562 h 563"/>
                <a:gd name="T16" fmla="*/ 1305 w 1306"/>
                <a:gd name="T17" fmla="*/ 412 h 563"/>
                <a:gd name="T18" fmla="*/ 1261 w 1306"/>
                <a:gd name="T19" fmla="*/ 195 h 563"/>
                <a:gd name="T20" fmla="*/ 1013 w 1306"/>
                <a:gd name="T21" fmla="*/ 133 h 563"/>
                <a:gd name="T22" fmla="*/ 934 w 1306"/>
                <a:gd name="T23" fmla="*/ 142 h 563"/>
                <a:gd name="T24" fmla="*/ 712 w 1306"/>
                <a:gd name="T25" fmla="*/ 0 h 563"/>
                <a:gd name="T26" fmla="*/ 527 w 1306"/>
                <a:gd name="T27" fmla="*/ 67 h 563"/>
                <a:gd name="T28" fmla="*/ 513 w 1306"/>
                <a:gd name="T29" fmla="*/ 103 h 563"/>
                <a:gd name="T30" fmla="*/ 265 w 1306"/>
                <a:gd name="T31" fmla="*/ 40 h 563"/>
                <a:gd name="T32" fmla="*/ 40 w 1306"/>
                <a:gd name="T33" fmla="*/ 182 h 563"/>
                <a:gd name="T34" fmla="*/ 115 w 1306"/>
                <a:gd name="T35" fmla="*/ 271 h 563"/>
                <a:gd name="T36" fmla="*/ 717 w 1306"/>
                <a:gd name="T37" fmla="*/ 98 h 563"/>
                <a:gd name="T38" fmla="*/ 717 w 1306"/>
                <a:gd name="T39" fmla="*/ 98 h 563"/>
                <a:gd name="T40" fmla="*/ 739 w 1306"/>
                <a:gd name="T41" fmla="*/ 155 h 563"/>
                <a:gd name="T42" fmla="*/ 628 w 1306"/>
                <a:gd name="T43" fmla="*/ 129 h 563"/>
                <a:gd name="T44" fmla="*/ 717 w 1306"/>
                <a:gd name="T45" fmla="*/ 98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6" h="563">
                  <a:moveTo>
                    <a:pt x="115" y="271"/>
                  </a:moveTo>
                  <a:lnTo>
                    <a:pt x="115" y="271"/>
                  </a:lnTo>
                  <a:cubicBezTo>
                    <a:pt x="234" y="235"/>
                    <a:pt x="314" y="182"/>
                    <a:pt x="314" y="182"/>
                  </a:cubicBezTo>
                  <a:cubicBezTo>
                    <a:pt x="478" y="266"/>
                    <a:pt x="478" y="266"/>
                    <a:pt x="478" y="266"/>
                  </a:cubicBezTo>
                  <a:cubicBezTo>
                    <a:pt x="504" y="421"/>
                    <a:pt x="504" y="421"/>
                    <a:pt x="504" y="421"/>
                  </a:cubicBezTo>
                  <a:cubicBezTo>
                    <a:pt x="469" y="470"/>
                    <a:pt x="469" y="470"/>
                    <a:pt x="469" y="470"/>
                  </a:cubicBezTo>
                  <a:cubicBezTo>
                    <a:pt x="482" y="527"/>
                    <a:pt x="482" y="527"/>
                    <a:pt x="482" y="527"/>
                  </a:cubicBezTo>
                  <a:cubicBezTo>
                    <a:pt x="1013" y="562"/>
                    <a:pt x="1013" y="562"/>
                    <a:pt x="1013" y="562"/>
                  </a:cubicBezTo>
                  <a:cubicBezTo>
                    <a:pt x="1305" y="412"/>
                    <a:pt x="1305" y="412"/>
                    <a:pt x="1305" y="412"/>
                  </a:cubicBezTo>
                  <a:cubicBezTo>
                    <a:pt x="1261" y="195"/>
                    <a:pt x="1261" y="195"/>
                    <a:pt x="1261" y="195"/>
                  </a:cubicBezTo>
                  <a:cubicBezTo>
                    <a:pt x="1013" y="133"/>
                    <a:pt x="1013" y="133"/>
                    <a:pt x="1013" y="133"/>
                  </a:cubicBezTo>
                  <a:cubicBezTo>
                    <a:pt x="934" y="142"/>
                    <a:pt x="934" y="142"/>
                    <a:pt x="934" y="142"/>
                  </a:cubicBezTo>
                  <a:cubicBezTo>
                    <a:pt x="712" y="0"/>
                    <a:pt x="712" y="0"/>
                    <a:pt x="712" y="0"/>
                  </a:cubicBezTo>
                  <a:cubicBezTo>
                    <a:pt x="527" y="67"/>
                    <a:pt x="527" y="67"/>
                    <a:pt x="527" y="67"/>
                  </a:cubicBezTo>
                  <a:cubicBezTo>
                    <a:pt x="527" y="67"/>
                    <a:pt x="518" y="85"/>
                    <a:pt x="513" y="103"/>
                  </a:cubicBezTo>
                  <a:cubicBezTo>
                    <a:pt x="265" y="40"/>
                    <a:pt x="265" y="40"/>
                    <a:pt x="265" y="40"/>
                  </a:cubicBezTo>
                  <a:cubicBezTo>
                    <a:pt x="40" y="182"/>
                    <a:pt x="40" y="182"/>
                    <a:pt x="40" y="182"/>
                  </a:cubicBezTo>
                  <a:cubicBezTo>
                    <a:pt x="40" y="182"/>
                    <a:pt x="0" y="310"/>
                    <a:pt x="115" y="271"/>
                  </a:cubicBezTo>
                  <a:close/>
                  <a:moveTo>
                    <a:pt x="717" y="98"/>
                  </a:moveTo>
                  <a:lnTo>
                    <a:pt x="717" y="98"/>
                  </a:lnTo>
                  <a:cubicBezTo>
                    <a:pt x="739" y="155"/>
                    <a:pt x="739" y="155"/>
                    <a:pt x="739" y="155"/>
                  </a:cubicBezTo>
                  <a:cubicBezTo>
                    <a:pt x="628" y="129"/>
                    <a:pt x="628" y="129"/>
                    <a:pt x="628" y="129"/>
                  </a:cubicBezTo>
                  <a:cubicBezTo>
                    <a:pt x="677" y="111"/>
                    <a:pt x="717" y="98"/>
                    <a:pt x="717" y="98"/>
                  </a:cubicBezTo>
                  <a:close/>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116"/>
            <p:cNvSpPr>
              <a:spLocks noChangeArrowheads="1"/>
            </p:cNvSpPr>
            <p:nvPr/>
          </p:nvSpPr>
          <p:spPr bwMode="auto">
            <a:xfrm>
              <a:off x="13255349" y="5628597"/>
              <a:ext cx="1083451" cy="495147"/>
            </a:xfrm>
            <a:custGeom>
              <a:avLst/>
              <a:gdLst>
                <a:gd name="T0" fmla="*/ 0 w 1133"/>
                <a:gd name="T1" fmla="*/ 257 h 519"/>
                <a:gd name="T2" fmla="*/ 17 w 1133"/>
                <a:gd name="T3" fmla="*/ 111 h 519"/>
                <a:gd name="T4" fmla="*/ 114 w 1133"/>
                <a:gd name="T5" fmla="*/ 35 h 519"/>
                <a:gd name="T6" fmla="*/ 778 w 1133"/>
                <a:gd name="T7" fmla="*/ 9 h 519"/>
                <a:gd name="T8" fmla="*/ 1132 w 1133"/>
                <a:gd name="T9" fmla="*/ 0 h 519"/>
                <a:gd name="T10" fmla="*/ 1070 w 1133"/>
                <a:gd name="T11" fmla="*/ 283 h 519"/>
                <a:gd name="T12" fmla="*/ 778 w 1133"/>
                <a:gd name="T13" fmla="*/ 434 h 519"/>
                <a:gd name="T14" fmla="*/ 650 w 1133"/>
                <a:gd name="T15" fmla="*/ 429 h 519"/>
                <a:gd name="T16" fmla="*/ 513 w 1133"/>
                <a:gd name="T17" fmla="*/ 518 h 519"/>
                <a:gd name="T18" fmla="*/ 269 w 1133"/>
                <a:gd name="T19" fmla="*/ 518 h 519"/>
                <a:gd name="T20" fmla="*/ 261 w 1133"/>
                <a:gd name="T21" fmla="*/ 403 h 519"/>
                <a:gd name="T22" fmla="*/ 247 w 1133"/>
                <a:gd name="T23" fmla="*/ 403 h 519"/>
                <a:gd name="T24" fmla="*/ 0 w 1133"/>
                <a:gd name="T25" fmla="*/ 257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3" h="519">
                  <a:moveTo>
                    <a:pt x="0" y="257"/>
                  </a:moveTo>
                  <a:lnTo>
                    <a:pt x="17" y="111"/>
                  </a:lnTo>
                  <a:lnTo>
                    <a:pt x="114" y="35"/>
                  </a:lnTo>
                  <a:lnTo>
                    <a:pt x="778" y="9"/>
                  </a:lnTo>
                  <a:lnTo>
                    <a:pt x="1132" y="0"/>
                  </a:lnTo>
                  <a:lnTo>
                    <a:pt x="1070" y="283"/>
                  </a:lnTo>
                  <a:lnTo>
                    <a:pt x="778" y="434"/>
                  </a:lnTo>
                  <a:lnTo>
                    <a:pt x="650" y="429"/>
                  </a:lnTo>
                  <a:lnTo>
                    <a:pt x="513" y="518"/>
                  </a:lnTo>
                  <a:lnTo>
                    <a:pt x="269" y="518"/>
                  </a:lnTo>
                  <a:lnTo>
                    <a:pt x="261" y="403"/>
                  </a:lnTo>
                  <a:lnTo>
                    <a:pt x="247" y="403"/>
                  </a:lnTo>
                  <a:lnTo>
                    <a:pt x="0" y="257"/>
                  </a:ln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117"/>
            <p:cNvSpPr>
              <a:spLocks noChangeArrowheads="1"/>
            </p:cNvSpPr>
            <p:nvPr/>
          </p:nvSpPr>
          <p:spPr bwMode="auto">
            <a:xfrm>
              <a:off x="14076402" y="5535492"/>
              <a:ext cx="1671731" cy="465523"/>
            </a:xfrm>
            <a:custGeom>
              <a:avLst/>
              <a:gdLst>
                <a:gd name="T0" fmla="*/ 1744 w 1745"/>
                <a:gd name="T1" fmla="*/ 0 h 488"/>
                <a:gd name="T2" fmla="*/ 1744 w 1745"/>
                <a:gd name="T3" fmla="*/ 0 h 488"/>
                <a:gd name="T4" fmla="*/ 1682 w 1745"/>
                <a:gd name="T5" fmla="*/ 487 h 488"/>
                <a:gd name="T6" fmla="*/ 0 w 1745"/>
                <a:gd name="T7" fmla="*/ 420 h 488"/>
                <a:gd name="T8" fmla="*/ 22 w 1745"/>
                <a:gd name="T9" fmla="*/ 110 h 488"/>
                <a:gd name="T10" fmla="*/ 1744 w 1745"/>
                <a:gd name="T11" fmla="*/ 0 h 488"/>
              </a:gdLst>
              <a:ahLst/>
              <a:cxnLst>
                <a:cxn ang="0">
                  <a:pos x="T0" y="T1"/>
                </a:cxn>
                <a:cxn ang="0">
                  <a:pos x="T2" y="T3"/>
                </a:cxn>
                <a:cxn ang="0">
                  <a:pos x="T4" y="T5"/>
                </a:cxn>
                <a:cxn ang="0">
                  <a:pos x="T6" y="T7"/>
                </a:cxn>
                <a:cxn ang="0">
                  <a:pos x="T8" y="T9"/>
                </a:cxn>
                <a:cxn ang="0">
                  <a:pos x="T10" y="T11"/>
                </a:cxn>
              </a:cxnLst>
              <a:rect l="0" t="0" r="r" b="b"/>
              <a:pathLst>
                <a:path w="1745" h="488">
                  <a:moveTo>
                    <a:pt x="1744" y="0"/>
                  </a:moveTo>
                  <a:lnTo>
                    <a:pt x="1744" y="0"/>
                  </a:lnTo>
                  <a:cubicBezTo>
                    <a:pt x="1726" y="115"/>
                    <a:pt x="1704" y="239"/>
                    <a:pt x="1682" y="487"/>
                  </a:cubicBezTo>
                  <a:cubicBezTo>
                    <a:pt x="0" y="420"/>
                    <a:pt x="0" y="420"/>
                    <a:pt x="0" y="420"/>
                  </a:cubicBezTo>
                  <a:cubicBezTo>
                    <a:pt x="22" y="110"/>
                    <a:pt x="22" y="110"/>
                    <a:pt x="22" y="110"/>
                  </a:cubicBezTo>
                  <a:lnTo>
                    <a:pt x="1744" y="0"/>
                  </a:ln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18"/>
            <p:cNvSpPr>
              <a:spLocks noChangeArrowheads="1"/>
            </p:cNvSpPr>
            <p:nvPr/>
          </p:nvSpPr>
          <p:spPr bwMode="auto">
            <a:xfrm>
              <a:off x="14038312" y="5129218"/>
              <a:ext cx="2831362" cy="1777451"/>
            </a:xfrm>
            <a:custGeom>
              <a:avLst/>
              <a:gdLst>
                <a:gd name="T0" fmla="*/ 0 w 2956"/>
                <a:gd name="T1" fmla="*/ 1855 h 1856"/>
                <a:gd name="T2" fmla="*/ 0 w 2956"/>
                <a:gd name="T3" fmla="*/ 1855 h 1856"/>
                <a:gd name="T4" fmla="*/ 2172 w 2956"/>
                <a:gd name="T5" fmla="*/ 1815 h 1856"/>
                <a:gd name="T6" fmla="*/ 2570 w 2956"/>
                <a:gd name="T7" fmla="*/ 1505 h 1856"/>
                <a:gd name="T8" fmla="*/ 2898 w 2956"/>
                <a:gd name="T9" fmla="*/ 478 h 1856"/>
                <a:gd name="T10" fmla="*/ 2655 w 2956"/>
                <a:gd name="T11" fmla="*/ 44 h 1856"/>
                <a:gd name="T12" fmla="*/ 2650 w 2956"/>
                <a:gd name="T13" fmla="*/ 44 h 1856"/>
                <a:gd name="T14" fmla="*/ 2239 w 2956"/>
                <a:gd name="T15" fmla="*/ 288 h 1856"/>
                <a:gd name="T16" fmla="*/ 2004 w 2956"/>
                <a:gd name="T17" fmla="*/ 1186 h 1856"/>
                <a:gd name="T18" fmla="*/ 1747 w 2956"/>
                <a:gd name="T19" fmla="*/ 1381 h 1856"/>
                <a:gd name="T20" fmla="*/ 61 w 2956"/>
                <a:gd name="T21" fmla="*/ 1580 h 1856"/>
                <a:gd name="T22" fmla="*/ 0 w 2956"/>
                <a:gd name="T23" fmla="*/ 1855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56" h="1856">
                  <a:moveTo>
                    <a:pt x="0" y="1855"/>
                  </a:moveTo>
                  <a:lnTo>
                    <a:pt x="0" y="1855"/>
                  </a:lnTo>
                  <a:cubicBezTo>
                    <a:pt x="2172" y="1815"/>
                    <a:pt x="2172" y="1815"/>
                    <a:pt x="2172" y="1815"/>
                  </a:cubicBezTo>
                  <a:cubicBezTo>
                    <a:pt x="2358" y="1815"/>
                    <a:pt x="2522" y="1686"/>
                    <a:pt x="2570" y="1505"/>
                  </a:cubicBezTo>
                  <a:cubicBezTo>
                    <a:pt x="2898" y="478"/>
                    <a:pt x="2898" y="478"/>
                    <a:pt x="2898" y="478"/>
                  </a:cubicBezTo>
                  <a:cubicBezTo>
                    <a:pt x="2955" y="293"/>
                    <a:pt x="2845" y="93"/>
                    <a:pt x="2655" y="44"/>
                  </a:cubicBezTo>
                  <a:cubicBezTo>
                    <a:pt x="2650" y="44"/>
                    <a:pt x="2650" y="44"/>
                    <a:pt x="2650" y="44"/>
                  </a:cubicBezTo>
                  <a:cubicBezTo>
                    <a:pt x="2469" y="0"/>
                    <a:pt x="2283" y="107"/>
                    <a:pt x="2239" y="288"/>
                  </a:cubicBezTo>
                  <a:cubicBezTo>
                    <a:pt x="2004" y="1186"/>
                    <a:pt x="2004" y="1186"/>
                    <a:pt x="2004" y="1186"/>
                  </a:cubicBezTo>
                  <a:cubicBezTo>
                    <a:pt x="1973" y="1301"/>
                    <a:pt x="1867" y="1381"/>
                    <a:pt x="1747" y="1381"/>
                  </a:cubicBezTo>
                  <a:cubicBezTo>
                    <a:pt x="61" y="1580"/>
                    <a:pt x="61" y="1580"/>
                    <a:pt x="61" y="1580"/>
                  </a:cubicBezTo>
                  <a:lnTo>
                    <a:pt x="0" y="1855"/>
                  </a:lnTo>
                </a:path>
              </a:pathLst>
            </a:custGeom>
            <a:solidFill>
              <a:srgbClr val="FED19D"/>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119"/>
            <p:cNvSpPr>
              <a:spLocks noChangeArrowheads="1"/>
            </p:cNvSpPr>
            <p:nvPr/>
          </p:nvSpPr>
          <p:spPr bwMode="auto">
            <a:xfrm>
              <a:off x="17538366" y="1790149"/>
              <a:ext cx="1134238" cy="1730899"/>
            </a:xfrm>
            <a:custGeom>
              <a:avLst/>
              <a:gdLst>
                <a:gd name="T0" fmla="*/ 155 w 1187"/>
                <a:gd name="T1" fmla="*/ 991 h 1806"/>
                <a:gd name="T2" fmla="*/ 301 w 1187"/>
                <a:gd name="T3" fmla="*/ 1469 h 1806"/>
                <a:gd name="T4" fmla="*/ 301 w 1187"/>
                <a:gd name="T5" fmla="*/ 1597 h 1806"/>
                <a:gd name="T6" fmla="*/ 301 w 1187"/>
                <a:gd name="T7" fmla="*/ 1726 h 1806"/>
                <a:gd name="T8" fmla="*/ 796 w 1187"/>
                <a:gd name="T9" fmla="*/ 1805 h 1806"/>
                <a:gd name="T10" fmla="*/ 849 w 1187"/>
                <a:gd name="T11" fmla="*/ 1664 h 1806"/>
                <a:gd name="T12" fmla="*/ 849 w 1187"/>
                <a:gd name="T13" fmla="*/ 1531 h 1806"/>
                <a:gd name="T14" fmla="*/ 858 w 1187"/>
                <a:gd name="T15" fmla="*/ 1412 h 1806"/>
                <a:gd name="T16" fmla="*/ 1031 w 1187"/>
                <a:gd name="T17" fmla="*/ 991 h 1806"/>
                <a:gd name="T18" fmla="*/ 593 w 1187"/>
                <a:gd name="T19" fmla="*/ 0 h 1806"/>
                <a:gd name="T20" fmla="*/ 155 w 1187"/>
                <a:gd name="T21" fmla="*/ 991 h 1806"/>
                <a:gd name="T22" fmla="*/ 575 w 1187"/>
                <a:gd name="T23" fmla="*/ 1102 h 1806"/>
                <a:gd name="T24" fmla="*/ 593 w 1187"/>
                <a:gd name="T25" fmla="*/ 1080 h 1806"/>
                <a:gd name="T26" fmla="*/ 615 w 1187"/>
                <a:gd name="T27" fmla="*/ 1385 h 1806"/>
                <a:gd name="T28" fmla="*/ 575 w 1187"/>
                <a:gd name="T29" fmla="*/ 1102 h 1806"/>
                <a:gd name="T30" fmla="*/ 221 w 1187"/>
                <a:gd name="T31" fmla="*/ 934 h 1806"/>
                <a:gd name="T32" fmla="*/ 593 w 1187"/>
                <a:gd name="T33" fmla="*/ 93 h 1806"/>
                <a:gd name="T34" fmla="*/ 965 w 1187"/>
                <a:gd name="T35" fmla="*/ 934 h 1806"/>
                <a:gd name="T36" fmla="*/ 960 w 1187"/>
                <a:gd name="T37" fmla="*/ 938 h 1806"/>
                <a:gd name="T38" fmla="*/ 703 w 1187"/>
                <a:gd name="T39" fmla="*/ 1385 h 1806"/>
                <a:gd name="T40" fmla="*/ 703 w 1187"/>
                <a:gd name="T41" fmla="*/ 1089 h 1806"/>
                <a:gd name="T42" fmla="*/ 827 w 1187"/>
                <a:gd name="T43" fmla="*/ 615 h 1806"/>
                <a:gd name="T44" fmla="*/ 699 w 1187"/>
                <a:gd name="T45" fmla="*/ 951 h 1806"/>
                <a:gd name="T46" fmla="*/ 681 w 1187"/>
                <a:gd name="T47" fmla="*/ 752 h 1806"/>
                <a:gd name="T48" fmla="*/ 659 w 1187"/>
                <a:gd name="T49" fmla="*/ 1013 h 1806"/>
                <a:gd name="T50" fmla="*/ 527 w 1187"/>
                <a:gd name="T51" fmla="*/ 1013 h 1806"/>
                <a:gd name="T52" fmla="*/ 504 w 1187"/>
                <a:gd name="T53" fmla="*/ 752 h 1806"/>
                <a:gd name="T54" fmla="*/ 487 w 1187"/>
                <a:gd name="T55" fmla="*/ 951 h 1806"/>
                <a:gd name="T56" fmla="*/ 359 w 1187"/>
                <a:gd name="T57" fmla="*/ 615 h 1806"/>
                <a:gd name="T58" fmla="*/ 482 w 1187"/>
                <a:gd name="T59" fmla="*/ 1089 h 1806"/>
                <a:gd name="T60" fmla="*/ 482 w 1187"/>
                <a:gd name="T61" fmla="*/ 1385 h 1806"/>
                <a:gd name="T62" fmla="*/ 225 w 1187"/>
                <a:gd name="T63" fmla="*/ 93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806">
                  <a:moveTo>
                    <a:pt x="155" y="991"/>
                  </a:moveTo>
                  <a:lnTo>
                    <a:pt x="155" y="991"/>
                  </a:lnTo>
                  <a:cubicBezTo>
                    <a:pt x="155" y="991"/>
                    <a:pt x="319" y="1203"/>
                    <a:pt x="327" y="1412"/>
                  </a:cubicBezTo>
                  <a:cubicBezTo>
                    <a:pt x="310" y="1425"/>
                    <a:pt x="301" y="1447"/>
                    <a:pt x="301" y="1469"/>
                  </a:cubicBezTo>
                  <a:cubicBezTo>
                    <a:pt x="301" y="1496"/>
                    <a:pt x="314" y="1518"/>
                    <a:pt x="336" y="1531"/>
                  </a:cubicBezTo>
                  <a:cubicBezTo>
                    <a:pt x="314" y="1549"/>
                    <a:pt x="301" y="1571"/>
                    <a:pt x="301" y="1597"/>
                  </a:cubicBezTo>
                  <a:cubicBezTo>
                    <a:pt x="301" y="1624"/>
                    <a:pt x="314" y="1646"/>
                    <a:pt x="336" y="1664"/>
                  </a:cubicBezTo>
                  <a:cubicBezTo>
                    <a:pt x="314" y="1677"/>
                    <a:pt x="301" y="1699"/>
                    <a:pt x="301" y="1726"/>
                  </a:cubicBezTo>
                  <a:cubicBezTo>
                    <a:pt x="301" y="1770"/>
                    <a:pt x="341" y="1805"/>
                    <a:pt x="389" y="1805"/>
                  </a:cubicBezTo>
                  <a:cubicBezTo>
                    <a:pt x="796" y="1805"/>
                    <a:pt x="796" y="1805"/>
                    <a:pt x="796" y="1805"/>
                  </a:cubicBezTo>
                  <a:cubicBezTo>
                    <a:pt x="845" y="1805"/>
                    <a:pt x="885" y="1770"/>
                    <a:pt x="885" y="1726"/>
                  </a:cubicBezTo>
                  <a:cubicBezTo>
                    <a:pt x="885" y="1699"/>
                    <a:pt x="871" y="1677"/>
                    <a:pt x="849" y="1664"/>
                  </a:cubicBezTo>
                  <a:cubicBezTo>
                    <a:pt x="871" y="1646"/>
                    <a:pt x="885" y="1624"/>
                    <a:pt x="885" y="1597"/>
                  </a:cubicBezTo>
                  <a:cubicBezTo>
                    <a:pt x="885" y="1571"/>
                    <a:pt x="871" y="1549"/>
                    <a:pt x="849" y="1531"/>
                  </a:cubicBezTo>
                  <a:cubicBezTo>
                    <a:pt x="871" y="1518"/>
                    <a:pt x="885" y="1496"/>
                    <a:pt x="885" y="1469"/>
                  </a:cubicBezTo>
                  <a:cubicBezTo>
                    <a:pt x="885" y="1447"/>
                    <a:pt x="876" y="1425"/>
                    <a:pt x="858" y="1412"/>
                  </a:cubicBezTo>
                  <a:cubicBezTo>
                    <a:pt x="867" y="1203"/>
                    <a:pt x="1031" y="991"/>
                    <a:pt x="1031" y="991"/>
                  </a:cubicBezTo>
                  <a:lnTo>
                    <a:pt x="1031" y="991"/>
                  </a:lnTo>
                  <a:cubicBezTo>
                    <a:pt x="1128" y="885"/>
                    <a:pt x="1186" y="748"/>
                    <a:pt x="1186" y="593"/>
                  </a:cubicBezTo>
                  <a:cubicBezTo>
                    <a:pt x="1186" y="266"/>
                    <a:pt x="920" y="0"/>
                    <a:pt x="593" y="0"/>
                  </a:cubicBezTo>
                  <a:cubicBezTo>
                    <a:pt x="265" y="0"/>
                    <a:pt x="0" y="266"/>
                    <a:pt x="0" y="593"/>
                  </a:cubicBezTo>
                  <a:cubicBezTo>
                    <a:pt x="0" y="748"/>
                    <a:pt x="57" y="885"/>
                    <a:pt x="155" y="991"/>
                  </a:cubicBezTo>
                  <a:close/>
                  <a:moveTo>
                    <a:pt x="575" y="1102"/>
                  </a:moveTo>
                  <a:lnTo>
                    <a:pt x="575" y="1102"/>
                  </a:lnTo>
                  <a:cubicBezTo>
                    <a:pt x="575" y="1093"/>
                    <a:pt x="575" y="1089"/>
                    <a:pt x="580" y="1084"/>
                  </a:cubicBezTo>
                  <a:cubicBezTo>
                    <a:pt x="580" y="1084"/>
                    <a:pt x="584" y="1080"/>
                    <a:pt x="593" y="1080"/>
                  </a:cubicBezTo>
                  <a:cubicBezTo>
                    <a:pt x="602" y="1080"/>
                    <a:pt x="615" y="1089"/>
                    <a:pt x="615" y="1102"/>
                  </a:cubicBezTo>
                  <a:cubicBezTo>
                    <a:pt x="615" y="1385"/>
                    <a:pt x="615" y="1385"/>
                    <a:pt x="615" y="1385"/>
                  </a:cubicBezTo>
                  <a:cubicBezTo>
                    <a:pt x="575" y="1385"/>
                    <a:pt x="575" y="1385"/>
                    <a:pt x="575" y="1385"/>
                  </a:cubicBezTo>
                  <a:lnTo>
                    <a:pt x="575" y="1102"/>
                  </a:lnTo>
                  <a:close/>
                  <a:moveTo>
                    <a:pt x="221" y="934"/>
                  </a:moveTo>
                  <a:lnTo>
                    <a:pt x="221" y="934"/>
                  </a:lnTo>
                  <a:cubicBezTo>
                    <a:pt x="137" y="841"/>
                    <a:pt x="88" y="722"/>
                    <a:pt x="88" y="593"/>
                  </a:cubicBezTo>
                  <a:cubicBezTo>
                    <a:pt x="88" y="319"/>
                    <a:pt x="314" y="93"/>
                    <a:pt x="593" y="93"/>
                  </a:cubicBezTo>
                  <a:cubicBezTo>
                    <a:pt x="871" y="93"/>
                    <a:pt x="1097" y="319"/>
                    <a:pt x="1097" y="593"/>
                  </a:cubicBezTo>
                  <a:cubicBezTo>
                    <a:pt x="1097" y="722"/>
                    <a:pt x="1048" y="841"/>
                    <a:pt x="965" y="934"/>
                  </a:cubicBezTo>
                  <a:lnTo>
                    <a:pt x="965" y="934"/>
                  </a:lnTo>
                  <a:cubicBezTo>
                    <a:pt x="960" y="938"/>
                    <a:pt x="960" y="938"/>
                    <a:pt x="960" y="938"/>
                  </a:cubicBezTo>
                  <a:cubicBezTo>
                    <a:pt x="956" y="947"/>
                    <a:pt x="788" y="1159"/>
                    <a:pt x="770" y="1385"/>
                  </a:cubicBezTo>
                  <a:cubicBezTo>
                    <a:pt x="703" y="1385"/>
                    <a:pt x="703" y="1385"/>
                    <a:pt x="703" y="1385"/>
                  </a:cubicBezTo>
                  <a:cubicBezTo>
                    <a:pt x="703" y="1102"/>
                    <a:pt x="703" y="1102"/>
                    <a:pt x="703" y="1102"/>
                  </a:cubicBezTo>
                  <a:cubicBezTo>
                    <a:pt x="703" y="1098"/>
                    <a:pt x="703" y="1093"/>
                    <a:pt x="703" y="1089"/>
                  </a:cubicBezTo>
                  <a:cubicBezTo>
                    <a:pt x="845" y="646"/>
                    <a:pt x="845" y="646"/>
                    <a:pt x="845" y="646"/>
                  </a:cubicBezTo>
                  <a:cubicBezTo>
                    <a:pt x="849" y="633"/>
                    <a:pt x="840" y="619"/>
                    <a:pt x="827" y="615"/>
                  </a:cubicBezTo>
                  <a:cubicBezTo>
                    <a:pt x="818" y="615"/>
                    <a:pt x="805" y="619"/>
                    <a:pt x="801" y="633"/>
                  </a:cubicBezTo>
                  <a:cubicBezTo>
                    <a:pt x="699" y="951"/>
                    <a:pt x="699" y="951"/>
                    <a:pt x="699" y="951"/>
                  </a:cubicBezTo>
                  <a:cubicBezTo>
                    <a:pt x="699" y="770"/>
                    <a:pt x="699" y="770"/>
                    <a:pt x="699" y="770"/>
                  </a:cubicBezTo>
                  <a:cubicBezTo>
                    <a:pt x="699" y="761"/>
                    <a:pt x="690" y="752"/>
                    <a:pt x="681" y="752"/>
                  </a:cubicBezTo>
                  <a:cubicBezTo>
                    <a:pt x="668" y="752"/>
                    <a:pt x="659" y="761"/>
                    <a:pt x="659" y="770"/>
                  </a:cubicBezTo>
                  <a:cubicBezTo>
                    <a:pt x="659" y="1013"/>
                    <a:pt x="659" y="1013"/>
                    <a:pt x="659" y="1013"/>
                  </a:cubicBezTo>
                  <a:cubicBezTo>
                    <a:pt x="641" y="1000"/>
                    <a:pt x="619" y="991"/>
                    <a:pt x="593" y="991"/>
                  </a:cubicBezTo>
                  <a:cubicBezTo>
                    <a:pt x="566" y="991"/>
                    <a:pt x="544" y="1000"/>
                    <a:pt x="527" y="1013"/>
                  </a:cubicBezTo>
                  <a:cubicBezTo>
                    <a:pt x="527" y="770"/>
                    <a:pt x="527" y="770"/>
                    <a:pt x="527" y="770"/>
                  </a:cubicBezTo>
                  <a:cubicBezTo>
                    <a:pt x="527" y="761"/>
                    <a:pt x="518" y="752"/>
                    <a:pt x="504" y="752"/>
                  </a:cubicBezTo>
                  <a:cubicBezTo>
                    <a:pt x="495" y="752"/>
                    <a:pt x="487" y="761"/>
                    <a:pt x="487" y="770"/>
                  </a:cubicBezTo>
                  <a:cubicBezTo>
                    <a:pt x="487" y="951"/>
                    <a:pt x="487" y="951"/>
                    <a:pt x="487" y="951"/>
                  </a:cubicBezTo>
                  <a:cubicBezTo>
                    <a:pt x="385" y="633"/>
                    <a:pt x="385" y="633"/>
                    <a:pt x="385" y="633"/>
                  </a:cubicBezTo>
                  <a:cubicBezTo>
                    <a:pt x="381" y="619"/>
                    <a:pt x="367" y="615"/>
                    <a:pt x="359" y="615"/>
                  </a:cubicBezTo>
                  <a:cubicBezTo>
                    <a:pt x="345" y="619"/>
                    <a:pt x="336" y="633"/>
                    <a:pt x="341" y="646"/>
                  </a:cubicBezTo>
                  <a:cubicBezTo>
                    <a:pt x="482" y="1089"/>
                    <a:pt x="482" y="1089"/>
                    <a:pt x="482" y="1089"/>
                  </a:cubicBezTo>
                  <a:cubicBezTo>
                    <a:pt x="482" y="1093"/>
                    <a:pt x="482" y="1098"/>
                    <a:pt x="482" y="1102"/>
                  </a:cubicBezTo>
                  <a:cubicBezTo>
                    <a:pt x="482" y="1385"/>
                    <a:pt x="482" y="1385"/>
                    <a:pt x="482" y="1385"/>
                  </a:cubicBezTo>
                  <a:cubicBezTo>
                    <a:pt x="416" y="1385"/>
                    <a:pt x="416" y="1385"/>
                    <a:pt x="416" y="1385"/>
                  </a:cubicBezTo>
                  <a:cubicBezTo>
                    <a:pt x="398" y="1159"/>
                    <a:pt x="230" y="947"/>
                    <a:pt x="225" y="938"/>
                  </a:cubicBezTo>
                  <a:cubicBezTo>
                    <a:pt x="221" y="934"/>
                    <a:pt x="221" y="934"/>
                    <a:pt x="221" y="934"/>
                  </a:cubicBezTo>
                  <a:close/>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120"/>
            <p:cNvSpPr>
              <a:spLocks noChangeArrowheads="1"/>
            </p:cNvSpPr>
            <p:nvPr/>
          </p:nvSpPr>
          <p:spPr bwMode="auto">
            <a:xfrm>
              <a:off x="17948892" y="3542208"/>
              <a:ext cx="321649" cy="135425"/>
            </a:xfrm>
            <a:custGeom>
              <a:avLst/>
              <a:gdLst>
                <a:gd name="T0" fmla="*/ 191 w 338"/>
                <a:gd name="T1" fmla="*/ 145 h 146"/>
                <a:gd name="T2" fmla="*/ 191 w 338"/>
                <a:gd name="T3" fmla="*/ 145 h 146"/>
                <a:gd name="T4" fmla="*/ 147 w 338"/>
                <a:gd name="T5" fmla="*/ 145 h 146"/>
                <a:gd name="T6" fmla="*/ 0 w 338"/>
                <a:gd name="T7" fmla="*/ 0 h 146"/>
                <a:gd name="T8" fmla="*/ 337 w 338"/>
                <a:gd name="T9" fmla="*/ 0 h 146"/>
                <a:gd name="T10" fmla="*/ 191 w 338"/>
                <a:gd name="T11" fmla="*/ 145 h 146"/>
              </a:gdLst>
              <a:ahLst/>
              <a:cxnLst>
                <a:cxn ang="0">
                  <a:pos x="T0" y="T1"/>
                </a:cxn>
                <a:cxn ang="0">
                  <a:pos x="T2" y="T3"/>
                </a:cxn>
                <a:cxn ang="0">
                  <a:pos x="T4" y="T5"/>
                </a:cxn>
                <a:cxn ang="0">
                  <a:pos x="T6" y="T7"/>
                </a:cxn>
                <a:cxn ang="0">
                  <a:pos x="T8" y="T9"/>
                </a:cxn>
                <a:cxn ang="0">
                  <a:pos x="T10" y="T11"/>
                </a:cxn>
              </a:cxnLst>
              <a:rect l="0" t="0" r="r" b="b"/>
              <a:pathLst>
                <a:path w="338" h="146">
                  <a:moveTo>
                    <a:pt x="191" y="145"/>
                  </a:moveTo>
                  <a:lnTo>
                    <a:pt x="191" y="145"/>
                  </a:lnTo>
                  <a:cubicBezTo>
                    <a:pt x="147" y="145"/>
                    <a:pt x="147" y="145"/>
                    <a:pt x="147" y="145"/>
                  </a:cubicBezTo>
                  <a:cubicBezTo>
                    <a:pt x="67" y="145"/>
                    <a:pt x="0" y="84"/>
                    <a:pt x="0" y="0"/>
                  </a:cubicBezTo>
                  <a:cubicBezTo>
                    <a:pt x="337" y="0"/>
                    <a:pt x="337" y="0"/>
                    <a:pt x="337" y="0"/>
                  </a:cubicBezTo>
                  <a:cubicBezTo>
                    <a:pt x="337" y="84"/>
                    <a:pt x="271" y="145"/>
                    <a:pt x="191" y="145"/>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121"/>
            <p:cNvSpPr>
              <a:spLocks noChangeArrowheads="1"/>
            </p:cNvSpPr>
            <p:nvPr/>
          </p:nvSpPr>
          <p:spPr bwMode="auto">
            <a:xfrm>
              <a:off x="18050466" y="2492665"/>
              <a:ext cx="114270" cy="63480"/>
            </a:xfrm>
            <a:custGeom>
              <a:avLst/>
              <a:gdLst>
                <a:gd name="T0" fmla="*/ 35 w 125"/>
                <a:gd name="T1" fmla="*/ 0 h 71"/>
                <a:gd name="T2" fmla="*/ 35 w 125"/>
                <a:gd name="T3" fmla="*/ 0 h 71"/>
                <a:gd name="T4" fmla="*/ 93 w 125"/>
                <a:gd name="T5" fmla="*/ 0 h 71"/>
                <a:gd name="T6" fmla="*/ 124 w 125"/>
                <a:gd name="T7" fmla="*/ 35 h 71"/>
                <a:gd name="T8" fmla="*/ 93 w 125"/>
                <a:gd name="T9" fmla="*/ 70 h 71"/>
                <a:gd name="T10" fmla="*/ 35 w 125"/>
                <a:gd name="T11" fmla="*/ 70 h 71"/>
                <a:gd name="T12" fmla="*/ 0 w 125"/>
                <a:gd name="T13" fmla="*/ 35 h 71"/>
                <a:gd name="T14" fmla="*/ 35 w 125"/>
                <a:gd name="T15" fmla="*/ 0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71">
                  <a:moveTo>
                    <a:pt x="35" y="0"/>
                  </a:moveTo>
                  <a:lnTo>
                    <a:pt x="35" y="0"/>
                  </a:lnTo>
                  <a:cubicBezTo>
                    <a:pt x="93" y="0"/>
                    <a:pt x="93" y="0"/>
                    <a:pt x="93" y="0"/>
                  </a:cubicBezTo>
                  <a:cubicBezTo>
                    <a:pt x="110" y="0"/>
                    <a:pt x="124" y="17"/>
                    <a:pt x="124" y="35"/>
                  </a:cubicBezTo>
                  <a:cubicBezTo>
                    <a:pt x="124" y="53"/>
                    <a:pt x="110" y="70"/>
                    <a:pt x="93" y="70"/>
                  </a:cubicBezTo>
                  <a:cubicBezTo>
                    <a:pt x="35" y="70"/>
                    <a:pt x="35" y="70"/>
                    <a:pt x="35" y="70"/>
                  </a:cubicBezTo>
                  <a:cubicBezTo>
                    <a:pt x="13" y="70"/>
                    <a:pt x="0" y="53"/>
                    <a:pt x="0" y="35"/>
                  </a:cubicBezTo>
                  <a:cubicBezTo>
                    <a:pt x="0" y="17"/>
                    <a:pt x="13" y="0"/>
                    <a:pt x="35" y="0"/>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122"/>
            <p:cNvSpPr>
              <a:spLocks noChangeArrowheads="1"/>
            </p:cNvSpPr>
            <p:nvPr/>
          </p:nvSpPr>
          <p:spPr bwMode="auto">
            <a:xfrm>
              <a:off x="17923499" y="2382632"/>
              <a:ext cx="372436" cy="25392"/>
            </a:xfrm>
            <a:custGeom>
              <a:avLst/>
              <a:gdLst>
                <a:gd name="T0" fmla="*/ 18 w 391"/>
                <a:gd name="T1" fmla="*/ 0 h 33"/>
                <a:gd name="T2" fmla="*/ 18 w 391"/>
                <a:gd name="T3" fmla="*/ 0 h 33"/>
                <a:gd name="T4" fmla="*/ 372 w 391"/>
                <a:gd name="T5" fmla="*/ 0 h 33"/>
                <a:gd name="T6" fmla="*/ 390 w 391"/>
                <a:gd name="T7" fmla="*/ 14 h 33"/>
                <a:gd name="T8" fmla="*/ 372 w 391"/>
                <a:gd name="T9" fmla="*/ 32 h 33"/>
                <a:gd name="T10" fmla="*/ 18 w 391"/>
                <a:gd name="T11" fmla="*/ 32 h 33"/>
                <a:gd name="T12" fmla="*/ 0 w 391"/>
                <a:gd name="T13" fmla="*/ 14 h 33"/>
                <a:gd name="T14" fmla="*/ 18 w 391"/>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33">
                  <a:moveTo>
                    <a:pt x="18" y="0"/>
                  </a:moveTo>
                  <a:lnTo>
                    <a:pt x="18" y="0"/>
                  </a:lnTo>
                  <a:cubicBezTo>
                    <a:pt x="372" y="0"/>
                    <a:pt x="372" y="0"/>
                    <a:pt x="372" y="0"/>
                  </a:cubicBezTo>
                  <a:cubicBezTo>
                    <a:pt x="381" y="0"/>
                    <a:pt x="390" y="5"/>
                    <a:pt x="390" y="14"/>
                  </a:cubicBezTo>
                  <a:cubicBezTo>
                    <a:pt x="390" y="23"/>
                    <a:pt x="381" y="32"/>
                    <a:pt x="372" y="32"/>
                  </a:cubicBezTo>
                  <a:cubicBezTo>
                    <a:pt x="18" y="32"/>
                    <a:pt x="18" y="32"/>
                    <a:pt x="18" y="32"/>
                  </a:cubicBezTo>
                  <a:cubicBezTo>
                    <a:pt x="9" y="32"/>
                    <a:pt x="0" y="23"/>
                    <a:pt x="0" y="14"/>
                  </a:cubicBezTo>
                  <a:cubicBezTo>
                    <a:pt x="0" y="5"/>
                    <a:pt x="9" y="0"/>
                    <a:pt x="18" y="0"/>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123"/>
            <p:cNvSpPr>
              <a:spLocks noChangeArrowheads="1"/>
            </p:cNvSpPr>
            <p:nvPr/>
          </p:nvSpPr>
          <p:spPr bwMode="auto">
            <a:xfrm>
              <a:off x="18042001" y="1197665"/>
              <a:ext cx="118502" cy="495147"/>
            </a:xfrm>
            <a:custGeom>
              <a:avLst/>
              <a:gdLst>
                <a:gd name="T0" fmla="*/ 62 w 129"/>
                <a:gd name="T1" fmla="*/ 0 h 519"/>
                <a:gd name="T2" fmla="*/ 62 w 129"/>
                <a:gd name="T3" fmla="*/ 0 h 519"/>
                <a:gd name="T4" fmla="*/ 128 w 129"/>
                <a:gd name="T5" fmla="*/ 66 h 519"/>
                <a:gd name="T6" fmla="*/ 128 w 129"/>
                <a:gd name="T7" fmla="*/ 456 h 519"/>
                <a:gd name="T8" fmla="*/ 62 w 129"/>
                <a:gd name="T9" fmla="*/ 518 h 519"/>
                <a:gd name="T10" fmla="*/ 0 w 129"/>
                <a:gd name="T11" fmla="*/ 456 h 519"/>
                <a:gd name="T12" fmla="*/ 0 w 129"/>
                <a:gd name="T13" fmla="*/ 66 h 519"/>
                <a:gd name="T14" fmla="*/ 62 w 129"/>
                <a:gd name="T15" fmla="*/ 0 h 5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519">
                  <a:moveTo>
                    <a:pt x="62" y="0"/>
                  </a:moveTo>
                  <a:lnTo>
                    <a:pt x="62" y="0"/>
                  </a:lnTo>
                  <a:cubicBezTo>
                    <a:pt x="97" y="0"/>
                    <a:pt x="128" y="31"/>
                    <a:pt x="128" y="66"/>
                  </a:cubicBezTo>
                  <a:cubicBezTo>
                    <a:pt x="128" y="456"/>
                    <a:pt x="128" y="456"/>
                    <a:pt x="128" y="456"/>
                  </a:cubicBezTo>
                  <a:cubicBezTo>
                    <a:pt x="128" y="491"/>
                    <a:pt x="97" y="518"/>
                    <a:pt x="62" y="518"/>
                  </a:cubicBezTo>
                  <a:cubicBezTo>
                    <a:pt x="27" y="518"/>
                    <a:pt x="0" y="491"/>
                    <a:pt x="0" y="456"/>
                  </a:cubicBezTo>
                  <a:cubicBezTo>
                    <a:pt x="0" y="66"/>
                    <a:pt x="0" y="66"/>
                    <a:pt x="0" y="66"/>
                  </a:cubicBezTo>
                  <a:cubicBezTo>
                    <a:pt x="0" y="31"/>
                    <a:pt x="27" y="0"/>
                    <a:pt x="62" y="0"/>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124"/>
            <p:cNvSpPr>
              <a:spLocks noChangeArrowheads="1"/>
            </p:cNvSpPr>
            <p:nvPr/>
          </p:nvSpPr>
          <p:spPr bwMode="auto">
            <a:xfrm>
              <a:off x="17267503" y="1447355"/>
              <a:ext cx="397830" cy="389346"/>
            </a:xfrm>
            <a:custGeom>
              <a:avLst/>
              <a:gdLst>
                <a:gd name="T0" fmla="*/ 26 w 417"/>
                <a:gd name="T1" fmla="*/ 22 h 408"/>
                <a:gd name="T2" fmla="*/ 26 w 417"/>
                <a:gd name="T3" fmla="*/ 22 h 408"/>
                <a:gd name="T4" fmla="*/ 115 w 417"/>
                <a:gd name="T5" fmla="*/ 22 h 408"/>
                <a:gd name="T6" fmla="*/ 389 w 417"/>
                <a:gd name="T7" fmla="*/ 297 h 408"/>
                <a:gd name="T8" fmla="*/ 389 w 417"/>
                <a:gd name="T9" fmla="*/ 389 h 408"/>
                <a:gd name="T10" fmla="*/ 345 w 417"/>
                <a:gd name="T11" fmla="*/ 407 h 408"/>
                <a:gd name="T12" fmla="*/ 301 w 417"/>
                <a:gd name="T13" fmla="*/ 389 h 408"/>
                <a:gd name="T14" fmla="*/ 26 w 417"/>
                <a:gd name="T15" fmla="*/ 115 h 408"/>
                <a:gd name="T16" fmla="*/ 26 w 417"/>
                <a:gd name="T17" fmla="*/ 2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08">
                  <a:moveTo>
                    <a:pt x="26" y="22"/>
                  </a:moveTo>
                  <a:lnTo>
                    <a:pt x="26" y="22"/>
                  </a:lnTo>
                  <a:cubicBezTo>
                    <a:pt x="49" y="0"/>
                    <a:pt x="93" y="0"/>
                    <a:pt x="115" y="22"/>
                  </a:cubicBezTo>
                  <a:cubicBezTo>
                    <a:pt x="389" y="297"/>
                    <a:pt x="389" y="297"/>
                    <a:pt x="389" y="297"/>
                  </a:cubicBezTo>
                  <a:cubicBezTo>
                    <a:pt x="416" y="323"/>
                    <a:pt x="416" y="363"/>
                    <a:pt x="389" y="389"/>
                  </a:cubicBezTo>
                  <a:cubicBezTo>
                    <a:pt x="380" y="403"/>
                    <a:pt x="362" y="407"/>
                    <a:pt x="345" y="407"/>
                  </a:cubicBezTo>
                  <a:cubicBezTo>
                    <a:pt x="327" y="407"/>
                    <a:pt x="314" y="403"/>
                    <a:pt x="301" y="389"/>
                  </a:cubicBezTo>
                  <a:cubicBezTo>
                    <a:pt x="26" y="115"/>
                    <a:pt x="26" y="115"/>
                    <a:pt x="26" y="115"/>
                  </a:cubicBezTo>
                  <a:cubicBezTo>
                    <a:pt x="0" y="89"/>
                    <a:pt x="0" y="49"/>
                    <a:pt x="26" y="22"/>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125"/>
            <p:cNvSpPr>
              <a:spLocks noChangeArrowheads="1"/>
            </p:cNvSpPr>
            <p:nvPr/>
          </p:nvSpPr>
          <p:spPr bwMode="auto">
            <a:xfrm>
              <a:off x="18528708" y="1460051"/>
              <a:ext cx="397830" cy="389346"/>
            </a:xfrm>
            <a:custGeom>
              <a:avLst/>
              <a:gdLst>
                <a:gd name="T0" fmla="*/ 301 w 417"/>
                <a:gd name="T1" fmla="*/ 22 h 408"/>
                <a:gd name="T2" fmla="*/ 301 w 417"/>
                <a:gd name="T3" fmla="*/ 22 h 408"/>
                <a:gd name="T4" fmla="*/ 389 w 417"/>
                <a:gd name="T5" fmla="*/ 22 h 408"/>
                <a:gd name="T6" fmla="*/ 389 w 417"/>
                <a:gd name="T7" fmla="*/ 115 h 408"/>
                <a:gd name="T8" fmla="*/ 115 w 417"/>
                <a:gd name="T9" fmla="*/ 390 h 408"/>
                <a:gd name="T10" fmla="*/ 71 w 417"/>
                <a:gd name="T11" fmla="*/ 407 h 408"/>
                <a:gd name="T12" fmla="*/ 26 w 417"/>
                <a:gd name="T13" fmla="*/ 390 h 408"/>
                <a:gd name="T14" fmla="*/ 26 w 417"/>
                <a:gd name="T15" fmla="*/ 297 h 408"/>
                <a:gd name="T16" fmla="*/ 301 w 417"/>
                <a:gd name="T17" fmla="*/ 2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08">
                  <a:moveTo>
                    <a:pt x="301" y="22"/>
                  </a:moveTo>
                  <a:lnTo>
                    <a:pt x="301" y="22"/>
                  </a:lnTo>
                  <a:cubicBezTo>
                    <a:pt x="323" y="0"/>
                    <a:pt x="363" y="0"/>
                    <a:pt x="389" y="22"/>
                  </a:cubicBezTo>
                  <a:cubicBezTo>
                    <a:pt x="416" y="49"/>
                    <a:pt x="416" y="89"/>
                    <a:pt x="389" y="115"/>
                  </a:cubicBezTo>
                  <a:cubicBezTo>
                    <a:pt x="115" y="390"/>
                    <a:pt x="115" y="390"/>
                    <a:pt x="115" y="390"/>
                  </a:cubicBezTo>
                  <a:cubicBezTo>
                    <a:pt x="102" y="403"/>
                    <a:pt x="89" y="407"/>
                    <a:pt x="71" y="407"/>
                  </a:cubicBezTo>
                  <a:cubicBezTo>
                    <a:pt x="53" y="407"/>
                    <a:pt x="35" y="403"/>
                    <a:pt x="26" y="390"/>
                  </a:cubicBezTo>
                  <a:cubicBezTo>
                    <a:pt x="0" y="363"/>
                    <a:pt x="0" y="323"/>
                    <a:pt x="26" y="297"/>
                  </a:cubicBezTo>
                  <a:lnTo>
                    <a:pt x="301" y="22"/>
                  </a:ln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126"/>
            <p:cNvSpPr>
              <a:spLocks noChangeArrowheads="1"/>
            </p:cNvSpPr>
            <p:nvPr/>
          </p:nvSpPr>
          <p:spPr bwMode="auto">
            <a:xfrm>
              <a:off x="18308632" y="1252681"/>
              <a:ext cx="266630" cy="478219"/>
            </a:xfrm>
            <a:custGeom>
              <a:avLst/>
              <a:gdLst>
                <a:gd name="T0" fmla="*/ 150 w 284"/>
                <a:gd name="T1" fmla="*/ 54 h 502"/>
                <a:gd name="T2" fmla="*/ 150 w 284"/>
                <a:gd name="T3" fmla="*/ 54 h 502"/>
                <a:gd name="T4" fmla="*/ 234 w 284"/>
                <a:gd name="T5" fmla="*/ 14 h 502"/>
                <a:gd name="T6" fmla="*/ 270 w 284"/>
                <a:gd name="T7" fmla="*/ 98 h 502"/>
                <a:gd name="T8" fmla="*/ 133 w 284"/>
                <a:gd name="T9" fmla="*/ 461 h 502"/>
                <a:gd name="T10" fmla="*/ 70 w 284"/>
                <a:gd name="T11" fmla="*/ 501 h 502"/>
                <a:gd name="T12" fmla="*/ 48 w 284"/>
                <a:gd name="T13" fmla="*/ 496 h 502"/>
                <a:gd name="T14" fmla="*/ 9 w 284"/>
                <a:gd name="T15" fmla="*/ 412 h 502"/>
                <a:gd name="T16" fmla="*/ 150 w 284"/>
                <a:gd name="T17" fmla="*/ 5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502">
                  <a:moveTo>
                    <a:pt x="150" y="54"/>
                  </a:moveTo>
                  <a:lnTo>
                    <a:pt x="150" y="54"/>
                  </a:lnTo>
                  <a:cubicBezTo>
                    <a:pt x="164" y="18"/>
                    <a:pt x="203" y="0"/>
                    <a:pt x="234" y="14"/>
                  </a:cubicBezTo>
                  <a:cubicBezTo>
                    <a:pt x="270" y="27"/>
                    <a:pt x="283" y="67"/>
                    <a:pt x="270" y="98"/>
                  </a:cubicBezTo>
                  <a:cubicBezTo>
                    <a:pt x="133" y="461"/>
                    <a:pt x="133" y="461"/>
                    <a:pt x="133" y="461"/>
                  </a:cubicBezTo>
                  <a:cubicBezTo>
                    <a:pt x="119" y="487"/>
                    <a:pt x="97" y="501"/>
                    <a:pt x="70" y="501"/>
                  </a:cubicBezTo>
                  <a:cubicBezTo>
                    <a:pt x="62" y="501"/>
                    <a:pt x="53" y="501"/>
                    <a:pt x="48" y="496"/>
                  </a:cubicBezTo>
                  <a:cubicBezTo>
                    <a:pt x="13" y="483"/>
                    <a:pt x="0" y="448"/>
                    <a:pt x="9" y="412"/>
                  </a:cubicBezTo>
                  <a:lnTo>
                    <a:pt x="150" y="54"/>
                  </a:ln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127"/>
            <p:cNvSpPr>
              <a:spLocks noChangeArrowheads="1"/>
            </p:cNvSpPr>
            <p:nvPr/>
          </p:nvSpPr>
          <p:spPr bwMode="auto">
            <a:xfrm>
              <a:off x="17614546" y="1244217"/>
              <a:ext cx="270863" cy="478219"/>
            </a:xfrm>
            <a:custGeom>
              <a:avLst/>
              <a:gdLst>
                <a:gd name="T0" fmla="*/ 49 w 285"/>
                <a:gd name="T1" fmla="*/ 14 h 502"/>
                <a:gd name="T2" fmla="*/ 49 w 285"/>
                <a:gd name="T3" fmla="*/ 14 h 502"/>
                <a:gd name="T4" fmla="*/ 129 w 285"/>
                <a:gd name="T5" fmla="*/ 54 h 502"/>
                <a:gd name="T6" fmla="*/ 271 w 285"/>
                <a:gd name="T7" fmla="*/ 412 h 502"/>
                <a:gd name="T8" fmla="*/ 235 w 285"/>
                <a:gd name="T9" fmla="*/ 496 h 502"/>
                <a:gd name="T10" fmla="*/ 213 w 285"/>
                <a:gd name="T11" fmla="*/ 501 h 502"/>
                <a:gd name="T12" fmla="*/ 151 w 285"/>
                <a:gd name="T13" fmla="*/ 461 h 502"/>
                <a:gd name="T14" fmla="*/ 9 w 285"/>
                <a:gd name="T15" fmla="*/ 98 h 502"/>
                <a:gd name="T16" fmla="*/ 49 w 285"/>
                <a:gd name="T1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 h="502">
                  <a:moveTo>
                    <a:pt x="49" y="14"/>
                  </a:moveTo>
                  <a:lnTo>
                    <a:pt x="49" y="14"/>
                  </a:lnTo>
                  <a:cubicBezTo>
                    <a:pt x="80" y="0"/>
                    <a:pt x="120" y="18"/>
                    <a:pt x="129" y="54"/>
                  </a:cubicBezTo>
                  <a:cubicBezTo>
                    <a:pt x="271" y="412"/>
                    <a:pt x="271" y="412"/>
                    <a:pt x="271" y="412"/>
                  </a:cubicBezTo>
                  <a:cubicBezTo>
                    <a:pt x="284" y="448"/>
                    <a:pt x="271" y="483"/>
                    <a:pt x="235" y="496"/>
                  </a:cubicBezTo>
                  <a:cubicBezTo>
                    <a:pt x="226" y="501"/>
                    <a:pt x="222" y="501"/>
                    <a:pt x="213" y="501"/>
                  </a:cubicBezTo>
                  <a:cubicBezTo>
                    <a:pt x="186" y="501"/>
                    <a:pt x="164" y="488"/>
                    <a:pt x="151" y="461"/>
                  </a:cubicBezTo>
                  <a:cubicBezTo>
                    <a:pt x="9" y="98"/>
                    <a:pt x="9" y="98"/>
                    <a:pt x="9" y="98"/>
                  </a:cubicBezTo>
                  <a:cubicBezTo>
                    <a:pt x="0" y="67"/>
                    <a:pt x="14" y="27"/>
                    <a:pt x="49" y="14"/>
                  </a:cubicBezTo>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128"/>
            <p:cNvSpPr>
              <a:spLocks noChangeArrowheads="1"/>
            </p:cNvSpPr>
            <p:nvPr/>
          </p:nvSpPr>
          <p:spPr bwMode="auto">
            <a:xfrm>
              <a:off x="15350303" y="3013204"/>
              <a:ext cx="1565925" cy="605180"/>
            </a:xfrm>
            <a:custGeom>
              <a:avLst/>
              <a:gdLst>
                <a:gd name="T0" fmla="*/ 0 w 1638"/>
                <a:gd name="T1" fmla="*/ 278 h 633"/>
                <a:gd name="T2" fmla="*/ 0 w 1638"/>
                <a:gd name="T3" fmla="*/ 278 h 633"/>
                <a:gd name="T4" fmla="*/ 239 w 1638"/>
                <a:gd name="T5" fmla="*/ 553 h 633"/>
                <a:gd name="T6" fmla="*/ 460 w 1638"/>
                <a:gd name="T7" fmla="*/ 345 h 633"/>
                <a:gd name="T8" fmla="*/ 504 w 1638"/>
                <a:gd name="T9" fmla="*/ 349 h 633"/>
                <a:gd name="T10" fmla="*/ 500 w 1638"/>
                <a:gd name="T11" fmla="*/ 358 h 633"/>
                <a:gd name="T12" fmla="*/ 739 w 1638"/>
                <a:gd name="T13" fmla="*/ 632 h 633"/>
                <a:gd name="T14" fmla="*/ 964 w 1638"/>
                <a:gd name="T15" fmla="*/ 411 h 633"/>
                <a:gd name="T16" fmla="*/ 1633 w 1638"/>
                <a:gd name="T17" fmla="*/ 433 h 633"/>
                <a:gd name="T18" fmla="*/ 1637 w 1638"/>
                <a:gd name="T19" fmla="*/ 380 h 633"/>
                <a:gd name="T20" fmla="*/ 973 w 1638"/>
                <a:gd name="T21" fmla="*/ 362 h 633"/>
                <a:gd name="T22" fmla="*/ 973 w 1638"/>
                <a:gd name="T23" fmla="*/ 358 h 633"/>
                <a:gd name="T24" fmla="*/ 739 w 1638"/>
                <a:gd name="T25" fmla="*/ 83 h 633"/>
                <a:gd name="T26" fmla="*/ 509 w 1638"/>
                <a:gd name="T27" fmla="*/ 313 h 633"/>
                <a:gd name="T28" fmla="*/ 469 w 1638"/>
                <a:gd name="T29" fmla="*/ 305 h 633"/>
                <a:gd name="T30" fmla="*/ 473 w 1638"/>
                <a:gd name="T31" fmla="*/ 278 h 633"/>
                <a:gd name="T32" fmla="*/ 239 w 1638"/>
                <a:gd name="T33" fmla="*/ 0 h 633"/>
                <a:gd name="T34" fmla="*/ 0 w 1638"/>
                <a:gd name="T35" fmla="*/ 278 h 633"/>
                <a:gd name="T36" fmla="*/ 553 w 1638"/>
                <a:gd name="T37" fmla="*/ 358 h 633"/>
                <a:gd name="T38" fmla="*/ 553 w 1638"/>
                <a:gd name="T39" fmla="*/ 358 h 633"/>
                <a:gd name="T40" fmla="*/ 739 w 1638"/>
                <a:gd name="T41" fmla="*/ 132 h 633"/>
                <a:gd name="T42" fmla="*/ 920 w 1638"/>
                <a:gd name="T43" fmla="*/ 358 h 633"/>
                <a:gd name="T44" fmla="*/ 739 w 1638"/>
                <a:gd name="T45" fmla="*/ 584 h 633"/>
                <a:gd name="T46" fmla="*/ 553 w 1638"/>
                <a:gd name="T47" fmla="*/ 358 h 633"/>
                <a:gd name="T48" fmla="*/ 53 w 1638"/>
                <a:gd name="T49" fmla="*/ 278 h 633"/>
                <a:gd name="T50" fmla="*/ 53 w 1638"/>
                <a:gd name="T51" fmla="*/ 278 h 633"/>
                <a:gd name="T52" fmla="*/ 239 w 1638"/>
                <a:gd name="T53" fmla="*/ 52 h 633"/>
                <a:gd name="T54" fmla="*/ 420 w 1638"/>
                <a:gd name="T55" fmla="*/ 278 h 633"/>
                <a:gd name="T56" fmla="*/ 239 w 1638"/>
                <a:gd name="T57" fmla="*/ 499 h 633"/>
                <a:gd name="T58" fmla="*/ 53 w 1638"/>
                <a:gd name="T59" fmla="*/ 278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38" h="633">
                  <a:moveTo>
                    <a:pt x="0" y="278"/>
                  </a:moveTo>
                  <a:lnTo>
                    <a:pt x="0" y="278"/>
                  </a:lnTo>
                  <a:cubicBezTo>
                    <a:pt x="0" y="429"/>
                    <a:pt x="106" y="553"/>
                    <a:pt x="239" y="553"/>
                  </a:cubicBezTo>
                  <a:cubicBezTo>
                    <a:pt x="345" y="553"/>
                    <a:pt x="433" y="464"/>
                    <a:pt x="460" y="345"/>
                  </a:cubicBezTo>
                  <a:cubicBezTo>
                    <a:pt x="504" y="349"/>
                    <a:pt x="504" y="349"/>
                    <a:pt x="504" y="349"/>
                  </a:cubicBezTo>
                  <a:cubicBezTo>
                    <a:pt x="504" y="353"/>
                    <a:pt x="500" y="353"/>
                    <a:pt x="500" y="358"/>
                  </a:cubicBezTo>
                  <a:cubicBezTo>
                    <a:pt x="500" y="508"/>
                    <a:pt x="606" y="632"/>
                    <a:pt x="739" y="632"/>
                  </a:cubicBezTo>
                  <a:cubicBezTo>
                    <a:pt x="849" y="632"/>
                    <a:pt x="942" y="539"/>
                    <a:pt x="964" y="411"/>
                  </a:cubicBezTo>
                  <a:cubicBezTo>
                    <a:pt x="1633" y="433"/>
                    <a:pt x="1633" y="433"/>
                    <a:pt x="1633" y="433"/>
                  </a:cubicBezTo>
                  <a:cubicBezTo>
                    <a:pt x="1637" y="380"/>
                    <a:pt x="1637" y="380"/>
                    <a:pt x="1637" y="380"/>
                  </a:cubicBezTo>
                  <a:cubicBezTo>
                    <a:pt x="973" y="362"/>
                    <a:pt x="973" y="362"/>
                    <a:pt x="973" y="362"/>
                  </a:cubicBezTo>
                  <a:cubicBezTo>
                    <a:pt x="973" y="358"/>
                    <a:pt x="973" y="358"/>
                    <a:pt x="973" y="358"/>
                  </a:cubicBezTo>
                  <a:cubicBezTo>
                    <a:pt x="973" y="208"/>
                    <a:pt x="867" y="83"/>
                    <a:pt x="739" y="83"/>
                  </a:cubicBezTo>
                  <a:cubicBezTo>
                    <a:pt x="619" y="83"/>
                    <a:pt x="527" y="181"/>
                    <a:pt x="509" y="313"/>
                  </a:cubicBezTo>
                  <a:cubicBezTo>
                    <a:pt x="469" y="305"/>
                    <a:pt x="469" y="305"/>
                    <a:pt x="469" y="305"/>
                  </a:cubicBezTo>
                  <a:cubicBezTo>
                    <a:pt x="469" y="296"/>
                    <a:pt x="473" y="287"/>
                    <a:pt x="473" y="278"/>
                  </a:cubicBezTo>
                  <a:cubicBezTo>
                    <a:pt x="473" y="123"/>
                    <a:pt x="367" y="0"/>
                    <a:pt x="239" y="0"/>
                  </a:cubicBezTo>
                  <a:cubicBezTo>
                    <a:pt x="106" y="0"/>
                    <a:pt x="0" y="123"/>
                    <a:pt x="0" y="278"/>
                  </a:cubicBezTo>
                  <a:close/>
                  <a:moveTo>
                    <a:pt x="553" y="358"/>
                  </a:moveTo>
                  <a:lnTo>
                    <a:pt x="553" y="358"/>
                  </a:lnTo>
                  <a:cubicBezTo>
                    <a:pt x="553" y="234"/>
                    <a:pt x="637" y="132"/>
                    <a:pt x="739" y="132"/>
                  </a:cubicBezTo>
                  <a:cubicBezTo>
                    <a:pt x="840" y="132"/>
                    <a:pt x="920" y="234"/>
                    <a:pt x="920" y="358"/>
                  </a:cubicBezTo>
                  <a:cubicBezTo>
                    <a:pt x="920" y="481"/>
                    <a:pt x="840" y="584"/>
                    <a:pt x="739" y="584"/>
                  </a:cubicBezTo>
                  <a:cubicBezTo>
                    <a:pt x="637" y="584"/>
                    <a:pt x="553" y="481"/>
                    <a:pt x="553" y="358"/>
                  </a:cubicBezTo>
                  <a:close/>
                  <a:moveTo>
                    <a:pt x="53" y="278"/>
                  </a:moveTo>
                  <a:lnTo>
                    <a:pt x="53" y="278"/>
                  </a:lnTo>
                  <a:cubicBezTo>
                    <a:pt x="53" y="154"/>
                    <a:pt x="137" y="52"/>
                    <a:pt x="239" y="52"/>
                  </a:cubicBezTo>
                  <a:cubicBezTo>
                    <a:pt x="336" y="52"/>
                    <a:pt x="420" y="154"/>
                    <a:pt x="420" y="278"/>
                  </a:cubicBezTo>
                  <a:cubicBezTo>
                    <a:pt x="420" y="402"/>
                    <a:pt x="336" y="499"/>
                    <a:pt x="239" y="499"/>
                  </a:cubicBezTo>
                  <a:cubicBezTo>
                    <a:pt x="137" y="499"/>
                    <a:pt x="53" y="402"/>
                    <a:pt x="53" y="278"/>
                  </a:cubicBezTo>
                  <a:close/>
                </a:path>
              </a:pathLst>
            </a:custGeom>
            <a:solidFill>
              <a:srgbClr val="42282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129"/>
            <p:cNvSpPr>
              <a:spLocks noChangeArrowheads="1"/>
            </p:cNvSpPr>
            <p:nvPr/>
          </p:nvSpPr>
          <p:spPr bwMode="auto">
            <a:xfrm>
              <a:off x="10656760" y="8354022"/>
              <a:ext cx="1841020" cy="1036846"/>
            </a:xfrm>
            <a:custGeom>
              <a:avLst/>
              <a:gdLst>
                <a:gd name="T0" fmla="*/ 1920 w 1921"/>
                <a:gd name="T1" fmla="*/ 0 h 1085"/>
                <a:gd name="T2" fmla="*/ 0 w 1921"/>
                <a:gd name="T3" fmla="*/ 0 h 1085"/>
                <a:gd name="T4" fmla="*/ 0 w 1921"/>
                <a:gd name="T5" fmla="*/ 1084 h 1085"/>
                <a:gd name="T6" fmla="*/ 1920 w 1921"/>
                <a:gd name="T7" fmla="*/ 1084 h 1085"/>
                <a:gd name="T8" fmla="*/ 1920 w 1921"/>
                <a:gd name="T9" fmla="*/ 0 h 1085"/>
              </a:gdLst>
              <a:ahLst/>
              <a:cxnLst>
                <a:cxn ang="0">
                  <a:pos x="T0" y="T1"/>
                </a:cxn>
                <a:cxn ang="0">
                  <a:pos x="T2" y="T3"/>
                </a:cxn>
                <a:cxn ang="0">
                  <a:pos x="T4" y="T5"/>
                </a:cxn>
                <a:cxn ang="0">
                  <a:pos x="T6" y="T7"/>
                </a:cxn>
                <a:cxn ang="0">
                  <a:pos x="T8" y="T9"/>
                </a:cxn>
              </a:cxnLst>
              <a:rect l="0" t="0" r="r" b="b"/>
              <a:pathLst>
                <a:path w="1921" h="1085">
                  <a:moveTo>
                    <a:pt x="1920" y="0"/>
                  </a:moveTo>
                  <a:lnTo>
                    <a:pt x="0" y="0"/>
                  </a:lnTo>
                  <a:lnTo>
                    <a:pt x="0" y="1084"/>
                  </a:lnTo>
                  <a:lnTo>
                    <a:pt x="1920" y="1084"/>
                  </a:lnTo>
                  <a:lnTo>
                    <a:pt x="1920"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130"/>
            <p:cNvSpPr>
              <a:spLocks noChangeArrowheads="1"/>
            </p:cNvSpPr>
            <p:nvPr/>
          </p:nvSpPr>
          <p:spPr bwMode="auto">
            <a:xfrm>
              <a:off x="10656760" y="8354022"/>
              <a:ext cx="1841020" cy="1036846"/>
            </a:xfrm>
            <a:custGeom>
              <a:avLst/>
              <a:gdLst>
                <a:gd name="T0" fmla="*/ 1920 w 1921"/>
                <a:gd name="T1" fmla="*/ 0 h 1085"/>
                <a:gd name="T2" fmla="*/ 0 w 1921"/>
                <a:gd name="T3" fmla="*/ 0 h 1085"/>
                <a:gd name="T4" fmla="*/ 0 w 1921"/>
                <a:gd name="T5" fmla="*/ 1084 h 1085"/>
                <a:gd name="T6" fmla="*/ 1920 w 1921"/>
                <a:gd name="T7" fmla="*/ 1084 h 1085"/>
                <a:gd name="T8" fmla="*/ 1920 w 1921"/>
                <a:gd name="T9" fmla="*/ 0 h 1085"/>
              </a:gdLst>
              <a:ahLst/>
              <a:cxnLst>
                <a:cxn ang="0">
                  <a:pos x="T0" y="T1"/>
                </a:cxn>
                <a:cxn ang="0">
                  <a:pos x="T2" y="T3"/>
                </a:cxn>
                <a:cxn ang="0">
                  <a:pos x="T4" y="T5"/>
                </a:cxn>
                <a:cxn ang="0">
                  <a:pos x="T6" y="T7"/>
                </a:cxn>
                <a:cxn ang="0">
                  <a:pos x="T8" y="T9"/>
                </a:cxn>
              </a:cxnLst>
              <a:rect l="0" t="0" r="r" b="b"/>
              <a:pathLst>
                <a:path w="1921" h="1085">
                  <a:moveTo>
                    <a:pt x="1920" y="0"/>
                  </a:moveTo>
                  <a:lnTo>
                    <a:pt x="0" y="0"/>
                  </a:lnTo>
                  <a:lnTo>
                    <a:pt x="0" y="1084"/>
                  </a:lnTo>
                  <a:lnTo>
                    <a:pt x="1920" y="1084"/>
                  </a:lnTo>
                  <a:lnTo>
                    <a:pt x="1920" y="0"/>
                  </a:lnTo>
                </a:path>
              </a:pathLst>
            </a:custGeom>
            <a:solidFill>
              <a:srgbClr val="8A6E4B"/>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131"/>
            <p:cNvSpPr>
              <a:spLocks noChangeArrowheads="1"/>
            </p:cNvSpPr>
            <p:nvPr/>
          </p:nvSpPr>
          <p:spPr bwMode="auto">
            <a:xfrm>
              <a:off x="10749869" y="8180509"/>
              <a:ext cx="1841020" cy="1036846"/>
            </a:xfrm>
            <a:custGeom>
              <a:avLst/>
              <a:gdLst>
                <a:gd name="T0" fmla="*/ 0 w 1921"/>
                <a:gd name="T1" fmla="*/ 1084 h 1085"/>
                <a:gd name="T2" fmla="*/ 1920 w 1921"/>
                <a:gd name="T3" fmla="*/ 1084 h 1085"/>
                <a:gd name="T4" fmla="*/ 1920 w 1921"/>
                <a:gd name="T5" fmla="*/ 0 h 1085"/>
                <a:gd name="T6" fmla="*/ 0 w 1921"/>
                <a:gd name="T7" fmla="*/ 0 h 1085"/>
                <a:gd name="T8" fmla="*/ 0 w 1921"/>
                <a:gd name="T9" fmla="*/ 1084 h 1085"/>
              </a:gdLst>
              <a:ahLst/>
              <a:cxnLst>
                <a:cxn ang="0">
                  <a:pos x="T0" y="T1"/>
                </a:cxn>
                <a:cxn ang="0">
                  <a:pos x="T2" y="T3"/>
                </a:cxn>
                <a:cxn ang="0">
                  <a:pos x="T4" y="T5"/>
                </a:cxn>
                <a:cxn ang="0">
                  <a:pos x="T6" y="T7"/>
                </a:cxn>
                <a:cxn ang="0">
                  <a:pos x="T8" y="T9"/>
                </a:cxn>
              </a:cxnLst>
              <a:rect l="0" t="0" r="r" b="b"/>
              <a:pathLst>
                <a:path w="1921" h="1085">
                  <a:moveTo>
                    <a:pt x="0" y="1084"/>
                  </a:moveTo>
                  <a:lnTo>
                    <a:pt x="1920" y="1084"/>
                  </a:lnTo>
                  <a:lnTo>
                    <a:pt x="1920" y="0"/>
                  </a:lnTo>
                  <a:lnTo>
                    <a:pt x="0" y="0"/>
                  </a:lnTo>
                  <a:lnTo>
                    <a:pt x="0" y="1084"/>
                  </a:lnTo>
                </a:path>
              </a:pathLst>
            </a:custGeom>
            <a:solidFill>
              <a:srgbClr val="FFFFFF"/>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132"/>
            <p:cNvSpPr>
              <a:spLocks noChangeArrowheads="1"/>
            </p:cNvSpPr>
            <p:nvPr/>
          </p:nvSpPr>
          <p:spPr bwMode="auto">
            <a:xfrm>
              <a:off x="10644063" y="8180509"/>
              <a:ext cx="1946826" cy="1184967"/>
            </a:xfrm>
            <a:custGeom>
              <a:avLst/>
              <a:gdLst>
                <a:gd name="T0" fmla="*/ 110 w 2031"/>
                <a:gd name="T1" fmla="*/ 0 h 1240"/>
                <a:gd name="T2" fmla="*/ 110 w 2031"/>
                <a:gd name="T3" fmla="*/ 1084 h 1240"/>
                <a:gd name="T4" fmla="*/ 2030 w 2031"/>
                <a:gd name="T5" fmla="*/ 1084 h 1240"/>
                <a:gd name="T6" fmla="*/ 1920 w 2031"/>
                <a:gd name="T7" fmla="*/ 1239 h 1240"/>
                <a:gd name="T8" fmla="*/ 0 w 2031"/>
                <a:gd name="T9" fmla="*/ 1239 h 1240"/>
                <a:gd name="T10" fmla="*/ 0 w 2031"/>
                <a:gd name="T11" fmla="*/ 155 h 1240"/>
                <a:gd name="T12" fmla="*/ 110 w 2031"/>
                <a:gd name="T13" fmla="*/ 0 h 1240"/>
              </a:gdLst>
              <a:ahLst/>
              <a:cxnLst>
                <a:cxn ang="0">
                  <a:pos x="T0" y="T1"/>
                </a:cxn>
                <a:cxn ang="0">
                  <a:pos x="T2" y="T3"/>
                </a:cxn>
                <a:cxn ang="0">
                  <a:pos x="T4" y="T5"/>
                </a:cxn>
                <a:cxn ang="0">
                  <a:pos x="T6" y="T7"/>
                </a:cxn>
                <a:cxn ang="0">
                  <a:pos x="T8" y="T9"/>
                </a:cxn>
                <a:cxn ang="0">
                  <a:pos x="T10" y="T11"/>
                </a:cxn>
                <a:cxn ang="0">
                  <a:pos x="T12" y="T13"/>
                </a:cxn>
              </a:cxnLst>
              <a:rect l="0" t="0" r="r" b="b"/>
              <a:pathLst>
                <a:path w="2031" h="1240">
                  <a:moveTo>
                    <a:pt x="110" y="0"/>
                  </a:moveTo>
                  <a:lnTo>
                    <a:pt x="110" y="1084"/>
                  </a:lnTo>
                  <a:lnTo>
                    <a:pt x="2030" y="1084"/>
                  </a:lnTo>
                  <a:lnTo>
                    <a:pt x="1920" y="1239"/>
                  </a:lnTo>
                  <a:lnTo>
                    <a:pt x="0" y="1239"/>
                  </a:lnTo>
                  <a:lnTo>
                    <a:pt x="0" y="155"/>
                  </a:lnTo>
                  <a:lnTo>
                    <a:pt x="110" y="0"/>
                  </a:lnTo>
                </a:path>
              </a:pathLst>
            </a:custGeom>
            <a:solidFill>
              <a:srgbClr val="B1B3B6"/>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6" name="Freeform 133"/>
            <p:cNvSpPr>
              <a:spLocks noChangeArrowheads="1"/>
            </p:cNvSpPr>
            <p:nvPr/>
          </p:nvSpPr>
          <p:spPr bwMode="auto">
            <a:xfrm>
              <a:off x="10644063" y="9221587"/>
              <a:ext cx="1946826" cy="143889"/>
            </a:xfrm>
            <a:custGeom>
              <a:avLst/>
              <a:gdLst>
                <a:gd name="T0" fmla="*/ 110 w 2031"/>
                <a:gd name="T1" fmla="*/ 0 h 156"/>
                <a:gd name="T2" fmla="*/ 2030 w 2031"/>
                <a:gd name="T3" fmla="*/ 0 h 156"/>
                <a:gd name="T4" fmla="*/ 1920 w 2031"/>
                <a:gd name="T5" fmla="*/ 155 h 156"/>
                <a:gd name="T6" fmla="*/ 0 w 2031"/>
                <a:gd name="T7" fmla="*/ 155 h 156"/>
                <a:gd name="T8" fmla="*/ 110 w 2031"/>
                <a:gd name="T9" fmla="*/ 0 h 156"/>
              </a:gdLst>
              <a:ahLst/>
              <a:cxnLst>
                <a:cxn ang="0">
                  <a:pos x="T0" y="T1"/>
                </a:cxn>
                <a:cxn ang="0">
                  <a:pos x="T2" y="T3"/>
                </a:cxn>
                <a:cxn ang="0">
                  <a:pos x="T4" y="T5"/>
                </a:cxn>
                <a:cxn ang="0">
                  <a:pos x="T6" y="T7"/>
                </a:cxn>
                <a:cxn ang="0">
                  <a:pos x="T8" y="T9"/>
                </a:cxn>
              </a:cxnLst>
              <a:rect l="0" t="0" r="r" b="b"/>
              <a:pathLst>
                <a:path w="2031" h="156">
                  <a:moveTo>
                    <a:pt x="110" y="0"/>
                  </a:moveTo>
                  <a:lnTo>
                    <a:pt x="2030" y="0"/>
                  </a:lnTo>
                  <a:lnTo>
                    <a:pt x="1920" y="155"/>
                  </a:lnTo>
                  <a:lnTo>
                    <a:pt x="0" y="155"/>
                  </a:lnTo>
                  <a:lnTo>
                    <a:pt x="110" y="0"/>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7" name="Freeform 134"/>
            <p:cNvSpPr>
              <a:spLocks noChangeArrowheads="1"/>
            </p:cNvSpPr>
            <p:nvPr/>
          </p:nvSpPr>
          <p:spPr bwMode="auto">
            <a:xfrm>
              <a:off x="11024964"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8" name="Freeform 135"/>
            <p:cNvSpPr>
              <a:spLocks noChangeArrowheads="1"/>
            </p:cNvSpPr>
            <p:nvPr/>
          </p:nvSpPr>
          <p:spPr bwMode="auto">
            <a:xfrm>
              <a:off x="11135002" y="8269381"/>
              <a:ext cx="42322" cy="871797"/>
            </a:xfrm>
            <a:custGeom>
              <a:avLst/>
              <a:gdLst>
                <a:gd name="T0" fmla="*/ 0 w 50"/>
                <a:gd name="T1" fmla="*/ 912 h 913"/>
                <a:gd name="T2" fmla="*/ 49 w 50"/>
                <a:gd name="T3" fmla="*/ 912 h 913"/>
                <a:gd name="T4" fmla="*/ 49 w 50"/>
                <a:gd name="T5" fmla="*/ 0 h 913"/>
                <a:gd name="T6" fmla="*/ 0 w 50"/>
                <a:gd name="T7" fmla="*/ 0 h 913"/>
                <a:gd name="T8" fmla="*/ 0 w 50"/>
                <a:gd name="T9" fmla="*/ 912 h 913"/>
              </a:gdLst>
              <a:ahLst/>
              <a:cxnLst>
                <a:cxn ang="0">
                  <a:pos x="T0" y="T1"/>
                </a:cxn>
                <a:cxn ang="0">
                  <a:pos x="T2" y="T3"/>
                </a:cxn>
                <a:cxn ang="0">
                  <a:pos x="T4" y="T5"/>
                </a:cxn>
                <a:cxn ang="0">
                  <a:pos x="T6" y="T7"/>
                </a:cxn>
                <a:cxn ang="0">
                  <a:pos x="T8" y="T9"/>
                </a:cxn>
              </a:cxnLst>
              <a:rect l="0" t="0" r="r" b="b"/>
              <a:pathLst>
                <a:path w="50" h="913">
                  <a:moveTo>
                    <a:pt x="0" y="912"/>
                  </a:moveTo>
                  <a:lnTo>
                    <a:pt x="49" y="912"/>
                  </a:lnTo>
                  <a:lnTo>
                    <a:pt x="49"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9" name="Freeform 136"/>
            <p:cNvSpPr>
              <a:spLocks noChangeArrowheads="1"/>
            </p:cNvSpPr>
            <p:nvPr/>
          </p:nvSpPr>
          <p:spPr bwMode="auto">
            <a:xfrm>
              <a:off x="11240808"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0" name="Freeform 137"/>
            <p:cNvSpPr>
              <a:spLocks noChangeArrowheads="1"/>
            </p:cNvSpPr>
            <p:nvPr/>
          </p:nvSpPr>
          <p:spPr bwMode="auto">
            <a:xfrm>
              <a:off x="11350846"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138"/>
            <p:cNvSpPr>
              <a:spLocks noChangeArrowheads="1"/>
            </p:cNvSpPr>
            <p:nvPr/>
          </p:nvSpPr>
          <p:spPr bwMode="auto">
            <a:xfrm>
              <a:off x="11460884" y="8269381"/>
              <a:ext cx="42322" cy="871797"/>
            </a:xfrm>
            <a:custGeom>
              <a:avLst/>
              <a:gdLst>
                <a:gd name="T0" fmla="*/ 0 w 49"/>
                <a:gd name="T1" fmla="*/ 912 h 913"/>
                <a:gd name="T2" fmla="*/ 48 w 49"/>
                <a:gd name="T3" fmla="*/ 912 h 913"/>
                <a:gd name="T4" fmla="*/ 48 w 49"/>
                <a:gd name="T5" fmla="*/ 0 h 913"/>
                <a:gd name="T6" fmla="*/ 0 w 49"/>
                <a:gd name="T7" fmla="*/ 0 h 913"/>
                <a:gd name="T8" fmla="*/ 0 w 49"/>
                <a:gd name="T9" fmla="*/ 912 h 913"/>
              </a:gdLst>
              <a:ahLst/>
              <a:cxnLst>
                <a:cxn ang="0">
                  <a:pos x="T0" y="T1"/>
                </a:cxn>
                <a:cxn ang="0">
                  <a:pos x="T2" y="T3"/>
                </a:cxn>
                <a:cxn ang="0">
                  <a:pos x="T4" y="T5"/>
                </a:cxn>
                <a:cxn ang="0">
                  <a:pos x="T6" y="T7"/>
                </a:cxn>
                <a:cxn ang="0">
                  <a:pos x="T8" y="T9"/>
                </a:cxn>
              </a:cxnLst>
              <a:rect l="0" t="0" r="r" b="b"/>
              <a:pathLst>
                <a:path w="49" h="913">
                  <a:moveTo>
                    <a:pt x="0" y="912"/>
                  </a:moveTo>
                  <a:lnTo>
                    <a:pt x="48" y="912"/>
                  </a:lnTo>
                  <a:lnTo>
                    <a:pt x="48"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139"/>
            <p:cNvSpPr>
              <a:spLocks noChangeArrowheads="1"/>
            </p:cNvSpPr>
            <p:nvPr/>
          </p:nvSpPr>
          <p:spPr bwMode="auto">
            <a:xfrm>
              <a:off x="11566689" y="8269381"/>
              <a:ext cx="42322" cy="871797"/>
            </a:xfrm>
            <a:custGeom>
              <a:avLst/>
              <a:gdLst>
                <a:gd name="T0" fmla="*/ 0 w 49"/>
                <a:gd name="T1" fmla="*/ 912 h 913"/>
                <a:gd name="T2" fmla="*/ 48 w 49"/>
                <a:gd name="T3" fmla="*/ 912 h 913"/>
                <a:gd name="T4" fmla="*/ 48 w 49"/>
                <a:gd name="T5" fmla="*/ 0 h 913"/>
                <a:gd name="T6" fmla="*/ 0 w 49"/>
                <a:gd name="T7" fmla="*/ 0 h 913"/>
                <a:gd name="T8" fmla="*/ 0 w 49"/>
                <a:gd name="T9" fmla="*/ 912 h 913"/>
              </a:gdLst>
              <a:ahLst/>
              <a:cxnLst>
                <a:cxn ang="0">
                  <a:pos x="T0" y="T1"/>
                </a:cxn>
                <a:cxn ang="0">
                  <a:pos x="T2" y="T3"/>
                </a:cxn>
                <a:cxn ang="0">
                  <a:pos x="T4" y="T5"/>
                </a:cxn>
                <a:cxn ang="0">
                  <a:pos x="T6" y="T7"/>
                </a:cxn>
                <a:cxn ang="0">
                  <a:pos x="T8" y="T9"/>
                </a:cxn>
              </a:cxnLst>
              <a:rect l="0" t="0" r="r" b="b"/>
              <a:pathLst>
                <a:path w="49" h="913">
                  <a:moveTo>
                    <a:pt x="0" y="912"/>
                  </a:moveTo>
                  <a:lnTo>
                    <a:pt x="48" y="912"/>
                  </a:lnTo>
                  <a:lnTo>
                    <a:pt x="48"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140"/>
            <p:cNvSpPr>
              <a:spLocks noChangeArrowheads="1"/>
            </p:cNvSpPr>
            <p:nvPr/>
          </p:nvSpPr>
          <p:spPr bwMode="auto">
            <a:xfrm>
              <a:off x="11672495"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141"/>
            <p:cNvSpPr>
              <a:spLocks noChangeArrowheads="1"/>
            </p:cNvSpPr>
            <p:nvPr/>
          </p:nvSpPr>
          <p:spPr bwMode="auto">
            <a:xfrm>
              <a:off x="11778301"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5" name="Freeform 142"/>
            <p:cNvSpPr>
              <a:spLocks noChangeArrowheads="1"/>
            </p:cNvSpPr>
            <p:nvPr/>
          </p:nvSpPr>
          <p:spPr bwMode="auto">
            <a:xfrm>
              <a:off x="11888339" y="8269381"/>
              <a:ext cx="42322" cy="871797"/>
            </a:xfrm>
            <a:custGeom>
              <a:avLst/>
              <a:gdLst>
                <a:gd name="T0" fmla="*/ 0 w 50"/>
                <a:gd name="T1" fmla="*/ 912 h 913"/>
                <a:gd name="T2" fmla="*/ 49 w 50"/>
                <a:gd name="T3" fmla="*/ 912 h 913"/>
                <a:gd name="T4" fmla="*/ 49 w 50"/>
                <a:gd name="T5" fmla="*/ 0 h 913"/>
                <a:gd name="T6" fmla="*/ 0 w 50"/>
                <a:gd name="T7" fmla="*/ 0 h 913"/>
                <a:gd name="T8" fmla="*/ 0 w 50"/>
                <a:gd name="T9" fmla="*/ 912 h 913"/>
              </a:gdLst>
              <a:ahLst/>
              <a:cxnLst>
                <a:cxn ang="0">
                  <a:pos x="T0" y="T1"/>
                </a:cxn>
                <a:cxn ang="0">
                  <a:pos x="T2" y="T3"/>
                </a:cxn>
                <a:cxn ang="0">
                  <a:pos x="T4" y="T5"/>
                </a:cxn>
                <a:cxn ang="0">
                  <a:pos x="T6" y="T7"/>
                </a:cxn>
                <a:cxn ang="0">
                  <a:pos x="T8" y="T9"/>
                </a:cxn>
              </a:cxnLst>
              <a:rect l="0" t="0" r="r" b="b"/>
              <a:pathLst>
                <a:path w="50" h="913">
                  <a:moveTo>
                    <a:pt x="0" y="912"/>
                  </a:moveTo>
                  <a:lnTo>
                    <a:pt x="49" y="912"/>
                  </a:lnTo>
                  <a:lnTo>
                    <a:pt x="49"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143"/>
            <p:cNvSpPr>
              <a:spLocks noChangeArrowheads="1"/>
            </p:cNvSpPr>
            <p:nvPr/>
          </p:nvSpPr>
          <p:spPr bwMode="auto">
            <a:xfrm>
              <a:off x="11994145" y="8269381"/>
              <a:ext cx="46555" cy="871797"/>
            </a:xfrm>
            <a:custGeom>
              <a:avLst/>
              <a:gdLst>
                <a:gd name="T0" fmla="*/ 0 w 53"/>
                <a:gd name="T1" fmla="*/ 912 h 913"/>
                <a:gd name="T2" fmla="*/ 52 w 53"/>
                <a:gd name="T3" fmla="*/ 912 h 913"/>
                <a:gd name="T4" fmla="*/ 52 w 53"/>
                <a:gd name="T5" fmla="*/ 0 h 913"/>
                <a:gd name="T6" fmla="*/ 0 w 53"/>
                <a:gd name="T7" fmla="*/ 0 h 913"/>
                <a:gd name="T8" fmla="*/ 0 w 53"/>
                <a:gd name="T9" fmla="*/ 912 h 913"/>
              </a:gdLst>
              <a:ahLst/>
              <a:cxnLst>
                <a:cxn ang="0">
                  <a:pos x="T0" y="T1"/>
                </a:cxn>
                <a:cxn ang="0">
                  <a:pos x="T2" y="T3"/>
                </a:cxn>
                <a:cxn ang="0">
                  <a:pos x="T4" y="T5"/>
                </a:cxn>
                <a:cxn ang="0">
                  <a:pos x="T6" y="T7"/>
                </a:cxn>
                <a:cxn ang="0">
                  <a:pos x="T8" y="T9"/>
                </a:cxn>
              </a:cxnLst>
              <a:rect l="0" t="0" r="r" b="b"/>
              <a:pathLst>
                <a:path w="53" h="913">
                  <a:moveTo>
                    <a:pt x="0" y="912"/>
                  </a:moveTo>
                  <a:lnTo>
                    <a:pt x="52" y="912"/>
                  </a:lnTo>
                  <a:lnTo>
                    <a:pt x="52"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7" name="Freeform 144"/>
            <p:cNvSpPr>
              <a:spLocks noChangeArrowheads="1"/>
            </p:cNvSpPr>
            <p:nvPr/>
          </p:nvSpPr>
          <p:spPr bwMode="auto">
            <a:xfrm>
              <a:off x="12099950" y="8269381"/>
              <a:ext cx="46555" cy="871797"/>
            </a:xfrm>
            <a:custGeom>
              <a:avLst/>
              <a:gdLst>
                <a:gd name="T0" fmla="*/ 0 w 54"/>
                <a:gd name="T1" fmla="*/ 912 h 913"/>
                <a:gd name="T2" fmla="*/ 53 w 54"/>
                <a:gd name="T3" fmla="*/ 912 h 913"/>
                <a:gd name="T4" fmla="*/ 53 w 54"/>
                <a:gd name="T5" fmla="*/ 0 h 913"/>
                <a:gd name="T6" fmla="*/ 0 w 54"/>
                <a:gd name="T7" fmla="*/ 0 h 913"/>
                <a:gd name="T8" fmla="*/ 0 w 54"/>
                <a:gd name="T9" fmla="*/ 912 h 913"/>
              </a:gdLst>
              <a:ahLst/>
              <a:cxnLst>
                <a:cxn ang="0">
                  <a:pos x="T0" y="T1"/>
                </a:cxn>
                <a:cxn ang="0">
                  <a:pos x="T2" y="T3"/>
                </a:cxn>
                <a:cxn ang="0">
                  <a:pos x="T4" y="T5"/>
                </a:cxn>
                <a:cxn ang="0">
                  <a:pos x="T6" y="T7"/>
                </a:cxn>
                <a:cxn ang="0">
                  <a:pos x="T8" y="T9"/>
                </a:cxn>
              </a:cxnLst>
              <a:rect l="0" t="0" r="r" b="b"/>
              <a:pathLst>
                <a:path w="54" h="913">
                  <a:moveTo>
                    <a:pt x="0" y="912"/>
                  </a:moveTo>
                  <a:lnTo>
                    <a:pt x="53" y="912"/>
                  </a:lnTo>
                  <a:lnTo>
                    <a:pt x="53"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8" name="Freeform 145"/>
            <p:cNvSpPr>
              <a:spLocks noChangeArrowheads="1"/>
            </p:cNvSpPr>
            <p:nvPr/>
          </p:nvSpPr>
          <p:spPr bwMode="auto">
            <a:xfrm>
              <a:off x="12205756" y="8269381"/>
              <a:ext cx="46555" cy="871797"/>
            </a:xfrm>
            <a:custGeom>
              <a:avLst/>
              <a:gdLst>
                <a:gd name="T0" fmla="*/ 0 w 55"/>
                <a:gd name="T1" fmla="*/ 912 h 913"/>
                <a:gd name="T2" fmla="*/ 54 w 55"/>
                <a:gd name="T3" fmla="*/ 912 h 913"/>
                <a:gd name="T4" fmla="*/ 54 w 55"/>
                <a:gd name="T5" fmla="*/ 0 h 913"/>
                <a:gd name="T6" fmla="*/ 0 w 55"/>
                <a:gd name="T7" fmla="*/ 0 h 913"/>
                <a:gd name="T8" fmla="*/ 0 w 55"/>
                <a:gd name="T9" fmla="*/ 912 h 913"/>
              </a:gdLst>
              <a:ahLst/>
              <a:cxnLst>
                <a:cxn ang="0">
                  <a:pos x="T0" y="T1"/>
                </a:cxn>
                <a:cxn ang="0">
                  <a:pos x="T2" y="T3"/>
                </a:cxn>
                <a:cxn ang="0">
                  <a:pos x="T4" y="T5"/>
                </a:cxn>
                <a:cxn ang="0">
                  <a:pos x="T6" y="T7"/>
                </a:cxn>
                <a:cxn ang="0">
                  <a:pos x="T8" y="T9"/>
                </a:cxn>
              </a:cxnLst>
              <a:rect l="0" t="0" r="r" b="b"/>
              <a:pathLst>
                <a:path w="55" h="913">
                  <a:moveTo>
                    <a:pt x="0" y="912"/>
                  </a:moveTo>
                  <a:lnTo>
                    <a:pt x="54" y="912"/>
                  </a:lnTo>
                  <a:lnTo>
                    <a:pt x="54" y="0"/>
                  </a:lnTo>
                  <a:lnTo>
                    <a:pt x="0" y="0"/>
                  </a:lnTo>
                  <a:lnTo>
                    <a:pt x="0" y="912"/>
                  </a:lnTo>
                </a:path>
              </a:pathLst>
            </a:custGeom>
            <a:solidFill>
              <a:srgbClr val="8F919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Freeform 146"/>
            <p:cNvSpPr>
              <a:spLocks noChangeArrowheads="1"/>
            </p:cNvSpPr>
            <p:nvPr/>
          </p:nvSpPr>
          <p:spPr bwMode="auto">
            <a:xfrm>
              <a:off x="12946396" y="8133956"/>
              <a:ext cx="952252" cy="859101"/>
            </a:xfrm>
            <a:custGeom>
              <a:avLst/>
              <a:gdLst>
                <a:gd name="T0" fmla="*/ 142 w 997"/>
                <a:gd name="T1" fmla="*/ 0 h 900"/>
                <a:gd name="T2" fmla="*/ 0 w 997"/>
                <a:gd name="T3" fmla="*/ 164 h 900"/>
                <a:gd name="T4" fmla="*/ 854 w 997"/>
                <a:gd name="T5" fmla="*/ 899 h 900"/>
                <a:gd name="T6" fmla="*/ 996 w 997"/>
                <a:gd name="T7" fmla="*/ 735 h 900"/>
                <a:gd name="T8" fmla="*/ 142 w 997"/>
                <a:gd name="T9" fmla="*/ 0 h 900"/>
              </a:gdLst>
              <a:ahLst/>
              <a:cxnLst>
                <a:cxn ang="0">
                  <a:pos x="T0" y="T1"/>
                </a:cxn>
                <a:cxn ang="0">
                  <a:pos x="T2" y="T3"/>
                </a:cxn>
                <a:cxn ang="0">
                  <a:pos x="T4" y="T5"/>
                </a:cxn>
                <a:cxn ang="0">
                  <a:pos x="T6" y="T7"/>
                </a:cxn>
                <a:cxn ang="0">
                  <a:pos x="T8" y="T9"/>
                </a:cxn>
              </a:cxnLst>
              <a:rect l="0" t="0" r="r" b="b"/>
              <a:pathLst>
                <a:path w="997" h="900">
                  <a:moveTo>
                    <a:pt x="142" y="0"/>
                  </a:moveTo>
                  <a:lnTo>
                    <a:pt x="0" y="164"/>
                  </a:lnTo>
                  <a:lnTo>
                    <a:pt x="854" y="899"/>
                  </a:lnTo>
                  <a:lnTo>
                    <a:pt x="996" y="735"/>
                  </a:lnTo>
                  <a:lnTo>
                    <a:pt x="142" y="0"/>
                  </a:lnTo>
                </a:path>
              </a:pathLst>
            </a:custGeom>
            <a:solidFill>
              <a:srgbClr val="FCCEB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0" name="Freeform 147"/>
            <p:cNvSpPr>
              <a:spLocks noChangeArrowheads="1"/>
            </p:cNvSpPr>
            <p:nvPr/>
          </p:nvSpPr>
          <p:spPr bwMode="auto">
            <a:xfrm>
              <a:off x="13035273" y="8133956"/>
              <a:ext cx="766034" cy="672892"/>
            </a:xfrm>
            <a:custGeom>
              <a:avLst/>
              <a:gdLst>
                <a:gd name="T0" fmla="*/ 49 w 802"/>
                <a:gd name="T1" fmla="*/ 0 h 705"/>
                <a:gd name="T2" fmla="*/ 0 w 802"/>
                <a:gd name="T3" fmla="*/ 54 h 705"/>
                <a:gd name="T4" fmla="*/ 757 w 802"/>
                <a:gd name="T5" fmla="*/ 704 h 705"/>
                <a:gd name="T6" fmla="*/ 801 w 802"/>
                <a:gd name="T7" fmla="*/ 651 h 705"/>
                <a:gd name="T8" fmla="*/ 49 w 802"/>
                <a:gd name="T9" fmla="*/ 0 h 705"/>
              </a:gdLst>
              <a:ahLst/>
              <a:cxnLst>
                <a:cxn ang="0">
                  <a:pos x="T0" y="T1"/>
                </a:cxn>
                <a:cxn ang="0">
                  <a:pos x="T2" y="T3"/>
                </a:cxn>
                <a:cxn ang="0">
                  <a:pos x="T4" y="T5"/>
                </a:cxn>
                <a:cxn ang="0">
                  <a:pos x="T6" y="T7"/>
                </a:cxn>
                <a:cxn ang="0">
                  <a:pos x="T8" y="T9"/>
                </a:cxn>
              </a:cxnLst>
              <a:rect l="0" t="0" r="r" b="b"/>
              <a:pathLst>
                <a:path w="802" h="705">
                  <a:moveTo>
                    <a:pt x="49" y="0"/>
                  </a:moveTo>
                  <a:lnTo>
                    <a:pt x="0" y="54"/>
                  </a:lnTo>
                  <a:lnTo>
                    <a:pt x="757" y="704"/>
                  </a:lnTo>
                  <a:lnTo>
                    <a:pt x="801" y="651"/>
                  </a:lnTo>
                  <a:lnTo>
                    <a:pt x="49" y="0"/>
                  </a:lnTo>
                </a:path>
              </a:pathLst>
            </a:custGeom>
            <a:solidFill>
              <a:srgbClr val="F4817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1" name="Freeform 148"/>
            <p:cNvSpPr>
              <a:spLocks noChangeArrowheads="1"/>
            </p:cNvSpPr>
            <p:nvPr/>
          </p:nvSpPr>
          <p:spPr bwMode="auto">
            <a:xfrm>
              <a:off x="12946396" y="8239757"/>
              <a:ext cx="766034" cy="672892"/>
            </a:xfrm>
            <a:custGeom>
              <a:avLst/>
              <a:gdLst>
                <a:gd name="T0" fmla="*/ 49 w 802"/>
                <a:gd name="T1" fmla="*/ 0 h 705"/>
                <a:gd name="T2" fmla="*/ 0 w 802"/>
                <a:gd name="T3" fmla="*/ 53 h 705"/>
                <a:gd name="T4" fmla="*/ 757 w 802"/>
                <a:gd name="T5" fmla="*/ 704 h 705"/>
                <a:gd name="T6" fmla="*/ 801 w 802"/>
                <a:gd name="T7" fmla="*/ 646 h 705"/>
                <a:gd name="T8" fmla="*/ 49 w 802"/>
                <a:gd name="T9" fmla="*/ 0 h 705"/>
              </a:gdLst>
              <a:ahLst/>
              <a:cxnLst>
                <a:cxn ang="0">
                  <a:pos x="T0" y="T1"/>
                </a:cxn>
                <a:cxn ang="0">
                  <a:pos x="T2" y="T3"/>
                </a:cxn>
                <a:cxn ang="0">
                  <a:pos x="T4" y="T5"/>
                </a:cxn>
                <a:cxn ang="0">
                  <a:pos x="T6" y="T7"/>
                </a:cxn>
                <a:cxn ang="0">
                  <a:pos x="T8" y="T9"/>
                </a:cxn>
              </a:cxnLst>
              <a:rect l="0" t="0" r="r" b="b"/>
              <a:pathLst>
                <a:path w="802" h="705">
                  <a:moveTo>
                    <a:pt x="49" y="0"/>
                  </a:moveTo>
                  <a:lnTo>
                    <a:pt x="0" y="53"/>
                  </a:lnTo>
                  <a:lnTo>
                    <a:pt x="757" y="704"/>
                  </a:lnTo>
                  <a:lnTo>
                    <a:pt x="801" y="646"/>
                  </a:lnTo>
                  <a:lnTo>
                    <a:pt x="49" y="0"/>
                  </a:lnTo>
                </a:path>
              </a:pathLst>
            </a:custGeom>
            <a:solidFill>
              <a:srgbClr val="F4817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2" name="Freeform 149"/>
            <p:cNvSpPr>
              <a:spLocks noChangeArrowheads="1"/>
            </p:cNvSpPr>
            <p:nvPr/>
          </p:nvSpPr>
          <p:spPr bwMode="auto">
            <a:xfrm>
              <a:off x="12857520" y="8074708"/>
              <a:ext cx="220076" cy="211601"/>
            </a:xfrm>
            <a:custGeom>
              <a:avLst/>
              <a:gdLst>
                <a:gd name="T0" fmla="*/ 92 w 235"/>
                <a:gd name="T1" fmla="*/ 225 h 226"/>
                <a:gd name="T2" fmla="*/ 92 w 235"/>
                <a:gd name="T3" fmla="*/ 225 h 226"/>
                <a:gd name="T4" fmla="*/ 9 w 235"/>
                <a:gd name="T5" fmla="*/ 39 h 226"/>
                <a:gd name="T6" fmla="*/ 40 w 235"/>
                <a:gd name="T7" fmla="*/ 9 h 226"/>
                <a:gd name="T8" fmla="*/ 234 w 235"/>
                <a:gd name="T9" fmla="*/ 61 h 226"/>
                <a:gd name="T10" fmla="*/ 92 w 235"/>
                <a:gd name="T11" fmla="*/ 225 h 226"/>
              </a:gdLst>
              <a:ahLst/>
              <a:cxnLst>
                <a:cxn ang="0">
                  <a:pos x="T0" y="T1"/>
                </a:cxn>
                <a:cxn ang="0">
                  <a:pos x="T2" y="T3"/>
                </a:cxn>
                <a:cxn ang="0">
                  <a:pos x="T4" y="T5"/>
                </a:cxn>
                <a:cxn ang="0">
                  <a:pos x="T6" y="T7"/>
                </a:cxn>
                <a:cxn ang="0">
                  <a:pos x="T8" y="T9"/>
                </a:cxn>
                <a:cxn ang="0">
                  <a:pos x="T10" y="T11"/>
                </a:cxn>
              </a:cxnLst>
              <a:rect l="0" t="0" r="r" b="b"/>
              <a:pathLst>
                <a:path w="235" h="226">
                  <a:moveTo>
                    <a:pt x="92" y="225"/>
                  </a:moveTo>
                  <a:lnTo>
                    <a:pt x="92" y="225"/>
                  </a:lnTo>
                  <a:cubicBezTo>
                    <a:pt x="9" y="39"/>
                    <a:pt x="9" y="39"/>
                    <a:pt x="9" y="39"/>
                  </a:cubicBezTo>
                  <a:cubicBezTo>
                    <a:pt x="0" y="22"/>
                    <a:pt x="22" y="0"/>
                    <a:pt x="40" y="9"/>
                  </a:cubicBezTo>
                  <a:cubicBezTo>
                    <a:pt x="234" y="61"/>
                    <a:pt x="234" y="61"/>
                    <a:pt x="234" y="61"/>
                  </a:cubicBezTo>
                  <a:lnTo>
                    <a:pt x="92" y="225"/>
                  </a:lnTo>
                </a:path>
              </a:pathLst>
            </a:custGeom>
            <a:solidFill>
              <a:srgbClr val="FEE5D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3" name="Freeform 150"/>
            <p:cNvSpPr>
              <a:spLocks noChangeArrowheads="1"/>
            </p:cNvSpPr>
            <p:nvPr/>
          </p:nvSpPr>
          <p:spPr bwMode="auto">
            <a:xfrm>
              <a:off x="13763217" y="8836473"/>
              <a:ext cx="215844" cy="220065"/>
            </a:xfrm>
            <a:custGeom>
              <a:avLst/>
              <a:gdLst>
                <a:gd name="T0" fmla="*/ 0 w 230"/>
                <a:gd name="T1" fmla="*/ 0 h 235"/>
                <a:gd name="T2" fmla="*/ 229 w 230"/>
                <a:gd name="T3" fmla="*/ 0 h 235"/>
                <a:gd name="T4" fmla="*/ 229 w 230"/>
                <a:gd name="T5" fmla="*/ 234 h 235"/>
                <a:gd name="T6" fmla="*/ 0 w 230"/>
                <a:gd name="T7" fmla="*/ 234 h 235"/>
                <a:gd name="T8" fmla="*/ 0 w 230"/>
                <a:gd name="T9" fmla="*/ 0 h 235"/>
              </a:gdLst>
              <a:ahLst/>
              <a:cxnLst>
                <a:cxn ang="0">
                  <a:pos x="T0" y="T1"/>
                </a:cxn>
                <a:cxn ang="0">
                  <a:pos x="T2" y="T3"/>
                </a:cxn>
                <a:cxn ang="0">
                  <a:pos x="T4" y="T5"/>
                </a:cxn>
                <a:cxn ang="0">
                  <a:pos x="T6" y="T7"/>
                </a:cxn>
                <a:cxn ang="0">
                  <a:pos x="T8" y="T9"/>
                </a:cxn>
              </a:cxnLst>
              <a:rect l="0" t="0" r="r" b="b"/>
              <a:pathLst>
                <a:path w="230" h="235">
                  <a:moveTo>
                    <a:pt x="0" y="0"/>
                  </a:moveTo>
                  <a:lnTo>
                    <a:pt x="229" y="0"/>
                  </a:lnTo>
                  <a:lnTo>
                    <a:pt x="229" y="234"/>
                  </a:lnTo>
                  <a:lnTo>
                    <a:pt x="0" y="234"/>
                  </a:lnTo>
                  <a:lnTo>
                    <a:pt x="0" y="0"/>
                  </a:lnTo>
                </a:path>
              </a:pathLst>
            </a:custGeom>
            <a:blipFill dpi="0" rotWithShape="0">
              <a:blip r:embed="rId3"/>
              <a:srcRect/>
              <a:stretch>
                <a:fillRect/>
              </a:stretch>
            </a:blip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4" name="Freeform 151"/>
            <p:cNvSpPr>
              <a:spLocks noChangeArrowheads="1"/>
            </p:cNvSpPr>
            <p:nvPr/>
          </p:nvSpPr>
          <p:spPr bwMode="auto">
            <a:xfrm>
              <a:off x="13763217" y="8836473"/>
              <a:ext cx="131199" cy="152353"/>
            </a:xfrm>
            <a:custGeom>
              <a:avLst/>
              <a:gdLst>
                <a:gd name="T0" fmla="*/ 142 w 143"/>
                <a:gd name="T1" fmla="*/ 0 h 165"/>
                <a:gd name="T2" fmla="*/ 0 w 143"/>
                <a:gd name="T3" fmla="*/ 164 h 165"/>
                <a:gd name="T4" fmla="*/ 0 w 143"/>
                <a:gd name="T5" fmla="*/ 84 h 165"/>
                <a:gd name="T6" fmla="*/ 75 w 143"/>
                <a:gd name="T7" fmla="*/ 0 h 165"/>
                <a:gd name="T8" fmla="*/ 142 w 143"/>
                <a:gd name="T9" fmla="*/ 0 h 165"/>
              </a:gdLst>
              <a:ahLst/>
              <a:cxnLst>
                <a:cxn ang="0">
                  <a:pos x="T0" y="T1"/>
                </a:cxn>
                <a:cxn ang="0">
                  <a:pos x="T2" y="T3"/>
                </a:cxn>
                <a:cxn ang="0">
                  <a:pos x="T4" y="T5"/>
                </a:cxn>
                <a:cxn ang="0">
                  <a:pos x="T6" y="T7"/>
                </a:cxn>
                <a:cxn ang="0">
                  <a:pos x="T8" y="T9"/>
                </a:cxn>
              </a:cxnLst>
              <a:rect l="0" t="0" r="r" b="b"/>
              <a:pathLst>
                <a:path w="143" h="165">
                  <a:moveTo>
                    <a:pt x="142" y="0"/>
                  </a:moveTo>
                  <a:lnTo>
                    <a:pt x="0" y="164"/>
                  </a:lnTo>
                  <a:lnTo>
                    <a:pt x="0" y="84"/>
                  </a:lnTo>
                  <a:lnTo>
                    <a:pt x="75" y="0"/>
                  </a:lnTo>
                  <a:lnTo>
                    <a:pt x="142" y="0"/>
                  </a:lnTo>
                </a:path>
              </a:pathLst>
            </a:custGeom>
            <a:solidFill>
              <a:srgbClr val="B15D5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55" name="Freeform 152"/>
            <p:cNvSpPr>
              <a:spLocks noChangeArrowheads="1"/>
            </p:cNvSpPr>
            <p:nvPr/>
          </p:nvSpPr>
          <p:spPr bwMode="auto">
            <a:xfrm>
              <a:off x="13763217" y="8836473"/>
              <a:ext cx="55019" cy="63480"/>
            </a:xfrm>
            <a:custGeom>
              <a:avLst/>
              <a:gdLst>
                <a:gd name="T0" fmla="*/ 60 w 61"/>
                <a:gd name="T1" fmla="*/ 0 h 72"/>
                <a:gd name="T2" fmla="*/ 0 w 61"/>
                <a:gd name="T3" fmla="*/ 71 h 72"/>
                <a:gd name="T4" fmla="*/ 0 w 61"/>
                <a:gd name="T5" fmla="*/ 30 h 72"/>
                <a:gd name="T6" fmla="*/ 26 w 61"/>
                <a:gd name="T7" fmla="*/ 0 h 72"/>
                <a:gd name="T8" fmla="*/ 60 w 61"/>
                <a:gd name="T9" fmla="*/ 0 h 72"/>
              </a:gdLst>
              <a:ahLst/>
              <a:cxnLst>
                <a:cxn ang="0">
                  <a:pos x="T0" y="T1"/>
                </a:cxn>
                <a:cxn ang="0">
                  <a:pos x="T2" y="T3"/>
                </a:cxn>
                <a:cxn ang="0">
                  <a:pos x="T4" y="T5"/>
                </a:cxn>
                <a:cxn ang="0">
                  <a:pos x="T6" y="T7"/>
                </a:cxn>
                <a:cxn ang="0">
                  <a:pos x="T8" y="T9"/>
                </a:cxn>
              </a:cxnLst>
              <a:rect l="0" t="0" r="r" b="b"/>
              <a:pathLst>
                <a:path w="61" h="72">
                  <a:moveTo>
                    <a:pt x="60" y="0"/>
                  </a:moveTo>
                  <a:lnTo>
                    <a:pt x="0" y="71"/>
                  </a:lnTo>
                  <a:lnTo>
                    <a:pt x="0" y="30"/>
                  </a:lnTo>
                  <a:lnTo>
                    <a:pt x="26" y="0"/>
                  </a:lnTo>
                  <a:lnTo>
                    <a:pt x="60" y="0"/>
                  </a:lnTo>
                </a:path>
              </a:pathLst>
            </a:custGeom>
            <a:solidFill>
              <a:srgbClr val="B15D58"/>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6" name="TextBox 229"/>
          <p:cNvSpPr txBox="1"/>
          <p:nvPr/>
        </p:nvSpPr>
        <p:spPr>
          <a:xfrm>
            <a:off x="1288317" y="1256771"/>
            <a:ext cx="2843065" cy="300068"/>
          </a:xfrm>
          <a:prstGeom prst="rect">
            <a:avLst/>
          </a:prstGeom>
          <a:noFill/>
        </p:spPr>
        <p:txBody>
          <a:bodyPr wrap="square" lIns="68566" tIns="34283" rIns="68566" bIns="34283" rtlCol="0">
            <a:spAutoFit/>
          </a:bodyPr>
          <a:lstStyle/>
          <a:p>
            <a:pPr algn="ctr"/>
            <a:r>
              <a:rPr lang="id-ID" sz="15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添加标题</a:t>
            </a:r>
          </a:p>
        </p:txBody>
      </p:sp>
      <p:sp>
        <p:nvSpPr>
          <p:cNvPr id="157" name="TextBox 230"/>
          <p:cNvSpPr txBox="1"/>
          <p:nvPr/>
        </p:nvSpPr>
        <p:spPr>
          <a:xfrm>
            <a:off x="1350229" y="1582199"/>
            <a:ext cx="2768260" cy="253902"/>
          </a:xfrm>
          <a:prstGeom prst="rect">
            <a:avLst/>
          </a:prstGeom>
          <a:noFill/>
        </p:spPr>
        <p:txBody>
          <a:bodyPr wrap="square" lIns="68566" tIns="34283" rIns="68566" bIns="34283" rtlCol="0">
            <a:spAutoFit/>
          </a:bodyPr>
          <a:lstStyle/>
          <a:p>
            <a:pPr algn="ctr"/>
            <a:r>
              <a:rPr lang="id-ID" sz="12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单击此处添加名称</a:t>
            </a:r>
          </a:p>
        </p:txBody>
      </p:sp>
      <p:sp>
        <p:nvSpPr>
          <p:cNvPr id="158" name="TextBox 231"/>
          <p:cNvSpPr txBox="1"/>
          <p:nvPr/>
        </p:nvSpPr>
        <p:spPr>
          <a:xfrm>
            <a:off x="752672" y="1947033"/>
            <a:ext cx="4340667" cy="300068"/>
          </a:xfrm>
          <a:prstGeom prst="rect">
            <a:avLst/>
          </a:prstGeom>
          <a:noFill/>
        </p:spPr>
        <p:txBody>
          <a:bodyPr wrap="square" lIns="68566" tIns="34283" rIns="68566" bIns="34283" rtlCol="0">
            <a:spAutoFit/>
          </a:bodyPr>
          <a:lstStyle/>
          <a:p>
            <a:r>
              <a:rPr lang="id-ID" sz="15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单击此处添加名称</a:t>
            </a:r>
          </a:p>
        </p:txBody>
      </p:sp>
      <p:sp>
        <p:nvSpPr>
          <p:cNvPr id="159" name="TextBox 232"/>
          <p:cNvSpPr txBox="1"/>
          <p:nvPr/>
        </p:nvSpPr>
        <p:spPr>
          <a:xfrm>
            <a:off x="752672" y="2236352"/>
            <a:ext cx="3944582" cy="830983"/>
          </a:xfrm>
          <a:prstGeom prst="rect">
            <a:avLst/>
          </a:prstGeom>
          <a:noFill/>
        </p:spPr>
        <p:txBody>
          <a:bodyPr wrap="square" lIns="68566" tIns="34283" rIns="68566" bIns="34283" rtlCol="0">
            <a:spAutoFit/>
          </a:bodyPr>
          <a:lstStyle/>
          <a:p>
            <a:pPr>
              <a:lnSpc>
                <a:spcPct val="110000"/>
              </a:lnSpc>
            </a:pPr>
            <a:r>
              <a:rPr lang="zh-CN" altLang="en-US" sz="9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点击输入简要文字内容，概括精炼言简意赅的说明分项内容。</a:t>
            </a:r>
            <a:endParaRPr lang="en-US" sz="9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endParaRPr>
          </a:p>
        </p:txBody>
      </p:sp>
      <p:cxnSp>
        <p:nvCxnSpPr>
          <p:cNvPr id="160" name="Straight Connector 233"/>
          <p:cNvCxnSpPr/>
          <p:nvPr/>
        </p:nvCxnSpPr>
        <p:spPr>
          <a:xfrm>
            <a:off x="1978879" y="1577698"/>
            <a:ext cx="148461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1" name="Rectangle 234"/>
          <p:cNvSpPr/>
          <p:nvPr/>
        </p:nvSpPr>
        <p:spPr>
          <a:xfrm>
            <a:off x="928885" y="3994598"/>
            <a:ext cx="1146786" cy="588609"/>
          </a:xfrm>
          <a:prstGeom prst="rect">
            <a:avLst/>
          </a:prstGeom>
        </p:spPr>
        <p:txBody>
          <a:bodyPr wrap="square" lIns="68566" tIns="34283" rIns="68566" bIns="34283">
            <a:spAutoFit/>
          </a:bodyPr>
          <a:lstStyle/>
          <a:p>
            <a:pPr algn="ctr">
              <a:lnSpc>
                <a:spcPct val="150000"/>
              </a:lnSpc>
            </a:pPr>
            <a:r>
              <a:rPr lang="zh-CN" altLang="en-US"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点击输入简要文字内容，概括精炼言简意赅的说明分项内容。</a:t>
            </a:r>
            <a:endParaRPr lang="pt-BR"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endParaRPr>
          </a:p>
        </p:txBody>
      </p:sp>
      <p:sp>
        <p:nvSpPr>
          <p:cNvPr id="162" name="TextBox 235"/>
          <p:cNvSpPr txBox="1"/>
          <p:nvPr/>
        </p:nvSpPr>
        <p:spPr>
          <a:xfrm>
            <a:off x="895899" y="3837472"/>
            <a:ext cx="1215690" cy="230818"/>
          </a:xfrm>
          <a:prstGeom prst="rect">
            <a:avLst/>
          </a:prstGeom>
          <a:noFill/>
        </p:spPr>
        <p:txBody>
          <a:bodyPr wrap="none" lIns="68566" tIns="34283" rIns="68566" bIns="34283" rtlCol="0">
            <a:spAutoFit/>
          </a:bodyPr>
          <a:lstStyle/>
          <a:p>
            <a:pPr algn="ctr"/>
            <a:r>
              <a:rPr lang="id-ID" sz="1050" b="1"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单击此处添加名称</a:t>
            </a:r>
          </a:p>
        </p:txBody>
      </p:sp>
      <p:sp>
        <p:nvSpPr>
          <p:cNvPr id="163" name="Rectangle 236"/>
          <p:cNvSpPr/>
          <p:nvPr/>
        </p:nvSpPr>
        <p:spPr>
          <a:xfrm>
            <a:off x="2166633" y="3994598"/>
            <a:ext cx="1146786" cy="588609"/>
          </a:xfrm>
          <a:prstGeom prst="rect">
            <a:avLst/>
          </a:prstGeom>
        </p:spPr>
        <p:txBody>
          <a:bodyPr wrap="square" lIns="68566" tIns="34283" rIns="68566" bIns="34283">
            <a:spAutoFit/>
          </a:bodyPr>
          <a:lstStyle/>
          <a:p>
            <a:pPr algn="ctr">
              <a:lnSpc>
                <a:spcPct val="150000"/>
              </a:lnSpc>
            </a:pPr>
            <a:r>
              <a:rPr lang="zh-CN" altLang="en-US"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点击输入简要文字内容，概括精炼言简意赅的说明分项内容。</a:t>
            </a:r>
            <a:endParaRPr lang="pt-BR"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endParaRPr>
          </a:p>
        </p:txBody>
      </p:sp>
      <p:sp>
        <p:nvSpPr>
          <p:cNvPr id="164" name="TextBox 237"/>
          <p:cNvSpPr txBox="1"/>
          <p:nvPr/>
        </p:nvSpPr>
        <p:spPr>
          <a:xfrm>
            <a:off x="2133647" y="3837472"/>
            <a:ext cx="1215690" cy="230818"/>
          </a:xfrm>
          <a:prstGeom prst="rect">
            <a:avLst/>
          </a:prstGeom>
          <a:noFill/>
        </p:spPr>
        <p:txBody>
          <a:bodyPr wrap="none" lIns="68566" tIns="34283" rIns="68566" bIns="34283" rtlCol="0">
            <a:spAutoFit/>
          </a:bodyPr>
          <a:lstStyle/>
          <a:p>
            <a:pPr algn="ctr"/>
            <a:r>
              <a:rPr lang="id-ID" sz="1050" b="1"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单击此处添加名称</a:t>
            </a:r>
          </a:p>
        </p:txBody>
      </p:sp>
      <p:sp>
        <p:nvSpPr>
          <p:cNvPr id="165" name="Rectangle 238"/>
          <p:cNvSpPr/>
          <p:nvPr/>
        </p:nvSpPr>
        <p:spPr>
          <a:xfrm>
            <a:off x="3409298" y="3994598"/>
            <a:ext cx="1146786" cy="588609"/>
          </a:xfrm>
          <a:prstGeom prst="rect">
            <a:avLst/>
          </a:prstGeom>
        </p:spPr>
        <p:txBody>
          <a:bodyPr wrap="square" lIns="68566" tIns="34283" rIns="68566" bIns="34283">
            <a:spAutoFit/>
          </a:bodyPr>
          <a:lstStyle/>
          <a:p>
            <a:pPr algn="ctr">
              <a:lnSpc>
                <a:spcPct val="150000"/>
              </a:lnSpc>
            </a:pPr>
            <a:r>
              <a:rPr lang="zh-CN" altLang="en-US"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点击输入简要文字内容，概括精炼言简意赅的说明分项内容。</a:t>
            </a:r>
            <a:endParaRPr lang="pt-BR" sz="75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endParaRPr>
          </a:p>
        </p:txBody>
      </p:sp>
      <p:sp>
        <p:nvSpPr>
          <p:cNvPr id="166" name="TextBox 239"/>
          <p:cNvSpPr txBox="1"/>
          <p:nvPr/>
        </p:nvSpPr>
        <p:spPr>
          <a:xfrm>
            <a:off x="3376311" y="3837472"/>
            <a:ext cx="1215690" cy="230818"/>
          </a:xfrm>
          <a:prstGeom prst="rect">
            <a:avLst/>
          </a:prstGeom>
          <a:noFill/>
        </p:spPr>
        <p:txBody>
          <a:bodyPr wrap="none" lIns="68566" tIns="34283" rIns="68566" bIns="34283" rtlCol="0">
            <a:spAutoFit/>
          </a:bodyPr>
          <a:lstStyle/>
          <a:p>
            <a:pPr algn="ctr"/>
            <a:r>
              <a:rPr lang="id-ID" sz="1050" b="1"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单击此处添加名称</a:t>
            </a:r>
          </a:p>
        </p:txBody>
      </p:sp>
      <p:sp>
        <p:nvSpPr>
          <p:cNvPr id="167" name="Freeform 8"/>
          <p:cNvSpPr>
            <a:spLocks noEditPoints="1"/>
          </p:cNvSpPr>
          <p:nvPr/>
        </p:nvSpPr>
        <p:spPr bwMode="auto">
          <a:xfrm>
            <a:off x="1360022" y="3514586"/>
            <a:ext cx="276080" cy="316816"/>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accent1"/>
          </a:solidFill>
          <a:ln>
            <a:noFill/>
          </a:ln>
        </p:spPr>
        <p:txBody>
          <a:bodyPr vert="horz" wrap="square" lIns="68566" tIns="34283" rIns="68566" bIns="34283"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68" name="Group 241"/>
          <p:cNvGrpSpPr/>
          <p:nvPr/>
        </p:nvGrpSpPr>
        <p:grpSpPr>
          <a:xfrm>
            <a:off x="2641101" y="3486182"/>
            <a:ext cx="242207" cy="351290"/>
            <a:chOff x="-990600" y="3375025"/>
            <a:chExt cx="571500" cy="828675"/>
          </a:xfrm>
          <a:solidFill>
            <a:schemeClr val="accent2"/>
          </a:solidFill>
        </p:grpSpPr>
        <p:sp>
          <p:nvSpPr>
            <p:cNvPr id="169"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70"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71"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2" name="Group 245"/>
          <p:cNvGrpSpPr/>
          <p:nvPr/>
        </p:nvGrpSpPr>
        <p:grpSpPr>
          <a:xfrm>
            <a:off x="3820823" y="3546743"/>
            <a:ext cx="327604" cy="282657"/>
            <a:chOff x="-122237" y="-128588"/>
            <a:chExt cx="4632324" cy="3995738"/>
          </a:xfrm>
          <a:solidFill>
            <a:schemeClr val="accent3"/>
          </a:solidFill>
        </p:grpSpPr>
        <p:sp>
          <p:nvSpPr>
            <p:cNvPr id="173" name="Freeform 246"/>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74" name="Freeform 247"/>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5" name="矩形 17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509384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 calcmode="lin" valueType="num">
                                      <p:cBhvr>
                                        <p:cTn id="7" dur="500" fill="hold"/>
                                        <p:tgtEl>
                                          <p:spTgt spid="156"/>
                                        </p:tgtEl>
                                        <p:attrNameLst>
                                          <p:attrName>ppt_w</p:attrName>
                                        </p:attrNameLst>
                                      </p:cBhvr>
                                      <p:tavLst>
                                        <p:tav tm="0">
                                          <p:val>
                                            <p:fltVal val="0"/>
                                          </p:val>
                                        </p:tav>
                                        <p:tav tm="100000">
                                          <p:val>
                                            <p:strVal val="#ppt_w"/>
                                          </p:val>
                                        </p:tav>
                                      </p:tavLst>
                                    </p:anim>
                                    <p:anim calcmode="lin" valueType="num">
                                      <p:cBhvr>
                                        <p:cTn id="8" dur="500" fill="hold"/>
                                        <p:tgtEl>
                                          <p:spTgt spid="15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60"/>
                                        </p:tgtEl>
                                        <p:attrNameLst>
                                          <p:attrName>style.visibility</p:attrName>
                                        </p:attrNameLst>
                                      </p:cBhvr>
                                      <p:to>
                                        <p:strVal val="visible"/>
                                      </p:to>
                                    </p:set>
                                    <p:anim calcmode="lin" valueType="num">
                                      <p:cBhvr>
                                        <p:cTn id="11" dur="500" fill="hold"/>
                                        <p:tgtEl>
                                          <p:spTgt spid="160"/>
                                        </p:tgtEl>
                                        <p:attrNameLst>
                                          <p:attrName>ppt_w</p:attrName>
                                        </p:attrNameLst>
                                      </p:cBhvr>
                                      <p:tavLst>
                                        <p:tav tm="0">
                                          <p:val>
                                            <p:fltVal val="0"/>
                                          </p:val>
                                        </p:tav>
                                        <p:tav tm="100000">
                                          <p:val>
                                            <p:strVal val="#ppt_w"/>
                                          </p:val>
                                        </p:tav>
                                      </p:tavLst>
                                    </p:anim>
                                    <p:anim calcmode="lin" valueType="num">
                                      <p:cBhvr>
                                        <p:cTn id="12" dur="500" fill="hold"/>
                                        <p:tgtEl>
                                          <p:spTgt spid="16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57"/>
                                        </p:tgtEl>
                                        <p:attrNameLst>
                                          <p:attrName>style.visibility</p:attrName>
                                        </p:attrNameLst>
                                      </p:cBhvr>
                                      <p:to>
                                        <p:strVal val="visible"/>
                                      </p:to>
                                    </p:set>
                                    <p:anim calcmode="lin" valueType="num">
                                      <p:cBhvr>
                                        <p:cTn id="15" dur="500" fill="hold"/>
                                        <p:tgtEl>
                                          <p:spTgt spid="157"/>
                                        </p:tgtEl>
                                        <p:attrNameLst>
                                          <p:attrName>ppt_w</p:attrName>
                                        </p:attrNameLst>
                                      </p:cBhvr>
                                      <p:tavLst>
                                        <p:tav tm="0">
                                          <p:val>
                                            <p:fltVal val="0"/>
                                          </p:val>
                                        </p:tav>
                                        <p:tav tm="100000">
                                          <p:val>
                                            <p:strVal val="#ppt_w"/>
                                          </p:val>
                                        </p:tav>
                                      </p:tavLst>
                                    </p:anim>
                                    <p:anim calcmode="lin" valueType="num">
                                      <p:cBhvr>
                                        <p:cTn id="16" dur="500" fill="hold"/>
                                        <p:tgtEl>
                                          <p:spTgt spid="157"/>
                                        </p:tgtEl>
                                        <p:attrNameLst>
                                          <p:attrName>ppt_h</p:attrName>
                                        </p:attrNameLst>
                                      </p:cBhvr>
                                      <p:tavLst>
                                        <p:tav tm="0">
                                          <p:val>
                                            <p:fltVal val="0"/>
                                          </p:val>
                                        </p:tav>
                                        <p:tav tm="100000">
                                          <p:val>
                                            <p:strVal val="#ppt_h"/>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22" presetClass="entr" presetSubtype="8" fill="hold" grpId="0" nodeType="withEffect">
                                  <p:stCondLst>
                                    <p:cond delay="0"/>
                                  </p:stCondLst>
                                  <p:childTnLst>
                                    <p:set>
                                      <p:cBhvr>
                                        <p:cTn id="23" dur="1" fill="hold">
                                          <p:stCondLst>
                                            <p:cond delay="0"/>
                                          </p:stCondLst>
                                        </p:cTn>
                                        <p:tgtEl>
                                          <p:spTgt spid="158"/>
                                        </p:tgtEl>
                                        <p:attrNameLst>
                                          <p:attrName>style.visibility</p:attrName>
                                        </p:attrNameLst>
                                      </p:cBhvr>
                                      <p:to>
                                        <p:strVal val="visible"/>
                                      </p:to>
                                    </p:set>
                                    <p:animEffect transition="in" filter="wipe(left)">
                                      <p:cBhvr>
                                        <p:cTn id="24" dur="500"/>
                                        <p:tgtEl>
                                          <p:spTgt spid="15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9"/>
                                        </p:tgtEl>
                                        <p:attrNameLst>
                                          <p:attrName>style.visibility</p:attrName>
                                        </p:attrNameLst>
                                      </p:cBhvr>
                                      <p:to>
                                        <p:strVal val="visible"/>
                                      </p:to>
                                    </p:set>
                                    <p:animEffect transition="in" filter="wipe(left)">
                                      <p:cBhvr>
                                        <p:cTn id="27" dur="500"/>
                                        <p:tgtEl>
                                          <p:spTgt spid="159"/>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67"/>
                                        </p:tgtEl>
                                        <p:attrNameLst>
                                          <p:attrName>style.visibility</p:attrName>
                                        </p:attrNameLst>
                                      </p:cBhvr>
                                      <p:to>
                                        <p:strVal val="visible"/>
                                      </p:to>
                                    </p:set>
                                    <p:animEffect transition="in" filter="fade">
                                      <p:cBhvr>
                                        <p:cTn id="31" dur="500"/>
                                        <p:tgtEl>
                                          <p:spTgt spid="16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2"/>
                                        </p:tgtEl>
                                        <p:attrNameLst>
                                          <p:attrName>style.visibility</p:attrName>
                                        </p:attrNameLst>
                                      </p:cBhvr>
                                      <p:to>
                                        <p:strVal val="visible"/>
                                      </p:to>
                                    </p:set>
                                    <p:animEffect transition="in" filter="fade">
                                      <p:cBhvr>
                                        <p:cTn id="34" dur="500"/>
                                        <p:tgtEl>
                                          <p:spTgt spid="1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par>
                                <p:cTn id="38" presetID="10" presetClass="entr" presetSubtype="0" fill="hold" nodeType="withEffect">
                                  <p:stCondLst>
                                    <p:cond delay="0"/>
                                  </p:stCondLst>
                                  <p:childTnLst>
                                    <p:set>
                                      <p:cBhvr>
                                        <p:cTn id="39" dur="1" fill="hold">
                                          <p:stCondLst>
                                            <p:cond delay="0"/>
                                          </p:stCondLst>
                                        </p:cTn>
                                        <p:tgtEl>
                                          <p:spTgt spid="168"/>
                                        </p:tgtEl>
                                        <p:attrNameLst>
                                          <p:attrName>style.visibility</p:attrName>
                                        </p:attrNameLst>
                                      </p:cBhvr>
                                      <p:to>
                                        <p:strVal val="visible"/>
                                      </p:to>
                                    </p:set>
                                    <p:animEffect transition="in" filter="fade">
                                      <p:cBhvr>
                                        <p:cTn id="40" dur="500"/>
                                        <p:tgtEl>
                                          <p:spTgt spid="16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fade">
                                      <p:cBhvr>
                                        <p:cTn id="43" dur="500"/>
                                        <p:tgtEl>
                                          <p:spTgt spid="16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3"/>
                                        </p:tgtEl>
                                        <p:attrNameLst>
                                          <p:attrName>style.visibility</p:attrName>
                                        </p:attrNameLst>
                                      </p:cBhvr>
                                      <p:to>
                                        <p:strVal val="visible"/>
                                      </p:to>
                                    </p:set>
                                    <p:animEffect transition="in" filter="fade">
                                      <p:cBhvr>
                                        <p:cTn id="46" dur="500"/>
                                        <p:tgtEl>
                                          <p:spTgt spid="163"/>
                                        </p:tgtEl>
                                      </p:cBhvr>
                                    </p:animEffect>
                                  </p:childTnLst>
                                </p:cTn>
                              </p:par>
                              <p:par>
                                <p:cTn id="47" presetID="10" presetClass="entr" presetSubtype="0" fill="hold" nodeType="withEffect">
                                  <p:stCondLst>
                                    <p:cond delay="0"/>
                                  </p:stCondLst>
                                  <p:childTnLst>
                                    <p:set>
                                      <p:cBhvr>
                                        <p:cTn id="48" dur="1" fill="hold">
                                          <p:stCondLst>
                                            <p:cond delay="0"/>
                                          </p:stCondLst>
                                        </p:cTn>
                                        <p:tgtEl>
                                          <p:spTgt spid="172"/>
                                        </p:tgtEl>
                                        <p:attrNameLst>
                                          <p:attrName>style.visibility</p:attrName>
                                        </p:attrNameLst>
                                      </p:cBhvr>
                                      <p:to>
                                        <p:strVal val="visible"/>
                                      </p:to>
                                    </p:set>
                                    <p:animEffect transition="in" filter="fade">
                                      <p:cBhvr>
                                        <p:cTn id="49" dur="500"/>
                                        <p:tgtEl>
                                          <p:spTgt spid="17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6"/>
                                        </p:tgtEl>
                                        <p:attrNameLst>
                                          <p:attrName>style.visibility</p:attrName>
                                        </p:attrNameLst>
                                      </p:cBhvr>
                                      <p:to>
                                        <p:strVal val="visible"/>
                                      </p:to>
                                    </p:set>
                                    <p:animEffect transition="in" filter="fade">
                                      <p:cBhvr>
                                        <p:cTn id="52" dur="500"/>
                                        <p:tgtEl>
                                          <p:spTgt spid="16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5"/>
                                        </p:tgtEl>
                                        <p:attrNameLst>
                                          <p:attrName>style.visibility</p:attrName>
                                        </p:attrNameLst>
                                      </p:cBhvr>
                                      <p:to>
                                        <p:strVal val="visible"/>
                                      </p:to>
                                    </p:set>
                                    <p:animEffect transition="in" filter="fade">
                                      <p:cBhvr>
                                        <p:cTn id="55"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161" grpId="0"/>
      <p:bldP spid="162" grpId="0"/>
      <p:bldP spid="163" grpId="0"/>
      <p:bldP spid="164" grpId="0"/>
      <p:bldP spid="165" grpId="0"/>
      <p:bldP spid="166" grpId="0"/>
      <p:bldP spid="16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fadfb1ca-8634-4fd8-9a4e-7ebe2d4b2bfc"/>
          <p:cNvGrpSpPr>
            <a:grpSpLocks noChangeAspect="1"/>
          </p:cNvGrpSpPr>
          <p:nvPr/>
        </p:nvGrpSpPr>
        <p:grpSpPr>
          <a:xfrm>
            <a:off x="1038004" y="1221600"/>
            <a:ext cx="7179401" cy="3054550"/>
            <a:chOff x="1384005" y="1628800"/>
            <a:chExt cx="9572535" cy="4072734"/>
          </a:xfrm>
        </p:grpSpPr>
        <p:sp>
          <p:nvSpPr>
            <p:cNvPr id="5" name="Freeform: Shape 3"/>
            <p:cNvSpPr/>
            <p:nvPr/>
          </p:nvSpPr>
          <p:spPr>
            <a:xfrm rot="16200000" flipV="1">
              <a:off x="6199742" y="3521281"/>
              <a:ext cx="1013589" cy="3346917"/>
            </a:xfrm>
            <a:custGeom>
              <a:avLst/>
              <a:gdLst>
                <a:gd name="connsiteX0" fmla="*/ 0 w 1041355"/>
                <a:gd name="connsiteY0" fmla="*/ 499990 h 4145773"/>
                <a:gd name="connsiteX1" fmla="*/ 520677 w 1041355"/>
                <a:gd name="connsiteY1" fmla="*/ 0 h 4145773"/>
                <a:gd name="connsiteX2" fmla="*/ 1041355 w 1041355"/>
                <a:gd name="connsiteY2" fmla="*/ 499990 h 4145773"/>
                <a:gd name="connsiteX3" fmla="*/ 1040980 w 1041355"/>
                <a:gd name="connsiteY3" fmla="*/ 499990 h 4145773"/>
                <a:gd name="connsiteX4" fmla="*/ 1040980 w 1041355"/>
                <a:gd name="connsiteY4" fmla="*/ 4145773 h 4145773"/>
                <a:gd name="connsiteX5" fmla="*/ 374 w 1041355"/>
                <a:gd name="connsiteY5" fmla="*/ 3103323 h 4145773"/>
                <a:gd name="connsiteX6" fmla="*/ 374 w 1041355"/>
                <a:gd name="connsiteY6" fmla="*/ 499990 h 414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355" h="4145773">
                  <a:moveTo>
                    <a:pt x="0" y="499990"/>
                  </a:moveTo>
                  <a:lnTo>
                    <a:pt x="520677" y="0"/>
                  </a:lnTo>
                  <a:lnTo>
                    <a:pt x="1041355" y="499990"/>
                  </a:lnTo>
                  <a:lnTo>
                    <a:pt x="1040980" y="499990"/>
                  </a:lnTo>
                  <a:lnTo>
                    <a:pt x="1040980" y="4145773"/>
                  </a:lnTo>
                  <a:lnTo>
                    <a:pt x="374" y="3103323"/>
                  </a:lnTo>
                  <a:lnTo>
                    <a:pt x="374" y="49999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288000" tIns="0" rIns="216000" bIns="648000" anchor="t" anchorCtr="1">
              <a:norm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6" name="Freeform: Shape 4"/>
            <p:cNvSpPr/>
            <p:nvPr/>
          </p:nvSpPr>
          <p:spPr>
            <a:xfrm rot="16200000" flipH="1" flipV="1">
              <a:off x="6202338" y="1499243"/>
              <a:ext cx="1008397" cy="3346917"/>
            </a:xfrm>
            <a:custGeom>
              <a:avLst/>
              <a:gdLst>
                <a:gd name="connsiteX0" fmla="*/ 0 w 1041355"/>
                <a:gd name="connsiteY0" fmla="*/ 499990 h 4145773"/>
                <a:gd name="connsiteX1" fmla="*/ 520677 w 1041355"/>
                <a:gd name="connsiteY1" fmla="*/ 0 h 4145773"/>
                <a:gd name="connsiteX2" fmla="*/ 1041355 w 1041355"/>
                <a:gd name="connsiteY2" fmla="*/ 499990 h 4145773"/>
                <a:gd name="connsiteX3" fmla="*/ 1040980 w 1041355"/>
                <a:gd name="connsiteY3" fmla="*/ 499990 h 4145773"/>
                <a:gd name="connsiteX4" fmla="*/ 1040980 w 1041355"/>
                <a:gd name="connsiteY4" fmla="*/ 4145773 h 4145773"/>
                <a:gd name="connsiteX5" fmla="*/ 374 w 1041355"/>
                <a:gd name="connsiteY5" fmla="*/ 3103323 h 4145773"/>
                <a:gd name="connsiteX6" fmla="*/ 374 w 1041355"/>
                <a:gd name="connsiteY6" fmla="*/ 499990 h 414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355" h="4145773">
                  <a:moveTo>
                    <a:pt x="0" y="499990"/>
                  </a:moveTo>
                  <a:lnTo>
                    <a:pt x="520677" y="0"/>
                  </a:lnTo>
                  <a:lnTo>
                    <a:pt x="1041355" y="499990"/>
                  </a:lnTo>
                  <a:lnTo>
                    <a:pt x="1040980" y="499990"/>
                  </a:lnTo>
                  <a:lnTo>
                    <a:pt x="1040980" y="4145773"/>
                  </a:lnTo>
                  <a:lnTo>
                    <a:pt x="374" y="3103323"/>
                  </a:lnTo>
                  <a:lnTo>
                    <a:pt x="374" y="4999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0" rIns="0" bIns="360000" anchor="ctr">
              <a:norm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 name="Freeform: Shape 5"/>
            <p:cNvSpPr/>
            <p:nvPr/>
          </p:nvSpPr>
          <p:spPr>
            <a:xfrm rot="5400000" flipH="1" flipV="1">
              <a:off x="5176603" y="2506257"/>
              <a:ext cx="1016928" cy="3346917"/>
            </a:xfrm>
            <a:custGeom>
              <a:avLst/>
              <a:gdLst>
                <a:gd name="connsiteX0" fmla="*/ 0 w 1041355"/>
                <a:gd name="connsiteY0" fmla="*/ 499990 h 4145773"/>
                <a:gd name="connsiteX1" fmla="*/ 520677 w 1041355"/>
                <a:gd name="connsiteY1" fmla="*/ 0 h 4145773"/>
                <a:gd name="connsiteX2" fmla="*/ 1041355 w 1041355"/>
                <a:gd name="connsiteY2" fmla="*/ 499990 h 4145773"/>
                <a:gd name="connsiteX3" fmla="*/ 1040980 w 1041355"/>
                <a:gd name="connsiteY3" fmla="*/ 499990 h 4145773"/>
                <a:gd name="connsiteX4" fmla="*/ 1040980 w 1041355"/>
                <a:gd name="connsiteY4" fmla="*/ 4145773 h 4145773"/>
                <a:gd name="connsiteX5" fmla="*/ 374 w 1041355"/>
                <a:gd name="connsiteY5" fmla="*/ 3103323 h 4145773"/>
                <a:gd name="connsiteX6" fmla="*/ 374 w 1041355"/>
                <a:gd name="connsiteY6" fmla="*/ 499990 h 414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355" h="4145773">
                  <a:moveTo>
                    <a:pt x="0" y="499990"/>
                  </a:moveTo>
                  <a:lnTo>
                    <a:pt x="520677" y="0"/>
                  </a:lnTo>
                  <a:lnTo>
                    <a:pt x="1041355" y="499990"/>
                  </a:lnTo>
                  <a:lnTo>
                    <a:pt x="1040980" y="499990"/>
                  </a:lnTo>
                  <a:lnTo>
                    <a:pt x="1040980" y="4145773"/>
                  </a:lnTo>
                  <a:lnTo>
                    <a:pt x="374" y="3103323"/>
                  </a:lnTo>
                  <a:lnTo>
                    <a:pt x="374" y="49999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 wrap="none" lIns="0" rIns="0" bIns="648000" anchor="ctr">
              <a:norm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 name="Freeform: Shape 6"/>
            <p:cNvSpPr/>
            <p:nvPr/>
          </p:nvSpPr>
          <p:spPr>
            <a:xfrm rot="5400000" flipV="1">
              <a:off x="5182031" y="495090"/>
              <a:ext cx="1005057" cy="3346917"/>
            </a:xfrm>
            <a:custGeom>
              <a:avLst/>
              <a:gdLst>
                <a:gd name="connsiteX0" fmla="*/ 0 w 1041355"/>
                <a:gd name="connsiteY0" fmla="*/ 499990 h 4145773"/>
                <a:gd name="connsiteX1" fmla="*/ 520677 w 1041355"/>
                <a:gd name="connsiteY1" fmla="*/ 0 h 4145773"/>
                <a:gd name="connsiteX2" fmla="*/ 1041355 w 1041355"/>
                <a:gd name="connsiteY2" fmla="*/ 499990 h 4145773"/>
                <a:gd name="connsiteX3" fmla="*/ 1040980 w 1041355"/>
                <a:gd name="connsiteY3" fmla="*/ 499990 h 4145773"/>
                <a:gd name="connsiteX4" fmla="*/ 1040980 w 1041355"/>
                <a:gd name="connsiteY4" fmla="*/ 4145773 h 4145773"/>
                <a:gd name="connsiteX5" fmla="*/ 374 w 1041355"/>
                <a:gd name="connsiteY5" fmla="*/ 3103323 h 4145773"/>
                <a:gd name="connsiteX6" fmla="*/ 374 w 1041355"/>
                <a:gd name="connsiteY6" fmla="*/ 499990 h 414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355" h="4145773">
                  <a:moveTo>
                    <a:pt x="0" y="499990"/>
                  </a:moveTo>
                  <a:lnTo>
                    <a:pt x="520677" y="0"/>
                  </a:lnTo>
                  <a:lnTo>
                    <a:pt x="1041355" y="499990"/>
                  </a:lnTo>
                  <a:lnTo>
                    <a:pt x="1040980" y="499990"/>
                  </a:lnTo>
                  <a:lnTo>
                    <a:pt x="1040980" y="4145773"/>
                  </a:lnTo>
                  <a:lnTo>
                    <a:pt x="374" y="3103323"/>
                  </a:lnTo>
                  <a:lnTo>
                    <a:pt x="374" y="49999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 wrap="none" lIns="0" tIns="0" rIns="0" bIns="360000" anchor="ctr">
              <a:norm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9" name="Freeform: Shape 8"/>
            <p:cNvSpPr/>
            <p:nvPr/>
          </p:nvSpPr>
          <p:spPr>
            <a:xfrm rot="12018952" flipH="1">
              <a:off x="6207807" y="1983827"/>
              <a:ext cx="404376" cy="369442"/>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12"/>
            <p:cNvGrpSpPr/>
            <p:nvPr/>
          </p:nvGrpSpPr>
          <p:grpSpPr>
            <a:xfrm>
              <a:off x="6175374" y="3977301"/>
              <a:ext cx="392765" cy="404828"/>
              <a:chOff x="6082534" y="4035518"/>
              <a:chExt cx="2225846" cy="2048400"/>
            </a:xfrm>
            <a:solidFill>
              <a:schemeClr val="bg1"/>
            </a:solidFill>
          </p:grpSpPr>
          <p:sp>
            <p:nvSpPr>
              <p:cNvPr id="25" name="Freeform: Shape 14"/>
              <p:cNvSpPr/>
              <p:nvPr/>
            </p:nvSpPr>
            <p:spPr>
              <a:xfrm>
                <a:off x="6082534" y="4035518"/>
                <a:ext cx="2225846" cy="1987364"/>
              </a:xfrm>
              <a:custGeom>
                <a:avLst/>
                <a:gdLst>
                  <a:gd name="connsiteX0" fmla="*/ 0 w 1828800"/>
                  <a:gd name="connsiteY0" fmla="*/ 10886 h 1632858"/>
                  <a:gd name="connsiteX1" fmla="*/ 1828800 w 1828800"/>
                  <a:gd name="connsiteY1" fmla="*/ 0 h 1632858"/>
                  <a:gd name="connsiteX2" fmla="*/ 1828800 w 1828800"/>
                  <a:gd name="connsiteY2" fmla="*/ 87086 h 1632858"/>
                  <a:gd name="connsiteX3" fmla="*/ 1023257 w 1828800"/>
                  <a:gd name="connsiteY3" fmla="*/ 772886 h 1632858"/>
                  <a:gd name="connsiteX4" fmla="*/ 1034143 w 1828800"/>
                  <a:gd name="connsiteY4" fmla="*/ 1600200 h 1632858"/>
                  <a:gd name="connsiteX5" fmla="*/ 859972 w 1828800"/>
                  <a:gd name="connsiteY5" fmla="*/ 1632858 h 1632858"/>
                  <a:gd name="connsiteX6" fmla="*/ 838200 w 1828800"/>
                  <a:gd name="connsiteY6" fmla="*/ 805543 h 1632858"/>
                  <a:gd name="connsiteX7" fmla="*/ 21772 w 1828800"/>
                  <a:gd name="connsiteY7" fmla="*/ 163286 h 1632858"/>
                  <a:gd name="connsiteX8" fmla="*/ 0 w 1828800"/>
                  <a:gd name="connsiteY8" fmla="*/ 10886 h 16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32858">
                    <a:moveTo>
                      <a:pt x="0" y="10886"/>
                    </a:moveTo>
                    <a:lnTo>
                      <a:pt x="1828800" y="0"/>
                    </a:lnTo>
                    <a:lnTo>
                      <a:pt x="1828800" y="87086"/>
                    </a:lnTo>
                    <a:lnTo>
                      <a:pt x="1023257" y="772886"/>
                    </a:lnTo>
                    <a:lnTo>
                      <a:pt x="1034143" y="1600200"/>
                    </a:lnTo>
                    <a:lnTo>
                      <a:pt x="859972" y="1632858"/>
                    </a:lnTo>
                    <a:lnTo>
                      <a:pt x="838200" y="805543"/>
                    </a:lnTo>
                    <a:lnTo>
                      <a:pt x="21772" y="163286"/>
                    </a:lnTo>
                    <a:lnTo>
                      <a:pt x="0" y="108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5"/>
              <p:cNvSpPr/>
              <p:nvPr/>
            </p:nvSpPr>
            <p:spPr>
              <a:xfrm>
                <a:off x="6419878" y="5975062"/>
                <a:ext cx="1698170" cy="108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Freeform: Shape 21"/>
            <p:cNvSpPr>
              <a:spLocks/>
            </p:cNvSpPr>
            <p:nvPr/>
          </p:nvSpPr>
          <p:spPr bwMode="auto">
            <a:xfrm>
              <a:off x="5878447" y="4971143"/>
              <a:ext cx="447189" cy="44719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Shape 31"/>
            <p:cNvSpPr>
              <a:spLocks/>
            </p:cNvSpPr>
            <p:nvPr/>
          </p:nvSpPr>
          <p:spPr bwMode="auto">
            <a:xfrm>
              <a:off x="5741147" y="2927899"/>
              <a:ext cx="450856" cy="489605"/>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25"/>
            <p:cNvGrpSpPr/>
            <p:nvPr/>
          </p:nvGrpSpPr>
          <p:grpSpPr>
            <a:xfrm>
              <a:off x="1384005" y="1628800"/>
              <a:ext cx="2198693" cy="1006991"/>
              <a:chOff x="8328247" y="2276873"/>
              <a:chExt cx="2198693" cy="1006991"/>
            </a:xfrm>
          </p:grpSpPr>
          <p:sp>
            <p:nvSpPr>
              <p:cNvPr id="23" name="TextBox 28"/>
              <p:cNvSpPr txBox="1"/>
              <p:nvPr/>
            </p:nvSpPr>
            <p:spPr>
              <a:xfrm>
                <a:off x="8328247" y="2276873"/>
                <a:ext cx="2198693" cy="388226"/>
              </a:xfrm>
              <a:prstGeom prst="rect">
                <a:avLst/>
              </a:prstGeom>
              <a:noFill/>
            </p:spPr>
            <p:txBody>
              <a:bodyPr wrap="none" lIns="0" tIns="0" rIns="0" bIns="0" anchor="b" anchorCtr="0">
                <a:normAutofit/>
              </a:bodyPr>
              <a:lstStyle/>
              <a:p>
                <a:pPr algn="r"/>
                <a:r>
                  <a:rPr lang="zh-CN" altLang="en-US" sz="1600" b="1" dirty="0">
                    <a:solidFill>
                      <a:schemeClr val="accent1">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4" name="TextBox 32"/>
              <p:cNvSpPr txBox="1">
                <a:spLocks/>
              </p:cNvSpPr>
              <p:nvPr/>
            </p:nvSpPr>
            <p:spPr>
              <a:xfrm>
                <a:off x="8328247" y="2665098"/>
                <a:ext cx="2198693" cy="618766"/>
              </a:xfrm>
              <a:prstGeom prst="rect">
                <a:avLst/>
              </a:prstGeom>
            </p:spPr>
            <p:txBody>
              <a:bodyPr vert="horz" wrap="square" lIns="0" tIns="0" rIns="0" bIns="0" anchor="ctr">
                <a:normAutofit fontScale="85000" lnSpcReduction="10000"/>
              </a:bodyPr>
              <a:lstStyle/>
              <a:p>
                <a:pPr algn="r">
                  <a:lnSpc>
                    <a:spcPct val="120000"/>
                  </a:lnSpc>
                </a:pPr>
                <a: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endPar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33"/>
            <p:cNvGrpSpPr/>
            <p:nvPr/>
          </p:nvGrpSpPr>
          <p:grpSpPr>
            <a:xfrm>
              <a:off x="8757847" y="4691243"/>
              <a:ext cx="2198693" cy="1006991"/>
              <a:chOff x="1197898" y="2503545"/>
              <a:chExt cx="2198693" cy="1006991"/>
            </a:xfrm>
          </p:grpSpPr>
          <p:sp>
            <p:nvSpPr>
              <p:cNvPr id="21" name="TextBox 34"/>
              <p:cNvSpPr txBox="1"/>
              <p:nvPr/>
            </p:nvSpPr>
            <p:spPr>
              <a:xfrm>
                <a:off x="1197898" y="2503545"/>
                <a:ext cx="2198693" cy="388226"/>
              </a:xfrm>
              <a:prstGeom prst="rect">
                <a:avLst/>
              </a:prstGeom>
              <a:noFill/>
            </p:spPr>
            <p:txBody>
              <a:bodyPr wrap="none" lIns="0" tIns="0" rIns="0" bIns="0" anchor="b" anchorCtr="0">
                <a:normAutofit/>
              </a:bodyPr>
              <a:lstStyle/>
              <a:p>
                <a:r>
                  <a:rPr lang="zh-CN" altLang="en-US" sz="1600" b="1" dirty="0">
                    <a:solidFill>
                      <a:schemeClr val="accent4">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2" name="TextBox 35"/>
              <p:cNvSpPr txBox="1">
                <a:spLocks/>
              </p:cNvSpPr>
              <p:nvPr/>
            </p:nvSpPr>
            <p:spPr>
              <a:xfrm>
                <a:off x="1197898" y="2891770"/>
                <a:ext cx="2198693" cy="618766"/>
              </a:xfrm>
              <a:prstGeom prst="rect">
                <a:avLst/>
              </a:prstGeom>
            </p:spPr>
            <p:txBody>
              <a:bodyPr vert="horz" wrap="square" lIns="0" tIns="0" rIns="0" bIns="0" anchor="ctr" anchorCtr="0">
                <a:normAutofit fontScale="85000" lnSpcReduction="10000"/>
              </a:bodyPr>
              <a:lstStyle/>
              <a:p>
                <a:pPr algn="l">
                  <a:lnSpc>
                    <a:spcPct val="120000"/>
                  </a:lnSpc>
                </a:pPr>
                <a: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endPar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36"/>
            <p:cNvGrpSpPr/>
            <p:nvPr/>
          </p:nvGrpSpPr>
          <p:grpSpPr>
            <a:xfrm>
              <a:off x="8757847" y="2726036"/>
              <a:ext cx="2198693" cy="1006991"/>
              <a:chOff x="1197898" y="2503545"/>
              <a:chExt cx="2198693" cy="1006991"/>
            </a:xfrm>
          </p:grpSpPr>
          <p:sp>
            <p:nvSpPr>
              <p:cNvPr id="19" name="TextBox 37"/>
              <p:cNvSpPr txBox="1"/>
              <p:nvPr/>
            </p:nvSpPr>
            <p:spPr>
              <a:xfrm>
                <a:off x="1197898" y="2503545"/>
                <a:ext cx="2198693" cy="388226"/>
              </a:xfrm>
              <a:prstGeom prst="rect">
                <a:avLst/>
              </a:prstGeom>
              <a:noFill/>
            </p:spPr>
            <p:txBody>
              <a:bodyPr wrap="none" lIns="0" tIns="0" rIns="0" bIns="0" anchor="b" anchorCtr="0">
                <a:normAutofit/>
              </a:bodyPr>
              <a:lstStyle/>
              <a:p>
                <a:r>
                  <a:rPr lang="zh-CN" altLang="en-US" sz="16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20" name="TextBox 38"/>
              <p:cNvSpPr txBox="1">
                <a:spLocks/>
              </p:cNvSpPr>
              <p:nvPr/>
            </p:nvSpPr>
            <p:spPr>
              <a:xfrm>
                <a:off x="1197898" y="2891770"/>
                <a:ext cx="2198693" cy="618766"/>
              </a:xfrm>
              <a:prstGeom prst="rect">
                <a:avLst/>
              </a:prstGeom>
            </p:spPr>
            <p:txBody>
              <a:bodyPr vert="horz" wrap="square" lIns="0" tIns="0" rIns="0" bIns="0" anchor="ctr" anchorCtr="0">
                <a:normAutofit fontScale="85000" lnSpcReduction="10000"/>
              </a:bodyPr>
              <a:lstStyle/>
              <a:p>
                <a:pPr algn="l">
                  <a:lnSpc>
                    <a:spcPct val="120000"/>
                  </a:lnSpc>
                </a:pPr>
                <a: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endPar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39"/>
            <p:cNvGrpSpPr/>
            <p:nvPr/>
          </p:nvGrpSpPr>
          <p:grpSpPr>
            <a:xfrm>
              <a:off x="1384005" y="3562889"/>
              <a:ext cx="2198693" cy="1006991"/>
              <a:chOff x="8328247" y="2276873"/>
              <a:chExt cx="2198693" cy="1006991"/>
            </a:xfrm>
          </p:grpSpPr>
          <p:sp>
            <p:nvSpPr>
              <p:cNvPr id="17" name="TextBox 40"/>
              <p:cNvSpPr txBox="1"/>
              <p:nvPr/>
            </p:nvSpPr>
            <p:spPr>
              <a:xfrm>
                <a:off x="8328247" y="2276873"/>
                <a:ext cx="2198693" cy="388226"/>
              </a:xfrm>
              <a:prstGeom prst="rect">
                <a:avLst/>
              </a:prstGeom>
              <a:noFill/>
            </p:spPr>
            <p:txBody>
              <a:bodyPr wrap="none" lIns="0" tIns="0" rIns="0" bIns="0" anchor="b" anchorCtr="0">
                <a:normAutofit/>
              </a:bodyPr>
              <a:lstStyle/>
              <a:p>
                <a:pPr algn="r"/>
                <a:r>
                  <a:rPr lang="zh-CN" altLang="en-US" sz="16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8" name="TextBox 41"/>
              <p:cNvSpPr txBox="1">
                <a:spLocks/>
              </p:cNvSpPr>
              <p:nvPr/>
            </p:nvSpPr>
            <p:spPr>
              <a:xfrm>
                <a:off x="8328247" y="2665098"/>
                <a:ext cx="2198693" cy="618766"/>
              </a:xfrm>
              <a:prstGeom prst="rect">
                <a:avLst/>
              </a:prstGeom>
            </p:spPr>
            <p:txBody>
              <a:bodyPr vert="horz" wrap="square" lIns="0" tIns="0" rIns="0" bIns="0" anchor="ctr">
                <a:normAutofit fontScale="85000" lnSpcReduction="10000"/>
              </a:bodyPr>
              <a:lstStyle/>
              <a:p>
                <a:pPr algn="r">
                  <a:lnSpc>
                    <a:spcPct val="120000"/>
                  </a:lnSpc>
                </a:pPr>
                <a: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endParaRPr lang="zh-CN" altLang="en-US" sz="10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7" name="矩形 2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4335411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63" presetClass="path" presetSubtype="0" accel="50000" decel="50000" fill="hold" nodeType="withEffect">
                                  <p:stCondLst>
                                    <p:cond delay="0"/>
                                  </p:stCondLst>
                                  <p:childTnLst>
                                    <p:animMotion origin="layout" path="M -0.002154 -0.762427 L 0 0 E" pathEditMode="relative" ptsTypes="">
                                      <p:cBhvr>
                                        <p:cTn id="9" dur="2000" fill="hold"/>
                                        <p:tgtEl>
                                          <p:spTgt spid="4"/>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4"/>
                                        </p:tgtEl>
                                      </p:cBhvr>
                                      <p:by x="150000" y="150000"/>
                                      <p:from x="5015" y="943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组合 3"/>
          <p:cNvGrpSpPr/>
          <p:nvPr/>
        </p:nvGrpSpPr>
        <p:grpSpPr>
          <a:xfrm>
            <a:off x="4900050" y="1490388"/>
            <a:ext cx="3530209" cy="2432513"/>
            <a:chOff x="4900050" y="1490388"/>
            <a:chExt cx="3530209" cy="2432513"/>
          </a:xfrm>
        </p:grpSpPr>
        <p:sp>
          <p:nvSpPr>
            <p:cNvPr id="5" name="TextBox 23"/>
            <p:cNvSpPr txBox="1"/>
            <p:nvPr/>
          </p:nvSpPr>
          <p:spPr>
            <a:xfrm>
              <a:off x="5354995" y="1511287"/>
              <a:ext cx="3075264" cy="396262"/>
            </a:xfrm>
            <a:prstGeom prst="rect">
              <a:avLst/>
            </a:prstGeom>
            <a:noFill/>
          </p:spPr>
          <p:txBody>
            <a:bodyPr wrap="square">
              <a:normAutofit fontScale="92500" lnSpcReduction="10000"/>
            </a:bodyPr>
            <a:lstStyle/>
            <a:p>
              <a:pPr>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6" name="Oval 24"/>
            <p:cNvSpPr/>
            <p:nvPr/>
          </p:nvSpPr>
          <p:spPr>
            <a:xfrm>
              <a:off x="4900914" y="1490388"/>
              <a:ext cx="426575" cy="4265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25"/>
            <p:cNvSpPr txBox="1"/>
            <p:nvPr/>
          </p:nvSpPr>
          <p:spPr>
            <a:xfrm>
              <a:off x="5354995" y="2183328"/>
              <a:ext cx="3075264" cy="396262"/>
            </a:xfrm>
            <a:prstGeom prst="rect">
              <a:avLst/>
            </a:prstGeom>
            <a:noFill/>
          </p:spPr>
          <p:txBody>
            <a:bodyPr wrap="square">
              <a:normAutofit fontScale="92500" lnSpcReduction="10000"/>
            </a:bodyPr>
            <a:lstStyle/>
            <a:p>
              <a:pPr>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8" name="Oval 26"/>
            <p:cNvSpPr/>
            <p:nvPr/>
          </p:nvSpPr>
          <p:spPr>
            <a:xfrm>
              <a:off x="4900914" y="2162428"/>
              <a:ext cx="426575" cy="426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27"/>
            <p:cNvSpPr txBox="1"/>
            <p:nvPr/>
          </p:nvSpPr>
          <p:spPr>
            <a:xfrm>
              <a:off x="5354995" y="2845184"/>
              <a:ext cx="3075264" cy="396262"/>
            </a:xfrm>
            <a:prstGeom prst="rect">
              <a:avLst/>
            </a:prstGeom>
            <a:noFill/>
          </p:spPr>
          <p:txBody>
            <a:bodyPr wrap="square">
              <a:normAutofit fontScale="92500" lnSpcReduction="10000"/>
            </a:bodyPr>
            <a:lstStyle/>
            <a:p>
              <a:pPr>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0" name="Oval 28"/>
            <p:cNvSpPr/>
            <p:nvPr/>
          </p:nvSpPr>
          <p:spPr>
            <a:xfrm>
              <a:off x="4900914" y="2824285"/>
              <a:ext cx="426575" cy="4265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29"/>
            <p:cNvSpPr txBox="1"/>
            <p:nvPr/>
          </p:nvSpPr>
          <p:spPr>
            <a:xfrm>
              <a:off x="5354995" y="3517225"/>
              <a:ext cx="3075264" cy="396262"/>
            </a:xfrm>
            <a:prstGeom prst="rect">
              <a:avLst/>
            </a:prstGeom>
            <a:noFill/>
          </p:spPr>
          <p:txBody>
            <a:bodyPr wrap="square">
              <a:normAutofit fontScale="92500" lnSpcReduction="10000"/>
            </a:bodyPr>
            <a:lstStyle/>
            <a:p>
              <a:pPr>
                <a:lnSpc>
                  <a:spcPct val="120000"/>
                </a:lnSpc>
                <a:defRPr/>
              </a:pPr>
              <a:r>
                <a:rPr lang="zh-CN" altLang="en-US" sz="10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2" name="Oval 30"/>
            <p:cNvSpPr/>
            <p:nvPr/>
          </p:nvSpPr>
          <p:spPr>
            <a:xfrm>
              <a:off x="4900914" y="3496326"/>
              <a:ext cx="426575" cy="4265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31"/>
            <p:cNvSpPr txBox="1"/>
            <p:nvPr/>
          </p:nvSpPr>
          <p:spPr>
            <a:xfrm>
              <a:off x="4900914" y="1563163"/>
              <a:ext cx="446276" cy="253915"/>
            </a:xfrm>
            <a:prstGeom prst="rect">
              <a:avLst/>
            </a:prstGeom>
            <a:noFill/>
          </p:spPr>
          <p:txBody>
            <a:bodyPr wrap="none">
              <a:normAutofit fontScale="77500" lnSpcReduction="20000"/>
            </a:bodyPr>
            <a:lstStyle/>
            <a:p>
              <a:r>
                <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14" name="TextBox 32"/>
            <p:cNvSpPr txBox="1"/>
            <p:nvPr/>
          </p:nvSpPr>
          <p:spPr>
            <a:xfrm>
              <a:off x="4900050" y="2237066"/>
              <a:ext cx="446276" cy="253915"/>
            </a:xfrm>
            <a:prstGeom prst="rect">
              <a:avLst/>
            </a:prstGeom>
            <a:noFill/>
          </p:spPr>
          <p:txBody>
            <a:bodyPr wrap="none">
              <a:normAutofit fontScale="77500" lnSpcReduction="20000"/>
            </a:bodyPr>
            <a:lstStyle/>
            <a:p>
              <a:r>
                <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15" name="TextBox 33"/>
            <p:cNvSpPr txBox="1"/>
            <p:nvPr/>
          </p:nvSpPr>
          <p:spPr>
            <a:xfrm>
              <a:off x="4903218" y="2898922"/>
              <a:ext cx="446276" cy="253915"/>
            </a:xfrm>
            <a:prstGeom prst="rect">
              <a:avLst/>
            </a:prstGeom>
            <a:noFill/>
          </p:spPr>
          <p:txBody>
            <a:bodyPr wrap="none">
              <a:normAutofit fontScale="77500" lnSpcReduction="20000"/>
            </a:bodyPr>
            <a:lstStyle/>
            <a:p>
              <a:r>
                <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16" name="TextBox 34"/>
            <p:cNvSpPr txBox="1"/>
            <p:nvPr/>
          </p:nvSpPr>
          <p:spPr>
            <a:xfrm>
              <a:off x="4900050" y="3570964"/>
              <a:ext cx="446276" cy="253915"/>
            </a:xfrm>
            <a:prstGeom prst="rect">
              <a:avLst/>
            </a:prstGeom>
            <a:noFill/>
          </p:spPr>
          <p:txBody>
            <a:bodyPr wrap="none">
              <a:normAutofit fontScale="77500" lnSpcReduction="20000"/>
            </a:bodyPr>
            <a:lstStyle/>
            <a:p>
              <a:r>
                <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40%</a:t>
              </a:r>
            </a:p>
          </p:txBody>
        </p:sp>
      </p:grpSp>
      <p:grpSp>
        <p:nvGrpSpPr>
          <p:cNvPr id="17" name="组合 16"/>
          <p:cNvGrpSpPr/>
          <p:nvPr/>
        </p:nvGrpSpPr>
        <p:grpSpPr>
          <a:xfrm>
            <a:off x="309035" y="1359511"/>
            <a:ext cx="4054409" cy="2247946"/>
            <a:chOff x="309035" y="1359511"/>
            <a:chExt cx="4054409" cy="2247946"/>
          </a:xfrm>
        </p:grpSpPr>
        <p:sp>
          <p:nvSpPr>
            <p:cNvPr id="18" name="TextBox 8"/>
            <p:cNvSpPr txBox="1"/>
            <p:nvPr/>
          </p:nvSpPr>
          <p:spPr>
            <a:xfrm>
              <a:off x="309035" y="2886385"/>
              <a:ext cx="4054409" cy="396262"/>
            </a:xfrm>
            <a:prstGeom prst="rect">
              <a:avLst/>
            </a:prstGeom>
            <a:noFill/>
          </p:spPr>
          <p:txBody>
            <a:bodyPr wrap="square">
              <a:normAutofit fontScale="92500" lnSpcReduction="10000"/>
            </a:bodyPr>
            <a:lstStyle/>
            <a:p>
              <a:pPr algn="ctr">
                <a:lnSpc>
                  <a:spcPct val="120000"/>
                </a:lnSpc>
                <a:defRPr/>
              </a:pP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9" name="TextBox 9"/>
            <p:cNvSpPr txBox="1"/>
            <p:nvPr/>
          </p:nvSpPr>
          <p:spPr>
            <a:xfrm>
              <a:off x="1771870" y="2594450"/>
              <a:ext cx="1177245" cy="276999"/>
            </a:xfrm>
            <a:prstGeom prst="rect">
              <a:avLst/>
            </a:prstGeom>
            <a:noFill/>
          </p:spPr>
          <p:txBody>
            <a:bodyPr wrap="none">
              <a:normAutofit lnSpcReduction="10000"/>
            </a:bodyPr>
            <a:lstStyle/>
            <a:p>
              <a:pPr algn="ct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grpSp>
          <p:nvGrpSpPr>
            <p:cNvPr id="20" name="Group 41"/>
            <p:cNvGrpSpPr/>
            <p:nvPr/>
          </p:nvGrpSpPr>
          <p:grpSpPr>
            <a:xfrm>
              <a:off x="500271" y="1776195"/>
              <a:ext cx="3752041" cy="757063"/>
              <a:chOff x="38765" y="1803577"/>
              <a:chExt cx="8847120" cy="1471937"/>
            </a:xfrm>
          </p:grpSpPr>
          <p:sp>
            <p:nvSpPr>
              <p:cNvPr id="34" name="Freeform: Shape 37"/>
              <p:cNvSpPr/>
              <p:nvPr/>
            </p:nvSpPr>
            <p:spPr>
              <a:xfrm>
                <a:off x="38765" y="1903085"/>
                <a:ext cx="6489813" cy="1358046"/>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Shape 38"/>
              <p:cNvSpPr/>
              <p:nvPr/>
            </p:nvSpPr>
            <p:spPr>
              <a:xfrm>
                <a:off x="1189755" y="1803577"/>
                <a:ext cx="5877136" cy="1465558"/>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Shape 39"/>
              <p:cNvSpPr/>
              <p:nvPr/>
            </p:nvSpPr>
            <p:spPr>
              <a:xfrm>
                <a:off x="2233303" y="1819246"/>
                <a:ext cx="5956337" cy="1450560"/>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Shape 40"/>
              <p:cNvSpPr/>
              <p:nvPr/>
            </p:nvSpPr>
            <p:spPr>
              <a:xfrm>
                <a:off x="3111226" y="2047372"/>
                <a:ext cx="5774659" cy="1228142"/>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Box 42"/>
            <p:cNvSpPr txBox="1"/>
            <p:nvPr/>
          </p:nvSpPr>
          <p:spPr>
            <a:xfrm>
              <a:off x="1577109" y="1488848"/>
              <a:ext cx="394579" cy="223090"/>
            </a:xfrm>
            <a:prstGeom prst="rect">
              <a:avLst/>
            </a:prstGeom>
            <a:noFill/>
          </p:spPr>
          <p:txBody>
            <a:bodyPr wrap="none">
              <a:normAutofit fontScale="77500" lnSpcReduction="20000"/>
            </a:bodyPr>
            <a:lstStyle/>
            <a:p>
              <a:r>
                <a:rPr lang="en-US" sz="1333"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22" name="TextBox 43"/>
            <p:cNvSpPr txBox="1"/>
            <p:nvPr/>
          </p:nvSpPr>
          <p:spPr>
            <a:xfrm>
              <a:off x="2005188" y="1359511"/>
              <a:ext cx="394579" cy="223090"/>
            </a:xfrm>
            <a:prstGeom prst="rect">
              <a:avLst/>
            </a:prstGeom>
            <a:noFill/>
          </p:spPr>
          <p:txBody>
            <a:bodyPr wrap="none">
              <a:normAutofit fontScale="77500" lnSpcReduction="20000"/>
            </a:bodyPr>
            <a:lstStyle/>
            <a:p>
              <a:r>
                <a:rPr lang="en-US" sz="1333"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23" name="TextBox 44"/>
            <p:cNvSpPr txBox="1"/>
            <p:nvPr/>
          </p:nvSpPr>
          <p:spPr>
            <a:xfrm>
              <a:off x="2464494" y="1463851"/>
              <a:ext cx="394579" cy="223090"/>
            </a:xfrm>
            <a:prstGeom prst="rect">
              <a:avLst/>
            </a:prstGeom>
            <a:noFill/>
          </p:spPr>
          <p:txBody>
            <a:bodyPr wrap="none">
              <a:normAutofit fontScale="77500" lnSpcReduction="20000"/>
            </a:bodyPr>
            <a:lstStyle/>
            <a:p>
              <a:r>
                <a:rPr lang="en-US" sz="1333"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24" name="TextBox 45"/>
            <p:cNvSpPr txBox="1"/>
            <p:nvPr/>
          </p:nvSpPr>
          <p:spPr>
            <a:xfrm>
              <a:off x="2825097" y="1588039"/>
              <a:ext cx="394579" cy="223090"/>
            </a:xfrm>
            <a:prstGeom prst="rect">
              <a:avLst/>
            </a:prstGeom>
            <a:noFill/>
          </p:spPr>
          <p:txBody>
            <a:bodyPr wrap="none">
              <a:normAutofit fontScale="77500" lnSpcReduction="20000"/>
            </a:bodyPr>
            <a:lstStyle/>
            <a:p>
              <a:r>
                <a:rPr lang="en-US" sz="1333"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40%</a:t>
              </a:r>
            </a:p>
          </p:txBody>
        </p:sp>
        <p:grpSp>
          <p:nvGrpSpPr>
            <p:cNvPr id="25" name="Group 46"/>
            <p:cNvGrpSpPr/>
            <p:nvPr/>
          </p:nvGrpSpPr>
          <p:grpSpPr>
            <a:xfrm>
              <a:off x="1166638" y="3478283"/>
              <a:ext cx="2387702" cy="129174"/>
              <a:chOff x="3632609" y="4343239"/>
              <a:chExt cx="4541393" cy="245688"/>
            </a:xfrm>
          </p:grpSpPr>
          <p:sp>
            <p:nvSpPr>
              <p:cNvPr id="26" name="Oval 47"/>
              <p:cNvSpPr/>
              <p:nvPr/>
            </p:nvSpPr>
            <p:spPr>
              <a:xfrm>
                <a:off x="3632609" y="4388132"/>
                <a:ext cx="158953" cy="158953"/>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Oval 48"/>
              <p:cNvSpPr/>
              <p:nvPr/>
            </p:nvSpPr>
            <p:spPr>
              <a:xfrm>
                <a:off x="4855395" y="4385779"/>
                <a:ext cx="158953" cy="158953"/>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49"/>
              <p:cNvSpPr txBox="1"/>
              <p:nvPr/>
            </p:nvSpPr>
            <p:spPr>
              <a:xfrm>
                <a:off x="5060262" y="4347455"/>
                <a:ext cx="631122" cy="241472"/>
              </a:xfrm>
              <a:prstGeom prst="rect">
                <a:avLst/>
              </a:prstGeom>
              <a:noFill/>
            </p:spPr>
            <p:txBody>
              <a:bodyPr wrap="none" lIns="0" tIns="0" rIns="0" bIns="0" anchor="ctr" anchorCtr="1">
                <a:normAutofit fontScale="92500" lnSpcReduction="20000"/>
              </a:bodyPr>
              <a:lstStyle/>
              <a:p>
                <a:pPr algn="ctr"/>
                <a:r>
                  <a:rPr lang="en-US" sz="1100">
                    <a:solidFill>
                      <a:schemeClr val="tx2"/>
                    </a:solidFill>
                    <a:latin typeface="Arial" panose="020B0604020202020204" pitchFamily="34" charset="0"/>
                    <a:ea typeface="微软雅黑" panose="020B0503020204020204" pitchFamily="34" charset="-122"/>
                    <a:sym typeface="Arial" panose="020B0604020202020204" pitchFamily="34" charset="0"/>
                  </a:rPr>
                  <a:t>Data 2</a:t>
                </a:r>
              </a:p>
            </p:txBody>
          </p:sp>
          <p:sp>
            <p:nvSpPr>
              <p:cNvPr id="29" name="Oval 50"/>
              <p:cNvSpPr/>
              <p:nvPr/>
            </p:nvSpPr>
            <p:spPr>
              <a:xfrm>
                <a:off x="6124010" y="4387843"/>
                <a:ext cx="158953" cy="158953"/>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51"/>
              <p:cNvSpPr txBox="1"/>
              <p:nvPr/>
            </p:nvSpPr>
            <p:spPr>
              <a:xfrm>
                <a:off x="6328878" y="4345304"/>
                <a:ext cx="631122" cy="241473"/>
              </a:xfrm>
              <a:prstGeom prst="rect">
                <a:avLst/>
              </a:prstGeom>
              <a:noFill/>
            </p:spPr>
            <p:txBody>
              <a:bodyPr wrap="none" lIns="0" tIns="0" rIns="0" bIns="0" anchor="ctr" anchorCtr="1">
                <a:normAutofit fontScale="92500" lnSpcReduction="20000"/>
              </a:bodyPr>
              <a:lstStyle/>
              <a:p>
                <a:pPr algn="ctr"/>
                <a:r>
                  <a:rPr lang="en-US" sz="1100">
                    <a:solidFill>
                      <a:schemeClr val="tx2"/>
                    </a:solidFill>
                    <a:latin typeface="Arial" panose="020B0604020202020204" pitchFamily="34" charset="0"/>
                    <a:ea typeface="微软雅黑" panose="020B0503020204020204" pitchFamily="34" charset="-122"/>
                    <a:sym typeface="Arial" panose="020B0604020202020204" pitchFamily="34" charset="0"/>
                  </a:rPr>
                  <a:t>Data 3</a:t>
                </a:r>
              </a:p>
            </p:txBody>
          </p:sp>
          <p:sp>
            <p:nvSpPr>
              <p:cNvPr id="31" name="Oval 52"/>
              <p:cNvSpPr/>
              <p:nvPr/>
            </p:nvSpPr>
            <p:spPr>
              <a:xfrm>
                <a:off x="7338012" y="4395153"/>
                <a:ext cx="158953" cy="158953"/>
              </a:xfrm>
              <a:prstGeom prst="ellipse">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53"/>
              <p:cNvSpPr txBox="1"/>
              <p:nvPr/>
            </p:nvSpPr>
            <p:spPr>
              <a:xfrm>
                <a:off x="7542880" y="4344182"/>
                <a:ext cx="631122" cy="241473"/>
              </a:xfrm>
              <a:prstGeom prst="rect">
                <a:avLst/>
              </a:prstGeom>
              <a:noFill/>
            </p:spPr>
            <p:txBody>
              <a:bodyPr wrap="none" lIns="0" tIns="0" rIns="0" bIns="0" anchor="ctr" anchorCtr="1">
                <a:normAutofit fontScale="92500" lnSpcReduction="20000"/>
              </a:bodyPr>
              <a:lstStyle/>
              <a:p>
                <a:pPr algn="ctr"/>
                <a:r>
                  <a:rPr lang="en-US" sz="1100">
                    <a:solidFill>
                      <a:schemeClr val="tx2"/>
                    </a:solidFill>
                    <a:latin typeface="Arial" panose="020B0604020202020204" pitchFamily="34" charset="0"/>
                    <a:ea typeface="微软雅黑" panose="020B0503020204020204" pitchFamily="34" charset="-122"/>
                    <a:sym typeface="Arial" panose="020B0604020202020204" pitchFamily="34" charset="0"/>
                  </a:rPr>
                  <a:t>Data 4</a:t>
                </a:r>
              </a:p>
            </p:txBody>
          </p:sp>
          <p:sp>
            <p:nvSpPr>
              <p:cNvPr id="33" name="TextBox 54"/>
              <p:cNvSpPr txBox="1"/>
              <p:nvPr/>
            </p:nvSpPr>
            <p:spPr>
              <a:xfrm>
                <a:off x="3846261" y="4343239"/>
                <a:ext cx="631122" cy="241473"/>
              </a:xfrm>
              <a:prstGeom prst="rect">
                <a:avLst/>
              </a:prstGeom>
              <a:noFill/>
            </p:spPr>
            <p:txBody>
              <a:bodyPr wrap="none" lIns="0" tIns="0" rIns="0" bIns="0" anchor="ctr" anchorCtr="1">
                <a:normAutofit fontScale="92500" lnSpcReduction="20000"/>
              </a:bodyPr>
              <a:lstStyle/>
              <a:p>
                <a:pPr algn="ctr"/>
                <a:r>
                  <a:rPr lang="en-US" sz="1100">
                    <a:solidFill>
                      <a:schemeClr val="tx2"/>
                    </a:solidFill>
                    <a:latin typeface="Arial" panose="020B0604020202020204" pitchFamily="34" charset="0"/>
                    <a:ea typeface="微软雅黑" panose="020B0503020204020204" pitchFamily="34" charset="-122"/>
                    <a:sym typeface="Arial" panose="020B0604020202020204" pitchFamily="34" charset="0"/>
                  </a:rPr>
                  <a:t>Data 1</a:t>
                </a:r>
              </a:p>
            </p:txBody>
          </p:sp>
        </p:grpSp>
      </p:grpSp>
      <p:sp>
        <p:nvSpPr>
          <p:cNvPr id="38" name="矩形 3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757112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2260740" y="1911000"/>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en-US" sz="8597"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3626545" y="2509842"/>
            <a:ext cx="2379802" cy="435015"/>
          </a:xfrm>
          <a:prstGeom prst="rect">
            <a:avLst/>
          </a:prstGeom>
          <a:noFill/>
        </p:spPr>
        <p:txBody>
          <a:bodyPr wrap="square" lIns="65012" tIns="32506" rIns="65012" bIns="32506">
            <a:spAutoFit/>
          </a:bodyPr>
          <a:lstStyle/>
          <a:p>
            <a:pPr>
              <a:defRPr/>
            </a:pPr>
            <a:r>
              <a:rPr lang="zh-CN" altLang="en-US" sz="2399" b="1" dirty="0">
                <a:solidFill>
                  <a:schemeClr val="accent4"/>
                </a:solidFill>
                <a:latin typeface="Arial" panose="020B0604020202020204" pitchFamily="34" charset="0"/>
                <a:ea typeface="微软雅黑" panose="020B0503020204020204" pitchFamily="34" charset="-122"/>
                <a:sym typeface="Arial" panose="020B0604020202020204" pitchFamily="34" charset="0"/>
              </a:rPr>
              <a:t>请输入你的标题</a:t>
            </a:r>
          </a:p>
        </p:txBody>
      </p:sp>
      <p:sp>
        <p:nvSpPr>
          <p:cNvPr id="4" name="文本框 59"/>
          <p:cNvSpPr txBox="1"/>
          <p:nvPr/>
        </p:nvSpPr>
        <p:spPr>
          <a:xfrm>
            <a:off x="3626541" y="2080057"/>
            <a:ext cx="1687810"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FOUR</a:t>
            </a:r>
            <a:endParaRPr lang="zh-CN" altLang="en-US" sz="2399"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等腰三角形 4"/>
          <p:cNvSpPr/>
          <p:nvPr/>
        </p:nvSpPr>
        <p:spPr>
          <a:xfrm rot="9233090">
            <a:off x="6478227" y="1840756"/>
            <a:ext cx="199973" cy="172629"/>
          </a:xfrm>
          <a:prstGeom prst="triangle">
            <a:avLst/>
          </a:prstGeom>
          <a:solidFill>
            <a:schemeClr val="accent4">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等腰三角形 5"/>
          <p:cNvSpPr/>
          <p:nvPr/>
        </p:nvSpPr>
        <p:spPr>
          <a:xfrm rot="15569576">
            <a:off x="6213952" y="2346762"/>
            <a:ext cx="297635" cy="257109"/>
          </a:xfrm>
          <a:prstGeom prst="triangle">
            <a:avLst/>
          </a:prstGeom>
          <a:solidFill>
            <a:schemeClr val="accent4">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nvSpPr>
        <p:spPr>
          <a:xfrm rot="21371394">
            <a:off x="6115181" y="1353827"/>
            <a:ext cx="199973" cy="172628"/>
          </a:xfrm>
          <a:prstGeom prst="triangle">
            <a:avLst/>
          </a:prstGeom>
          <a:solidFill>
            <a:schemeClr val="accent4">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等腰三角形 7"/>
          <p:cNvSpPr/>
          <p:nvPr/>
        </p:nvSpPr>
        <p:spPr>
          <a:xfrm rot="12912161">
            <a:off x="6896031" y="2615801"/>
            <a:ext cx="708238" cy="611939"/>
          </a:xfrm>
          <a:prstGeom prst="triangle">
            <a:avLst/>
          </a:prstGeom>
          <a:solidFill>
            <a:schemeClr val="accent4"/>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8"/>
          <p:cNvSpPr/>
          <p:nvPr/>
        </p:nvSpPr>
        <p:spPr>
          <a:xfrm rot="12912161">
            <a:off x="6797232" y="2570559"/>
            <a:ext cx="882026" cy="760757"/>
          </a:xfrm>
          <a:prstGeom prst="triangle">
            <a:avLst/>
          </a:prstGeom>
          <a:noFill/>
          <a:ln w="12700" cap="flat" cmpd="sng" algn="ctr">
            <a:solidFill>
              <a:schemeClr val="accent4"/>
            </a:solid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rot="9110320">
            <a:off x="7787577" y="2844387"/>
            <a:ext cx="85703" cy="86909"/>
          </a:xfrm>
          <a:prstGeom prst="ellipse">
            <a:avLst/>
          </a:prstGeom>
          <a:solidFill>
            <a:schemeClr val="accent4"/>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rot="9110320">
            <a:off x="6971020" y="3221789"/>
            <a:ext cx="86894" cy="86910"/>
          </a:xfrm>
          <a:prstGeom prst="ellipse">
            <a:avLst/>
          </a:prstGeom>
          <a:solidFill>
            <a:schemeClr val="accent4"/>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rot="9110320">
            <a:off x="7059103" y="2349121"/>
            <a:ext cx="85703" cy="86909"/>
          </a:xfrm>
          <a:prstGeom prst="ellipse">
            <a:avLst/>
          </a:prstGeom>
          <a:solidFill>
            <a:schemeClr val="accent4"/>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等腰三角形 12"/>
          <p:cNvSpPr/>
          <p:nvPr/>
        </p:nvSpPr>
        <p:spPr>
          <a:xfrm rot="18210217">
            <a:off x="5808667" y="1622301"/>
            <a:ext cx="95244" cy="82132"/>
          </a:xfrm>
          <a:prstGeom prst="triangle">
            <a:avLst/>
          </a:prstGeom>
          <a:solidFill>
            <a:schemeClr val="accent4">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p:nvSpPr>
        <p:spPr>
          <a:xfrm rot="8748521">
            <a:off x="6077092" y="1735989"/>
            <a:ext cx="96415" cy="82148"/>
          </a:xfrm>
          <a:prstGeom prst="triangle">
            <a:avLst/>
          </a:prstGeom>
          <a:solidFill>
            <a:schemeClr val="accent4">
              <a:lumMod val="40000"/>
              <a:lumOff val="6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3"/>
          <p:cNvCxnSpPr>
            <a:cxnSpLocks noChangeShapeType="1"/>
          </p:cNvCxnSpPr>
          <p:nvPr/>
        </p:nvCxnSpPr>
        <p:spPr bwMode="auto">
          <a:xfrm flipH="1">
            <a:off x="2071250" y="3082493"/>
            <a:ext cx="4228409" cy="0"/>
          </a:xfrm>
          <a:prstGeom prst="line">
            <a:avLst/>
          </a:prstGeom>
          <a:noFill/>
          <a:ln w="19050" cap="sq" algn="ctr">
            <a:solidFill>
              <a:schemeClr val="accent4"/>
            </a:solidFill>
            <a:miter lim="800000"/>
            <a:headEnd type="oval" w="med" len="med"/>
            <a:tailEnd/>
          </a:ln>
          <a:extLst>
            <a:ext uri="{909E8E84-426E-40DD-AFC4-6F175D3DCCD1}">
              <a14:hiddenFill xmlns:a14="http://schemas.microsoft.com/office/drawing/2010/main">
                <a:noFill/>
              </a14:hiddenFill>
            </a:ext>
          </a:extLst>
        </p:spPr>
      </p:cxnSp>
      <p:sp>
        <p:nvSpPr>
          <p:cNvPr id="16" name="矩形 15"/>
          <p:cNvSpPr/>
          <p:nvPr/>
        </p:nvSpPr>
        <p:spPr>
          <a:xfrm>
            <a:off x="0" y="0"/>
            <a:ext cx="9144000" cy="5143500"/>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5316202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fill="hold"/>
                                        <p:tgtEl>
                                          <p:spTgt spid="6"/>
                                        </p:tgtEl>
                                        <p:attrNameLst>
                                          <p:attrName>ppt_x</p:attrName>
                                        </p:attrNameLst>
                                      </p:cBhvr>
                                      <p:tavLst>
                                        <p:tav tm="0">
                                          <p:val>
                                            <p:strVal val="0-#ppt_w/2"/>
                                          </p:val>
                                        </p:tav>
                                        <p:tav tm="100000">
                                          <p:val>
                                            <p:strVal val="#ppt_x"/>
                                          </p:val>
                                        </p:tav>
                                      </p:tavLst>
                                    </p:anim>
                                    <p:anim calcmode="lin" valueType="num">
                                      <p:cBhvr additive="base">
                                        <p:cTn id="28" dur="25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0-#ppt_w/2"/>
                                          </p:val>
                                        </p:tav>
                                        <p:tav tm="100000">
                                          <p:val>
                                            <p:strVal val="#ppt_x"/>
                                          </p:val>
                                        </p:tav>
                                      </p:tavLst>
                                    </p:anim>
                                    <p:anim calcmode="lin" valueType="num">
                                      <p:cBhvr additive="base">
                                        <p:cTn id="33" dur="25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0-#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0-#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0-#ppt_w/2"/>
                                          </p:val>
                                        </p:tav>
                                        <p:tav tm="100000">
                                          <p:val>
                                            <p:strVal val="#ppt_x"/>
                                          </p:val>
                                        </p:tav>
                                      </p:tavLst>
                                    </p:anim>
                                    <p:anim calcmode="lin" valueType="num">
                                      <p:cBhvr additive="base">
                                        <p:cTn id="48" dur="25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0-#ppt_w/2"/>
                                          </p:val>
                                        </p:tav>
                                        <p:tav tm="100000">
                                          <p:val>
                                            <p:strVal val="#ppt_x"/>
                                          </p:val>
                                        </p:tav>
                                      </p:tavLst>
                                    </p:anim>
                                    <p:anim calcmode="lin" valueType="num">
                                      <p:cBhvr additive="base">
                                        <p:cTn id="53" dur="2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50" fill="hold"/>
                                        <p:tgtEl>
                                          <p:spTgt spid="12"/>
                                        </p:tgtEl>
                                        <p:attrNameLst>
                                          <p:attrName>ppt_x</p:attrName>
                                        </p:attrNameLst>
                                      </p:cBhvr>
                                      <p:tavLst>
                                        <p:tav tm="0">
                                          <p:val>
                                            <p:strVal val="0-#ppt_w/2"/>
                                          </p:val>
                                        </p:tav>
                                        <p:tav tm="100000">
                                          <p:val>
                                            <p:strVal val="#ppt_x"/>
                                          </p:val>
                                        </p:tav>
                                      </p:tavLst>
                                    </p:anim>
                                    <p:anim calcmode="lin" valueType="num">
                                      <p:cBhvr additive="base">
                                        <p:cTn id="58" dur="25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0-#ppt_w/2"/>
                                          </p:val>
                                        </p:tav>
                                        <p:tav tm="100000">
                                          <p:val>
                                            <p:strVal val="#ppt_x"/>
                                          </p:val>
                                        </p:tav>
                                      </p:tavLst>
                                    </p:anim>
                                    <p:anim calcmode="lin" valueType="num">
                                      <p:cBhvr additive="base">
                                        <p:cTn id="63" dur="25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0-#ppt_w/2"/>
                                          </p:val>
                                        </p:tav>
                                        <p:tav tm="100000">
                                          <p:val>
                                            <p:strVal val="#ppt_x"/>
                                          </p:val>
                                        </p:tav>
                                      </p:tavLst>
                                    </p:anim>
                                    <p:anim calcmode="lin" valueType="num">
                                      <p:cBhvr additive="base">
                                        <p:cTn id="68" dur="25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50" fill="hold"/>
                                        <p:tgtEl>
                                          <p:spTgt spid="15"/>
                                        </p:tgtEl>
                                        <p:attrNameLst>
                                          <p:attrName>ppt_x</p:attrName>
                                        </p:attrNameLst>
                                      </p:cBhvr>
                                      <p:tavLst>
                                        <p:tav tm="0">
                                          <p:val>
                                            <p:strVal val="0-#ppt_w/2"/>
                                          </p:val>
                                        </p:tav>
                                        <p:tav tm="100000">
                                          <p:val>
                                            <p:strVal val="#ppt_x"/>
                                          </p:val>
                                        </p:tav>
                                      </p:tavLst>
                                    </p:anim>
                                    <p:anim calcmode="lin" valueType="num">
                                      <p:cBhvr additive="base">
                                        <p:cTn id="73"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组合 3"/>
          <p:cNvGrpSpPr/>
          <p:nvPr/>
        </p:nvGrpSpPr>
        <p:grpSpPr>
          <a:xfrm>
            <a:off x="1122930" y="1245554"/>
            <a:ext cx="3240782" cy="108012"/>
            <a:chOff x="1507396" y="1628800"/>
            <a:chExt cx="4320480" cy="144016"/>
          </a:xfrm>
        </p:grpSpPr>
        <p:cxnSp>
          <p:nvCxnSpPr>
            <p:cNvPr id="5" name="直接连接符 4"/>
            <p:cNvCxnSpPr/>
            <p:nvPr/>
          </p:nvCxnSpPr>
          <p:spPr>
            <a:xfrm>
              <a:off x="1507396" y="1700808"/>
              <a:ext cx="4320480" cy="0"/>
            </a:xfrm>
            <a:prstGeom prst="line">
              <a:avLst/>
            </a:prstGeom>
            <a:noFill/>
            <a:ln w="9525" cap="flat" cmpd="sng" algn="ctr">
              <a:solidFill>
                <a:schemeClr val="accent6"/>
              </a:solidFill>
              <a:prstDash val="solid"/>
            </a:ln>
            <a:effectLst/>
          </p:spPr>
        </p:cxnSp>
        <p:cxnSp>
          <p:nvCxnSpPr>
            <p:cNvPr id="6" name="直接连接符 5"/>
            <p:cNvCxnSpPr/>
            <p:nvPr/>
          </p:nvCxnSpPr>
          <p:spPr>
            <a:xfrm flipV="1">
              <a:off x="1507396" y="1628800"/>
              <a:ext cx="0" cy="144016"/>
            </a:xfrm>
            <a:prstGeom prst="line">
              <a:avLst/>
            </a:prstGeom>
            <a:noFill/>
            <a:ln w="9525" cap="flat" cmpd="sng" algn="ctr">
              <a:solidFill>
                <a:schemeClr val="accent6"/>
              </a:solidFill>
              <a:prstDash val="solid"/>
            </a:ln>
            <a:effectLst/>
          </p:spPr>
        </p:cxnSp>
        <p:cxnSp>
          <p:nvCxnSpPr>
            <p:cNvPr id="7" name="直接连接符 6"/>
            <p:cNvCxnSpPr/>
            <p:nvPr/>
          </p:nvCxnSpPr>
          <p:spPr>
            <a:xfrm flipV="1">
              <a:off x="1987449" y="1628800"/>
              <a:ext cx="0" cy="144016"/>
            </a:xfrm>
            <a:prstGeom prst="line">
              <a:avLst/>
            </a:prstGeom>
            <a:noFill/>
            <a:ln w="9525" cap="flat" cmpd="sng" algn="ctr">
              <a:solidFill>
                <a:schemeClr val="accent6"/>
              </a:solidFill>
              <a:prstDash val="solid"/>
            </a:ln>
            <a:effectLst/>
          </p:spPr>
        </p:cxnSp>
        <p:cxnSp>
          <p:nvCxnSpPr>
            <p:cNvPr id="8" name="直接连接符 7"/>
            <p:cNvCxnSpPr/>
            <p:nvPr/>
          </p:nvCxnSpPr>
          <p:spPr>
            <a:xfrm flipV="1">
              <a:off x="2467502" y="1628800"/>
              <a:ext cx="0" cy="144016"/>
            </a:xfrm>
            <a:prstGeom prst="line">
              <a:avLst/>
            </a:prstGeom>
            <a:noFill/>
            <a:ln w="9525" cap="flat" cmpd="sng" algn="ctr">
              <a:solidFill>
                <a:schemeClr val="accent6"/>
              </a:solidFill>
              <a:prstDash val="solid"/>
            </a:ln>
            <a:effectLst/>
          </p:spPr>
        </p:cxnSp>
        <p:cxnSp>
          <p:nvCxnSpPr>
            <p:cNvPr id="9" name="直接连接符 8"/>
            <p:cNvCxnSpPr/>
            <p:nvPr/>
          </p:nvCxnSpPr>
          <p:spPr>
            <a:xfrm flipV="1">
              <a:off x="2947555" y="1628800"/>
              <a:ext cx="0" cy="144016"/>
            </a:xfrm>
            <a:prstGeom prst="line">
              <a:avLst/>
            </a:prstGeom>
            <a:noFill/>
            <a:ln w="9525" cap="flat" cmpd="sng" algn="ctr">
              <a:solidFill>
                <a:schemeClr val="accent6"/>
              </a:solidFill>
              <a:prstDash val="solid"/>
            </a:ln>
            <a:effectLst/>
          </p:spPr>
        </p:cxnSp>
        <p:cxnSp>
          <p:nvCxnSpPr>
            <p:cNvPr id="10" name="直接连接符 9"/>
            <p:cNvCxnSpPr/>
            <p:nvPr/>
          </p:nvCxnSpPr>
          <p:spPr>
            <a:xfrm flipV="1">
              <a:off x="3427608" y="1628800"/>
              <a:ext cx="0" cy="144016"/>
            </a:xfrm>
            <a:prstGeom prst="line">
              <a:avLst/>
            </a:prstGeom>
            <a:noFill/>
            <a:ln w="9525" cap="flat" cmpd="sng" algn="ctr">
              <a:solidFill>
                <a:schemeClr val="accent6"/>
              </a:solidFill>
              <a:prstDash val="solid"/>
            </a:ln>
            <a:effectLst/>
          </p:spPr>
        </p:cxnSp>
        <p:cxnSp>
          <p:nvCxnSpPr>
            <p:cNvPr id="11" name="直接连接符 10"/>
            <p:cNvCxnSpPr/>
            <p:nvPr/>
          </p:nvCxnSpPr>
          <p:spPr>
            <a:xfrm flipV="1">
              <a:off x="3907661" y="1628800"/>
              <a:ext cx="0" cy="144016"/>
            </a:xfrm>
            <a:prstGeom prst="line">
              <a:avLst/>
            </a:prstGeom>
            <a:noFill/>
            <a:ln w="9525" cap="flat" cmpd="sng" algn="ctr">
              <a:solidFill>
                <a:schemeClr val="accent6"/>
              </a:solidFill>
              <a:prstDash val="solid"/>
            </a:ln>
            <a:effectLst/>
          </p:spPr>
        </p:cxnSp>
        <p:cxnSp>
          <p:nvCxnSpPr>
            <p:cNvPr id="12" name="直接连接符 11"/>
            <p:cNvCxnSpPr/>
            <p:nvPr/>
          </p:nvCxnSpPr>
          <p:spPr>
            <a:xfrm flipV="1">
              <a:off x="4387714" y="1628800"/>
              <a:ext cx="0" cy="144016"/>
            </a:xfrm>
            <a:prstGeom prst="line">
              <a:avLst/>
            </a:prstGeom>
            <a:noFill/>
            <a:ln w="9525" cap="flat" cmpd="sng" algn="ctr">
              <a:solidFill>
                <a:schemeClr val="accent6"/>
              </a:solidFill>
              <a:prstDash val="solid"/>
            </a:ln>
            <a:effectLst/>
          </p:spPr>
        </p:cxnSp>
        <p:cxnSp>
          <p:nvCxnSpPr>
            <p:cNvPr id="13" name="直接连接符 12"/>
            <p:cNvCxnSpPr/>
            <p:nvPr/>
          </p:nvCxnSpPr>
          <p:spPr>
            <a:xfrm flipV="1">
              <a:off x="4867767" y="1628800"/>
              <a:ext cx="0" cy="144016"/>
            </a:xfrm>
            <a:prstGeom prst="line">
              <a:avLst/>
            </a:prstGeom>
            <a:noFill/>
            <a:ln w="9525" cap="flat" cmpd="sng" algn="ctr">
              <a:solidFill>
                <a:schemeClr val="accent6"/>
              </a:solidFill>
              <a:prstDash val="solid"/>
            </a:ln>
            <a:effectLst/>
          </p:spPr>
        </p:cxnSp>
        <p:cxnSp>
          <p:nvCxnSpPr>
            <p:cNvPr id="14" name="直接连接符 13"/>
            <p:cNvCxnSpPr/>
            <p:nvPr/>
          </p:nvCxnSpPr>
          <p:spPr>
            <a:xfrm flipV="1">
              <a:off x="5347820" y="1628800"/>
              <a:ext cx="0" cy="144016"/>
            </a:xfrm>
            <a:prstGeom prst="line">
              <a:avLst/>
            </a:prstGeom>
            <a:noFill/>
            <a:ln w="9525" cap="flat" cmpd="sng" algn="ctr">
              <a:solidFill>
                <a:schemeClr val="accent6"/>
              </a:solidFill>
              <a:prstDash val="solid"/>
            </a:ln>
            <a:effectLst/>
          </p:spPr>
        </p:cxnSp>
        <p:cxnSp>
          <p:nvCxnSpPr>
            <p:cNvPr id="15" name="直接连接符 14"/>
            <p:cNvCxnSpPr/>
            <p:nvPr/>
          </p:nvCxnSpPr>
          <p:spPr>
            <a:xfrm flipV="1">
              <a:off x="5827876" y="1628800"/>
              <a:ext cx="0" cy="144016"/>
            </a:xfrm>
            <a:prstGeom prst="line">
              <a:avLst/>
            </a:prstGeom>
            <a:noFill/>
            <a:ln w="9525" cap="flat" cmpd="sng" algn="ctr">
              <a:solidFill>
                <a:schemeClr val="accent6"/>
              </a:solidFill>
              <a:prstDash val="solid"/>
            </a:ln>
            <a:effectLst/>
          </p:spPr>
        </p:cxnSp>
      </p:grpSp>
      <p:grpSp>
        <p:nvGrpSpPr>
          <p:cNvPr id="16" name="组合 15"/>
          <p:cNvGrpSpPr/>
          <p:nvPr/>
        </p:nvGrpSpPr>
        <p:grpSpPr>
          <a:xfrm>
            <a:off x="4780287" y="1245554"/>
            <a:ext cx="3240782" cy="108012"/>
            <a:chOff x="1507396" y="1628800"/>
            <a:chExt cx="4320480" cy="144016"/>
          </a:xfrm>
        </p:grpSpPr>
        <p:cxnSp>
          <p:nvCxnSpPr>
            <p:cNvPr id="17" name="直接连接符 16"/>
            <p:cNvCxnSpPr/>
            <p:nvPr/>
          </p:nvCxnSpPr>
          <p:spPr>
            <a:xfrm>
              <a:off x="1507396" y="1700808"/>
              <a:ext cx="4320480" cy="0"/>
            </a:xfrm>
            <a:prstGeom prst="line">
              <a:avLst/>
            </a:prstGeom>
            <a:noFill/>
            <a:ln w="9525" cap="flat" cmpd="sng" algn="ctr">
              <a:solidFill>
                <a:schemeClr val="accent6"/>
              </a:solidFill>
              <a:prstDash val="solid"/>
            </a:ln>
            <a:effectLst/>
          </p:spPr>
        </p:cxnSp>
        <p:cxnSp>
          <p:nvCxnSpPr>
            <p:cNvPr id="18" name="直接连接符 17"/>
            <p:cNvCxnSpPr/>
            <p:nvPr/>
          </p:nvCxnSpPr>
          <p:spPr>
            <a:xfrm flipV="1">
              <a:off x="1507396" y="1628800"/>
              <a:ext cx="0" cy="144016"/>
            </a:xfrm>
            <a:prstGeom prst="line">
              <a:avLst/>
            </a:prstGeom>
            <a:noFill/>
            <a:ln w="9525" cap="flat" cmpd="sng" algn="ctr">
              <a:solidFill>
                <a:schemeClr val="accent6"/>
              </a:solidFill>
              <a:prstDash val="solid"/>
            </a:ln>
            <a:effectLst/>
          </p:spPr>
        </p:cxnSp>
        <p:cxnSp>
          <p:nvCxnSpPr>
            <p:cNvPr id="19" name="直接连接符 18"/>
            <p:cNvCxnSpPr/>
            <p:nvPr/>
          </p:nvCxnSpPr>
          <p:spPr>
            <a:xfrm flipV="1">
              <a:off x="1987449" y="1628800"/>
              <a:ext cx="0" cy="144016"/>
            </a:xfrm>
            <a:prstGeom prst="line">
              <a:avLst/>
            </a:prstGeom>
            <a:noFill/>
            <a:ln w="9525" cap="flat" cmpd="sng" algn="ctr">
              <a:solidFill>
                <a:schemeClr val="accent6"/>
              </a:solidFill>
              <a:prstDash val="solid"/>
            </a:ln>
            <a:effectLst/>
          </p:spPr>
        </p:cxnSp>
        <p:cxnSp>
          <p:nvCxnSpPr>
            <p:cNvPr id="20" name="直接连接符 19"/>
            <p:cNvCxnSpPr/>
            <p:nvPr/>
          </p:nvCxnSpPr>
          <p:spPr>
            <a:xfrm flipV="1">
              <a:off x="2467502" y="1628800"/>
              <a:ext cx="0" cy="144016"/>
            </a:xfrm>
            <a:prstGeom prst="line">
              <a:avLst/>
            </a:prstGeom>
            <a:noFill/>
            <a:ln w="9525" cap="flat" cmpd="sng" algn="ctr">
              <a:solidFill>
                <a:schemeClr val="accent6"/>
              </a:solidFill>
              <a:prstDash val="solid"/>
            </a:ln>
            <a:effectLst/>
          </p:spPr>
        </p:cxnSp>
        <p:cxnSp>
          <p:nvCxnSpPr>
            <p:cNvPr id="21" name="直接连接符 20"/>
            <p:cNvCxnSpPr/>
            <p:nvPr/>
          </p:nvCxnSpPr>
          <p:spPr>
            <a:xfrm flipV="1">
              <a:off x="2947555" y="1628800"/>
              <a:ext cx="0" cy="144016"/>
            </a:xfrm>
            <a:prstGeom prst="line">
              <a:avLst/>
            </a:prstGeom>
            <a:noFill/>
            <a:ln w="9525" cap="flat" cmpd="sng" algn="ctr">
              <a:solidFill>
                <a:schemeClr val="accent6"/>
              </a:solidFill>
              <a:prstDash val="solid"/>
            </a:ln>
            <a:effectLst/>
          </p:spPr>
        </p:cxnSp>
        <p:cxnSp>
          <p:nvCxnSpPr>
            <p:cNvPr id="22" name="直接连接符 21"/>
            <p:cNvCxnSpPr/>
            <p:nvPr/>
          </p:nvCxnSpPr>
          <p:spPr>
            <a:xfrm flipV="1">
              <a:off x="3427608" y="1628800"/>
              <a:ext cx="0" cy="144016"/>
            </a:xfrm>
            <a:prstGeom prst="line">
              <a:avLst/>
            </a:prstGeom>
            <a:noFill/>
            <a:ln w="9525" cap="flat" cmpd="sng" algn="ctr">
              <a:solidFill>
                <a:schemeClr val="accent6"/>
              </a:solidFill>
              <a:prstDash val="solid"/>
            </a:ln>
            <a:effectLst/>
          </p:spPr>
        </p:cxnSp>
        <p:cxnSp>
          <p:nvCxnSpPr>
            <p:cNvPr id="23" name="直接连接符 22"/>
            <p:cNvCxnSpPr/>
            <p:nvPr/>
          </p:nvCxnSpPr>
          <p:spPr>
            <a:xfrm flipV="1">
              <a:off x="3907661" y="1628800"/>
              <a:ext cx="0" cy="144016"/>
            </a:xfrm>
            <a:prstGeom prst="line">
              <a:avLst/>
            </a:prstGeom>
            <a:noFill/>
            <a:ln w="9525" cap="flat" cmpd="sng" algn="ctr">
              <a:solidFill>
                <a:schemeClr val="accent6"/>
              </a:solidFill>
              <a:prstDash val="solid"/>
            </a:ln>
            <a:effectLst/>
          </p:spPr>
        </p:cxnSp>
        <p:cxnSp>
          <p:nvCxnSpPr>
            <p:cNvPr id="24" name="直接连接符 23"/>
            <p:cNvCxnSpPr/>
            <p:nvPr/>
          </p:nvCxnSpPr>
          <p:spPr>
            <a:xfrm flipV="1">
              <a:off x="4387714" y="1628800"/>
              <a:ext cx="0" cy="144016"/>
            </a:xfrm>
            <a:prstGeom prst="line">
              <a:avLst/>
            </a:prstGeom>
            <a:noFill/>
            <a:ln w="9525" cap="flat" cmpd="sng" algn="ctr">
              <a:solidFill>
                <a:schemeClr val="accent6"/>
              </a:solidFill>
              <a:prstDash val="solid"/>
            </a:ln>
            <a:effectLst/>
          </p:spPr>
        </p:cxnSp>
        <p:cxnSp>
          <p:nvCxnSpPr>
            <p:cNvPr id="25" name="直接连接符 24"/>
            <p:cNvCxnSpPr/>
            <p:nvPr/>
          </p:nvCxnSpPr>
          <p:spPr>
            <a:xfrm flipV="1">
              <a:off x="4867767" y="1628800"/>
              <a:ext cx="0" cy="144016"/>
            </a:xfrm>
            <a:prstGeom prst="line">
              <a:avLst/>
            </a:prstGeom>
            <a:noFill/>
            <a:ln w="9525" cap="flat" cmpd="sng" algn="ctr">
              <a:solidFill>
                <a:schemeClr val="accent6"/>
              </a:solidFill>
              <a:prstDash val="solid"/>
            </a:ln>
            <a:effectLst/>
          </p:spPr>
        </p:cxnSp>
        <p:cxnSp>
          <p:nvCxnSpPr>
            <p:cNvPr id="26" name="直接连接符 25"/>
            <p:cNvCxnSpPr/>
            <p:nvPr/>
          </p:nvCxnSpPr>
          <p:spPr>
            <a:xfrm flipV="1">
              <a:off x="5347820" y="1628800"/>
              <a:ext cx="0" cy="144016"/>
            </a:xfrm>
            <a:prstGeom prst="line">
              <a:avLst/>
            </a:prstGeom>
            <a:noFill/>
            <a:ln w="9525" cap="flat" cmpd="sng" algn="ctr">
              <a:solidFill>
                <a:schemeClr val="accent6"/>
              </a:solidFill>
              <a:prstDash val="solid"/>
            </a:ln>
            <a:effectLst/>
          </p:spPr>
        </p:cxnSp>
        <p:cxnSp>
          <p:nvCxnSpPr>
            <p:cNvPr id="27" name="直接连接符 26"/>
            <p:cNvCxnSpPr/>
            <p:nvPr/>
          </p:nvCxnSpPr>
          <p:spPr>
            <a:xfrm flipV="1">
              <a:off x="5827876" y="1628800"/>
              <a:ext cx="0" cy="144016"/>
            </a:xfrm>
            <a:prstGeom prst="line">
              <a:avLst/>
            </a:prstGeom>
            <a:noFill/>
            <a:ln w="9525" cap="flat" cmpd="sng" algn="ctr">
              <a:solidFill>
                <a:schemeClr val="accent6"/>
              </a:solidFill>
              <a:prstDash val="solid"/>
            </a:ln>
            <a:effectLst/>
          </p:spPr>
        </p:cxnSp>
      </p:grpSp>
      <p:sp>
        <p:nvSpPr>
          <p:cNvPr id="28" name="TextBox 25"/>
          <p:cNvSpPr txBox="1"/>
          <p:nvPr/>
        </p:nvSpPr>
        <p:spPr>
          <a:xfrm>
            <a:off x="422140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6"/>
          <p:cNvSpPr txBox="1"/>
          <p:nvPr/>
        </p:nvSpPr>
        <p:spPr>
          <a:xfrm>
            <a:off x="3867029"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20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7"/>
          <p:cNvSpPr txBox="1"/>
          <p:nvPr/>
        </p:nvSpPr>
        <p:spPr>
          <a:xfrm>
            <a:off x="350694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30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28"/>
          <p:cNvSpPr txBox="1"/>
          <p:nvPr/>
        </p:nvSpPr>
        <p:spPr>
          <a:xfrm>
            <a:off x="3146856"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40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9"/>
          <p:cNvSpPr txBox="1"/>
          <p:nvPr/>
        </p:nvSpPr>
        <p:spPr>
          <a:xfrm>
            <a:off x="278677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50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0"/>
          <p:cNvSpPr txBox="1"/>
          <p:nvPr/>
        </p:nvSpPr>
        <p:spPr>
          <a:xfrm>
            <a:off x="242668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60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1"/>
          <p:cNvSpPr txBox="1"/>
          <p:nvPr/>
        </p:nvSpPr>
        <p:spPr>
          <a:xfrm>
            <a:off x="2066596"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70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2"/>
          <p:cNvSpPr txBox="1"/>
          <p:nvPr/>
        </p:nvSpPr>
        <p:spPr>
          <a:xfrm>
            <a:off x="170651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80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3"/>
          <p:cNvSpPr txBox="1"/>
          <p:nvPr/>
        </p:nvSpPr>
        <p:spPr>
          <a:xfrm>
            <a:off x="134642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90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4"/>
          <p:cNvSpPr txBox="1"/>
          <p:nvPr/>
        </p:nvSpPr>
        <p:spPr>
          <a:xfrm>
            <a:off x="952669" y="1037805"/>
            <a:ext cx="340522"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5"/>
          <p:cNvSpPr txBox="1"/>
          <p:nvPr/>
        </p:nvSpPr>
        <p:spPr>
          <a:xfrm>
            <a:off x="464529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6"/>
          <p:cNvSpPr txBox="1"/>
          <p:nvPr/>
        </p:nvSpPr>
        <p:spPr>
          <a:xfrm>
            <a:off x="5003781"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20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7"/>
          <p:cNvSpPr txBox="1"/>
          <p:nvPr/>
        </p:nvSpPr>
        <p:spPr>
          <a:xfrm>
            <a:off x="536386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30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38"/>
          <p:cNvSpPr txBox="1"/>
          <p:nvPr/>
        </p:nvSpPr>
        <p:spPr>
          <a:xfrm>
            <a:off x="5723954"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40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39"/>
          <p:cNvSpPr txBox="1"/>
          <p:nvPr/>
        </p:nvSpPr>
        <p:spPr>
          <a:xfrm>
            <a:off x="608404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50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0"/>
          <p:cNvSpPr txBox="1"/>
          <p:nvPr/>
        </p:nvSpPr>
        <p:spPr>
          <a:xfrm>
            <a:off x="644412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60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1"/>
          <p:cNvSpPr txBox="1"/>
          <p:nvPr/>
        </p:nvSpPr>
        <p:spPr>
          <a:xfrm>
            <a:off x="6804214"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70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2"/>
          <p:cNvSpPr txBox="1"/>
          <p:nvPr/>
        </p:nvSpPr>
        <p:spPr>
          <a:xfrm>
            <a:off x="716430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80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3"/>
          <p:cNvSpPr txBox="1"/>
          <p:nvPr/>
        </p:nvSpPr>
        <p:spPr>
          <a:xfrm>
            <a:off x="752438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90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4"/>
          <p:cNvSpPr txBox="1"/>
          <p:nvPr/>
        </p:nvSpPr>
        <p:spPr>
          <a:xfrm>
            <a:off x="7850808" y="1037805"/>
            <a:ext cx="340522"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五边形 47"/>
          <p:cNvSpPr/>
          <p:nvPr/>
        </p:nvSpPr>
        <p:spPr>
          <a:xfrm flipH="1">
            <a:off x="1979696" y="1574177"/>
            <a:ext cx="2384015"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五边形 48"/>
          <p:cNvSpPr/>
          <p:nvPr/>
        </p:nvSpPr>
        <p:spPr>
          <a:xfrm flipH="1">
            <a:off x="2897546" y="1988223"/>
            <a:ext cx="1466166"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五边形 49"/>
          <p:cNvSpPr/>
          <p:nvPr/>
        </p:nvSpPr>
        <p:spPr>
          <a:xfrm flipH="1">
            <a:off x="2339784" y="2402269"/>
            <a:ext cx="2023928"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五边形 50"/>
          <p:cNvSpPr/>
          <p:nvPr/>
        </p:nvSpPr>
        <p:spPr>
          <a:xfrm flipH="1">
            <a:off x="1146223" y="2816315"/>
            <a:ext cx="3217489"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五边形 51"/>
          <p:cNvSpPr/>
          <p:nvPr/>
        </p:nvSpPr>
        <p:spPr>
          <a:xfrm flipH="1">
            <a:off x="1706510" y="3230360"/>
            <a:ext cx="2657202"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五边形 52"/>
          <p:cNvSpPr/>
          <p:nvPr/>
        </p:nvSpPr>
        <p:spPr>
          <a:xfrm flipH="1">
            <a:off x="2563277" y="3644406"/>
            <a:ext cx="1800435"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五边形 53"/>
          <p:cNvSpPr/>
          <p:nvPr/>
        </p:nvSpPr>
        <p:spPr>
          <a:xfrm flipH="1">
            <a:off x="3283450" y="4058807"/>
            <a:ext cx="1080262"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2"/>
          <p:cNvSpPr txBox="1"/>
          <p:nvPr/>
        </p:nvSpPr>
        <p:spPr>
          <a:xfrm>
            <a:off x="1502581" y="1580261"/>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6" name="TextBox 53"/>
          <p:cNvSpPr txBox="1"/>
          <p:nvPr/>
        </p:nvSpPr>
        <p:spPr>
          <a:xfrm>
            <a:off x="2402504" y="199477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7" name="TextBox 54"/>
          <p:cNvSpPr txBox="1"/>
          <p:nvPr/>
        </p:nvSpPr>
        <p:spPr>
          <a:xfrm>
            <a:off x="1865695" y="2408529"/>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8" name="TextBox 55"/>
          <p:cNvSpPr txBox="1"/>
          <p:nvPr/>
        </p:nvSpPr>
        <p:spPr>
          <a:xfrm>
            <a:off x="715073" y="281631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9" name="TextBox 56"/>
          <p:cNvSpPr txBox="1"/>
          <p:nvPr/>
        </p:nvSpPr>
        <p:spPr>
          <a:xfrm>
            <a:off x="1278917" y="3236444"/>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0" name="TextBox 57"/>
          <p:cNvSpPr txBox="1"/>
          <p:nvPr/>
        </p:nvSpPr>
        <p:spPr>
          <a:xfrm>
            <a:off x="2066597" y="3650958"/>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1" name="TextBox 58"/>
          <p:cNvSpPr txBox="1"/>
          <p:nvPr/>
        </p:nvSpPr>
        <p:spPr>
          <a:xfrm>
            <a:off x="2780722" y="4064712"/>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2" name="五边形 61"/>
          <p:cNvSpPr/>
          <p:nvPr/>
        </p:nvSpPr>
        <p:spPr>
          <a:xfrm>
            <a:off x="4780288" y="1574177"/>
            <a:ext cx="1216853"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defRPr/>
            </a:pP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五边形 62"/>
          <p:cNvSpPr/>
          <p:nvPr/>
        </p:nvSpPr>
        <p:spPr>
          <a:xfrm>
            <a:off x="4780288" y="1988223"/>
            <a:ext cx="2297113"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五边形 63"/>
          <p:cNvSpPr/>
          <p:nvPr/>
        </p:nvSpPr>
        <p:spPr>
          <a:xfrm>
            <a:off x="4780288" y="2402269"/>
            <a:ext cx="1440346"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五边形 64"/>
          <p:cNvSpPr/>
          <p:nvPr/>
        </p:nvSpPr>
        <p:spPr>
          <a:xfrm>
            <a:off x="4780287" y="2816315"/>
            <a:ext cx="3070521"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五边形 65"/>
          <p:cNvSpPr/>
          <p:nvPr/>
        </p:nvSpPr>
        <p:spPr>
          <a:xfrm>
            <a:off x="4780288" y="3230360"/>
            <a:ext cx="2222299"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五边形 66"/>
          <p:cNvSpPr/>
          <p:nvPr/>
        </p:nvSpPr>
        <p:spPr>
          <a:xfrm>
            <a:off x="4780288" y="3644406"/>
            <a:ext cx="2575740"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五边形 67"/>
          <p:cNvSpPr/>
          <p:nvPr/>
        </p:nvSpPr>
        <p:spPr>
          <a:xfrm>
            <a:off x="4780288" y="4058807"/>
            <a:ext cx="1898220" cy="236738"/>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6"/>
          <p:cNvSpPr txBox="1"/>
          <p:nvPr/>
        </p:nvSpPr>
        <p:spPr>
          <a:xfrm>
            <a:off x="6060449" y="1580261"/>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0" name="TextBox 67"/>
          <p:cNvSpPr txBox="1"/>
          <p:nvPr/>
        </p:nvSpPr>
        <p:spPr>
          <a:xfrm>
            <a:off x="7134860" y="199477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1" name="TextBox 68"/>
          <p:cNvSpPr txBox="1"/>
          <p:nvPr/>
        </p:nvSpPr>
        <p:spPr>
          <a:xfrm>
            <a:off x="6270651" y="2408529"/>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2" name="TextBox 69"/>
          <p:cNvSpPr txBox="1"/>
          <p:nvPr/>
        </p:nvSpPr>
        <p:spPr>
          <a:xfrm>
            <a:off x="7850809" y="281631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3" name="TextBox 70"/>
          <p:cNvSpPr txBox="1"/>
          <p:nvPr/>
        </p:nvSpPr>
        <p:spPr>
          <a:xfrm>
            <a:off x="7096965" y="3236444"/>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4" name="TextBox 71"/>
          <p:cNvSpPr txBox="1"/>
          <p:nvPr/>
        </p:nvSpPr>
        <p:spPr>
          <a:xfrm>
            <a:off x="7402811" y="3650958"/>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5" name="TextBox 72"/>
          <p:cNvSpPr txBox="1"/>
          <p:nvPr/>
        </p:nvSpPr>
        <p:spPr>
          <a:xfrm>
            <a:off x="6741185" y="4064712"/>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6" name="TextBox 73"/>
          <p:cNvSpPr txBox="1"/>
          <p:nvPr/>
        </p:nvSpPr>
        <p:spPr>
          <a:xfrm>
            <a:off x="4434805" y="1545636"/>
            <a:ext cx="274390" cy="300083"/>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A</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4"/>
          <p:cNvSpPr txBox="1"/>
          <p:nvPr/>
        </p:nvSpPr>
        <p:spPr>
          <a:xfrm>
            <a:off x="4434805" y="1959682"/>
            <a:ext cx="266740"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B</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5"/>
          <p:cNvSpPr txBox="1"/>
          <p:nvPr/>
        </p:nvSpPr>
        <p:spPr>
          <a:xfrm>
            <a:off x="4434804" y="2373727"/>
            <a:ext cx="277961"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C</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6"/>
          <p:cNvSpPr txBox="1"/>
          <p:nvPr/>
        </p:nvSpPr>
        <p:spPr>
          <a:xfrm>
            <a:off x="4434805" y="2787773"/>
            <a:ext cx="285211" cy="300083"/>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D</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7"/>
          <p:cNvSpPr txBox="1"/>
          <p:nvPr/>
        </p:nvSpPr>
        <p:spPr>
          <a:xfrm>
            <a:off x="4434805" y="3201819"/>
            <a:ext cx="266740"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E</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78"/>
          <p:cNvSpPr txBox="1"/>
          <p:nvPr/>
        </p:nvSpPr>
        <p:spPr>
          <a:xfrm>
            <a:off x="4434805" y="3615865"/>
            <a:ext cx="255519" cy="300082"/>
          </a:xfrm>
          <a:prstGeom prst="rect">
            <a:avLst/>
          </a:prstGeom>
          <a:noFill/>
        </p:spPr>
        <p:txBody>
          <a:bodyPr wrap="none" lIns="68580" tIns="34290" rIns="68580" bIns="34290" rtlCol="0">
            <a:spAutoFit/>
          </a:bodyPr>
          <a:lstStyle/>
          <a:p>
            <a:pPr>
              <a:defRPr/>
            </a:pPr>
            <a:r>
              <a:rPr lang="en-US" altLang="zh-CN" sz="1500" kern="0" dirty="0">
                <a:solidFill>
                  <a:prstClr val="black"/>
                </a:solidFill>
                <a:latin typeface="Arial" panose="020B0604020202020204" pitchFamily="34" charset="0"/>
                <a:ea typeface="微软雅黑" panose="020B0503020204020204" pitchFamily="34" charset="-122"/>
                <a:sym typeface="Arial" panose="020B0604020202020204" pitchFamily="34" charset="0"/>
              </a:rPr>
              <a:t>F</a:t>
            </a:r>
            <a:endParaRPr lang="zh-CN" altLang="en-US" sz="1500"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79"/>
          <p:cNvSpPr txBox="1"/>
          <p:nvPr/>
        </p:nvSpPr>
        <p:spPr>
          <a:xfrm>
            <a:off x="4434804" y="4029912"/>
            <a:ext cx="287579"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G</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3" name="Picture 3"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8477" y="1827739"/>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4" descr="D:\360data\重要数据\桌面\未标题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9798" y="1813452"/>
            <a:ext cx="2293442" cy="3014663"/>
          </a:xfrm>
          <a:prstGeom prst="rect">
            <a:avLst/>
          </a:prstGeom>
          <a:noFill/>
          <a:extLst>
            <a:ext uri="{909E8E84-426E-40DD-AFC4-6F175D3DCCD1}">
              <a14:hiddenFill xmlns:a14="http://schemas.microsoft.com/office/drawing/2010/main">
                <a:solidFill>
                  <a:srgbClr val="FFFFFF"/>
                </a:solidFill>
              </a14:hiddenFill>
            </a:ext>
          </a:extLst>
        </p:spPr>
      </p:pic>
      <p:sp>
        <p:nvSpPr>
          <p:cNvPr id="85" name="矩形 8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903135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ppt_x"/>
                                          </p:val>
                                        </p:tav>
                                        <p:tav tm="100000">
                                          <p:val>
                                            <p:strVal val="#ppt_x"/>
                                          </p:val>
                                        </p:tav>
                                      </p:tavLst>
                                    </p:anim>
                                    <p:anim calcmode="lin" valueType="num">
                                      <p:cBhvr additive="base">
                                        <p:cTn id="8" dur="500" fill="hold"/>
                                        <p:tgtEl>
                                          <p:spTgt spid="7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ppt_x"/>
                                          </p:val>
                                        </p:tav>
                                        <p:tav tm="100000">
                                          <p:val>
                                            <p:strVal val="#ppt_x"/>
                                          </p:val>
                                        </p:tav>
                                      </p:tavLst>
                                    </p:anim>
                                    <p:anim calcmode="lin" valueType="num">
                                      <p:cBhvr additive="base">
                                        <p:cTn id="12" dur="5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ppt_x"/>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ppt_x"/>
                                          </p:val>
                                        </p:tav>
                                        <p:tav tm="100000">
                                          <p:val>
                                            <p:strVal val="#ppt_x"/>
                                          </p:val>
                                        </p:tav>
                                      </p:tavLst>
                                    </p:anim>
                                    <p:anim calcmode="lin" valueType="num">
                                      <p:cBhvr additive="base">
                                        <p:cTn id="24" dur="500" fill="hold"/>
                                        <p:tgtEl>
                                          <p:spTgt spid="8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fill="hold"/>
                                        <p:tgtEl>
                                          <p:spTgt spid="81"/>
                                        </p:tgtEl>
                                        <p:attrNameLst>
                                          <p:attrName>ppt_x</p:attrName>
                                        </p:attrNameLst>
                                      </p:cBhvr>
                                      <p:tavLst>
                                        <p:tav tm="0">
                                          <p:val>
                                            <p:strVal val="#ppt_x"/>
                                          </p:val>
                                        </p:tav>
                                        <p:tav tm="100000">
                                          <p:val>
                                            <p:strVal val="#ppt_x"/>
                                          </p:val>
                                        </p:tav>
                                      </p:tavLst>
                                    </p:anim>
                                    <p:anim calcmode="lin" valueType="num">
                                      <p:cBhvr additive="base">
                                        <p:cTn id="28" dur="500" fill="hold"/>
                                        <p:tgtEl>
                                          <p:spTgt spid="8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ppt_x"/>
                                          </p:val>
                                        </p:tav>
                                        <p:tav tm="100000">
                                          <p:val>
                                            <p:strVal val="#ppt_x"/>
                                          </p:val>
                                        </p:tav>
                                      </p:tavLst>
                                    </p:anim>
                                    <p:anim calcmode="lin" valueType="num">
                                      <p:cBhvr additive="base">
                                        <p:cTn id="32" dur="500" fill="hold"/>
                                        <p:tgtEl>
                                          <p:spTgt spid="82"/>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decel="100000"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additive="base">
                                        <p:cTn id="36" dur="500" fill="hold"/>
                                        <p:tgtEl>
                                          <p:spTgt spid="83"/>
                                        </p:tgtEl>
                                        <p:attrNameLst>
                                          <p:attrName>ppt_x</p:attrName>
                                        </p:attrNameLst>
                                      </p:cBhvr>
                                      <p:tavLst>
                                        <p:tav tm="0">
                                          <p:val>
                                            <p:strVal val="#ppt_x"/>
                                          </p:val>
                                        </p:tav>
                                        <p:tav tm="100000">
                                          <p:val>
                                            <p:strVal val="#ppt_x"/>
                                          </p:val>
                                        </p:tav>
                                      </p:tavLst>
                                    </p:anim>
                                    <p:anim calcmode="lin" valueType="num">
                                      <p:cBhvr additive="base">
                                        <p:cTn id="37" dur="500" fill="hold"/>
                                        <p:tgtEl>
                                          <p:spTgt spid="83"/>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ppt_x"/>
                                          </p:val>
                                        </p:tav>
                                        <p:tav tm="100000">
                                          <p:val>
                                            <p:strVal val="#ppt_x"/>
                                          </p:val>
                                        </p:tav>
                                      </p:tavLst>
                                    </p:anim>
                                    <p:anim calcmode="lin" valueType="num">
                                      <p:cBhvr additive="base">
                                        <p:cTn id="41" dur="500" fill="hold"/>
                                        <p:tgtEl>
                                          <p:spTgt spid="84"/>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63" presetClass="path" presetSubtype="0" fill="hold" nodeType="afterEffect">
                                  <p:stCondLst>
                                    <p:cond delay="0"/>
                                  </p:stCondLst>
                                  <p:childTnLst>
                                    <p:animMotion origin="layout" path="M 0 0 L 0.25 0 E" pathEditMode="relative" ptsTypes="">
                                      <p:cBhvr>
                                        <p:cTn id="44" dur="500" fill="hold"/>
                                        <p:tgtEl>
                                          <p:spTgt spid="83"/>
                                        </p:tgtEl>
                                        <p:attrNameLst>
                                          <p:attrName>ppt_x</p:attrName>
                                          <p:attrName>ppt_y</p:attrName>
                                        </p:attrNameLst>
                                      </p:cBhvr>
                                    </p:animMotion>
                                  </p:childTnLst>
                                </p:cTn>
                              </p:par>
                              <p:par>
                                <p:cTn id="45" presetID="35" presetClass="path" presetSubtype="0" fill="hold" nodeType="withEffect">
                                  <p:stCondLst>
                                    <p:cond delay="0"/>
                                  </p:stCondLst>
                                  <p:childTnLst>
                                    <p:animMotion origin="layout" path="M 0 0 L -0.25 0 E" pathEditMode="relative" ptsTypes="">
                                      <p:cBhvr>
                                        <p:cTn id="46" dur="500" fill="hold"/>
                                        <p:tgtEl>
                                          <p:spTgt spid="84"/>
                                        </p:tgtEl>
                                        <p:attrNameLst>
                                          <p:attrName>ppt_x</p:attrName>
                                          <p:attrName>ppt_y</p:attrName>
                                        </p:attrNameLst>
                                      </p:cBhvr>
                                    </p:animMotion>
                                  </p:childTnLst>
                                </p:cTn>
                              </p:par>
                              <p:par>
                                <p:cTn id="47" presetID="10" presetClass="exit" presetSubtype="0" fill="hold" nodeType="withEffect">
                                  <p:stCondLst>
                                    <p:cond delay="200"/>
                                  </p:stCondLst>
                                  <p:childTnLst>
                                    <p:animEffect transition="out" filter="fade">
                                      <p:cBhvr>
                                        <p:cTn id="48" dur="300"/>
                                        <p:tgtEl>
                                          <p:spTgt spid="84"/>
                                        </p:tgtEl>
                                      </p:cBhvr>
                                    </p:animEffect>
                                    <p:set>
                                      <p:cBhvr>
                                        <p:cTn id="49" dur="1" fill="hold">
                                          <p:stCondLst>
                                            <p:cond delay="299"/>
                                          </p:stCondLst>
                                        </p:cTn>
                                        <p:tgtEl>
                                          <p:spTgt spid="84"/>
                                        </p:tgtEl>
                                        <p:attrNameLst>
                                          <p:attrName>style.visibility</p:attrName>
                                        </p:attrNameLst>
                                      </p:cBhvr>
                                      <p:to>
                                        <p:strVal val="hidden"/>
                                      </p:to>
                                    </p:set>
                                  </p:childTnLst>
                                </p:cTn>
                              </p:par>
                              <p:par>
                                <p:cTn id="50" presetID="10" presetClass="exit" presetSubtype="0" fill="hold" nodeType="withEffect">
                                  <p:stCondLst>
                                    <p:cond delay="200"/>
                                  </p:stCondLst>
                                  <p:childTnLst>
                                    <p:animEffect transition="out" filter="fade">
                                      <p:cBhvr>
                                        <p:cTn id="51" dur="300"/>
                                        <p:tgtEl>
                                          <p:spTgt spid="83"/>
                                        </p:tgtEl>
                                      </p:cBhvr>
                                    </p:animEffect>
                                    <p:set>
                                      <p:cBhvr>
                                        <p:cTn id="52" dur="1" fill="hold">
                                          <p:stCondLst>
                                            <p:cond delay="299"/>
                                          </p:stCondLst>
                                        </p:cTn>
                                        <p:tgtEl>
                                          <p:spTgt spid="83"/>
                                        </p:tgtEl>
                                        <p:attrNameLst>
                                          <p:attrName>style.visibility</p:attrName>
                                        </p:attrNameLst>
                                      </p:cBhvr>
                                      <p:to>
                                        <p:strVal val="hidden"/>
                                      </p:to>
                                    </p:se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65"/>
                                        </p:tgtEl>
                                        <p:attrNameLst>
                                          <p:attrName>style.visibility</p:attrName>
                                        </p:attrNameLst>
                                      </p:cBhvr>
                                      <p:to>
                                        <p:strVal val="visible"/>
                                      </p:to>
                                    </p:set>
                                    <p:animEffect transition="in" filter="wipe(left)">
                                      <p:cBhvr>
                                        <p:cTn id="65" dur="500"/>
                                        <p:tgtEl>
                                          <p:spTgt spid="65"/>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66"/>
                                        </p:tgtEl>
                                        <p:attrNameLst>
                                          <p:attrName>style.visibility</p:attrName>
                                        </p:attrNameLst>
                                      </p:cBhvr>
                                      <p:to>
                                        <p:strVal val="visible"/>
                                      </p:to>
                                    </p:set>
                                    <p:animEffect transition="in" filter="wipe(left)">
                                      <p:cBhvr>
                                        <p:cTn id="68" dur="500"/>
                                        <p:tgtEl>
                                          <p:spTgt spid="66"/>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68"/>
                                        </p:tgtEl>
                                        <p:attrNameLst>
                                          <p:attrName>style.visibility</p:attrName>
                                        </p:attrNameLst>
                                      </p:cBhvr>
                                      <p:to>
                                        <p:strVal val="visible"/>
                                      </p:to>
                                    </p:set>
                                    <p:animEffect transition="in" filter="wipe(lef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par>
                                <p:cTn id="78" presetID="22" presetClass="entr" presetSubtype="2" fill="hold" grpId="0" nodeType="withEffect">
                                  <p:stCondLst>
                                    <p:cond delay="100"/>
                                  </p:stCondLst>
                                  <p:childTnLst>
                                    <p:set>
                                      <p:cBhvr>
                                        <p:cTn id="79" dur="1" fill="hold">
                                          <p:stCondLst>
                                            <p:cond delay="0"/>
                                          </p:stCondLst>
                                        </p:cTn>
                                        <p:tgtEl>
                                          <p:spTgt spid="49"/>
                                        </p:tgtEl>
                                        <p:attrNameLst>
                                          <p:attrName>style.visibility</p:attrName>
                                        </p:attrNameLst>
                                      </p:cBhvr>
                                      <p:to>
                                        <p:strVal val="visible"/>
                                      </p:to>
                                    </p:set>
                                    <p:animEffect transition="in" filter="wipe(right)">
                                      <p:cBhvr>
                                        <p:cTn id="80" dur="500"/>
                                        <p:tgtEl>
                                          <p:spTgt spid="49"/>
                                        </p:tgtEl>
                                      </p:cBhvr>
                                    </p:animEffect>
                                  </p:childTnLst>
                                </p:cTn>
                              </p:par>
                              <p:par>
                                <p:cTn id="81" presetID="22" presetClass="entr" presetSubtype="2" fill="hold" grpId="0" nodeType="withEffect">
                                  <p:stCondLst>
                                    <p:cond delay="200"/>
                                  </p:stCondLst>
                                  <p:childTnLst>
                                    <p:set>
                                      <p:cBhvr>
                                        <p:cTn id="82" dur="1" fill="hold">
                                          <p:stCondLst>
                                            <p:cond delay="0"/>
                                          </p:stCondLst>
                                        </p:cTn>
                                        <p:tgtEl>
                                          <p:spTgt spid="50"/>
                                        </p:tgtEl>
                                        <p:attrNameLst>
                                          <p:attrName>style.visibility</p:attrName>
                                        </p:attrNameLst>
                                      </p:cBhvr>
                                      <p:to>
                                        <p:strVal val="visible"/>
                                      </p:to>
                                    </p:set>
                                    <p:animEffect transition="in" filter="wipe(right)">
                                      <p:cBhvr>
                                        <p:cTn id="83" dur="500"/>
                                        <p:tgtEl>
                                          <p:spTgt spid="50"/>
                                        </p:tgtEl>
                                      </p:cBhvr>
                                    </p:animEffect>
                                  </p:childTnLst>
                                </p:cTn>
                              </p:par>
                              <p:par>
                                <p:cTn id="84" presetID="22" presetClass="entr" presetSubtype="2" fill="hold" grpId="0" nodeType="withEffect">
                                  <p:stCondLst>
                                    <p:cond delay="300"/>
                                  </p:stCondLst>
                                  <p:childTnLst>
                                    <p:set>
                                      <p:cBhvr>
                                        <p:cTn id="85" dur="1" fill="hold">
                                          <p:stCondLst>
                                            <p:cond delay="0"/>
                                          </p:stCondLst>
                                        </p:cTn>
                                        <p:tgtEl>
                                          <p:spTgt spid="51"/>
                                        </p:tgtEl>
                                        <p:attrNameLst>
                                          <p:attrName>style.visibility</p:attrName>
                                        </p:attrNameLst>
                                      </p:cBhvr>
                                      <p:to>
                                        <p:strVal val="visible"/>
                                      </p:to>
                                    </p:set>
                                    <p:animEffect transition="in" filter="wipe(right)">
                                      <p:cBhvr>
                                        <p:cTn id="86" dur="500"/>
                                        <p:tgtEl>
                                          <p:spTgt spid="51"/>
                                        </p:tgtEl>
                                      </p:cBhvr>
                                    </p:animEffect>
                                  </p:childTnLst>
                                </p:cTn>
                              </p:par>
                              <p:par>
                                <p:cTn id="87" presetID="22" presetClass="entr" presetSubtype="2" fill="hold" grpId="0" nodeType="withEffect">
                                  <p:stCondLst>
                                    <p:cond delay="400"/>
                                  </p:stCondLst>
                                  <p:childTnLst>
                                    <p:set>
                                      <p:cBhvr>
                                        <p:cTn id="88" dur="1" fill="hold">
                                          <p:stCondLst>
                                            <p:cond delay="0"/>
                                          </p:stCondLst>
                                        </p:cTn>
                                        <p:tgtEl>
                                          <p:spTgt spid="52"/>
                                        </p:tgtEl>
                                        <p:attrNameLst>
                                          <p:attrName>style.visibility</p:attrName>
                                        </p:attrNameLst>
                                      </p:cBhvr>
                                      <p:to>
                                        <p:strVal val="visible"/>
                                      </p:to>
                                    </p:set>
                                    <p:animEffect transition="in" filter="wipe(right)">
                                      <p:cBhvr>
                                        <p:cTn id="89" dur="500"/>
                                        <p:tgtEl>
                                          <p:spTgt spid="52"/>
                                        </p:tgtEl>
                                      </p:cBhvr>
                                    </p:animEffect>
                                  </p:childTnLst>
                                </p:cTn>
                              </p:par>
                              <p:par>
                                <p:cTn id="90" presetID="22" presetClass="entr" presetSubtype="2" fill="hold" grpId="0" nodeType="withEffect">
                                  <p:stCondLst>
                                    <p:cond delay="500"/>
                                  </p:stCondLst>
                                  <p:childTnLst>
                                    <p:set>
                                      <p:cBhvr>
                                        <p:cTn id="91" dur="1" fill="hold">
                                          <p:stCondLst>
                                            <p:cond delay="0"/>
                                          </p:stCondLst>
                                        </p:cTn>
                                        <p:tgtEl>
                                          <p:spTgt spid="53"/>
                                        </p:tgtEl>
                                        <p:attrNameLst>
                                          <p:attrName>style.visibility</p:attrName>
                                        </p:attrNameLst>
                                      </p:cBhvr>
                                      <p:to>
                                        <p:strVal val="visible"/>
                                      </p:to>
                                    </p:set>
                                    <p:animEffect transition="in" filter="wipe(right)">
                                      <p:cBhvr>
                                        <p:cTn id="92" dur="500"/>
                                        <p:tgtEl>
                                          <p:spTgt spid="53"/>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54"/>
                                        </p:tgtEl>
                                        <p:attrNameLst>
                                          <p:attrName>style.visibility</p:attrName>
                                        </p:attrNameLst>
                                      </p:cBhvr>
                                      <p:to>
                                        <p:strVal val="visible"/>
                                      </p:to>
                                    </p:set>
                                    <p:animEffect transition="in" filter="wipe(right)">
                                      <p:cBhvr>
                                        <p:cTn id="95" dur="500"/>
                                        <p:tgtEl>
                                          <p:spTgt spid="54"/>
                                        </p:tgtEl>
                                      </p:cBhvr>
                                    </p:animEffect>
                                  </p:childTnLst>
                                </p:cTn>
                              </p:par>
                            </p:childTnLst>
                          </p:cTn>
                        </p:par>
                        <p:par>
                          <p:cTn id="96" fill="hold">
                            <p:stCondLst>
                              <p:cond delay="2600"/>
                            </p:stCondLst>
                            <p:childTnLst>
                              <p:par>
                                <p:cTn id="97" presetID="22" presetClass="entr" presetSubtype="8" fill="hold" grpId="0" nodeType="after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left)">
                                      <p:cBhvr>
                                        <p:cTn id="99" dur="500"/>
                                        <p:tgtEl>
                                          <p:spTgt spid="69"/>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wipe(left)">
                                      <p:cBhvr>
                                        <p:cTn id="102" dur="500"/>
                                        <p:tgtEl>
                                          <p:spTgt spid="7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1"/>
                                        </p:tgtEl>
                                        <p:attrNameLst>
                                          <p:attrName>style.visibility</p:attrName>
                                        </p:attrNameLst>
                                      </p:cBhvr>
                                      <p:to>
                                        <p:strVal val="visible"/>
                                      </p:to>
                                    </p:set>
                                    <p:animEffect transition="in" filter="wipe(left)">
                                      <p:cBhvr>
                                        <p:cTn id="105" dur="500"/>
                                        <p:tgtEl>
                                          <p:spTgt spid="7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2"/>
                                        </p:tgtEl>
                                        <p:attrNameLst>
                                          <p:attrName>style.visibility</p:attrName>
                                        </p:attrNameLst>
                                      </p:cBhvr>
                                      <p:to>
                                        <p:strVal val="visible"/>
                                      </p:to>
                                    </p:set>
                                    <p:animEffect transition="in" filter="wipe(left)">
                                      <p:cBhvr>
                                        <p:cTn id="108" dur="500"/>
                                        <p:tgtEl>
                                          <p:spTgt spid="7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wipe(left)">
                                      <p:cBhvr>
                                        <p:cTn id="111" dur="500"/>
                                        <p:tgtEl>
                                          <p:spTgt spid="73"/>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wipe(left)">
                                      <p:cBhvr>
                                        <p:cTn id="114" dur="500"/>
                                        <p:tgtEl>
                                          <p:spTgt spid="74"/>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75"/>
                                        </p:tgtEl>
                                        <p:attrNameLst>
                                          <p:attrName>style.visibility</p:attrName>
                                        </p:attrNameLst>
                                      </p:cBhvr>
                                      <p:to>
                                        <p:strVal val="visible"/>
                                      </p:to>
                                    </p:set>
                                    <p:animEffect transition="in" filter="wipe(left)">
                                      <p:cBhvr>
                                        <p:cTn id="117" dur="500"/>
                                        <p:tgtEl>
                                          <p:spTgt spid="7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wipe(right)">
                                      <p:cBhvr>
                                        <p:cTn id="120" dur="500"/>
                                        <p:tgtEl>
                                          <p:spTgt spid="55"/>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wipe(right)">
                                      <p:cBhvr>
                                        <p:cTn id="126" dur="500"/>
                                        <p:tgtEl>
                                          <p:spTgt spid="57"/>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58"/>
                                        </p:tgtEl>
                                        <p:attrNameLst>
                                          <p:attrName>style.visibility</p:attrName>
                                        </p:attrNameLst>
                                      </p:cBhvr>
                                      <p:to>
                                        <p:strVal val="visible"/>
                                      </p:to>
                                    </p:set>
                                    <p:animEffect transition="in" filter="wipe(right)">
                                      <p:cBhvr>
                                        <p:cTn id="129" dur="500"/>
                                        <p:tgtEl>
                                          <p:spTgt spid="58"/>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59"/>
                                        </p:tgtEl>
                                        <p:attrNameLst>
                                          <p:attrName>style.visibility</p:attrName>
                                        </p:attrNameLst>
                                      </p:cBhvr>
                                      <p:to>
                                        <p:strVal val="visible"/>
                                      </p:to>
                                    </p:set>
                                    <p:animEffect transition="in" filter="wipe(right)">
                                      <p:cBhvr>
                                        <p:cTn id="132" dur="500"/>
                                        <p:tgtEl>
                                          <p:spTgt spid="59"/>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right)">
                                      <p:cBhvr>
                                        <p:cTn id="135" dur="500"/>
                                        <p:tgtEl>
                                          <p:spTgt spid="60"/>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61"/>
                                        </p:tgtEl>
                                        <p:attrNameLst>
                                          <p:attrName>style.visibility</p:attrName>
                                        </p:attrNameLst>
                                      </p:cBhvr>
                                      <p:to>
                                        <p:strVal val="visible"/>
                                      </p:to>
                                    </p:set>
                                    <p:animEffect transition="in" filter="wipe(right)">
                                      <p:cBhvr>
                                        <p:cTn id="138" dur="500"/>
                                        <p:tgtEl>
                                          <p:spTgt spid="61"/>
                                        </p:tgtEl>
                                      </p:cBhvr>
                                    </p:animEffect>
                                  </p:childTnLst>
                                </p:cTn>
                              </p:par>
                            </p:childTnLst>
                          </p:cTn>
                        </p:par>
                        <p:par>
                          <p:cTn id="139" fill="hold">
                            <p:stCondLst>
                              <p:cond delay="3100"/>
                            </p:stCondLst>
                            <p:childTnLst>
                              <p:par>
                                <p:cTn id="140" presetID="10" presetClass="entr" presetSubtype="0" fill="hold" nodeType="after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par>
                                <p:cTn id="143" presetID="10" presetClass="entr" presetSubtype="0" fill="hold" nodeType="withEffect">
                                  <p:stCondLst>
                                    <p:cond delay="0"/>
                                  </p:stCondLst>
                                  <p:childTnLst>
                                    <p:set>
                                      <p:cBhvr>
                                        <p:cTn id="144" dur="1" fill="hold">
                                          <p:stCondLst>
                                            <p:cond delay="0"/>
                                          </p:stCondLst>
                                        </p:cTn>
                                        <p:tgtEl>
                                          <p:spTgt spid="16"/>
                                        </p:tgtEl>
                                        <p:attrNameLst>
                                          <p:attrName>style.visibility</p:attrName>
                                        </p:attrNameLst>
                                      </p:cBhvr>
                                      <p:to>
                                        <p:strVal val="visible"/>
                                      </p:to>
                                    </p:set>
                                    <p:animEffect transition="in" filter="fade">
                                      <p:cBhvr>
                                        <p:cTn id="145" dur="500"/>
                                        <p:tgtEl>
                                          <p:spTgt spid="16"/>
                                        </p:tgtEl>
                                      </p:cBhvr>
                                    </p:animEffect>
                                  </p:childTnLst>
                                </p:cTn>
                              </p:par>
                            </p:childTnLst>
                          </p:cTn>
                        </p:par>
                        <p:par>
                          <p:cTn id="146" fill="hold">
                            <p:stCondLst>
                              <p:cond delay="3600"/>
                            </p:stCondLst>
                            <p:childTnLst>
                              <p:par>
                                <p:cTn id="147" presetID="12" presetClass="entr" presetSubtype="4"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additive="base">
                                        <p:cTn id="149" dur="500"/>
                                        <p:tgtEl>
                                          <p:spTgt spid="28"/>
                                        </p:tgtEl>
                                        <p:attrNameLst>
                                          <p:attrName>ppt_y</p:attrName>
                                        </p:attrNameLst>
                                      </p:cBhvr>
                                      <p:tavLst>
                                        <p:tav tm="0">
                                          <p:val>
                                            <p:strVal val="#ppt_y+#ppt_h*1.125000"/>
                                          </p:val>
                                        </p:tav>
                                        <p:tav tm="100000">
                                          <p:val>
                                            <p:strVal val="#ppt_y"/>
                                          </p:val>
                                        </p:tav>
                                      </p:tavLst>
                                    </p:anim>
                                    <p:animEffect transition="in" filter="wipe(up)">
                                      <p:cBhvr>
                                        <p:cTn id="150" dur="500"/>
                                        <p:tgtEl>
                                          <p:spTgt spid="28"/>
                                        </p:tgtEl>
                                      </p:cBhvr>
                                    </p:animEffect>
                                  </p:childTnLst>
                                </p:cTn>
                              </p:par>
                              <p:par>
                                <p:cTn id="151" presetID="12" presetClass="entr" presetSubtype="4" fill="hold" grpId="0" nodeType="withEffect">
                                  <p:stCondLst>
                                    <p:cond delay="100"/>
                                  </p:stCondLst>
                                  <p:childTnLst>
                                    <p:set>
                                      <p:cBhvr>
                                        <p:cTn id="152" dur="1" fill="hold">
                                          <p:stCondLst>
                                            <p:cond delay="0"/>
                                          </p:stCondLst>
                                        </p:cTn>
                                        <p:tgtEl>
                                          <p:spTgt spid="29"/>
                                        </p:tgtEl>
                                        <p:attrNameLst>
                                          <p:attrName>style.visibility</p:attrName>
                                        </p:attrNameLst>
                                      </p:cBhvr>
                                      <p:to>
                                        <p:strVal val="visible"/>
                                      </p:to>
                                    </p:set>
                                    <p:anim calcmode="lin" valueType="num">
                                      <p:cBhvr additive="base">
                                        <p:cTn id="153" dur="500"/>
                                        <p:tgtEl>
                                          <p:spTgt spid="29"/>
                                        </p:tgtEl>
                                        <p:attrNameLst>
                                          <p:attrName>ppt_y</p:attrName>
                                        </p:attrNameLst>
                                      </p:cBhvr>
                                      <p:tavLst>
                                        <p:tav tm="0">
                                          <p:val>
                                            <p:strVal val="#ppt_y+#ppt_h*1.125000"/>
                                          </p:val>
                                        </p:tav>
                                        <p:tav tm="100000">
                                          <p:val>
                                            <p:strVal val="#ppt_y"/>
                                          </p:val>
                                        </p:tav>
                                      </p:tavLst>
                                    </p:anim>
                                    <p:animEffect transition="in" filter="wipe(up)">
                                      <p:cBhvr>
                                        <p:cTn id="154" dur="500"/>
                                        <p:tgtEl>
                                          <p:spTgt spid="29"/>
                                        </p:tgtEl>
                                      </p:cBhvr>
                                    </p:animEffect>
                                  </p:childTnLst>
                                </p:cTn>
                              </p:par>
                              <p:par>
                                <p:cTn id="155" presetID="12" presetClass="entr" presetSubtype="4" fill="hold" grpId="0" nodeType="withEffect">
                                  <p:stCondLst>
                                    <p:cond delay="200"/>
                                  </p:stCondLst>
                                  <p:childTnLst>
                                    <p:set>
                                      <p:cBhvr>
                                        <p:cTn id="156" dur="1" fill="hold">
                                          <p:stCondLst>
                                            <p:cond delay="0"/>
                                          </p:stCondLst>
                                        </p:cTn>
                                        <p:tgtEl>
                                          <p:spTgt spid="30"/>
                                        </p:tgtEl>
                                        <p:attrNameLst>
                                          <p:attrName>style.visibility</p:attrName>
                                        </p:attrNameLst>
                                      </p:cBhvr>
                                      <p:to>
                                        <p:strVal val="visible"/>
                                      </p:to>
                                    </p:set>
                                    <p:anim calcmode="lin" valueType="num">
                                      <p:cBhvr additive="base">
                                        <p:cTn id="157" dur="500"/>
                                        <p:tgtEl>
                                          <p:spTgt spid="30"/>
                                        </p:tgtEl>
                                        <p:attrNameLst>
                                          <p:attrName>ppt_y</p:attrName>
                                        </p:attrNameLst>
                                      </p:cBhvr>
                                      <p:tavLst>
                                        <p:tav tm="0">
                                          <p:val>
                                            <p:strVal val="#ppt_y+#ppt_h*1.125000"/>
                                          </p:val>
                                        </p:tav>
                                        <p:tav tm="100000">
                                          <p:val>
                                            <p:strVal val="#ppt_y"/>
                                          </p:val>
                                        </p:tav>
                                      </p:tavLst>
                                    </p:anim>
                                    <p:animEffect transition="in" filter="wipe(up)">
                                      <p:cBhvr>
                                        <p:cTn id="158" dur="500"/>
                                        <p:tgtEl>
                                          <p:spTgt spid="30"/>
                                        </p:tgtEl>
                                      </p:cBhvr>
                                    </p:animEffect>
                                  </p:childTnLst>
                                </p:cTn>
                              </p:par>
                              <p:par>
                                <p:cTn id="159" presetID="12" presetClass="entr" presetSubtype="4" fill="hold" grpId="0" nodeType="withEffect">
                                  <p:stCondLst>
                                    <p:cond delay="300"/>
                                  </p:stCondLst>
                                  <p:childTnLst>
                                    <p:set>
                                      <p:cBhvr>
                                        <p:cTn id="160" dur="1" fill="hold">
                                          <p:stCondLst>
                                            <p:cond delay="0"/>
                                          </p:stCondLst>
                                        </p:cTn>
                                        <p:tgtEl>
                                          <p:spTgt spid="31"/>
                                        </p:tgtEl>
                                        <p:attrNameLst>
                                          <p:attrName>style.visibility</p:attrName>
                                        </p:attrNameLst>
                                      </p:cBhvr>
                                      <p:to>
                                        <p:strVal val="visible"/>
                                      </p:to>
                                    </p:set>
                                    <p:anim calcmode="lin" valueType="num">
                                      <p:cBhvr additive="base">
                                        <p:cTn id="161" dur="500"/>
                                        <p:tgtEl>
                                          <p:spTgt spid="31"/>
                                        </p:tgtEl>
                                        <p:attrNameLst>
                                          <p:attrName>ppt_y</p:attrName>
                                        </p:attrNameLst>
                                      </p:cBhvr>
                                      <p:tavLst>
                                        <p:tav tm="0">
                                          <p:val>
                                            <p:strVal val="#ppt_y+#ppt_h*1.125000"/>
                                          </p:val>
                                        </p:tav>
                                        <p:tav tm="100000">
                                          <p:val>
                                            <p:strVal val="#ppt_y"/>
                                          </p:val>
                                        </p:tav>
                                      </p:tavLst>
                                    </p:anim>
                                    <p:animEffect transition="in" filter="wipe(up)">
                                      <p:cBhvr>
                                        <p:cTn id="162" dur="500"/>
                                        <p:tgtEl>
                                          <p:spTgt spid="31"/>
                                        </p:tgtEl>
                                      </p:cBhvr>
                                    </p:animEffect>
                                  </p:childTnLst>
                                </p:cTn>
                              </p:par>
                              <p:par>
                                <p:cTn id="163" presetID="12" presetClass="entr" presetSubtype="4" fill="hold" grpId="0" nodeType="withEffect">
                                  <p:stCondLst>
                                    <p:cond delay="400"/>
                                  </p:stCondLst>
                                  <p:childTnLst>
                                    <p:set>
                                      <p:cBhvr>
                                        <p:cTn id="164" dur="1" fill="hold">
                                          <p:stCondLst>
                                            <p:cond delay="0"/>
                                          </p:stCondLst>
                                        </p:cTn>
                                        <p:tgtEl>
                                          <p:spTgt spid="32"/>
                                        </p:tgtEl>
                                        <p:attrNameLst>
                                          <p:attrName>style.visibility</p:attrName>
                                        </p:attrNameLst>
                                      </p:cBhvr>
                                      <p:to>
                                        <p:strVal val="visible"/>
                                      </p:to>
                                    </p:set>
                                    <p:anim calcmode="lin" valueType="num">
                                      <p:cBhvr additive="base">
                                        <p:cTn id="165" dur="500"/>
                                        <p:tgtEl>
                                          <p:spTgt spid="32"/>
                                        </p:tgtEl>
                                        <p:attrNameLst>
                                          <p:attrName>ppt_y</p:attrName>
                                        </p:attrNameLst>
                                      </p:cBhvr>
                                      <p:tavLst>
                                        <p:tav tm="0">
                                          <p:val>
                                            <p:strVal val="#ppt_y+#ppt_h*1.125000"/>
                                          </p:val>
                                        </p:tav>
                                        <p:tav tm="100000">
                                          <p:val>
                                            <p:strVal val="#ppt_y"/>
                                          </p:val>
                                        </p:tav>
                                      </p:tavLst>
                                    </p:anim>
                                    <p:animEffect transition="in" filter="wipe(up)">
                                      <p:cBhvr>
                                        <p:cTn id="166" dur="500"/>
                                        <p:tgtEl>
                                          <p:spTgt spid="32"/>
                                        </p:tgtEl>
                                      </p:cBhvr>
                                    </p:animEffect>
                                  </p:childTnLst>
                                </p:cTn>
                              </p:par>
                              <p:par>
                                <p:cTn id="167" presetID="12" presetClass="entr" presetSubtype="4" fill="hold" grpId="0" nodeType="withEffect">
                                  <p:stCondLst>
                                    <p:cond delay="500"/>
                                  </p:stCondLst>
                                  <p:childTnLst>
                                    <p:set>
                                      <p:cBhvr>
                                        <p:cTn id="168" dur="1" fill="hold">
                                          <p:stCondLst>
                                            <p:cond delay="0"/>
                                          </p:stCondLst>
                                        </p:cTn>
                                        <p:tgtEl>
                                          <p:spTgt spid="33"/>
                                        </p:tgtEl>
                                        <p:attrNameLst>
                                          <p:attrName>style.visibility</p:attrName>
                                        </p:attrNameLst>
                                      </p:cBhvr>
                                      <p:to>
                                        <p:strVal val="visible"/>
                                      </p:to>
                                    </p:set>
                                    <p:anim calcmode="lin" valueType="num">
                                      <p:cBhvr additive="base">
                                        <p:cTn id="169" dur="500"/>
                                        <p:tgtEl>
                                          <p:spTgt spid="33"/>
                                        </p:tgtEl>
                                        <p:attrNameLst>
                                          <p:attrName>ppt_y</p:attrName>
                                        </p:attrNameLst>
                                      </p:cBhvr>
                                      <p:tavLst>
                                        <p:tav tm="0">
                                          <p:val>
                                            <p:strVal val="#ppt_y+#ppt_h*1.125000"/>
                                          </p:val>
                                        </p:tav>
                                        <p:tav tm="100000">
                                          <p:val>
                                            <p:strVal val="#ppt_y"/>
                                          </p:val>
                                        </p:tav>
                                      </p:tavLst>
                                    </p:anim>
                                    <p:animEffect transition="in" filter="wipe(up)">
                                      <p:cBhvr>
                                        <p:cTn id="170" dur="500"/>
                                        <p:tgtEl>
                                          <p:spTgt spid="33"/>
                                        </p:tgtEl>
                                      </p:cBhvr>
                                    </p:animEffect>
                                  </p:childTnLst>
                                </p:cTn>
                              </p:par>
                              <p:par>
                                <p:cTn id="171" presetID="12" presetClass="entr" presetSubtype="4" fill="hold" grpId="0" nodeType="withEffect">
                                  <p:stCondLst>
                                    <p:cond delay="600"/>
                                  </p:stCondLst>
                                  <p:childTnLst>
                                    <p:set>
                                      <p:cBhvr>
                                        <p:cTn id="172" dur="1" fill="hold">
                                          <p:stCondLst>
                                            <p:cond delay="0"/>
                                          </p:stCondLst>
                                        </p:cTn>
                                        <p:tgtEl>
                                          <p:spTgt spid="34"/>
                                        </p:tgtEl>
                                        <p:attrNameLst>
                                          <p:attrName>style.visibility</p:attrName>
                                        </p:attrNameLst>
                                      </p:cBhvr>
                                      <p:to>
                                        <p:strVal val="visible"/>
                                      </p:to>
                                    </p:set>
                                    <p:anim calcmode="lin" valueType="num">
                                      <p:cBhvr additive="base">
                                        <p:cTn id="173" dur="500"/>
                                        <p:tgtEl>
                                          <p:spTgt spid="34"/>
                                        </p:tgtEl>
                                        <p:attrNameLst>
                                          <p:attrName>ppt_y</p:attrName>
                                        </p:attrNameLst>
                                      </p:cBhvr>
                                      <p:tavLst>
                                        <p:tav tm="0">
                                          <p:val>
                                            <p:strVal val="#ppt_y+#ppt_h*1.125000"/>
                                          </p:val>
                                        </p:tav>
                                        <p:tav tm="100000">
                                          <p:val>
                                            <p:strVal val="#ppt_y"/>
                                          </p:val>
                                        </p:tav>
                                      </p:tavLst>
                                    </p:anim>
                                    <p:animEffect transition="in" filter="wipe(up)">
                                      <p:cBhvr>
                                        <p:cTn id="174" dur="500"/>
                                        <p:tgtEl>
                                          <p:spTgt spid="34"/>
                                        </p:tgtEl>
                                      </p:cBhvr>
                                    </p:animEffect>
                                  </p:childTnLst>
                                </p:cTn>
                              </p:par>
                              <p:par>
                                <p:cTn id="175" presetID="12" presetClass="entr" presetSubtype="4" fill="hold" grpId="0" nodeType="withEffect">
                                  <p:stCondLst>
                                    <p:cond delay="700"/>
                                  </p:stCondLst>
                                  <p:childTnLst>
                                    <p:set>
                                      <p:cBhvr>
                                        <p:cTn id="176" dur="1" fill="hold">
                                          <p:stCondLst>
                                            <p:cond delay="0"/>
                                          </p:stCondLst>
                                        </p:cTn>
                                        <p:tgtEl>
                                          <p:spTgt spid="35"/>
                                        </p:tgtEl>
                                        <p:attrNameLst>
                                          <p:attrName>style.visibility</p:attrName>
                                        </p:attrNameLst>
                                      </p:cBhvr>
                                      <p:to>
                                        <p:strVal val="visible"/>
                                      </p:to>
                                    </p:set>
                                    <p:anim calcmode="lin" valueType="num">
                                      <p:cBhvr additive="base">
                                        <p:cTn id="177" dur="500"/>
                                        <p:tgtEl>
                                          <p:spTgt spid="35"/>
                                        </p:tgtEl>
                                        <p:attrNameLst>
                                          <p:attrName>ppt_y</p:attrName>
                                        </p:attrNameLst>
                                      </p:cBhvr>
                                      <p:tavLst>
                                        <p:tav tm="0">
                                          <p:val>
                                            <p:strVal val="#ppt_y+#ppt_h*1.125000"/>
                                          </p:val>
                                        </p:tav>
                                        <p:tav tm="100000">
                                          <p:val>
                                            <p:strVal val="#ppt_y"/>
                                          </p:val>
                                        </p:tav>
                                      </p:tavLst>
                                    </p:anim>
                                    <p:animEffect transition="in" filter="wipe(up)">
                                      <p:cBhvr>
                                        <p:cTn id="178" dur="500"/>
                                        <p:tgtEl>
                                          <p:spTgt spid="35"/>
                                        </p:tgtEl>
                                      </p:cBhvr>
                                    </p:animEffect>
                                  </p:childTnLst>
                                </p:cTn>
                              </p:par>
                              <p:par>
                                <p:cTn id="179" presetID="12" presetClass="entr" presetSubtype="4" fill="hold" grpId="0" nodeType="withEffect">
                                  <p:stCondLst>
                                    <p:cond delay="800"/>
                                  </p:stCondLst>
                                  <p:childTnLst>
                                    <p:set>
                                      <p:cBhvr>
                                        <p:cTn id="180" dur="1" fill="hold">
                                          <p:stCondLst>
                                            <p:cond delay="0"/>
                                          </p:stCondLst>
                                        </p:cTn>
                                        <p:tgtEl>
                                          <p:spTgt spid="36"/>
                                        </p:tgtEl>
                                        <p:attrNameLst>
                                          <p:attrName>style.visibility</p:attrName>
                                        </p:attrNameLst>
                                      </p:cBhvr>
                                      <p:to>
                                        <p:strVal val="visible"/>
                                      </p:to>
                                    </p:set>
                                    <p:anim calcmode="lin" valueType="num">
                                      <p:cBhvr additive="base">
                                        <p:cTn id="181" dur="500"/>
                                        <p:tgtEl>
                                          <p:spTgt spid="36"/>
                                        </p:tgtEl>
                                        <p:attrNameLst>
                                          <p:attrName>ppt_y</p:attrName>
                                        </p:attrNameLst>
                                      </p:cBhvr>
                                      <p:tavLst>
                                        <p:tav tm="0">
                                          <p:val>
                                            <p:strVal val="#ppt_y+#ppt_h*1.125000"/>
                                          </p:val>
                                        </p:tav>
                                        <p:tav tm="100000">
                                          <p:val>
                                            <p:strVal val="#ppt_y"/>
                                          </p:val>
                                        </p:tav>
                                      </p:tavLst>
                                    </p:anim>
                                    <p:animEffect transition="in" filter="wipe(up)">
                                      <p:cBhvr>
                                        <p:cTn id="182" dur="500"/>
                                        <p:tgtEl>
                                          <p:spTgt spid="36"/>
                                        </p:tgtEl>
                                      </p:cBhvr>
                                    </p:animEffect>
                                  </p:childTnLst>
                                </p:cTn>
                              </p:par>
                              <p:par>
                                <p:cTn id="183" presetID="12" presetClass="entr" presetSubtype="4" fill="hold" grpId="0" nodeType="withEffect">
                                  <p:stCondLst>
                                    <p:cond delay="900"/>
                                  </p:stCondLst>
                                  <p:childTnLst>
                                    <p:set>
                                      <p:cBhvr>
                                        <p:cTn id="184" dur="1" fill="hold">
                                          <p:stCondLst>
                                            <p:cond delay="0"/>
                                          </p:stCondLst>
                                        </p:cTn>
                                        <p:tgtEl>
                                          <p:spTgt spid="37"/>
                                        </p:tgtEl>
                                        <p:attrNameLst>
                                          <p:attrName>style.visibility</p:attrName>
                                        </p:attrNameLst>
                                      </p:cBhvr>
                                      <p:to>
                                        <p:strVal val="visible"/>
                                      </p:to>
                                    </p:set>
                                    <p:anim calcmode="lin" valueType="num">
                                      <p:cBhvr additive="base">
                                        <p:cTn id="185" dur="500"/>
                                        <p:tgtEl>
                                          <p:spTgt spid="37"/>
                                        </p:tgtEl>
                                        <p:attrNameLst>
                                          <p:attrName>ppt_y</p:attrName>
                                        </p:attrNameLst>
                                      </p:cBhvr>
                                      <p:tavLst>
                                        <p:tav tm="0">
                                          <p:val>
                                            <p:strVal val="#ppt_y+#ppt_h*1.125000"/>
                                          </p:val>
                                        </p:tav>
                                        <p:tav tm="100000">
                                          <p:val>
                                            <p:strVal val="#ppt_y"/>
                                          </p:val>
                                        </p:tav>
                                      </p:tavLst>
                                    </p:anim>
                                    <p:animEffect transition="in" filter="wipe(up)">
                                      <p:cBhvr>
                                        <p:cTn id="186" dur="500"/>
                                        <p:tgtEl>
                                          <p:spTgt spid="37"/>
                                        </p:tgtEl>
                                      </p:cBhvr>
                                    </p:animEffect>
                                  </p:childTnLst>
                                </p:cTn>
                              </p:par>
                              <p:par>
                                <p:cTn id="187" presetID="12" presetClass="entr" presetSubtype="4" fill="hold" grpId="0" nodeType="withEffect">
                                  <p:stCondLst>
                                    <p:cond delay="0"/>
                                  </p:stCondLst>
                                  <p:childTnLst>
                                    <p:set>
                                      <p:cBhvr>
                                        <p:cTn id="188" dur="1" fill="hold">
                                          <p:stCondLst>
                                            <p:cond delay="0"/>
                                          </p:stCondLst>
                                        </p:cTn>
                                        <p:tgtEl>
                                          <p:spTgt spid="38"/>
                                        </p:tgtEl>
                                        <p:attrNameLst>
                                          <p:attrName>style.visibility</p:attrName>
                                        </p:attrNameLst>
                                      </p:cBhvr>
                                      <p:to>
                                        <p:strVal val="visible"/>
                                      </p:to>
                                    </p:set>
                                    <p:anim calcmode="lin" valueType="num">
                                      <p:cBhvr additive="base">
                                        <p:cTn id="189" dur="500"/>
                                        <p:tgtEl>
                                          <p:spTgt spid="38"/>
                                        </p:tgtEl>
                                        <p:attrNameLst>
                                          <p:attrName>ppt_y</p:attrName>
                                        </p:attrNameLst>
                                      </p:cBhvr>
                                      <p:tavLst>
                                        <p:tav tm="0">
                                          <p:val>
                                            <p:strVal val="#ppt_y+#ppt_h*1.125000"/>
                                          </p:val>
                                        </p:tav>
                                        <p:tav tm="100000">
                                          <p:val>
                                            <p:strVal val="#ppt_y"/>
                                          </p:val>
                                        </p:tav>
                                      </p:tavLst>
                                    </p:anim>
                                    <p:animEffect transition="in" filter="wipe(up)">
                                      <p:cBhvr>
                                        <p:cTn id="190" dur="500"/>
                                        <p:tgtEl>
                                          <p:spTgt spid="38"/>
                                        </p:tgtEl>
                                      </p:cBhvr>
                                    </p:animEffect>
                                  </p:childTnLst>
                                </p:cTn>
                              </p:par>
                              <p:par>
                                <p:cTn id="191" presetID="12" presetClass="entr" presetSubtype="4" fill="hold" grpId="0" nodeType="withEffect">
                                  <p:stCondLst>
                                    <p:cond delay="100"/>
                                  </p:stCondLst>
                                  <p:childTnLst>
                                    <p:set>
                                      <p:cBhvr>
                                        <p:cTn id="192" dur="1" fill="hold">
                                          <p:stCondLst>
                                            <p:cond delay="0"/>
                                          </p:stCondLst>
                                        </p:cTn>
                                        <p:tgtEl>
                                          <p:spTgt spid="39"/>
                                        </p:tgtEl>
                                        <p:attrNameLst>
                                          <p:attrName>style.visibility</p:attrName>
                                        </p:attrNameLst>
                                      </p:cBhvr>
                                      <p:to>
                                        <p:strVal val="visible"/>
                                      </p:to>
                                    </p:set>
                                    <p:anim calcmode="lin" valueType="num">
                                      <p:cBhvr additive="base">
                                        <p:cTn id="193" dur="500"/>
                                        <p:tgtEl>
                                          <p:spTgt spid="39"/>
                                        </p:tgtEl>
                                        <p:attrNameLst>
                                          <p:attrName>ppt_y</p:attrName>
                                        </p:attrNameLst>
                                      </p:cBhvr>
                                      <p:tavLst>
                                        <p:tav tm="0">
                                          <p:val>
                                            <p:strVal val="#ppt_y+#ppt_h*1.125000"/>
                                          </p:val>
                                        </p:tav>
                                        <p:tav tm="100000">
                                          <p:val>
                                            <p:strVal val="#ppt_y"/>
                                          </p:val>
                                        </p:tav>
                                      </p:tavLst>
                                    </p:anim>
                                    <p:animEffect transition="in" filter="wipe(up)">
                                      <p:cBhvr>
                                        <p:cTn id="194" dur="500"/>
                                        <p:tgtEl>
                                          <p:spTgt spid="39"/>
                                        </p:tgtEl>
                                      </p:cBhvr>
                                    </p:animEffect>
                                  </p:childTnLst>
                                </p:cTn>
                              </p:par>
                              <p:par>
                                <p:cTn id="195" presetID="12" presetClass="entr" presetSubtype="4" fill="hold" grpId="0" nodeType="withEffect">
                                  <p:stCondLst>
                                    <p:cond delay="200"/>
                                  </p:stCondLst>
                                  <p:childTnLst>
                                    <p:set>
                                      <p:cBhvr>
                                        <p:cTn id="196" dur="1" fill="hold">
                                          <p:stCondLst>
                                            <p:cond delay="0"/>
                                          </p:stCondLst>
                                        </p:cTn>
                                        <p:tgtEl>
                                          <p:spTgt spid="40"/>
                                        </p:tgtEl>
                                        <p:attrNameLst>
                                          <p:attrName>style.visibility</p:attrName>
                                        </p:attrNameLst>
                                      </p:cBhvr>
                                      <p:to>
                                        <p:strVal val="visible"/>
                                      </p:to>
                                    </p:set>
                                    <p:anim calcmode="lin" valueType="num">
                                      <p:cBhvr additive="base">
                                        <p:cTn id="197" dur="500"/>
                                        <p:tgtEl>
                                          <p:spTgt spid="40"/>
                                        </p:tgtEl>
                                        <p:attrNameLst>
                                          <p:attrName>ppt_y</p:attrName>
                                        </p:attrNameLst>
                                      </p:cBhvr>
                                      <p:tavLst>
                                        <p:tav tm="0">
                                          <p:val>
                                            <p:strVal val="#ppt_y+#ppt_h*1.125000"/>
                                          </p:val>
                                        </p:tav>
                                        <p:tav tm="100000">
                                          <p:val>
                                            <p:strVal val="#ppt_y"/>
                                          </p:val>
                                        </p:tav>
                                      </p:tavLst>
                                    </p:anim>
                                    <p:animEffect transition="in" filter="wipe(up)">
                                      <p:cBhvr>
                                        <p:cTn id="198" dur="500"/>
                                        <p:tgtEl>
                                          <p:spTgt spid="40"/>
                                        </p:tgtEl>
                                      </p:cBhvr>
                                    </p:animEffect>
                                  </p:childTnLst>
                                </p:cTn>
                              </p:par>
                              <p:par>
                                <p:cTn id="199" presetID="12" presetClass="entr" presetSubtype="4" fill="hold" grpId="0" nodeType="withEffect">
                                  <p:stCondLst>
                                    <p:cond delay="300"/>
                                  </p:stCondLst>
                                  <p:childTnLst>
                                    <p:set>
                                      <p:cBhvr>
                                        <p:cTn id="200" dur="1" fill="hold">
                                          <p:stCondLst>
                                            <p:cond delay="0"/>
                                          </p:stCondLst>
                                        </p:cTn>
                                        <p:tgtEl>
                                          <p:spTgt spid="41"/>
                                        </p:tgtEl>
                                        <p:attrNameLst>
                                          <p:attrName>style.visibility</p:attrName>
                                        </p:attrNameLst>
                                      </p:cBhvr>
                                      <p:to>
                                        <p:strVal val="visible"/>
                                      </p:to>
                                    </p:set>
                                    <p:anim calcmode="lin" valueType="num">
                                      <p:cBhvr additive="base">
                                        <p:cTn id="201" dur="500"/>
                                        <p:tgtEl>
                                          <p:spTgt spid="41"/>
                                        </p:tgtEl>
                                        <p:attrNameLst>
                                          <p:attrName>ppt_y</p:attrName>
                                        </p:attrNameLst>
                                      </p:cBhvr>
                                      <p:tavLst>
                                        <p:tav tm="0">
                                          <p:val>
                                            <p:strVal val="#ppt_y+#ppt_h*1.125000"/>
                                          </p:val>
                                        </p:tav>
                                        <p:tav tm="100000">
                                          <p:val>
                                            <p:strVal val="#ppt_y"/>
                                          </p:val>
                                        </p:tav>
                                      </p:tavLst>
                                    </p:anim>
                                    <p:animEffect transition="in" filter="wipe(up)">
                                      <p:cBhvr>
                                        <p:cTn id="202" dur="500"/>
                                        <p:tgtEl>
                                          <p:spTgt spid="41"/>
                                        </p:tgtEl>
                                      </p:cBhvr>
                                    </p:animEffect>
                                  </p:childTnLst>
                                </p:cTn>
                              </p:par>
                              <p:par>
                                <p:cTn id="203" presetID="12" presetClass="entr" presetSubtype="4" fill="hold" grpId="0" nodeType="withEffect">
                                  <p:stCondLst>
                                    <p:cond delay="400"/>
                                  </p:stCondLst>
                                  <p:childTnLst>
                                    <p:set>
                                      <p:cBhvr>
                                        <p:cTn id="204" dur="1" fill="hold">
                                          <p:stCondLst>
                                            <p:cond delay="0"/>
                                          </p:stCondLst>
                                        </p:cTn>
                                        <p:tgtEl>
                                          <p:spTgt spid="42"/>
                                        </p:tgtEl>
                                        <p:attrNameLst>
                                          <p:attrName>style.visibility</p:attrName>
                                        </p:attrNameLst>
                                      </p:cBhvr>
                                      <p:to>
                                        <p:strVal val="visible"/>
                                      </p:to>
                                    </p:set>
                                    <p:anim calcmode="lin" valueType="num">
                                      <p:cBhvr additive="base">
                                        <p:cTn id="205" dur="500"/>
                                        <p:tgtEl>
                                          <p:spTgt spid="42"/>
                                        </p:tgtEl>
                                        <p:attrNameLst>
                                          <p:attrName>ppt_y</p:attrName>
                                        </p:attrNameLst>
                                      </p:cBhvr>
                                      <p:tavLst>
                                        <p:tav tm="0">
                                          <p:val>
                                            <p:strVal val="#ppt_y+#ppt_h*1.125000"/>
                                          </p:val>
                                        </p:tav>
                                        <p:tav tm="100000">
                                          <p:val>
                                            <p:strVal val="#ppt_y"/>
                                          </p:val>
                                        </p:tav>
                                      </p:tavLst>
                                    </p:anim>
                                    <p:animEffect transition="in" filter="wipe(up)">
                                      <p:cBhvr>
                                        <p:cTn id="206" dur="500"/>
                                        <p:tgtEl>
                                          <p:spTgt spid="42"/>
                                        </p:tgtEl>
                                      </p:cBhvr>
                                    </p:animEffect>
                                  </p:childTnLst>
                                </p:cTn>
                              </p:par>
                              <p:par>
                                <p:cTn id="207" presetID="12" presetClass="entr" presetSubtype="4" fill="hold" grpId="0" nodeType="withEffect">
                                  <p:stCondLst>
                                    <p:cond delay="50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p:tgtEl>
                                          <p:spTgt spid="43"/>
                                        </p:tgtEl>
                                        <p:attrNameLst>
                                          <p:attrName>ppt_y</p:attrName>
                                        </p:attrNameLst>
                                      </p:cBhvr>
                                      <p:tavLst>
                                        <p:tav tm="0">
                                          <p:val>
                                            <p:strVal val="#ppt_y+#ppt_h*1.125000"/>
                                          </p:val>
                                        </p:tav>
                                        <p:tav tm="100000">
                                          <p:val>
                                            <p:strVal val="#ppt_y"/>
                                          </p:val>
                                        </p:tav>
                                      </p:tavLst>
                                    </p:anim>
                                    <p:animEffect transition="in" filter="wipe(up)">
                                      <p:cBhvr>
                                        <p:cTn id="210" dur="500"/>
                                        <p:tgtEl>
                                          <p:spTgt spid="43"/>
                                        </p:tgtEl>
                                      </p:cBhvr>
                                    </p:animEffect>
                                  </p:childTnLst>
                                </p:cTn>
                              </p:par>
                              <p:par>
                                <p:cTn id="211" presetID="12" presetClass="entr" presetSubtype="4" fill="hold" grpId="0" nodeType="withEffect">
                                  <p:stCondLst>
                                    <p:cond delay="600"/>
                                  </p:stCondLst>
                                  <p:childTnLst>
                                    <p:set>
                                      <p:cBhvr>
                                        <p:cTn id="212" dur="1" fill="hold">
                                          <p:stCondLst>
                                            <p:cond delay="0"/>
                                          </p:stCondLst>
                                        </p:cTn>
                                        <p:tgtEl>
                                          <p:spTgt spid="44"/>
                                        </p:tgtEl>
                                        <p:attrNameLst>
                                          <p:attrName>style.visibility</p:attrName>
                                        </p:attrNameLst>
                                      </p:cBhvr>
                                      <p:to>
                                        <p:strVal val="visible"/>
                                      </p:to>
                                    </p:set>
                                    <p:anim calcmode="lin" valueType="num">
                                      <p:cBhvr additive="base">
                                        <p:cTn id="213" dur="500"/>
                                        <p:tgtEl>
                                          <p:spTgt spid="44"/>
                                        </p:tgtEl>
                                        <p:attrNameLst>
                                          <p:attrName>ppt_y</p:attrName>
                                        </p:attrNameLst>
                                      </p:cBhvr>
                                      <p:tavLst>
                                        <p:tav tm="0">
                                          <p:val>
                                            <p:strVal val="#ppt_y+#ppt_h*1.125000"/>
                                          </p:val>
                                        </p:tav>
                                        <p:tav tm="100000">
                                          <p:val>
                                            <p:strVal val="#ppt_y"/>
                                          </p:val>
                                        </p:tav>
                                      </p:tavLst>
                                    </p:anim>
                                    <p:animEffect transition="in" filter="wipe(up)">
                                      <p:cBhvr>
                                        <p:cTn id="214" dur="500"/>
                                        <p:tgtEl>
                                          <p:spTgt spid="44"/>
                                        </p:tgtEl>
                                      </p:cBhvr>
                                    </p:animEffect>
                                  </p:childTnLst>
                                </p:cTn>
                              </p:par>
                              <p:par>
                                <p:cTn id="215" presetID="12" presetClass="entr" presetSubtype="4" fill="hold" grpId="0" nodeType="withEffect">
                                  <p:stCondLst>
                                    <p:cond delay="700"/>
                                  </p:stCondLst>
                                  <p:childTnLst>
                                    <p:set>
                                      <p:cBhvr>
                                        <p:cTn id="216" dur="1" fill="hold">
                                          <p:stCondLst>
                                            <p:cond delay="0"/>
                                          </p:stCondLst>
                                        </p:cTn>
                                        <p:tgtEl>
                                          <p:spTgt spid="45"/>
                                        </p:tgtEl>
                                        <p:attrNameLst>
                                          <p:attrName>style.visibility</p:attrName>
                                        </p:attrNameLst>
                                      </p:cBhvr>
                                      <p:to>
                                        <p:strVal val="visible"/>
                                      </p:to>
                                    </p:set>
                                    <p:anim calcmode="lin" valueType="num">
                                      <p:cBhvr additive="base">
                                        <p:cTn id="217" dur="500"/>
                                        <p:tgtEl>
                                          <p:spTgt spid="45"/>
                                        </p:tgtEl>
                                        <p:attrNameLst>
                                          <p:attrName>ppt_y</p:attrName>
                                        </p:attrNameLst>
                                      </p:cBhvr>
                                      <p:tavLst>
                                        <p:tav tm="0">
                                          <p:val>
                                            <p:strVal val="#ppt_y+#ppt_h*1.125000"/>
                                          </p:val>
                                        </p:tav>
                                        <p:tav tm="100000">
                                          <p:val>
                                            <p:strVal val="#ppt_y"/>
                                          </p:val>
                                        </p:tav>
                                      </p:tavLst>
                                    </p:anim>
                                    <p:animEffect transition="in" filter="wipe(up)">
                                      <p:cBhvr>
                                        <p:cTn id="218" dur="500"/>
                                        <p:tgtEl>
                                          <p:spTgt spid="45"/>
                                        </p:tgtEl>
                                      </p:cBhvr>
                                    </p:animEffect>
                                  </p:childTnLst>
                                </p:cTn>
                              </p:par>
                              <p:par>
                                <p:cTn id="219" presetID="12" presetClass="entr" presetSubtype="4" fill="hold" grpId="0" nodeType="withEffect">
                                  <p:stCondLst>
                                    <p:cond delay="800"/>
                                  </p:stCondLst>
                                  <p:childTnLst>
                                    <p:set>
                                      <p:cBhvr>
                                        <p:cTn id="220" dur="1" fill="hold">
                                          <p:stCondLst>
                                            <p:cond delay="0"/>
                                          </p:stCondLst>
                                        </p:cTn>
                                        <p:tgtEl>
                                          <p:spTgt spid="46"/>
                                        </p:tgtEl>
                                        <p:attrNameLst>
                                          <p:attrName>style.visibility</p:attrName>
                                        </p:attrNameLst>
                                      </p:cBhvr>
                                      <p:to>
                                        <p:strVal val="visible"/>
                                      </p:to>
                                    </p:set>
                                    <p:anim calcmode="lin" valueType="num">
                                      <p:cBhvr additive="base">
                                        <p:cTn id="221" dur="500"/>
                                        <p:tgtEl>
                                          <p:spTgt spid="46"/>
                                        </p:tgtEl>
                                        <p:attrNameLst>
                                          <p:attrName>ppt_y</p:attrName>
                                        </p:attrNameLst>
                                      </p:cBhvr>
                                      <p:tavLst>
                                        <p:tav tm="0">
                                          <p:val>
                                            <p:strVal val="#ppt_y+#ppt_h*1.125000"/>
                                          </p:val>
                                        </p:tav>
                                        <p:tav tm="100000">
                                          <p:val>
                                            <p:strVal val="#ppt_y"/>
                                          </p:val>
                                        </p:tav>
                                      </p:tavLst>
                                    </p:anim>
                                    <p:animEffect transition="in" filter="wipe(up)">
                                      <p:cBhvr>
                                        <p:cTn id="222" dur="500"/>
                                        <p:tgtEl>
                                          <p:spTgt spid="46"/>
                                        </p:tgtEl>
                                      </p:cBhvr>
                                    </p:animEffect>
                                  </p:childTnLst>
                                </p:cTn>
                              </p:par>
                              <p:par>
                                <p:cTn id="223" presetID="12" presetClass="entr" presetSubtype="4" fill="hold" grpId="0" nodeType="withEffect">
                                  <p:stCondLst>
                                    <p:cond delay="900"/>
                                  </p:stCondLst>
                                  <p:childTnLst>
                                    <p:set>
                                      <p:cBhvr>
                                        <p:cTn id="224" dur="1" fill="hold">
                                          <p:stCondLst>
                                            <p:cond delay="0"/>
                                          </p:stCondLst>
                                        </p:cTn>
                                        <p:tgtEl>
                                          <p:spTgt spid="47"/>
                                        </p:tgtEl>
                                        <p:attrNameLst>
                                          <p:attrName>style.visibility</p:attrName>
                                        </p:attrNameLst>
                                      </p:cBhvr>
                                      <p:to>
                                        <p:strVal val="visible"/>
                                      </p:to>
                                    </p:set>
                                    <p:anim calcmode="lin" valueType="num">
                                      <p:cBhvr additive="base">
                                        <p:cTn id="225" dur="500"/>
                                        <p:tgtEl>
                                          <p:spTgt spid="47"/>
                                        </p:tgtEl>
                                        <p:attrNameLst>
                                          <p:attrName>ppt_y</p:attrName>
                                        </p:attrNameLst>
                                      </p:cBhvr>
                                      <p:tavLst>
                                        <p:tav tm="0">
                                          <p:val>
                                            <p:strVal val="#ppt_y+#ppt_h*1.125000"/>
                                          </p:val>
                                        </p:tav>
                                        <p:tav tm="100000">
                                          <p:val>
                                            <p:strVal val="#ppt_y"/>
                                          </p:val>
                                        </p:tav>
                                      </p:tavLst>
                                    </p:anim>
                                    <p:animEffect transition="in" filter="wipe(up)">
                                      <p:cBhvr>
                                        <p:cTn id="2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五角星 3"/>
          <p:cNvSpPr/>
          <p:nvPr/>
        </p:nvSpPr>
        <p:spPr>
          <a:xfrm>
            <a:off x="2051581" y="1738257"/>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TextBox 5"/>
            <p:cNvSpPr txBox="1"/>
            <p:nvPr/>
          </p:nvSpPr>
          <p:spPr>
            <a:xfrm>
              <a:off x="4211288" y="3244086"/>
              <a:ext cx="877163" cy="300082"/>
            </a:xfrm>
            <a:prstGeom prst="rect">
              <a:avLst/>
            </a:prstGeom>
            <a:noFill/>
          </p:spPr>
          <p:txBody>
            <a:bodyPr wrap="none" rtlCol="0">
              <a:spAutoFit/>
            </a:bodyPr>
            <a:lstStyle/>
            <a:p>
              <a:pPr algn="ctr" fontAlgn="base">
                <a:spcBef>
                  <a:spcPct val="0"/>
                </a:spcBef>
                <a:spcAft>
                  <a:spcPct val="0"/>
                </a:spcAft>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椭圆 9"/>
          <p:cNvSpPr/>
          <p:nvPr/>
        </p:nvSpPr>
        <p:spPr>
          <a:xfrm>
            <a:off x="1548834"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3532192" y="36618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2038835" y="36491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p:nvPr/>
        </p:nvSpPr>
        <p:spPr>
          <a:xfrm>
            <a:off x="1782166" y="1401616"/>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16" name="TextBox 14"/>
          <p:cNvSpPr txBox="1"/>
          <p:nvPr/>
        </p:nvSpPr>
        <p:spPr>
          <a:xfrm>
            <a:off x="4844876" y="2418122"/>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17" name="TextBox 15"/>
          <p:cNvSpPr txBox="1"/>
          <p:nvPr/>
        </p:nvSpPr>
        <p:spPr>
          <a:xfrm>
            <a:off x="4338218" y="3920157"/>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18" name="TextBox 16"/>
          <p:cNvSpPr txBox="1"/>
          <p:nvPr/>
        </p:nvSpPr>
        <p:spPr>
          <a:xfrm>
            <a:off x="499348" y="2451600"/>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19" name="TextBox 17"/>
          <p:cNvSpPr txBox="1"/>
          <p:nvPr/>
        </p:nvSpPr>
        <p:spPr>
          <a:xfrm>
            <a:off x="1009878" y="3870314"/>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r>
                <a:rPr lang="zh-CN" altLang="en-US" dirty="0">
                  <a:solidFill>
                    <a:schemeClr val="accent1"/>
                  </a:solidFill>
                  <a:latin typeface="Arial" panose="020B0604020202020204" pitchFamily="34" charset="0"/>
                  <a:sym typeface="Arial" panose="020B0604020202020204" pitchFamily="34" charset="0"/>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01</a:t>
            </a:r>
            <a:r>
              <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a:t>
            </a: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02</a:t>
            </a:r>
            <a:r>
              <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a:t>
            </a: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03</a:t>
            </a:r>
            <a:r>
              <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a:t>
            </a:r>
            <a:r>
              <a:rPr lang="en-US" altLang="zh-CN" sz="11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20%</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15%</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10%</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35%</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20%</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7122275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47"/>
          <p:cNvGrpSpPr/>
          <p:nvPr/>
        </p:nvGrpSpPr>
        <p:grpSpPr>
          <a:xfrm>
            <a:off x="683527" y="1600035"/>
            <a:ext cx="1324962" cy="1844938"/>
            <a:chOff x="663207" y="1246790"/>
            <a:chExt cx="1324962" cy="1844938"/>
          </a:xfrm>
          <a:solidFill>
            <a:schemeClr val="accent1">
              <a:lumMod val="75000"/>
            </a:schemeClr>
          </a:solidFill>
        </p:grpSpPr>
        <p:sp>
          <p:nvSpPr>
            <p:cNvPr id="5" name="Rounded Rectangle 26"/>
            <p:cNvSpPr/>
            <p:nvPr/>
          </p:nvSpPr>
          <p:spPr>
            <a:xfrm>
              <a:off x="663207" y="1246790"/>
              <a:ext cx="1324962" cy="1612996"/>
            </a:xfrm>
            <a:prstGeom prst="roundRect">
              <a:avLst>
                <a:gd name="adj" fmla="val 711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Isosceles Triangle 43"/>
            <p:cNvSpPr/>
            <p:nvPr/>
          </p:nvSpPr>
          <p:spPr>
            <a:xfrm rot="10800000">
              <a:off x="1122392" y="2859785"/>
              <a:ext cx="406592" cy="23194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 name="Round Same Side Corner Rectangle 44"/>
          <p:cNvSpPr/>
          <p:nvPr/>
        </p:nvSpPr>
        <p:spPr>
          <a:xfrm>
            <a:off x="683527" y="1600034"/>
            <a:ext cx="1324962" cy="1094534"/>
          </a:xfrm>
          <a:prstGeom prst="round2SameRect">
            <a:avLst>
              <a:gd name="adj1" fmla="val 873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46"/>
          <p:cNvSpPr txBox="1"/>
          <p:nvPr/>
        </p:nvSpPr>
        <p:spPr>
          <a:xfrm>
            <a:off x="539510"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48"/>
          <p:cNvGrpSpPr/>
          <p:nvPr/>
        </p:nvGrpSpPr>
        <p:grpSpPr>
          <a:xfrm>
            <a:off x="2296523" y="1600035"/>
            <a:ext cx="1324962" cy="1844938"/>
            <a:chOff x="663207" y="1246790"/>
            <a:chExt cx="1324962" cy="1844938"/>
          </a:xfrm>
          <a:solidFill>
            <a:schemeClr val="accent2">
              <a:lumMod val="75000"/>
            </a:schemeClr>
          </a:solidFill>
        </p:grpSpPr>
        <p:sp>
          <p:nvSpPr>
            <p:cNvPr id="11" name="Rounded Rectangle 49"/>
            <p:cNvSpPr/>
            <p:nvPr/>
          </p:nvSpPr>
          <p:spPr>
            <a:xfrm>
              <a:off x="663207" y="1246790"/>
              <a:ext cx="1324962" cy="1612996"/>
            </a:xfrm>
            <a:prstGeom prst="roundRect">
              <a:avLst>
                <a:gd name="adj" fmla="val 711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Isosceles Triangle 50"/>
            <p:cNvSpPr/>
            <p:nvPr/>
          </p:nvSpPr>
          <p:spPr>
            <a:xfrm rot="10800000">
              <a:off x="1122392" y="2859785"/>
              <a:ext cx="406592" cy="231943"/>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Round Same Side Corner Rectangle 52"/>
          <p:cNvSpPr/>
          <p:nvPr/>
        </p:nvSpPr>
        <p:spPr>
          <a:xfrm>
            <a:off x="2296523" y="1600034"/>
            <a:ext cx="1324962" cy="1094534"/>
          </a:xfrm>
          <a:prstGeom prst="round2SameRect">
            <a:avLst>
              <a:gd name="adj1" fmla="val 873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5" name="TextBox 53"/>
          <p:cNvSpPr txBox="1"/>
          <p:nvPr/>
        </p:nvSpPr>
        <p:spPr>
          <a:xfrm>
            <a:off x="2152506"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Group 54"/>
          <p:cNvGrpSpPr/>
          <p:nvPr/>
        </p:nvGrpSpPr>
        <p:grpSpPr>
          <a:xfrm>
            <a:off x="3909519" y="1600035"/>
            <a:ext cx="1324962" cy="1844938"/>
            <a:chOff x="663207" y="1246790"/>
            <a:chExt cx="1324962" cy="1844938"/>
          </a:xfrm>
          <a:solidFill>
            <a:schemeClr val="accent3">
              <a:lumMod val="75000"/>
            </a:schemeClr>
          </a:solidFill>
        </p:grpSpPr>
        <p:sp>
          <p:nvSpPr>
            <p:cNvPr id="17" name="Rounded Rectangle 55"/>
            <p:cNvSpPr/>
            <p:nvPr/>
          </p:nvSpPr>
          <p:spPr>
            <a:xfrm>
              <a:off x="663207" y="1246790"/>
              <a:ext cx="1324962" cy="1612996"/>
            </a:xfrm>
            <a:prstGeom prst="roundRect">
              <a:avLst>
                <a:gd name="adj" fmla="val 711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Isosceles Triangle 56"/>
            <p:cNvSpPr/>
            <p:nvPr/>
          </p:nvSpPr>
          <p:spPr>
            <a:xfrm rot="10800000">
              <a:off x="1122392" y="2859785"/>
              <a:ext cx="406592" cy="231943"/>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3"/>
            <p:cNvSpPr txBox="1">
              <a:spLocks/>
            </p:cNvSpPr>
            <p:nvPr/>
          </p:nvSpPr>
          <p:spPr>
            <a:xfrm>
              <a:off x="812726"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Round Same Side Corner Rectangle 58"/>
          <p:cNvSpPr/>
          <p:nvPr/>
        </p:nvSpPr>
        <p:spPr>
          <a:xfrm>
            <a:off x="3909519" y="1600034"/>
            <a:ext cx="1324962" cy="1094534"/>
          </a:xfrm>
          <a:prstGeom prst="round2SameRect">
            <a:avLst>
              <a:gd name="adj1" fmla="val 873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59"/>
          <p:cNvSpPr txBox="1"/>
          <p:nvPr/>
        </p:nvSpPr>
        <p:spPr>
          <a:xfrm>
            <a:off x="3765502"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60"/>
          <p:cNvGrpSpPr/>
          <p:nvPr/>
        </p:nvGrpSpPr>
        <p:grpSpPr>
          <a:xfrm>
            <a:off x="5522515" y="1600035"/>
            <a:ext cx="1324962" cy="1844938"/>
            <a:chOff x="663207" y="1246790"/>
            <a:chExt cx="1324962" cy="1844938"/>
          </a:xfrm>
          <a:solidFill>
            <a:schemeClr val="accent4">
              <a:lumMod val="50000"/>
            </a:schemeClr>
          </a:solidFill>
        </p:grpSpPr>
        <p:sp>
          <p:nvSpPr>
            <p:cNvPr id="23" name="Rounded Rectangle 61"/>
            <p:cNvSpPr/>
            <p:nvPr/>
          </p:nvSpPr>
          <p:spPr>
            <a:xfrm>
              <a:off x="663207" y="1246790"/>
              <a:ext cx="1324962" cy="1612996"/>
            </a:xfrm>
            <a:prstGeom prst="roundRect">
              <a:avLst>
                <a:gd name="adj" fmla="val 711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Isosceles Triangle 62"/>
            <p:cNvSpPr/>
            <p:nvPr/>
          </p:nvSpPr>
          <p:spPr>
            <a:xfrm rot="10800000">
              <a:off x="1122392" y="2859785"/>
              <a:ext cx="406592" cy="231943"/>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Round Same Side Corner Rectangle 64"/>
          <p:cNvSpPr/>
          <p:nvPr/>
        </p:nvSpPr>
        <p:spPr>
          <a:xfrm>
            <a:off x="5522515" y="1600034"/>
            <a:ext cx="1324962" cy="1094534"/>
          </a:xfrm>
          <a:prstGeom prst="round2SameRect">
            <a:avLst>
              <a:gd name="adj1" fmla="val 873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65"/>
          <p:cNvSpPr txBox="1"/>
          <p:nvPr/>
        </p:nvSpPr>
        <p:spPr>
          <a:xfrm>
            <a:off x="5378498"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66"/>
          <p:cNvGrpSpPr/>
          <p:nvPr/>
        </p:nvGrpSpPr>
        <p:grpSpPr>
          <a:xfrm>
            <a:off x="7135511" y="1600035"/>
            <a:ext cx="1324962" cy="1844938"/>
            <a:chOff x="663207" y="1246790"/>
            <a:chExt cx="1324962" cy="1844938"/>
          </a:xfrm>
          <a:solidFill>
            <a:schemeClr val="accent5">
              <a:lumMod val="75000"/>
            </a:schemeClr>
          </a:solidFill>
        </p:grpSpPr>
        <p:sp>
          <p:nvSpPr>
            <p:cNvPr id="29" name="Rounded Rectangle 67"/>
            <p:cNvSpPr/>
            <p:nvPr/>
          </p:nvSpPr>
          <p:spPr>
            <a:xfrm>
              <a:off x="663207" y="1246790"/>
              <a:ext cx="1324962" cy="1612996"/>
            </a:xfrm>
            <a:prstGeom prst="roundRect">
              <a:avLst>
                <a:gd name="adj" fmla="val 711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Isosceles Triangle 74"/>
            <p:cNvSpPr/>
            <p:nvPr/>
          </p:nvSpPr>
          <p:spPr>
            <a:xfrm rot="10800000">
              <a:off x="1122392" y="2859785"/>
              <a:ext cx="406592" cy="231943"/>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Round Same Side Corner Rectangle 77"/>
          <p:cNvSpPr/>
          <p:nvPr/>
        </p:nvSpPr>
        <p:spPr>
          <a:xfrm>
            <a:off x="7135511" y="1600034"/>
            <a:ext cx="1324962" cy="1094534"/>
          </a:xfrm>
          <a:prstGeom prst="round2SameRect">
            <a:avLst>
              <a:gd name="adj1" fmla="val 873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78"/>
          <p:cNvSpPr txBox="1"/>
          <p:nvPr/>
        </p:nvSpPr>
        <p:spPr>
          <a:xfrm>
            <a:off x="6991494"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rc 79"/>
          <p:cNvSpPr/>
          <p:nvPr/>
        </p:nvSpPr>
        <p:spPr>
          <a:xfrm rot="19051047">
            <a:off x="1332196" y="1238925"/>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Arc 80"/>
          <p:cNvSpPr/>
          <p:nvPr/>
        </p:nvSpPr>
        <p:spPr>
          <a:xfrm rot="19051047">
            <a:off x="2869603"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Arc 81"/>
          <p:cNvSpPr/>
          <p:nvPr/>
        </p:nvSpPr>
        <p:spPr>
          <a:xfrm rot="19051047">
            <a:off x="4414186"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rc 82"/>
          <p:cNvSpPr/>
          <p:nvPr/>
        </p:nvSpPr>
        <p:spPr>
          <a:xfrm rot="19051047">
            <a:off x="6114831"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3"/>
          <p:cNvSpPr>
            <a:spLocks noEditPoints="1"/>
          </p:cNvSpPr>
          <p:nvPr/>
        </p:nvSpPr>
        <p:spPr bwMode="auto">
          <a:xfrm>
            <a:off x="1180821" y="1904059"/>
            <a:ext cx="330374" cy="48648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5"/>
          <p:cNvSpPr>
            <a:spLocks noEditPoints="1"/>
          </p:cNvSpPr>
          <p:nvPr/>
        </p:nvSpPr>
        <p:spPr bwMode="auto">
          <a:xfrm>
            <a:off x="2767568" y="1958639"/>
            <a:ext cx="382873" cy="37732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56"/>
          <p:cNvSpPr>
            <a:spLocks noEditPoints="1"/>
          </p:cNvSpPr>
          <p:nvPr/>
        </p:nvSpPr>
        <p:spPr bwMode="auto">
          <a:xfrm>
            <a:off x="4366695" y="1979933"/>
            <a:ext cx="410610" cy="41061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6"/>
          <p:cNvSpPr>
            <a:spLocks noEditPoints="1"/>
          </p:cNvSpPr>
          <p:nvPr/>
        </p:nvSpPr>
        <p:spPr bwMode="auto">
          <a:xfrm>
            <a:off x="5983261" y="1989422"/>
            <a:ext cx="403470" cy="315759"/>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45"/>
          <p:cNvSpPr>
            <a:spLocks/>
          </p:cNvSpPr>
          <p:nvPr/>
        </p:nvSpPr>
        <p:spPr bwMode="auto">
          <a:xfrm>
            <a:off x="7567554" y="1916863"/>
            <a:ext cx="460877" cy="46087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6382662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accel="50000" decel="5000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1" accel="50000" decel="5000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53"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4" accel="50000" decel="5000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1" accel="50000" decel="5000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0-#ppt_h/2"/>
                                          </p:val>
                                        </p:tav>
                                        <p:tav tm="100000">
                                          <p:val>
                                            <p:strVal val="#ppt_y"/>
                                          </p:val>
                                        </p:tav>
                                      </p:tavLst>
                                    </p:anim>
                                  </p:childTnLst>
                                </p:cTn>
                              </p:par>
                            </p:childTnLst>
                          </p:cTn>
                        </p:par>
                        <p:par>
                          <p:cTn id="51" fill="hold">
                            <p:stCondLst>
                              <p:cond delay="2500"/>
                            </p:stCondLst>
                            <p:childTnLst>
                              <p:par>
                                <p:cTn id="52" presetID="53" presetClass="entr" presetSubtype="0"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2" presetClass="entr" presetSubtype="4" accel="50000" decel="5000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accel="50000" decel="5000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par>
                                <p:cTn id="66" presetID="2" presetClass="entr" presetSubtype="1" accel="50000" decel="5000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ppt_x"/>
                                          </p:val>
                                        </p:tav>
                                        <p:tav tm="100000">
                                          <p:val>
                                            <p:strVal val="#ppt_x"/>
                                          </p:val>
                                        </p:tav>
                                      </p:tavLst>
                                    </p:anim>
                                    <p:anim calcmode="lin" valueType="num">
                                      <p:cBhvr additive="base">
                                        <p:cTn id="69" dur="500" fill="hold"/>
                                        <p:tgtEl>
                                          <p:spTgt spid="26"/>
                                        </p:tgtEl>
                                        <p:attrNameLst>
                                          <p:attrName>ppt_y</p:attrName>
                                        </p:attrNameLst>
                                      </p:cBhvr>
                                      <p:tavLst>
                                        <p:tav tm="0">
                                          <p:val>
                                            <p:strVal val="0-#ppt_h/2"/>
                                          </p:val>
                                        </p:tav>
                                        <p:tav tm="100000">
                                          <p:val>
                                            <p:strVal val="#ppt_y"/>
                                          </p:val>
                                        </p:tav>
                                      </p:tavLst>
                                    </p:anim>
                                  </p:childTnLst>
                                </p:cTn>
                              </p:par>
                            </p:childTnLst>
                          </p:cTn>
                        </p:par>
                        <p:par>
                          <p:cTn id="70" fill="hold">
                            <p:stCondLst>
                              <p:cond delay="3500"/>
                            </p:stCondLst>
                            <p:childTnLst>
                              <p:par>
                                <p:cTn id="71" presetID="53"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1+#ppt_h/2"/>
                                          </p:val>
                                        </p:tav>
                                        <p:tav tm="100000">
                                          <p:val>
                                            <p:strVal val="#ppt_y"/>
                                          </p:val>
                                        </p:tav>
                                      </p:tavLst>
                                    </p:anim>
                                  </p:childTnLst>
                                </p:cTn>
                              </p:par>
                            </p:childTnLst>
                          </p:cTn>
                        </p:par>
                        <p:par>
                          <p:cTn id="80" fill="hold">
                            <p:stCondLst>
                              <p:cond delay="4000"/>
                            </p:stCondLst>
                            <p:childTnLst>
                              <p:par>
                                <p:cTn id="81" presetID="2" presetClass="entr" presetSubtype="4" accel="50000" decel="5000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ppt_x"/>
                                          </p:val>
                                        </p:tav>
                                        <p:tav tm="100000">
                                          <p:val>
                                            <p:strVal val="#ppt_x"/>
                                          </p:val>
                                        </p:tav>
                                      </p:tavLst>
                                    </p:anim>
                                    <p:anim calcmode="lin" valueType="num">
                                      <p:cBhvr additive="base">
                                        <p:cTn id="84" dur="50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1" accel="50000" decel="5000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ppt_x"/>
                                          </p:val>
                                        </p:tav>
                                        <p:tav tm="100000">
                                          <p:val>
                                            <p:strVal val="#ppt_x"/>
                                          </p:val>
                                        </p:tav>
                                      </p:tavLst>
                                    </p:anim>
                                    <p:anim calcmode="lin" valueType="num">
                                      <p:cBhvr additive="base">
                                        <p:cTn id="88" dur="500" fill="hold"/>
                                        <p:tgtEl>
                                          <p:spTgt spid="32"/>
                                        </p:tgtEl>
                                        <p:attrNameLst>
                                          <p:attrName>ppt_y</p:attrName>
                                        </p:attrNameLst>
                                      </p:cBhvr>
                                      <p:tavLst>
                                        <p:tav tm="0">
                                          <p:val>
                                            <p:strVal val="0-#ppt_h/2"/>
                                          </p:val>
                                        </p:tav>
                                        <p:tav tm="100000">
                                          <p:val>
                                            <p:strVal val="#ppt_y"/>
                                          </p:val>
                                        </p:tav>
                                      </p:tavLst>
                                    </p:anim>
                                  </p:childTnLst>
                                </p:cTn>
                              </p:par>
                            </p:childTnLst>
                          </p:cTn>
                        </p:par>
                        <p:par>
                          <p:cTn id="89" fill="hold">
                            <p:stCondLst>
                              <p:cond delay="4500"/>
                            </p:stCondLst>
                            <p:childTnLst>
                              <p:par>
                                <p:cTn id="90" presetID="53" presetClass="entr" presetSubtype="0"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p:cTn id="92" dur="500" fill="hold"/>
                                        <p:tgtEl>
                                          <p:spTgt spid="42"/>
                                        </p:tgtEl>
                                        <p:attrNameLst>
                                          <p:attrName>ppt_w</p:attrName>
                                        </p:attrNameLst>
                                      </p:cBhvr>
                                      <p:tavLst>
                                        <p:tav tm="0">
                                          <p:val>
                                            <p:fltVal val="0"/>
                                          </p:val>
                                        </p:tav>
                                        <p:tav tm="100000">
                                          <p:val>
                                            <p:strVal val="#ppt_w"/>
                                          </p:val>
                                        </p:tav>
                                      </p:tavLst>
                                    </p:anim>
                                    <p:anim calcmode="lin" valueType="num">
                                      <p:cBhvr>
                                        <p:cTn id="93" dur="500" fill="hold"/>
                                        <p:tgtEl>
                                          <p:spTgt spid="42"/>
                                        </p:tgtEl>
                                        <p:attrNameLst>
                                          <p:attrName>ppt_h</p:attrName>
                                        </p:attrNameLst>
                                      </p:cBhvr>
                                      <p:tavLst>
                                        <p:tav tm="0">
                                          <p:val>
                                            <p:fltVal val="0"/>
                                          </p:val>
                                        </p:tav>
                                        <p:tav tm="100000">
                                          <p:val>
                                            <p:strVal val="#ppt_h"/>
                                          </p:val>
                                        </p:tav>
                                      </p:tavLst>
                                    </p:anim>
                                    <p:animEffect transition="in" filter="fade">
                                      <p:cBhvr>
                                        <p:cTn id="94" dur="500"/>
                                        <p:tgtEl>
                                          <p:spTgt spid="42"/>
                                        </p:tgtEl>
                                      </p:cBhvr>
                                    </p:animEffect>
                                  </p:childTnLst>
                                </p:cTn>
                              </p:par>
                              <p:par>
                                <p:cTn id="95" presetID="2" presetClass="entr" presetSubtype="4" accel="50000" decel="5000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childTnLst>
                          </p:cTn>
                        </p:par>
                        <p:par>
                          <p:cTn id="99" fill="hold">
                            <p:stCondLst>
                              <p:cond delay="5000"/>
                            </p:stCondLst>
                            <p:childTnLst>
                              <p:par>
                                <p:cTn id="100" presetID="18" presetClass="entr" presetSubtype="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strips(downRight)">
                                      <p:cBhvr>
                                        <p:cTn id="102" dur="500"/>
                                        <p:tgtEl>
                                          <p:spTgt spid="34"/>
                                        </p:tgtEl>
                                      </p:cBhvr>
                                    </p:animEffect>
                                  </p:childTnLst>
                                </p:cTn>
                              </p:par>
                            </p:childTnLst>
                          </p:cTn>
                        </p:par>
                        <p:par>
                          <p:cTn id="103" fill="hold">
                            <p:stCondLst>
                              <p:cond delay="5500"/>
                            </p:stCondLst>
                            <p:childTnLst>
                              <p:par>
                                <p:cTn id="104" presetID="18" presetClass="entr" presetSubtype="6"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strips(downRight)">
                                      <p:cBhvr>
                                        <p:cTn id="106" dur="500"/>
                                        <p:tgtEl>
                                          <p:spTgt spid="35"/>
                                        </p:tgtEl>
                                      </p:cBhvr>
                                    </p:animEffect>
                                  </p:childTnLst>
                                </p:cTn>
                              </p:par>
                            </p:childTnLst>
                          </p:cTn>
                        </p:par>
                        <p:par>
                          <p:cTn id="107" fill="hold">
                            <p:stCondLst>
                              <p:cond delay="6000"/>
                            </p:stCondLst>
                            <p:childTnLst>
                              <p:par>
                                <p:cTn id="108" presetID="18" presetClass="entr" presetSubtype="6"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strips(downRight)">
                                      <p:cBhvr>
                                        <p:cTn id="110" dur="500"/>
                                        <p:tgtEl>
                                          <p:spTgt spid="36"/>
                                        </p:tgtEl>
                                      </p:cBhvr>
                                    </p:animEffect>
                                  </p:childTnLst>
                                </p:cTn>
                              </p:par>
                            </p:childTnLst>
                          </p:cTn>
                        </p:par>
                        <p:par>
                          <p:cTn id="111" fill="hold">
                            <p:stCondLst>
                              <p:cond delay="6500"/>
                            </p:stCondLst>
                            <p:childTnLst>
                              <p:par>
                                <p:cTn id="112" presetID="18" presetClass="entr" presetSubtype="6" fill="hold" grpId="0"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strips(downRight)">
                                      <p:cBhvr>
                                        <p:cTn id="11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4" grpId="0" animBg="1"/>
      <p:bldP spid="15" grpId="0"/>
      <p:bldP spid="20" grpId="0" animBg="1"/>
      <p:bldP spid="21" grpId="0"/>
      <p:bldP spid="26" grpId="0" animBg="1"/>
      <p:bldP spid="27" grpId="0"/>
      <p:bldP spid="32" grpId="0" animBg="1"/>
      <p:bldP spid="33" grpId="0"/>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组合 3"/>
          <p:cNvGrpSpPr/>
          <p:nvPr/>
        </p:nvGrpSpPr>
        <p:grpSpPr>
          <a:xfrm>
            <a:off x="1889871" y="2055890"/>
            <a:ext cx="715837" cy="617180"/>
            <a:chOff x="2708888" y="2737974"/>
            <a:chExt cx="954573" cy="822907"/>
          </a:xfrm>
        </p:grpSpPr>
        <p:sp>
          <p:nvSpPr>
            <p:cNvPr id="5" name="等腰三角形 4"/>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4564753" y="2055890"/>
            <a:ext cx="715837" cy="617180"/>
            <a:chOff x="6276000" y="2737974"/>
            <a:chExt cx="954573" cy="822907"/>
          </a:xfrm>
        </p:grpSpPr>
        <p:sp>
          <p:nvSpPr>
            <p:cNvPr id="8" name="等腰三角形 7"/>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7246883" y="2055890"/>
            <a:ext cx="715837" cy="617180"/>
            <a:chOff x="9843113" y="2737974"/>
            <a:chExt cx="954573" cy="822907"/>
          </a:xfrm>
        </p:grpSpPr>
        <p:sp>
          <p:nvSpPr>
            <p:cNvPr id="11" name="等腰三角形 10"/>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1762033" y="2815068"/>
            <a:ext cx="269965" cy="27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4437019" y="2815068"/>
            <a:ext cx="269965" cy="27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7112006" y="2815068"/>
            <a:ext cx="269965" cy="27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 name="直接连接符 15"/>
          <p:cNvCxnSpPr/>
          <p:nvPr/>
        </p:nvCxnSpPr>
        <p:spPr>
          <a:xfrm>
            <a:off x="2154649" y="2950068"/>
            <a:ext cx="2159719"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829635" y="2950068"/>
            <a:ext cx="2159719"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938324" y="3261628"/>
            <a:ext cx="1917381" cy="1015662"/>
            <a:chOff x="1250467" y="4345623"/>
            <a:chExt cx="2556841" cy="1354215"/>
          </a:xfrm>
        </p:grpSpPr>
        <p:sp>
          <p:nvSpPr>
            <p:cNvPr id="19" name="矩形 18"/>
            <p:cNvSpPr/>
            <p:nvPr/>
          </p:nvSpPr>
          <p:spPr>
            <a:xfrm>
              <a:off x="1840237" y="5299729"/>
              <a:ext cx="707979" cy="400109"/>
            </a:xfrm>
            <a:prstGeom prst="rect">
              <a:avLst/>
            </a:prstGeom>
          </p:spPr>
          <p:txBody>
            <a:bodyPr wrap="none">
              <a:spAutoFit/>
            </a:bodyPr>
            <a:lstStyle/>
            <a:p>
              <a:r>
                <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13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1250467" y="4345623"/>
              <a:ext cx="2556841" cy="993434"/>
            </a:xfrm>
            <a:prstGeom prst="rect">
              <a:avLst/>
            </a:prstGeom>
          </p:spPr>
          <p:txBody>
            <a:bodyPr wrap="square">
              <a:spAutoFit/>
            </a:bodyPr>
            <a:lstStyle/>
            <a:p>
              <a:pPr algn="ctr">
                <a:lnSpc>
                  <a:spcPct val="150000"/>
                </a:lnSpc>
                <a:spcAft>
                  <a:spcPts val="450"/>
                </a:spcAft>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Aft>
                  <a:spcPts val="450"/>
                </a:spcAft>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613310" y="3261628"/>
            <a:ext cx="1917381" cy="1015662"/>
            <a:chOff x="4817579" y="4345623"/>
            <a:chExt cx="2556841" cy="1354215"/>
          </a:xfrm>
        </p:grpSpPr>
        <p:sp>
          <p:nvSpPr>
            <p:cNvPr id="22" name="矩形 21"/>
            <p:cNvSpPr/>
            <p:nvPr/>
          </p:nvSpPr>
          <p:spPr>
            <a:xfrm>
              <a:off x="4817579" y="4345623"/>
              <a:ext cx="2556841" cy="993434"/>
            </a:xfrm>
            <a:prstGeom prst="rect">
              <a:avLst/>
            </a:prstGeom>
          </p:spPr>
          <p:txBody>
            <a:bodyPr wrap="square">
              <a:spAutoFit/>
            </a:bodyPr>
            <a:lstStyle/>
            <a:p>
              <a:pPr algn="ctr">
                <a:lnSpc>
                  <a:spcPct val="150000"/>
                </a:lnSpc>
                <a:spcAft>
                  <a:spcPts val="450"/>
                </a:spcAft>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Aft>
                  <a:spcPts val="450"/>
                </a:spcAft>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5609327" y="5299729"/>
              <a:ext cx="707979" cy="400109"/>
            </a:xfrm>
            <a:prstGeom prst="rect">
              <a:avLst/>
            </a:prstGeom>
          </p:spPr>
          <p:txBody>
            <a:bodyPr wrap="none">
              <a:spAutoFit/>
            </a:bodyPr>
            <a:lstStyle/>
            <a:p>
              <a:r>
                <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13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6288296" y="3261628"/>
            <a:ext cx="1917381" cy="1015662"/>
            <a:chOff x="8384692" y="4345623"/>
            <a:chExt cx="2556841" cy="1354215"/>
          </a:xfrm>
        </p:grpSpPr>
        <p:sp>
          <p:nvSpPr>
            <p:cNvPr id="25" name="矩形 24"/>
            <p:cNvSpPr/>
            <p:nvPr/>
          </p:nvSpPr>
          <p:spPr>
            <a:xfrm>
              <a:off x="8384692" y="4345623"/>
              <a:ext cx="2556841" cy="993434"/>
            </a:xfrm>
            <a:prstGeom prst="rect">
              <a:avLst/>
            </a:prstGeom>
          </p:spPr>
          <p:txBody>
            <a:bodyPr wrap="square">
              <a:spAutoFit/>
            </a:bodyPr>
            <a:lstStyle/>
            <a:p>
              <a:pPr algn="ctr">
                <a:lnSpc>
                  <a:spcPct val="150000"/>
                </a:lnSpc>
                <a:spcAft>
                  <a:spcPts val="450"/>
                </a:spcAft>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spcAft>
                  <a:spcPts val="450"/>
                </a:spcAft>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9176440" y="5299729"/>
              <a:ext cx="707979" cy="400109"/>
            </a:xfrm>
            <a:prstGeom prst="rect">
              <a:avLst/>
            </a:prstGeom>
          </p:spPr>
          <p:txBody>
            <a:bodyPr wrap="none">
              <a:spAutoFit/>
            </a:bodyPr>
            <a:lstStyle/>
            <a:p>
              <a:r>
                <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13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任意多边形 26"/>
          <p:cNvSpPr/>
          <p:nvPr/>
        </p:nvSpPr>
        <p:spPr>
          <a:xfrm>
            <a:off x="1086304" y="1275111"/>
            <a:ext cx="1621421" cy="1397958"/>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nvSpPr>
        <p:spPr>
          <a:xfrm>
            <a:off x="3761290" y="1275111"/>
            <a:ext cx="1621421" cy="1397958"/>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8"/>
          <p:cNvSpPr/>
          <p:nvPr/>
        </p:nvSpPr>
        <p:spPr>
          <a:xfrm>
            <a:off x="6436276" y="1275111"/>
            <a:ext cx="1621421" cy="1397958"/>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997852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500"/>
                                        <p:tgtEl>
                                          <p:spTgt spid="7"/>
                                        </p:tgtEl>
                                        <p:attrNameLst>
                                          <p:attrName>ppt_x</p:attrName>
                                        </p:attrNameLst>
                                      </p:cBhvr>
                                      <p:tavLst>
                                        <p:tav tm="0">
                                          <p:val>
                                            <p:strVal val="#ppt_x-#ppt_w*1.125000"/>
                                          </p:val>
                                        </p:tav>
                                        <p:tav tm="100000">
                                          <p:val>
                                            <p:strVal val="#ppt_x"/>
                                          </p:val>
                                        </p:tav>
                                      </p:tavLst>
                                    </p:anim>
                                    <p:animEffect transition="in" filter="wipe(right)">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10"/>
                                        </p:tgtEl>
                                        <p:attrNameLst>
                                          <p:attrName>style.visibility</p:attrName>
                                        </p:attrNameLst>
                                      </p:cBhvr>
                                      <p:to>
                                        <p:strVal val="visible"/>
                                      </p:to>
                                    </p:set>
                                    <p:anim calcmode="lin" valueType="num">
                                      <p:cBhvr additive="base">
                                        <p:cTn id="86" dur="500"/>
                                        <p:tgtEl>
                                          <p:spTgt spid="10"/>
                                        </p:tgtEl>
                                        <p:attrNameLst>
                                          <p:attrName>ppt_x</p:attrName>
                                        </p:attrNameLst>
                                      </p:cBhvr>
                                      <p:tavLst>
                                        <p:tav tm="0">
                                          <p:val>
                                            <p:strVal val="#ppt_x-#ppt_w*1.125000"/>
                                          </p:val>
                                        </p:tav>
                                        <p:tav tm="100000">
                                          <p:val>
                                            <p:strVal val="#ppt_x"/>
                                          </p:val>
                                        </p:tav>
                                      </p:tavLst>
                                    </p:anim>
                                    <p:animEffect transition="in" filter="wipe(right)">
                                      <p:cBhvr>
                                        <p:cTn id="8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7" grpId="0" animBg="1"/>
      <p:bldP spid="28" grpId="0" animBg="1"/>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175"/>
          <p:cNvGrpSpPr/>
          <p:nvPr/>
        </p:nvGrpSpPr>
        <p:grpSpPr>
          <a:xfrm flipH="1">
            <a:off x="691782" y="2267204"/>
            <a:ext cx="3115264" cy="2197191"/>
            <a:chOff x="6035675" y="862013"/>
            <a:chExt cx="479425" cy="338138"/>
          </a:xfrm>
        </p:grpSpPr>
        <p:sp>
          <p:nvSpPr>
            <p:cNvPr id="5" name="Freeform 95"/>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close/>
                  <a:moveTo>
                    <a:pt x="31" y="0"/>
                  </a:moveTo>
                  <a:lnTo>
                    <a:pt x="31"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96"/>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moveTo>
                    <a:pt x="31" y="0"/>
                  </a:moveTo>
                  <a:lnTo>
                    <a:pt x="31" y="0"/>
                  </a:ln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7"/>
            <p:cNvSpPr>
              <a:spLocks noEditPoints="1"/>
            </p:cNvSpPr>
            <p:nvPr/>
          </p:nvSpPr>
          <p:spPr bwMode="auto">
            <a:xfrm>
              <a:off x="6075363" y="1116013"/>
              <a:ext cx="84138" cy="84138"/>
            </a:xfrm>
            <a:custGeom>
              <a:avLst/>
              <a:gdLst/>
              <a:ahLst/>
              <a:cxnLst>
                <a:cxn ang="0">
                  <a:pos x="29" y="14"/>
                </a:cxn>
                <a:cxn ang="0">
                  <a:pos x="14" y="29"/>
                </a:cxn>
                <a:cxn ang="0">
                  <a:pos x="0" y="14"/>
                </a:cxn>
                <a:cxn ang="0">
                  <a:pos x="14" y="0"/>
                </a:cxn>
                <a:cxn ang="0">
                  <a:pos x="29" y="14"/>
                </a:cxn>
                <a:cxn ang="0">
                  <a:pos x="29" y="14"/>
                </a:cxn>
                <a:cxn ang="0">
                  <a:pos x="29" y="14"/>
                </a:cxn>
              </a:cxnLst>
              <a:rect l="0" t="0" r="r" b="b"/>
              <a:pathLst>
                <a:path w="29" h="29">
                  <a:moveTo>
                    <a:pt x="29" y="14"/>
                  </a:moveTo>
                  <a:cubicBezTo>
                    <a:pt x="29" y="22"/>
                    <a:pt x="22" y="29"/>
                    <a:pt x="14" y="29"/>
                  </a:cubicBezTo>
                  <a:cubicBezTo>
                    <a:pt x="6" y="29"/>
                    <a:pt x="0" y="22"/>
                    <a:pt x="0" y="14"/>
                  </a:cubicBezTo>
                  <a:cubicBezTo>
                    <a:pt x="0" y="6"/>
                    <a:pt x="6" y="0"/>
                    <a:pt x="14" y="0"/>
                  </a:cubicBezTo>
                  <a:cubicBezTo>
                    <a:pt x="22" y="0"/>
                    <a:pt x="29" y="6"/>
                    <a:pt x="29" y="14"/>
                  </a:cubicBezTo>
                  <a:close/>
                  <a:moveTo>
                    <a:pt x="29" y="14"/>
                  </a:moveTo>
                  <a:cubicBezTo>
                    <a:pt x="29" y="14"/>
                    <a:pt x="29" y="14"/>
                    <a:pt x="29" y="14"/>
                  </a:cubicBezTo>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98"/>
            <p:cNvSpPr>
              <a:spLocks noEditPoints="1"/>
            </p:cNvSpPr>
            <p:nvPr/>
          </p:nvSpPr>
          <p:spPr bwMode="auto">
            <a:xfrm>
              <a:off x="6370638" y="1116013"/>
              <a:ext cx="84138" cy="84138"/>
            </a:xfrm>
            <a:custGeom>
              <a:avLst/>
              <a:gdLst/>
              <a:ahLst/>
              <a:cxnLst>
                <a:cxn ang="0">
                  <a:pos x="29" y="14"/>
                </a:cxn>
                <a:cxn ang="0">
                  <a:pos x="15" y="29"/>
                </a:cxn>
                <a:cxn ang="0">
                  <a:pos x="0" y="14"/>
                </a:cxn>
                <a:cxn ang="0">
                  <a:pos x="15" y="0"/>
                </a:cxn>
                <a:cxn ang="0">
                  <a:pos x="29" y="14"/>
                </a:cxn>
                <a:cxn ang="0">
                  <a:pos x="29" y="14"/>
                </a:cxn>
                <a:cxn ang="0">
                  <a:pos x="29" y="14"/>
                </a:cxn>
              </a:cxnLst>
              <a:rect l="0" t="0" r="r" b="b"/>
              <a:pathLst>
                <a:path w="29" h="29">
                  <a:moveTo>
                    <a:pt x="29" y="14"/>
                  </a:moveTo>
                  <a:cubicBezTo>
                    <a:pt x="29" y="22"/>
                    <a:pt x="23" y="29"/>
                    <a:pt x="15" y="29"/>
                  </a:cubicBezTo>
                  <a:cubicBezTo>
                    <a:pt x="7" y="29"/>
                    <a:pt x="0" y="22"/>
                    <a:pt x="0" y="14"/>
                  </a:cubicBezTo>
                  <a:cubicBezTo>
                    <a:pt x="0" y="6"/>
                    <a:pt x="7" y="0"/>
                    <a:pt x="15" y="0"/>
                  </a:cubicBezTo>
                  <a:cubicBezTo>
                    <a:pt x="23" y="0"/>
                    <a:pt x="29" y="6"/>
                    <a:pt x="29" y="14"/>
                  </a:cubicBezTo>
                  <a:close/>
                  <a:moveTo>
                    <a:pt x="29" y="14"/>
                  </a:moveTo>
                  <a:cubicBezTo>
                    <a:pt x="29" y="14"/>
                    <a:pt x="29" y="14"/>
                    <a:pt x="29" y="14"/>
                  </a:cubicBezTo>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03"/>
            <p:cNvSpPr>
              <a:spLocks noEditPoints="1"/>
            </p:cNvSpPr>
            <p:nvPr/>
          </p:nvSpPr>
          <p:spPr bwMode="auto">
            <a:xfrm>
              <a:off x="6035675" y="862013"/>
              <a:ext cx="479425" cy="280988"/>
            </a:xfrm>
            <a:custGeom>
              <a:avLst/>
              <a:gdLst/>
              <a:ahLst/>
              <a:cxnLst>
                <a:cxn ang="0">
                  <a:pos x="153" y="8"/>
                </a:cxn>
                <a:cxn ang="0">
                  <a:pos x="78" y="8"/>
                </a:cxn>
                <a:cxn ang="0">
                  <a:pos x="67" y="0"/>
                </a:cxn>
                <a:cxn ang="0">
                  <a:pos x="57" y="8"/>
                </a:cxn>
                <a:cxn ang="0">
                  <a:pos x="52" y="8"/>
                </a:cxn>
                <a:cxn ang="0">
                  <a:pos x="46" y="17"/>
                </a:cxn>
                <a:cxn ang="0">
                  <a:pos x="46" y="26"/>
                </a:cxn>
                <a:cxn ang="0">
                  <a:pos x="40" y="26"/>
                </a:cxn>
                <a:cxn ang="0">
                  <a:pos x="25" y="36"/>
                </a:cxn>
                <a:cxn ang="0">
                  <a:pos x="8" y="56"/>
                </a:cxn>
                <a:cxn ang="0">
                  <a:pos x="0" y="78"/>
                </a:cxn>
                <a:cxn ang="0">
                  <a:pos x="0" y="84"/>
                </a:cxn>
                <a:cxn ang="0">
                  <a:pos x="6" y="97"/>
                </a:cxn>
                <a:cxn ang="0">
                  <a:pos x="12" y="97"/>
                </a:cxn>
                <a:cxn ang="0">
                  <a:pos x="29" y="85"/>
                </a:cxn>
                <a:cxn ang="0">
                  <a:pos x="45" y="97"/>
                </a:cxn>
                <a:cxn ang="0">
                  <a:pos x="114" y="97"/>
                </a:cxn>
                <a:cxn ang="0">
                  <a:pos x="131" y="85"/>
                </a:cxn>
                <a:cxn ang="0">
                  <a:pos x="148" y="97"/>
                </a:cxn>
                <a:cxn ang="0">
                  <a:pos x="157" y="97"/>
                </a:cxn>
                <a:cxn ang="0">
                  <a:pos x="166" y="84"/>
                </a:cxn>
                <a:cxn ang="0">
                  <a:pos x="166" y="21"/>
                </a:cxn>
                <a:cxn ang="0">
                  <a:pos x="153" y="8"/>
                </a:cxn>
                <a:cxn ang="0">
                  <a:pos x="47" y="53"/>
                </a:cxn>
                <a:cxn ang="0">
                  <a:pos x="40" y="60"/>
                </a:cxn>
                <a:cxn ang="0">
                  <a:pos x="26" y="60"/>
                </a:cxn>
                <a:cxn ang="0">
                  <a:pos x="24" y="55"/>
                </a:cxn>
                <a:cxn ang="0">
                  <a:pos x="34" y="44"/>
                </a:cxn>
                <a:cxn ang="0">
                  <a:pos x="43" y="40"/>
                </a:cxn>
                <a:cxn ang="0">
                  <a:pos x="47" y="46"/>
                </a:cxn>
                <a:cxn ang="0">
                  <a:pos x="47" y="53"/>
                </a:cxn>
                <a:cxn ang="0">
                  <a:pos x="139" y="56"/>
                </a:cxn>
                <a:cxn ang="0">
                  <a:pos x="117" y="78"/>
                </a:cxn>
                <a:cxn ang="0">
                  <a:pos x="94" y="56"/>
                </a:cxn>
                <a:cxn ang="0">
                  <a:pos x="88" y="44"/>
                </a:cxn>
                <a:cxn ang="0">
                  <a:pos x="104" y="28"/>
                </a:cxn>
                <a:cxn ang="0">
                  <a:pos x="116" y="33"/>
                </a:cxn>
                <a:cxn ang="0">
                  <a:pos x="128" y="28"/>
                </a:cxn>
                <a:cxn ang="0">
                  <a:pos x="144" y="44"/>
                </a:cxn>
                <a:cxn ang="0">
                  <a:pos x="139" y="56"/>
                </a:cxn>
                <a:cxn ang="0">
                  <a:pos x="139" y="56"/>
                </a:cxn>
                <a:cxn ang="0">
                  <a:pos x="139" y="56"/>
                </a:cxn>
              </a:cxnLst>
              <a:rect l="0" t="0" r="r" b="b"/>
              <a:pathLst>
                <a:path w="166" h="97">
                  <a:moveTo>
                    <a:pt x="153" y="8"/>
                  </a:moveTo>
                  <a:cubicBezTo>
                    <a:pt x="78" y="8"/>
                    <a:pt x="78" y="8"/>
                    <a:pt x="78" y="8"/>
                  </a:cubicBezTo>
                  <a:cubicBezTo>
                    <a:pt x="76" y="3"/>
                    <a:pt x="72" y="0"/>
                    <a:pt x="67" y="0"/>
                  </a:cubicBezTo>
                  <a:cubicBezTo>
                    <a:pt x="63" y="0"/>
                    <a:pt x="58" y="3"/>
                    <a:pt x="57" y="8"/>
                  </a:cubicBezTo>
                  <a:cubicBezTo>
                    <a:pt x="52" y="8"/>
                    <a:pt x="52" y="8"/>
                    <a:pt x="52" y="8"/>
                  </a:cubicBezTo>
                  <a:cubicBezTo>
                    <a:pt x="49" y="8"/>
                    <a:pt x="46" y="12"/>
                    <a:pt x="46" y="17"/>
                  </a:cubicBezTo>
                  <a:cubicBezTo>
                    <a:pt x="46" y="26"/>
                    <a:pt x="46" y="26"/>
                    <a:pt x="46" y="26"/>
                  </a:cubicBezTo>
                  <a:cubicBezTo>
                    <a:pt x="40" y="26"/>
                    <a:pt x="40" y="26"/>
                    <a:pt x="40" y="26"/>
                  </a:cubicBezTo>
                  <a:cubicBezTo>
                    <a:pt x="37" y="26"/>
                    <a:pt x="30" y="31"/>
                    <a:pt x="25" y="36"/>
                  </a:cubicBezTo>
                  <a:cubicBezTo>
                    <a:pt x="8" y="56"/>
                    <a:pt x="8" y="56"/>
                    <a:pt x="8" y="56"/>
                  </a:cubicBezTo>
                  <a:cubicBezTo>
                    <a:pt x="4" y="61"/>
                    <a:pt x="0" y="71"/>
                    <a:pt x="0" y="78"/>
                  </a:cubicBezTo>
                  <a:cubicBezTo>
                    <a:pt x="0" y="84"/>
                    <a:pt x="0" y="84"/>
                    <a:pt x="0" y="84"/>
                  </a:cubicBezTo>
                  <a:cubicBezTo>
                    <a:pt x="0" y="91"/>
                    <a:pt x="3" y="97"/>
                    <a:pt x="6" y="97"/>
                  </a:cubicBezTo>
                  <a:cubicBezTo>
                    <a:pt x="12" y="97"/>
                    <a:pt x="12" y="97"/>
                    <a:pt x="12" y="97"/>
                  </a:cubicBezTo>
                  <a:cubicBezTo>
                    <a:pt x="14" y="90"/>
                    <a:pt x="21" y="85"/>
                    <a:pt x="29" y="85"/>
                  </a:cubicBezTo>
                  <a:cubicBezTo>
                    <a:pt x="36" y="85"/>
                    <a:pt x="43" y="90"/>
                    <a:pt x="45" y="97"/>
                  </a:cubicBezTo>
                  <a:cubicBezTo>
                    <a:pt x="114" y="97"/>
                    <a:pt x="114" y="97"/>
                    <a:pt x="114" y="97"/>
                  </a:cubicBezTo>
                  <a:cubicBezTo>
                    <a:pt x="116" y="90"/>
                    <a:pt x="123" y="85"/>
                    <a:pt x="131" y="85"/>
                  </a:cubicBezTo>
                  <a:cubicBezTo>
                    <a:pt x="139" y="85"/>
                    <a:pt x="145" y="90"/>
                    <a:pt x="148" y="97"/>
                  </a:cubicBezTo>
                  <a:cubicBezTo>
                    <a:pt x="157" y="97"/>
                    <a:pt x="157" y="97"/>
                    <a:pt x="157" y="97"/>
                  </a:cubicBezTo>
                  <a:cubicBezTo>
                    <a:pt x="162" y="97"/>
                    <a:pt x="166" y="91"/>
                    <a:pt x="166" y="84"/>
                  </a:cubicBezTo>
                  <a:cubicBezTo>
                    <a:pt x="166" y="21"/>
                    <a:pt x="166" y="21"/>
                    <a:pt x="166" y="21"/>
                  </a:cubicBezTo>
                  <a:cubicBezTo>
                    <a:pt x="166" y="14"/>
                    <a:pt x="160" y="8"/>
                    <a:pt x="153" y="8"/>
                  </a:cubicBezTo>
                  <a:close/>
                  <a:moveTo>
                    <a:pt x="47" y="53"/>
                  </a:moveTo>
                  <a:cubicBezTo>
                    <a:pt x="47" y="57"/>
                    <a:pt x="44" y="60"/>
                    <a:pt x="40" y="60"/>
                  </a:cubicBezTo>
                  <a:cubicBezTo>
                    <a:pt x="26" y="60"/>
                    <a:pt x="26" y="60"/>
                    <a:pt x="26" y="60"/>
                  </a:cubicBezTo>
                  <a:cubicBezTo>
                    <a:pt x="22" y="60"/>
                    <a:pt x="22" y="57"/>
                    <a:pt x="24" y="55"/>
                  </a:cubicBezTo>
                  <a:cubicBezTo>
                    <a:pt x="34" y="44"/>
                    <a:pt x="34" y="44"/>
                    <a:pt x="34" y="44"/>
                  </a:cubicBezTo>
                  <a:cubicBezTo>
                    <a:pt x="36" y="42"/>
                    <a:pt x="40" y="40"/>
                    <a:pt x="43" y="40"/>
                  </a:cubicBezTo>
                  <a:cubicBezTo>
                    <a:pt x="45" y="40"/>
                    <a:pt x="47" y="43"/>
                    <a:pt x="47" y="46"/>
                  </a:cubicBezTo>
                  <a:lnTo>
                    <a:pt x="47" y="53"/>
                  </a:lnTo>
                  <a:close/>
                  <a:moveTo>
                    <a:pt x="139" y="56"/>
                  </a:moveTo>
                  <a:cubicBezTo>
                    <a:pt x="117" y="78"/>
                    <a:pt x="117" y="78"/>
                    <a:pt x="117" y="78"/>
                  </a:cubicBezTo>
                  <a:cubicBezTo>
                    <a:pt x="94" y="56"/>
                    <a:pt x="94" y="56"/>
                    <a:pt x="94" y="56"/>
                  </a:cubicBezTo>
                  <a:cubicBezTo>
                    <a:pt x="90" y="53"/>
                    <a:pt x="88" y="49"/>
                    <a:pt x="88" y="44"/>
                  </a:cubicBezTo>
                  <a:cubicBezTo>
                    <a:pt x="88" y="35"/>
                    <a:pt x="95" y="28"/>
                    <a:pt x="104" y="28"/>
                  </a:cubicBezTo>
                  <a:cubicBezTo>
                    <a:pt x="109" y="28"/>
                    <a:pt x="113" y="30"/>
                    <a:pt x="116" y="33"/>
                  </a:cubicBezTo>
                  <a:cubicBezTo>
                    <a:pt x="119" y="30"/>
                    <a:pt x="123" y="28"/>
                    <a:pt x="128" y="28"/>
                  </a:cubicBezTo>
                  <a:cubicBezTo>
                    <a:pt x="137" y="28"/>
                    <a:pt x="144" y="35"/>
                    <a:pt x="144" y="44"/>
                  </a:cubicBezTo>
                  <a:cubicBezTo>
                    <a:pt x="144" y="49"/>
                    <a:pt x="142" y="53"/>
                    <a:pt x="139" y="56"/>
                  </a:cubicBezTo>
                  <a:close/>
                  <a:moveTo>
                    <a:pt x="139" y="56"/>
                  </a:moveTo>
                  <a:cubicBezTo>
                    <a:pt x="139" y="56"/>
                    <a:pt x="139" y="56"/>
                    <a:pt x="139" y="56"/>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06"/>
          <p:cNvGrpSpPr/>
          <p:nvPr/>
        </p:nvGrpSpPr>
        <p:grpSpPr>
          <a:xfrm>
            <a:off x="2431120" y="1338013"/>
            <a:ext cx="508812" cy="663306"/>
            <a:chOff x="5135563" y="1020763"/>
            <a:chExt cx="873125" cy="1138237"/>
          </a:xfrm>
          <a:solidFill>
            <a:schemeClr val="accent3"/>
          </a:solidFill>
        </p:grpSpPr>
        <p:sp>
          <p:nvSpPr>
            <p:cNvPr id="11"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16"/>
          <p:cNvGrpSpPr/>
          <p:nvPr/>
        </p:nvGrpSpPr>
        <p:grpSpPr>
          <a:xfrm>
            <a:off x="3177813" y="1341657"/>
            <a:ext cx="530082" cy="656019"/>
            <a:chOff x="1685925" y="982663"/>
            <a:chExt cx="735013" cy="909638"/>
          </a:xfrm>
          <a:solidFill>
            <a:schemeClr val="accent4"/>
          </a:solidFill>
        </p:grpSpPr>
        <p:sp>
          <p:nvSpPr>
            <p:cNvPr id="15"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24"/>
          <p:cNvGrpSpPr/>
          <p:nvPr/>
        </p:nvGrpSpPr>
        <p:grpSpPr>
          <a:xfrm>
            <a:off x="675823" y="1304396"/>
            <a:ext cx="715107" cy="730541"/>
            <a:chOff x="-9525" y="3198813"/>
            <a:chExt cx="882650" cy="901700"/>
          </a:xfrm>
          <a:solidFill>
            <a:schemeClr val="accent1"/>
          </a:solidFill>
        </p:grpSpPr>
        <p:sp>
          <p:nvSpPr>
            <p:cNvPr id="23"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31"/>
          <p:cNvGrpSpPr/>
          <p:nvPr/>
        </p:nvGrpSpPr>
        <p:grpSpPr>
          <a:xfrm>
            <a:off x="1628811" y="1322194"/>
            <a:ext cx="564428" cy="694945"/>
            <a:chOff x="6259513" y="2459038"/>
            <a:chExt cx="782637" cy="963612"/>
          </a:xfrm>
          <a:solidFill>
            <a:schemeClr val="accent2"/>
          </a:solidFill>
        </p:grpSpPr>
        <p:sp>
          <p:nvSpPr>
            <p:cNvPr id="29"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232"/>
          <p:cNvGrpSpPr/>
          <p:nvPr/>
        </p:nvGrpSpPr>
        <p:grpSpPr>
          <a:xfrm>
            <a:off x="5260812" y="1456149"/>
            <a:ext cx="3228464" cy="488816"/>
            <a:chOff x="1315499" y="1170737"/>
            <a:chExt cx="3228464" cy="488816"/>
          </a:xfrm>
        </p:grpSpPr>
        <p:sp>
          <p:nvSpPr>
            <p:cNvPr id="33" name="Text Placeholder 3"/>
            <p:cNvSpPr txBox="1">
              <a:spLocks/>
            </p:cNvSpPr>
            <p:nvPr/>
          </p:nvSpPr>
          <p:spPr>
            <a:xfrm>
              <a:off x="1315499" y="117073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 Placeholder 3"/>
          <p:cNvSpPr txBox="1">
            <a:spLocks/>
          </p:cNvSpPr>
          <p:nvPr/>
        </p:nvSpPr>
        <p:spPr>
          <a:xfrm>
            <a:off x="4053537" y="1362003"/>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50%</a:t>
            </a:r>
          </a:p>
        </p:txBody>
      </p:sp>
      <p:grpSp>
        <p:nvGrpSpPr>
          <p:cNvPr id="36" name="Group 248"/>
          <p:cNvGrpSpPr/>
          <p:nvPr/>
        </p:nvGrpSpPr>
        <p:grpSpPr>
          <a:xfrm>
            <a:off x="5260812" y="2267372"/>
            <a:ext cx="3228464" cy="488816"/>
            <a:chOff x="1315499" y="1170737"/>
            <a:chExt cx="3228464" cy="488816"/>
          </a:xfrm>
        </p:grpSpPr>
        <p:sp>
          <p:nvSpPr>
            <p:cNvPr id="37" name="Text Placeholder 3"/>
            <p:cNvSpPr txBox="1">
              <a:spLocks/>
            </p:cNvSpPr>
            <p:nvPr/>
          </p:nvSpPr>
          <p:spPr>
            <a:xfrm>
              <a:off x="1315499" y="117073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 Placeholder 3"/>
          <p:cNvSpPr txBox="1">
            <a:spLocks/>
          </p:cNvSpPr>
          <p:nvPr/>
        </p:nvSpPr>
        <p:spPr>
          <a:xfrm>
            <a:off x="4053537" y="2173226"/>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60%</a:t>
            </a:r>
          </a:p>
        </p:txBody>
      </p:sp>
      <p:grpSp>
        <p:nvGrpSpPr>
          <p:cNvPr id="40" name="Group 252"/>
          <p:cNvGrpSpPr/>
          <p:nvPr/>
        </p:nvGrpSpPr>
        <p:grpSpPr>
          <a:xfrm>
            <a:off x="5260812" y="3078595"/>
            <a:ext cx="3228464" cy="488816"/>
            <a:chOff x="1315499" y="1170737"/>
            <a:chExt cx="3228464" cy="488816"/>
          </a:xfrm>
        </p:grpSpPr>
        <p:sp>
          <p:nvSpPr>
            <p:cNvPr id="41" name="Text Placeholder 3"/>
            <p:cNvSpPr txBox="1">
              <a:spLocks/>
            </p:cNvSpPr>
            <p:nvPr/>
          </p:nvSpPr>
          <p:spPr>
            <a:xfrm>
              <a:off x="1315499" y="117073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dirty="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 Placeholder 3"/>
          <p:cNvSpPr txBox="1">
            <a:spLocks/>
          </p:cNvSpPr>
          <p:nvPr/>
        </p:nvSpPr>
        <p:spPr>
          <a:xfrm>
            <a:off x="4053537" y="2984449"/>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80%</a:t>
            </a:r>
          </a:p>
        </p:txBody>
      </p:sp>
      <p:grpSp>
        <p:nvGrpSpPr>
          <p:cNvPr id="44" name="Group 256"/>
          <p:cNvGrpSpPr/>
          <p:nvPr/>
        </p:nvGrpSpPr>
        <p:grpSpPr>
          <a:xfrm>
            <a:off x="5260812" y="3889819"/>
            <a:ext cx="3228464" cy="488816"/>
            <a:chOff x="1315499" y="1170737"/>
            <a:chExt cx="3228464" cy="488816"/>
          </a:xfrm>
        </p:grpSpPr>
        <p:sp>
          <p:nvSpPr>
            <p:cNvPr id="45" name="Text Placeholder 3"/>
            <p:cNvSpPr txBox="1">
              <a:spLocks/>
            </p:cNvSpPr>
            <p:nvPr/>
          </p:nvSpPr>
          <p:spPr>
            <a:xfrm>
              <a:off x="1315499" y="117073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dirty="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 Placeholder 3"/>
          <p:cNvSpPr txBox="1">
            <a:spLocks/>
          </p:cNvSpPr>
          <p:nvPr/>
        </p:nvSpPr>
        <p:spPr>
          <a:xfrm>
            <a:off x="4053537" y="3795673"/>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90%</a:t>
            </a:r>
          </a:p>
        </p:txBody>
      </p:sp>
      <p:sp>
        <p:nvSpPr>
          <p:cNvPr id="48" name="矩形 4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2123868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4" accel="50000" decel="5000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1+#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2" accel="50000" decel="5000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1+#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4" accel="50000" decel="5000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2" accel="50000" decel="5000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1+#ppt_w/2"/>
                                          </p:val>
                                        </p:tav>
                                        <p:tav tm="100000">
                                          <p:val>
                                            <p:strVal val="#ppt_x"/>
                                          </p:val>
                                        </p:tav>
                                      </p:tavLst>
                                    </p:anim>
                                    <p:anim calcmode="lin" valueType="num">
                                      <p:cBhvr additive="base">
                                        <p:cTn id="60" dur="500" fill="hold"/>
                                        <p:tgtEl>
                                          <p:spTgt spid="44"/>
                                        </p:tgtEl>
                                        <p:attrNameLst>
                                          <p:attrName>ppt_y</p:attrName>
                                        </p:attrNameLst>
                                      </p:cBhvr>
                                      <p:tavLst>
                                        <p:tav tm="0">
                                          <p:val>
                                            <p:strVal val="#ppt_y"/>
                                          </p:val>
                                        </p:tav>
                                        <p:tav tm="100000">
                                          <p:val>
                                            <p:strVal val="#ppt_y"/>
                                          </p:val>
                                        </p:tav>
                                      </p:tavLst>
                                    </p:anim>
                                  </p:childTnLst>
                                </p:cTn>
                              </p:par>
                              <p:par>
                                <p:cTn id="61" presetID="2" presetClass="entr" presetSubtype="4" accel="50000" decel="5000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fill="hold"/>
                                        <p:tgtEl>
                                          <p:spTgt spid="47"/>
                                        </p:tgtEl>
                                        <p:attrNameLst>
                                          <p:attrName>ppt_x</p:attrName>
                                        </p:attrNameLst>
                                      </p:cBhvr>
                                      <p:tavLst>
                                        <p:tav tm="0">
                                          <p:val>
                                            <p:strVal val="#ppt_x"/>
                                          </p:val>
                                        </p:tav>
                                        <p:tav tm="100000">
                                          <p:val>
                                            <p:strVal val="#ppt_x"/>
                                          </p:val>
                                        </p:tav>
                                      </p:tavLst>
                                    </p:anim>
                                    <p:anim calcmode="lin" valueType="num">
                                      <p:cBhvr additive="base">
                                        <p:cTn id="6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9" grpId="0"/>
      <p:bldP spid="43"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2260740" y="1911000"/>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p>
        </p:txBody>
      </p:sp>
      <p:sp>
        <p:nvSpPr>
          <p:cNvPr id="3" name="文本框 58"/>
          <p:cNvSpPr txBox="1"/>
          <p:nvPr/>
        </p:nvSpPr>
        <p:spPr>
          <a:xfrm>
            <a:off x="3626545" y="2509842"/>
            <a:ext cx="2379802" cy="435015"/>
          </a:xfrm>
          <a:prstGeom prst="rect">
            <a:avLst/>
          </a:prstGeom>
          <a:noFill/>
        </p:spPr>
        <p:txBody>
          <a:bodyPr wrap="square" lIns="65012" tIns="32506" rIns="65012" bIns="32506">
            <a:spAutoFit/>
          </a:bodyPr>
          <a:lstStyle/>
          <a:p>
            <a:pPr>
              <a:defRPr/>
            </a:pPr>
            <a:r>
              <a:rPr lang="zh-CN" altLang="en-US" sz="23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请输入你的标题</a:t>
            </a:r>
          </a:p>
        </p:txBody>
      </p:sp>
      <p:sp>
        <p:nvSpPr>
          <p:cNvPr id="4" name="文本框 59"/>
          <p:cNvSpPr txBox="1"/>
          <p:nvPr/>
        </p:nvSpPr>
        <p:spPr>
          <a:xfrm>
            <a:off x="3626541" y="2080057"/>
            <a:ext cx="1413696"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One</a:t>
            </a:r>
            <a:endParaRPr lang="zh-CN" altLang="en-US" sz="239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等腰三角形 4"/>
          <p:cNvSpPr/>
          <p:nvPr/>
        </p:nvSpPr>
        <p:spPr>
          <a:xfrm rot="9233090">
            <a:off x="6478227" y="1840756"/>
            <a:ext cx="199973" cy="172629"/>
          </a:xfrm>
          <a:prstGeom prst="triangle">
            <a:avLst/>
          </a:prstGeom>
          <a:solidFill>
            <a:schemeClr val="accent1">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等腰三角形 5"/>
          <p:cNvSpPr/>
          <p:nvPr/>
        </p:nvSpPr>
        <p:spPr>
          <a:xfrm rot="15569576">
            <a:off x="6213952" y="2346762"/>
            <a:ext cx="297635" cy="257109"/>
          </a:xfrm>
          <a:prstGeom prst="triangle">
            <a:avLst/>
          </a:prstGeom>
          <a:solidFill>
            <a:schemeClr val="accent1">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等腰三角形 6"/>
          <p:cNvSpPr/>
          <p:nvPr/>
        </p:nvSpPr>
        <p:spPr>
          <a:xfrm rot="21371394">
            <a:off x="6115181" y="1353827"/>
            <a:ext cx="199973" cy="172628"/>
          </a:xfrm>
          <a:prstGeom prst="triangle">
            <a:avLst/>
          </a:prstGeom>
          <a:solidFill>
            <a:schemeClr val="accent1">
              <a:lumMod val="60000"/>
              <a:lumOff val="4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等腰三角形 7"/>
          <p:cNvSpPr/>
          <p:nvPr/>
        </p:nvSpPr>
        <p:spPr>
          <a:xfrm rot="12912161">
            <a:off x="6896031" y="2615801"/>
            <a:ext cx="708238" cy="611939"/>
          </a:xfrm>
          <a:prstGeom prst="triangle">
            <a:avLst/>
          </a:prstGeom>
          <a:solidFill>
            <a:schemeClr val="accent1"/>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8"/>
          <p:cNvSpPr/>
          <p:nvPr/>
        </p:nvSpPr>
        <p:spPr>
          <a:xfrm rot="12912161">
            <a:off x="6797232" y="2570559"/>
            <a:ext cx="882026" cy="760757"/>
          </a:xfrm>
          <a:prstGeom prst="triangle">
            <a:avLst/>
          </a:prstGeom>
          <a:noFill/>
          <a:ln w="12700" cap="flat" cmpd="sng" algn="ctr">
            <a:solidFill>
              <a:schemeClr val="accent1"/>
            </a:solid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rot="9110320">
            <a:off x="7787577" y="2844387"/>
            <a:ext cx="85703" cy="86909"/>
          </a:xfrm>
          <a:prstGeom prst="ellipse">
            <a:avLst/>
          </a:prstGeom>
          <a:solidFill>
            <a:schemeClr val="accent1"/>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rot="9110320">
            <a:off x="6971020" y="3221789"/>
            <a:ext cx="86894" cy="86910"/>
          </a:xfrm>
          <a:prstGeom prst="ellipse">
            <a:avLst/>
          </a:prstGeom>
          <a:solidFill>
            <a:schemeClr val="accent1"/>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rot="9110320">
            <a:off x="7059103" y="2349121"/>
            <a:ext cx="85703" cy="86909"/>
          </a:xfrm>
          <a:prstGeom prst="ellipse">
            <a:avLst/>
          </a:prstGeom>
          <a:solidFill>
            <a:schemeClr val="accent1"/>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等腰三角形 12"/>
          <p:cNvSpPr/>
          <p:nvPr/>
        </p:nvSpPr>
        <p:spPr>
          <a:xfrm rot="18210217">
            <a:off x="5808667" y="1622301"/>
            <a:ext cx="95244" cy="82132"/>
          </a:xfrm>
          <a:prstGeom prst="triangle">
            <a:avLst/>
          </a:prstGeom>
          <a:solidFill>
            <a:schemeClr val="accent1">
              <a:lumMod val="20000"/>
              <a:lumOff val="8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p:nvSpPr>
        <p:spPr>
          <a:xfrm rot="8748521">
            <a:off x="6077092" y="1735989"/>
            <a:ext cx="96415" cy="82148"/>
          </a:xfrm>
          <a:prstGeom prst="triangle">
            <a:avLst/>
          </a:prstGeom>
          <a:solidFill>
            <a:schemeClr val="accent1">
              <a:lumMod val="40000"/>
              <a:lumOff val="60000"/>
            </a:schemeClr>
          </a:solidFill>
          <a:ln w="12700" cap="flat" cmpd="sng" algn="ctr">
            <a:noFill/>
            <a:prstDash val="solid"/>
            <a:miter lim="800000"/>
          </a:ln>
          <a:effectLst/>
        </p:spPr>
        <p:txBody>
          <a:bodyPr lIns="65012" tIns="32506" rIns="65012" bIns="32506" anchor="ctr"/>
          <a:lstStyle/>
          <a:p>
            <a:pPr algn="ctr">
              <a:defRPr/>
            </a:pPr>
            <a:endParaRPr lang="zh-CN" altLang="en-US" sz="1799" kern="0">
              <a:solidFill>
                <a:srgbClr val="FFC20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3"/>
          <p:cNvCxnSpPr>
            <a:cxnSpLocks noChangeShapeType="1"/>
          </p:cNvCxnSpPr>
          <p:nvPr/>
        </p:nvCxnSpPr>
        <p:spPr bwMode="auto">
          <a:xfrm flipH="1">
            <a:off x="2071250" y="3082493"/>
            <a:ext cx="4228409" cy="0"/>
          </a:xfrm>
          <a:prstGeom prst="line">
            <a:avLst/>
          </a:prstGeom>
          <a:noFill/>
          <a:ln w="19050" cap="sq" algn="ctr">
            <a:solidFill>
              <a:schemeClr val="accent1"/>
            </a:solidFill>
            <a:miter lim="800000"/>
            <a:headEnd type="oval" w="med" len="med"/>
            <a:tailEnd/>
          </a:ln>
          <a:extLst>
            <a:ext uri="{909E8E84-426E-40DD-AFC4-6F175D3DCCD1}">
              <a14:hiddenFill xmlns:a14="http://schemas.microsoft.com/office/drawing/2010/main">
                <a:noFill/>
              </a14:hiddenFill>
            </a:ext>
          </a:extLst>
        </p:spPr>
      </p:cxnSp>
      <p:sp>
        <p:nvSpPr>
          <p:cNvPr id="16" name="矩形 15"/>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2989160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fill="hold"/>
                                        <p:tgtEl>
                                          <p:spTgt spid="6"/>
                                        </p:tgtEl>
                                        <p:attrNameLst>
                                          <p:attrName>ppt_x</p:attrName>
                                        </p:attrNameLst>
                                      </p:cBhvr>
                                      <p:tavLst>
                                        <p:tav tm="0">
                                          <p:val>
                                            <p:strVal val="0-#ppt_w/2"/>
                                          </p:val>
                                        </p:tav>
                                        <p:tav tm="100000">
                                          <p:val>
                                            <p:strVal val="#ppt_x"/>
                                          </p:val>
                                        </p:tav>
                                      </p:tavLst>
                                    </p:anim>
                                    <p:anim calcmode="lin" valueType="num">
                                      <p:cBhvr additive="base">
                                        <p:cTn id="28" dur="25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0-#ppt_w/2"/>
                                          </p:val>
                                        </p:tav>
                                        <p:tav tm="100000">
                                          <p:val>
                                            <p:strVal val="#ppt_x"/>
                                          </p:val>
                                        </p:tav>
                                      </p:tavLst>
                                    </p:anim>
                                    <p:anim calcmode="lin" valueType="num">
                                      <p:cBhvr additive="base">
                                        <p:cTn id="33" dur="25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0-#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0-#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0-#ppt_w/2"/>
                                          </p:val>
                                        </p:tav>
                                        <p:tav tm="100000">
                                          <p:val>
                                            <p:strVal val="#ppt_x"/>
                                          </p:val>
                                        </p:tav>
                                      </p:tavLst>
                                    </p:anim>
                                    <p:anim calcmode="lin" valueType="num">
                                      <p:cBhvr additive="base">
                                        <p:cTn id="48" dur="25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0-#ppt_w/2"/>
                                          </p:val>
                                        </p:tav>
                                        <p:tav tm="100000">
                                          <p:val>
                                            <p:strVal val="#ppt_x"/>
                                          </p:val>
                                        </p:tav>
                                      </p:tavLst>
                                    </p:anim>
                                    <p:anim calcmode="lin" valueType="num">
                                      <p:cBhvr additive="base">
                                        <p:cTn id="53" dur="2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50" fill="hold"/>
                                        <p:tgtEl>
                                          <p:spTgt spid="12"/>
                                        </p:tgtEl>
                                        <p:attrNameLst>
                                          <p:attrName>ppt_x</p:attrName>
                                        </p:attrNameLst>
                                      </p:cBhvr>
                                      <p:tavLst>
                                        <p:tav tm="0">
                                          <p:val>
                                            <p:strVal val="0-#ppt_w/2"/>
                                          </p:val>
                                        </p:tav>
                                        <p:tav tm="100000">
                                          <p:val>
                                            <p:strVal val="#ppt_x"/>
                                          </p:val>
                                        </p:tav>
                                      </p:tavLst>
                                    </p:anim>
                                    <p:anim calcmode="lin" valueType="num">
                                      <p:cBhvr additive="base">
                                        <p:cTn id="58" dur="250" fill="hold"/>
                                        <p:tgtEl>
                                          <p:spTgt spid="12"/>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0-#ppt_w/2"/>
                                          </p:val>
                                        </p:tav>
                                        <p:tav tm="100000">
                                          <p:val>
                                            <p:strVal val="#ppt_x"/>
                                          </p:val>
                                        </p:tav>
                                      </p:tavLst>
                                    </p:anim>
                                    <p:anim calcmode="lin" valueType="num">
                                      <p:cBhvr additive="base">
                                        <p:cTn id="63" dur="25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0-#ppt_w/2"/>
                                          </p:val>
                                        </p:tav>
                                        <p:tav tm="100000">
                                          <p:val>
                                            <p:strVal val="#ppt_x"/>
                                          </p:val>
                                        </p:tav>
                                      </p:tavLst>
                                    </p:anim>
                                    <p:anim calcmode="lin" valueType="num">
                                      <p:cBhvr additive="base">
                                        <p:cTn id="68" dur="250" fill="hold"/>
                                        <p:tgtEl>
                                          <p:spTgt spid="14"/>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50" fill="hold"/>
                                        <p:tgtEl>
                                          <p:spTgt spid="15"/>
                                        </p:tgtEl>
                                        <p:attrNameLst>
                                          <p:attrName>ppt_x</p:attrName>
                                        </p:attrNameLst>
                                      </p:cBhvr>
                                      <p:tavLst>
                                        <p:tav tm="0">
                                          <p:val>
                                            <p:strVal val="0-#ppt_w/2"/>
                                          </p:val>
                                        </p:tav>
                                        <p:tav tm="100000">
                                          <p:val>
                                            <p:strVal val="#ppt_x"/>
                                          </p:val>
                                        </p:tav>
                                      </p:tavLst>
                                    </p:anim>
                                    <p:anim calcmode="lin" valueType="num">
                                      <p:cBhvr additive="base">
                                        <p:cTn id="73"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72759" b="51264"/>
          <a:stretch/>
        </p:blipFill>
        <p:spPr>
          <a:xfrm>
            <a:off x="6653048" y="0"/>
            <a:ext cx="2490952" cy="2506717"/>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47414" t="35556" r="9655" b="22145"/>
          <a:stretch/>
        </p:blipFill>
        <p:spPr>
          <a:xfrm>
            <a:off x="3972909" y="1591958"/>
            <a:ext cx="3925615" cy="2175641"/>
          </a:xfrm>
          <a:prstGeom prst="rect">
            <a:avLst/>
          </a:prstGeom>
        </p:spPr>
      </p:pic>
      <p:sp>
        <p:nvSpPr>
          <p:cNvPr id="16" name="TextBox 25"/>
          <p:cNvSpPr txBox="1"/>
          <p:nvPr/>
        </p:nvSpPr>
        <p:spPr>
          <a:xfrm>
            <a:off x="607885" y="637213"/>
            <a:ext cx="3365024" cy="400110"/>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lstStyle/>
          <a:p>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YOUR COMOANY’S NAME</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a16="http://schemas.microsoft.com/office/drawing/2014/main" id="{FE79AD23-E0CF-4B58-9AC9-EAFD24A83362}"/>
              </a:ext>
            </a:extLst>
          </p:cNvPr>
          <p:cNvSpPr/>
          <p:nvPr/>
        </p:nvSpPr>
        <p:spPr>
          <a:xfrm>
            <a:off x="607884" y="863340"/>
            <a:ext cx="6045163" cy="923330"/>
          </a:xfrm>
          <a:prstGeom prst="rect">
            <a:avLst/>
          </a:prstGeom>
        </p:spPr>
        <p:txBody>
          <a:bodyPr wrap="square">
            <a:spAutoFit/>
          </a:bodyPr>
          <a:lstStyle/>
          <a:p>
            <a:pPr>
              <a:defRPr/>
            </a:pPr>
            <a:r>
              <a:rPr lang="zh-CN" altLang="en-US" sz="5400" b="1" spc="300" dirty="0">
                <a:ln>
                  <a:solidFill>
                    <a:schemeClr val="bg1"/>
                  </a:solidFill>
                </a:ln>
                <a:solidFill>
                  <a:schemeClr val="bg1"/>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ea"/>
                <a:sym typeface="Arial" panose="020B0604020202020204" pitchFamily="34" charset="0"/>
              </a:rPr>
              <a:t>感谢您的聆听</a:t>
            </a:r>
          </a:p>
        </p:txBody>
      </p:sp>
      <p:sp>
        <p:nvSpPr>
          <p:cNvPr id="19" name="矩形 18"/>
          <p:cNvSpPr/>
          <p:nvPr/>
        </p:nvSpPr>
        <p:spPr>
          <a:xfrm>
            <a:off x="607885" y="1671291"/>
            <a:ext cx="3816424" cy="507839"/>
          </a:xfrm>
          <a:prstGeom prst="rect">
            <a:avLst/>
          </a:prstGeom>
        </p:spPr>
        <p:txBody>
          <a:bodyPr wrap="square" lIns="91448" tIns="45724" rIns="91448" bIns="45724">
            <a:spAutoFit/>
          </a:bodyPr>
          <a:lstStyle/>
          <a:p>
            <a:r>
              <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rPr>
              <a:t>Chinese  companies  will no longer remain in the hard stage and they are also promoting a culture Chinese  companies  will no longer remain </a:t>
            </a:r>
          </a:p>
          <a:p>
            <a:r>
              <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rPr>
              <a:t>in the hard stage and they are also promoting a culture</a:t>
            </a:r>
          </a:p>
        </p:txBody>
      </p:sp>
      <p:pic>
        <p:nvPicPr>
          <p:cNvPr id="8" name="图片 7"/>
          <p:cNvPicPr>
            <a:picLocks noChangeAspect="1"/>
          </p:cNvPicPr>
          <p:nvPr/>
        </p:nvPicPr>
        <p:blipFill rotWithShape="1">
          <a:blip r:embed="rId6">
            <a:extLst>
              <a:ext uri="{28A0092B-C50C-407E-A947-70E740481C1C}">
                <a14:useLocalDpi xmlns:a14="http://schemas.microsoft.com/office/drawing/2010/main" val="0"/>
              </a:ext>
            </a:extLst>
          </a:blip>
          <a:srcRect t="56313" r="74224"/>
          <a:stretch/>
        </p:blipFill>
        <p:spPr>
          <a:xfrm>
            <a:off x="0" y="2890773"/>
            <a:ext cx="2356946" cy="2247041"/>
          </a:xfrm>
          <a:prstGeom prst="rect">
            <a:avLst/>
          </a:prstGeom>
        </p:spPr>
      </p:pic>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l="48966" t="17778"/>
          <a:stretch/>
        </p:blipFill>
        <p:spPr>
          <a:xfrm>
            <a:off x="6617168" y="2853558"/>
            <a:ext cx="2526831" cy="2289941"/>
          </a:xfrm>
          <a:prstGeom prst="rect">
            <a:avLst/>
          </a:prstGeom>
        </p:spPr>
      </p:pic>
      <p:pic>
        <p:nvPicPr>
          <p:cNvPr id="14" name="图片 13"/>
          <p:cNvPicPr>
            <a:picLocks noChangeAspect="1"/>
          </p:cNvPicPr>
          <p:nvPr/>
        </p:nvPicPr>
        <p:blipFill rotWithShape="1">
          <a:blip r:embed="rId8">
            <a:extLst>
              <a:ext uri="{28A0092B-C50C-407E-A947-70E740481C1C}">
                <a14:useLocalDpi xmlns:a14="http://schemas.microsoft.com/office/drawing/2010/main" val="0"/>
              </a:ext>
            </a:extLst>
          </a:blip>
          <a:srcRect l="62241" t="68965" r="3448"/>
          <a:stretch/>
        </p:blipFill>
        <p:spPr>
          <a:xfrm>
            <a:off x="2144110" y="3898119"/>
            <a:ext cx="4776952" cy="1245380"/>
          </a:xfrm>
          <a:prstGeom prst="rect">
            <a:avLst/>
          </a:prstGeom>
        </p:spPr>
      </p:pic>
    </p:spTree>
    <p:extLst>
      <p:ext uri="{BB962C8B-B14F-4D97-AF65-F5344CB8AC3E}">
        <p14:creationId xmlns:p14="http://schemas.microsoft.com/office/powerpoint/2010/main" val="17004246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par>
                          <p:cTn id="36" fill="hold">
                            <p:stCondLst>
                              <p:cond delay="4500"/>
                            </p:stCondLst>
                            <p:childTnLst>
                              <p:par>
                                <p:cTn id="37" presetID="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arn(inVertical)">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组合 3"/>
          <p:cNvGrpSpPr/>
          <p:nvPr/>
        </p:nvGrpSpPr>
        <p:grpSpPr>
          <a:xfrm>
            <a:off x="2725558" y="2767417"/>
            <a:ext cx="1826677" cy="1826677"/>
            <a:chOff x="3134771" y="3287805"/>
            <a:chExt cx="1826677" cy="1826677"/>
          </a:xfrm>
        </p:grpSpPr>
        <p:sp>
          <p:nvSpPr>
            <p:cNvPr id="5" name="泪滴形 4"/>
            <p:cNvSpPr/>
            <p:nvPr/>
          </p:nvSpPr>
          <p:spPr>
            <a:xfrm rot="2846852">
              <a:off x="3134771" y="3287805"/>
              <a:ext cx="1826677" cy="1826677"/>
            </a:xfrm>
            <a:prstGeom prst="teardrop">
              <a:avLst/>
            </a:prstGeom>
            <a:noFill/>
            <a:ln w="38100" cmpd="sng">
              <a:solidFill>
                <a:schemeClr val="accent2"/>
              </a:solidFill>
              <a:round/>
            </a:ln>
            <a:effectLst/>
          </p:spPr>
          <p:txBody>
            <a:bodyPr rtlCol="0" anchor="ctr"/>
            <a:lstStyle/>
            <a:p>
              <a:pPr algn="ctr" fontAlgn="auto">
                <a:spcBef>
                  <a:spcPts val="0"/>
                </a:spcBef>
                <a:spcAft>
                  <a:spcPts val="0"/>
                </a:spcAft>
              </a:pPr>
              <a:endParaRPr 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3"/>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w="18415" cmpd="sng">
                    <a:noFill/>
                    <a:prstDash val="solid"/>
                  </a:ln>
                  <a:solidFill>
                    <a:schemeClr val="tx1">
                      <a:lumMod val="65000"/>
                      <a:lumOff val="35000"/>
                    </a:schemeClr>
                  </a:solidFill>
                  <a:effectLst/>
                  <a:uLnTx/>
                  <a:uFillTx/>
                  <a:latin typeface="Arial" panose="020B0604020202020204" pitchFamily="34" charset="0"/>
                  <a:cs typeface="Times New Roman" panose="02020603050405020304" pitchFamily="18" charset="0"/>
                  <a:sym typeface="Arial" panose="020B0604020202020204" pitchFamily="34" charset="0"/>
                </a:rPr>
                <a:t>输入文本</a:t>
              </a:r>
            </a:p>
          </p:txBody>
        </p:sp>
      </p:grpSp>
      <p:grpSp>
        <p:nvGrpSpPr>
          <p:cNvPr id="7" name="组合 6"/>
          <p:cNvGrpSpPr/>
          <p:nvPr/>
        </p:nvGrpSpPr>
        <p:grpSpPr>
          <a:xfrm>
            <a:off x="1020940" y="1932602"/>
            <a:ext cx="2434581" cy="2613788"/>
            <a:chOff x="1430153" y="2452990"/>
            <a:chExt cx="2434581" cy="2613788"/>
          </a:xfrm>
        </p:grpSpPr>
        <p:sp>
          <p:nvSpPr>
            <p:cNvPr id="8" name="泪滴形 7"/>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w="18415" cmpd="sng">
                    <a:noFill/>
                    <a:prstDash val="solid"/>
                  </a:ln>
                  <a:solidFill>
                    <a:schemeClr val="tx2"/>
                  </a:solidFill>
                  <a:effectLst/>
                  <a:uLnTx/>
                  <a:uFillTx/>
                  <a:latin typeface="Arial" panose="020B0604020202020204" pitchFamily="34" charset="0"/>
                  <a:cs typeface="Times New Roman" panose="02020603050405020304" pitchFamily="18" charset="0"/>
                  <a:sym typeface="Arial" panose="020B0604020202020204" pitchFamily="34" charset="0"/>
                </a:rPr>
                <a:t>02</a:t>
              </a:r>
              <a:endParaRPr kumimoji="0" lang="zh-CN" altLang="en-US" sz="4000" b="0" i="0" u="none" strike="noStrike" kern="0" cap="none" spc="0" normalizeH="0" baseline="0" noProof="0" dirty="0">
                <a:ln w="18415" cmpd="sng">
                  <a:noFill/>
                  <a:prstDash val="solid"/>
                </a:ln>
                <a:solidFill>
                  <a:schemeClr val="tx2"/>
                </a:solidFill>
                <a:effectLst/>
                <a:uLnTx/>
                <a:uFillTx/>
                <a:latin typeface="Arial" panose="020B0604020202020204" pitchFamily="34" charset="0"/>
                <a:cs typeface="Times New Roman" panose="02020603050405020304" pitchFamily="18" charset="0"/>
                <a:sym typeface="Arial" panose="020B0604020202020204" pitchFamily="34" charset="0"/>
              </a:endParaRPr>
            </a:p>
          </p:txBody>
        </p:sp>
        <p:sp>
          <p:nvSpPr>
            <p:cNvPr id="10"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8"/>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单击此处添加文字阐述，添加简短问题说明文字，具体说明文字在此处添加此处。</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6208050" y="1492286"/>
            <a:ext cx="1826677" cy="1826677"/>
            <a:chOff x="3134771" y="3287805"/>
            <a:chExt cx="1826677" cy="1826677"/>
          </a:xfrm>
        </p:grpSpPr>
        <p:sp>
          <p:nvSpPr>
            <p:cNvPr id="13" name="泪滴形 12"/>
            <p:cNvSpPr/>
            <p:nvPr/>
          </p:nvSpPr>
          <p:spPr>
            <a:xfrm rot="2846852">
              <a:off x="3134771" y="3287805"/>
              <a:ext cx="1826677" cy="1826677"/>
            </a:xfrm>
            <a:prstGeom prst="teardrop">
              <a:avLst/>
            </a:prstGeom>
            <a:noFill/>
            <a:ln w="38100" cmpd="sng">
              <a:solidFill>
                <a:schemeClr val="accent2"/>
              </a:solidFill>
              <a:round/>
            </a:ln>
            <a:effectLst/>
          </p:spPr>
          <p:txBody>
            <a:bodyPr rtlCol="0" anchor="ctr"/>
            <a:lstStyle/>
            <a:p>
              <a:pPr algn="ctr" fontAlgn="auto">
                <a:spcBef>
                  <a:spcPts val="0"/>
                </a:spcBef>
                <a:spcAft>
                  <a:spcPts val="0"/>
                </a:spcAft>
              </a:pPr>
              <a:endParaRPr 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zh-CN" altLang="en-US" sz="2400" b="0" dirty="0">
                  <a:solidFill>
                    <a:schemeClr val="tx1">
                      <a:lumMod val="65000"/>
                      <a:lumOff val="35000"/>
                    </a:schemeClr>
                  </a:solidFill>
                  <a:latin typeface="Arial" panose="020B0604020202020204" pitchFamily="34" charset="0"/>
                  <a:cs typeface="Times New Roman" panose="02020603050405020304" pitchFamily="18" charset="0"/>
                  <a:sym typeface="Arial" panose="020B0604020202020204" pitchFamily="34" charset="0"/>
                </a:rPr>
                <a:t>输入文本</a:t>
              </a:r>
            </a:p>
          </p:txBody>
        </p:sp>
      </p:grpSp>
      <p:grpSp>
        <p:nvGrpSpPr>
          <p:cNvPr id="15" name="组合 14"/>
          <p:cNvGrpSpPr/>
          <p:nvPr/>
        </p:nvGrpSpPr>
        <p:grpSpPr>
          <a:xfrm>
            <a:off x="4503432" y="657471"/>
            <a:ext cx="2434581" cy="2613788"/>
            <a:chOff x="1430153" y="2452990"/>
            <a:chExt cx="2434581" cy="2613788"/>
          </a:xfrm>
        </p:grpSpPr>
        <p:sp>
          <p:nvSpPr>
            <p:cNvPr id="16" name="泪滴形 15"/>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a:ln w="18415" cmpd="sng">
                    <a:noFill/>
                    <a:prstDash val="solid"/>
                  </a:ln>
                  <a:solidFill>
                    <a:schemeClr val="tx2"/>
                  </a:solidFill>
                  <a:effectLst/>
                  <a:uLnTx/>
                  <a:uFillTx/>
                  <a:latin typeface="Arial" panose="020B0604020202020204" pitchFamily="34" charset="0"/>
                  <a:cs typeface="Times New Roman" panose="02020603050405020304" pitchFamily="18" charset="0"/>
                  <a:sym typeface="Arial" panose="020B0604020202020204" pitchFamily="34" charset="0"/>
                </a:rPr>
                <a:t>01</a:t>
              </a:r>
              <a:endParaRPr kumimoji="0" lang="zh-CN" altLang="en-US" sz="4000" b="0" i="0" u="none" strike="noStrike" kern="0" cap="none" spc="0" normalizeH="0" baseline="0" noProof="0" dirty="0">
                <a:ln w="18415" cmpd="sng">
                  <a:noFill/>
                  <a:prstDash val="solid"/>
                </a:ln>
                <a:solidFill>
                  <a:schemeClr val="tx2"/>
                </a:solidFill>
                <a:effectLst/>
                <a:uLnTx/>
                <a:uFillTx/>
                <a:latin typeface="Arial" panose="020B0604020202020204" pitchFamily="34" charset="0"/>
                <a:cs typeface="Times New Roman" panose="02020603050405020304" pitchFamily="18" charset="0"/>
                <a:sym typeface="Arial" panose="020B0604020202020204" pitchFamily="34" charset="0"/>
              </a:endParaRPr>
            </a:p>
          </p:txBody>
        </p:sp>
        <p:sp>
          <p:nvSpPr>
            <p:cNvPr id="18"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6"/>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单击此处添加文字阐述，添加简短问题说明文字，具体说明文字在此处添加此处。</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矩形 1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441258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cxnSp>
        <p:nvCxnSpPr>
          <p:cNvPr id="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1" name="Rectangle 20"/>
          <p:cNvSpPr/>
          <p:nvPr/>
        </p:nvSpPr>
        <p:spPr>
          <a:xfrm>
            <a:off x="7027583"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3"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4"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5" name="Rectangle 24"/>
          <p:cNvSpPr/>
          <p:nvPr/>
        </p:nvSpPr>
        <p:spPr>
          <a:xfrm>
            <a:off x="2846036"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4957570"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00369"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68"/>
          <p:cNvSpPr txBox="1"/>
          <p:nvPr/>
        </p:nvSpPr>
        <p:spPr>
          <a:xfrm>
            <a:off x="8355502" y="2916713"/>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69"/>
          <p:cNvSpPr txBox="1"/>
          <p:nvPr/>
        </p:nvSpPr>
        <p:spPr>
          <a:xfrm>
            <a:off x="7020926" y="2920442"/>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70"/>
          <p:cNvSpPr txBox="1"/>
          <p:nvPr/>
        </p:nvSpPr>
        <p:spPr>
          <a:xfrm>
            <a:off x="5686351" y="2920442"/>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71"/>
          <p:cNvSpPr txBox="1"/>
          <p:nvPr/>
        </p:nvSpPr>
        <p:spPr>
          <a:xfrm>
            <a:off x="4351775" y="2917370"/>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72"/>
          <p:cNvSpPr txBox="1"/>
          <p:nvPr/>
        </p:nvSpPr>
        <p:spPr>
          <a:xfrm>
            <a:off x="3014727" y="2912871"/>
            <a:ext cx="510396"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2011</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73"/>
          <p:cNvSpPr txBox="1"/>
          <p:nvPr/>
        </p:nvSpPr>
        <p:spPr>
          <a:xfrm>
            <a:off x="1677678" y="2918645"/>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2010</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74"/>
          <p:cNvSpPr txBox="1"/>
          <p:nvPr/>
        </p:nvSpPr>
        <p:spPr>
          <a:xfrm>
            <a:off x="340629" y="2916713"/>
            <a:ext cx="523220" cy="27699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2009</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36"/>
          <p:cNvGrpSpPr/>
          <p:nvPr/>
        </p:nvGrpSpPr>
        <p:grpSpPr>
          <a:xfrm>
            <a:off x="7084150" y="3389078"/>
            <a:ext cx="287816" cy="234189"/>
            <a:chOff x="10074275" y="4479132"/>
            <a:chExt cx="464344" cy="377825"/>
          </a:xfrm>
          <a:solidFill>
            <a:schemeClr val="bg2"/>
          </a:solidFill>
        </p:grpSpPr>
        <p:sp>
          <p:nvSpPr>
            <p:cNvPr id="36"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39"/>
          <p:cNvGrpSpPr/>
          <p:nvPr/>
        </p:nvGrpSpPr>
        <p:grpSpPr>
          <a:xfrm>
            <a:off x="5014137" y="3352915"/>
            <a:ext cx="287816" cy="288309"/>
            <a:chOff x="9145588" y="4435475"/>
            <a:chExt cx="464344" cy="465138"/>
          </a:xfrm>
          <a:solidFill>
            <a:schemeClr val="bg2"/>
          </a:solidFill>
        </p:grpSpPr>
        <p:sp>
          <p:nvSpPr>
            <p:cNvPr id="3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49"/>
          <p:cNvGrpSpPr/>
          <p:nvPr/>
        </p:nvGrpSpPr>
        <p:grpSpPr>
          <a:xfrm>
            <a:off x="2876604" y="3350590"/>
            <a:ext cx="287816" cy="287816"/>
            <a:chOff x="4439444" y="1652588"/>
            <a:chExt cx="464344" cy="464344"/>
          </a:xfrm>
          <a:solidFill>
            <a:schemeClr val="bg2"/>
          </a:solidFill>
        </p:grpSpPr>
        <p:sp>
          <p:nvSpPr>
            <p:cNvPr id="4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Group 53"/>
          <p:cNvGrpSpPr/>
          <p:nvPr/>
        </p:nvGrpSpPr>
        <p:grpSpPr>
          <a:xfrm>
            <a:off x="736591" y="3391811"/>
            <a:ext cx="287816" cy="224841"/>
            <a:chOff x="2581275" y="1710532"/>
            <a:chExt cx="464344" cy="362744"/>
          </a:xfrm>
          <a:solidFill>
            <a:schemeClr val="bg2"/>
          </a:solidFill>
        </p:grpSpPr>
        <p:sp>
          <p:nvSpPr>
            <p:cNvPr id="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矩形 5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645342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0-#ppt_w/2"/>
                                          </p:val>
                                        </p:tav>
                                        <p:tav tm="100000">
                                          <p:val>
                                            <p:strVal val="#ppt_x"/>
                                          </p:val>
                                        </p:tav>
                                      </p:tavLst>
                                    </p:anim>
                                    <p:anim calcmode="lin" valueType="num">
                                      <p:cBhvr additive="base">
                                        <p:cTn id="57" dur="500" fill="hold"/>
                                        <p:tgtEl>
                                          <p:spTgt spid="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fill="hold"/>
                                        <p:tgtEl>
                                          <p:spTgt spid="5"/>
                                        </p:tgtEl>
                                        <p:attrNameLst>
                                          <p:attrName>ppt_x</p:attrName>
                                        </p:attrNameLst>
                                      </p:cBhvr>
                                      <p:tavLst>
                                        <p:tav tm="0">
                                          <p:val>
                                            <p:strVal val="0-#ppt_w/2"/>
                                          </p:val>
                                        </p:tav>
                                        <p:tav tm="100000">
                                          <p:val>
                                            <p:strVal val="#ppt_x"/>
                                          </p:val>
                                        </p:tav>
                                      </p:tavLst>
                                    </p:anim>
                                    <p:anim calcmode="lin" valueType="num">
                                      <p:cBhvr additive="base">
                                        <p:cTn id="66" dur="500" fill="hold"/>
                                        <p:tgtEl>
                                          <p:spTgt spid="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500"/>
                                        <p:tgtEl>
                                          <p:spTgt spid="13"/>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left)">
                                      <p:cBhvr>
                                        <p:cTn id="82" dur="500"/>
                                        <p:tgtEl>
                                          <p:spTgt spid="14"/>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left)">
                                      <p:cBhvr>
                                        <p:cTn id="86" dur="500"/>
                                        <p:tgtEl>
                                          <p:spTgt spid="15"/>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500"/>
                                        <p:tgtEl>
                                          <p:spTgt spid="27"/>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500"/>
                                        <p:tgtEl>
                                          <p:spTgt spid="17"/>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500"/>
                                        <p:tgtEl>
                                          <p:spTgt spid="22"/>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500"/>
                                        <p:tgtEl>
                                          <p:spTgt spid="25"/>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500"/>
                                        <p:tgtEl>
                                          <p:spTgt spid="18"/>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fade">
                                      <p:cBhvr>
                                        <p:cTn id="118" dur="500"/>
                                        <p:tgtEl>
                                          <p:spTgt spid="23"/>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fade">
                                      <p:cBhvr>
                                        <p:cTn id="122" dur="500"/>
                                        <p:tgtEl>
                                          <p:spTgt spid="26"/>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500"/>
                                        <p:tgtEl>
                                          <p:spTgt spid="19"/>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fade">
                                      <p:cBhvr>
                                        <p:cTn id="130" dur="500"/>
                                        <p:tgtEl>
                                          <p:spTgt spid="24"/>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fade">
                                      <p:cBhvr>
                                        <p:cTn id="1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椭圆 3"/>
          <p:cNvSpPr/>
          <p:nvPr/>
        </p:nvSpPr>
        <p:spPr>
          <a:xfrm>
            <a:off x="3655595" y="1838519"/>
            <a:ext cx="1786590" cy="1787236"/>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181">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连接符 4"/>
          <p:cNvCxnSpPr/>
          <p:nvPr/>
        </p:nvCxnSpPr>
        <p:spPr>
          <a:xfrm>
            <a:off x="4548890" y="1460383"/>
            <a:ext cx="0" cy="558958"/>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4548890" y="3426030"/>
            <a:ext cx="0" cy="558000"/>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rot="5400000">
            <a:off x="5547608" y="2453238"/>
            <a:ext cx="0" cy="557798"/>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rot="5400000">
            <a:off x="3548693" y="2453238"/>
            <a:ext cx="0" cy="557798"/>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9" name="TextBox 6"/>
          <p:cNvSpPr txBox="1"/>
          <p:nvPr/>
        </p:nvSpPr>
        <p:spPr>
          <a:xfrm>
            <a:off x="5158995" y="897952"/>
            <a:ext cx="1388924" cy="246221"/>
          </a:xfrm>
          <a:prstGeom prst="rect">
            <a:avLst/>
          </a:prstGeom>
          <a:noFill/>
        </p:spPr>
        <p:txBody>
          <a:bodyPr wrap="square" lIns="0" tIns="0" rIns="0" bIns="0" rtlCol="0">
            <a:spAutoFit/>
          </a:bodyPr>
          <a:lstStyle/>
          <a:p>
            <a:r>
              <a:rPr lang="zh-CN" altLang="en-US" sz="1600" b="1" dirty="0">
                <a:solidFill>
                  <a:schemeClr val="tx2"/>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10" name="TextBox 7"/>
          <p:cNvSpPr txBox="1"/>
          <p:nvPr/>
        </p:nvSpPr>
        <p:spPr>
          <a:xfrm>
            <a:off x="5158996" y="1239336"/>
            <a:ext cx="2945375" cy="666849"/>
          </a:xfrm>
          <a:prstGeom prst="rect">
            <a:avLst/>
          </a:prstGeom>
          <a:noFill/>
        </p:spPr>
        <p:txBody>
          <a:bodyPr wrap="square" lIns="0" tIns="0" rIns="0" bIns="0" rtlCol="0">
            <a:spAutoFit/>
          </a:bodyPr>
          <a:lstStyle/>
          <a:p>
            <a:pPr>
              <a:lnSpc>
                <a:spcPts val="1299"/>
              </a:lnSpc>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点击输入简要文字内容，文字内容需概括精炼，不用多余的文字修饰，言简意赅的说明分项内容。点击输入简要文字内容，文字内容需概括精炼，不用多余的文字修饰</a:t>
            </a:r>
            <a:r>
              <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1" name="TextBox 8"/>
          <p:cNvSpPr txBox="1"/>
          <p:nvPr/>
        </p:nvSpPr>
        <p:spPr>
          <a:xfrm>
            <a:off x="4309632" y="961938"/>
            <a:ext cx="478516" cy="369204"/>
          </a:xfrm>
          <a:prstGeom prst="rect">
            <a:avLst/>
          </a:prstGeom>
          <a:noFill/>
        </p:spPr>
        <p:txBody>
          <a:bodyPr wrap="square" lIns="0" tIns="0" rIns="0" bIns="0" rtlCol="0">
            <a:spAutoFit/>
          </a:bodyPr>
          <a:lstStyle/>
          <a:p>
            <a:pPr algn="ctr"/>
            <a:r>
              <a:rPr lang="en-US" altLang="zh-CN" sz="2399" b="1" dirty="0">
                <a:solidFill>
                  <a:schemeClr val="tx2"/>
                </a:solidFill>
                <a:latin typeface="Arial" panose="020B0604020202020204" pitchFamily="34" charset="0"/>
                <a:ea typeface="微软雅黑" pitchFamily="34" charset="-122"/>
                <a:sym typeface="Arial" panose="020B0604020202020204" pitchFamily="34" charset="0"/>
              </a:rPr>
              <a:t>01</a:t>
            </a:r>
            <a:endParaRPr lang="zh-CN" altLang="en-US" sz="2399" b="1" dirty="0">
              <a:solidFill>
                <a:schemeClr val="tx2"/>
              </a:solidFill>
              <a:latin typeface="Arial" panose="020B0604020202020204" pitchFamily="34" charset="0"/>
              <a:ea typeface="微软雅黑" pitchFamily="34" charset="-122"/>
              <a:sym typeface="Arial" panose="020B0604020202020204" pitchFamily="34" charset="0"/>
            </a:endParaRPr>
          </a:p>
        </p:txBody>
      </p:sp>
      <p:sp>
        <p:nvSpPr>
          <p:cNvPr id="12" name="TextBox 9"/>
          <p:cNvSpPr txBox="1"/>
          <p:nvPr/>
        </p:nvSpPr>
        <p:spPr>
          <a:xfrm>
            <a:off x="5898490" y="2547471"/>
            <a:ext cx="478516" cy="369204"/>
          </a:xfrm>
          <a:prstGeom prst="rect">
            <a:avLst/>
          </a:prstGeom>
          <a:noFill/>
        </p:spPr>
        <p:txBody>
          <a:bodyPr wrap="square" lIns="0" tIns="0" rIns="0" bIns="0" rtlCol="0">
            <a:spAutoFit/>
          </a:bodyPr>
          <a:lstStyle/>
          <a:p>
            <a:pPr algn="ctr"/>
            <a:r>
              <a:rPr lang="en-US" altLang="zh-CN" sz="2399" b="1" dirty="0">
                <a:solidFill>
                  <a:schemeClr val="tx2"/>
                </a:solidFill>
                <a:latin typeface="Arial" panose="020B0604020202020204" pitchFamily="34" charset="0"/>
                <a:ea typeface="微软雅黑" pitchFamily="34" charset="-122"/>
                <a:sym typeface="Arial" panose="020B0604020202020204" pitchFamily="34" charset="0"/>
              </a:rPr>
              <a:t>02</a:t>
            </a:r>
            <a:endParaRPr lang="zh-CN" altLang="en-US" sz="2399" b="1" dirty="0">
              <a:solidFill>
                <a:schemeClr val="tx2"/>
              </a:solidFill>
              <a:latin typeface="Arial" panose="020B0604020202020204" pitchFamily="34" charset="0"/>
              <a:ea typeface="微软雅黑" pitchFamily="34" charset="-122"/>
              <a:sym typeface="Arial" panose="020B0604020202020204" pitchFamily="34" charset="0"/>
            </a:endParaRPr>
          </a:p>
        </p:txBody>
      </p:sp>
      <p:sp>
        <p:nvSpPr>
          <p:cNvPr id="13" name="TextBox 10"/>
          <p:cNvSpPr txBox="1"/>
          <p:nvPr/>
        </p:nvSpPr>
        <p:spPr>
          <a:xfrm>
            <a:off x="6715447" y="2301541"/>
            <a:ext cx="1388924" cy="246221"/>
          </a:xfrm>
          <a:prstGeom prst="rect">
            <a:avLst/>
          </a:prstGeom>
          <a:noFill/>
        </p:spPr>
        <p:txBody>
          <a:bodyPr wrap="square" lIns="0" tIns="0" rIns="0" bIns="0" rtlCol="0">
            <a:spAutoFit/>
          </a:bodyPr>
          <a:lstStyle/>
          <a:p>
            <a:r>
              <a:rPr lang="zh-CN" altLang="en-US" sz="1600" b="1" dirty="0">
                <a:solidFill>
                  <a:schemeClr val="tx2"/>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14" name="TextBox 11"/>
          <p:cNvSpPr txBox="1"/>
          <p:nvPr/>
        </p:nvSpPr>
        <p:spPr>
          <a:xfrm>
            <a:off x="6720201" y="2673525"/>
            <a:ext cx="1739332" cy="1000274"/>
          </a:xfrm>
          <a:prstGeom prst="rect">
            <a:avLst/>
          </a:prstGeom>
          <a:noFill/>
        </p:spPr>
        <p:txBody>
          <a:bodyPr wrap="square" lIns="0" tIns="0" rIns="0" bIns="0" rtlCol="0">
            <a:spAutoFit/>
          </a:bodyPr>
          <a:lstStyle/>
          <a:p>
            <a:pPr algn="just">
              <a:lnSpc>
                <a:spcPts val="1299"/>
              </a:lnSpc>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点击输入简要文字内容，文字内容需概括精炼，不用多余的文字修饰，言简意赅的说明分项内容。点击输入简要文字内容，文字内容需概括精炼，不用多余的文字修饰</a:t>
            </a:r>
            <a:r>
              <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5" name="TextBox 12"/>
          <p:cNvSpPr txBox="1"/>
          <p:nvPr/>
        </p:nvSpPr>
        <p:spPr>
          <a:xfrm>
            <a:off x="4309632" y="4067154"/>
            <a:ext cx="478516" cy="369204"/>
          </a:xfrm>
          <a:prstGeom prst="rect">
            <a:avLst/>
          </a:prstGeom>
          <a:noFill/>
        </p:spPr>
        <p:txBody>
          <a:bodyPr wrap="square" lIns="0" tIns="0" rIns="0" bIns="0" rtlCol="0">
            <a:spAutoFit/>
          </a:bodyPr>
          <a:lstStyle/>
          <a:p>
            <a:pPr algn="ctr"/>
            <a:r>
              <a:rPr lang="en-US" altLang="zh-CN" sz="2399" b="1" dirty="0">
                <a:solidFill>
                  <a:schemeClr val="tx2"/>
                </a:solidFill>
                <a:latin typeface="Arial" panose="020B0604020202020204" pitchFamily="34" charset="0"/>
                <a:ea typeface="微软雅黑" pitchFamily="34" charset="-122"/>
                <a:sym typeface="Arial" panose="020B0604020202020204" pitchFamily="34" charset="0"/>
              </a:rPr>
              <a:t>03</a:t>
            </a:r>
            <a:endParaRPr lang="zh-CN" altLang="en-US" sz="2399" b="1" dirty="0">
              <a:solidFill>
                <a:schemeClr val="tx2"/>
              </a:solidFill>
              <a:latin typeface="Arial" panose="020B0604020202020204" pitchFamily="34" charset="0"/>
              <a:ea typeface="微软雅黑" pitchFamily="34" charset="-122"/>
              <a:sym typeface="Arial" panose="020B0604020202020204" pitchFamily="34" charset="0"/>
            </a:endParaRPr>
          </a:p>
        </p:txBody>
      </p:sp>
      <p:sp>
        <p:nvSpPr>
          <p:cNvPr id="16" name="TextBox 13"/>
          <p:cNvSpPr txBox="1"/>
          <p:nvPr/>
        </p:nvSpPr>
        <p:spPr>
          <a:xfrm>
            <a:off x="2763581" y="2547471"/>
            <a:ext cx="478516" cy="369204"/>
          </a:xfrm>
          <a:prstGeom prst="rect">
            <a:avLst/>
          </a:prstGeom>
          <a:noFill/>
        </p:spPr>
        <p:txBody>
          <a:bodyPr wrap="square" lIns="0" tIns="0" rIns="0" bIns="0" rtlCol="0">
            <a:spAutoFit/>
          </a:bodyPr>
          <a:lstStyle/>
          <a:p>
            <a:pPr algn="ctr"/>
            <a:r>
              <a:rPr lang="en-US" altLang="zh-CN" sz="2399" b="1" dirty="0">
                <a:solidFill>
                  <a:schemeClr val="tx2"/>
                </a:solidFill>
                <a:latin typeface="Arial" panose="020B0604020202020204" pitchFamily="34" charset="0"/>
                <a:ea typeface="微软雅黑" pitchFamily="34" charset="-122"/>
                <a:sym typeface="Arial" panose="020B0604020202020204" pitchFamily="34" charset="0"/>
              </a:rPr>
              <a:t>04</a:t>
            </a:r>
            <a:endParaRPr lang="zh-CN" altLang="en-US" sz="2399" b="1" dirty="0">
              <a:solidFill>
                <a:schemeClr val="tx2"/>
              </a:solidFill>
              <a:latin typeface="Arial" panose="020B0604020202020204" pitchFamily="34" charset="0"/>
              <a:ea typeface="微软雅黑" pitchFamily="34" charset="-122"/>
              <a:sym typeface="Arial" panose="020B0604020202020204" pitchFamily="34" charset="0"/>
            </a:endParaRPr>
          </a:p>
        </p:txBody>
      </p:sp>
      <p:cxnSp>
        <p:nvCxnSpPr>
          <p:cNvPr id="17" name="直接连接符 16"/>
          <p:cNvCxnSpPr/>
          <p:nvPr/>
        </p:nvCxnSpPr>
        <p:spPr>
          <a:xfrm>
            <a:off x="5048554" y="897952"/>
            <a:ext cx="0" cy="841910"/>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p:cNvCxnSpPr>
          <p:nvPr/>
        </p:nvCxnSpPr>
        <p:spPr>
          <a:xfrm>
            <a:off x="4788148" y="1146540"/>
            <a:ext cx="264616" cy="63"/>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624444" y="2301542"/>
            <a:ext cx="0" cy="1205546"/>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64038" y="2710147"/>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003467" y="3788154"/>
            <a:ext cx="0" cy="797438"/>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003468" y="4251820"/>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3" name="TextBox 20"/>
          <p:cNvSpPr txBox="1"/>
          <p:nvPr/>
        </p:nvSpPr>
        <p:spPr>
          <a:xfrm>
            <a:off x="2512128" y="3743976"/>
            <a:ext cx="1388924" cy="246221"/>
          </a:xfrm>
          <a:prstGeom prst="rect">
            <a:avLst/>
          </a:prstGeom>
          <a:noFill/>
        </p:spPr>
        <p:txBody>
          <a:bodyPr wrap="square" lIns="0" tIns="0" rIns="0" bIns="0" rtlCol="0">
            <a:spAutoFit/>
          </a:bodyPr>
          <a:lstStyle/>
          <a:p>
            <a:pPr algn="r"/>
            <a:r>
              <a:rPr lang="zh-CN" altLang="en-US" sz="1600" b="1" dirty="0">
                <a:solidFill>
                  <a:schemeClr val="tx2"/>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24" name="TextBox 21"/>
          <p:cNvSpPr txBox="1"/>
          <p:nvPr/>
        </p:nvSpPr>
        <p:spPr>
          <a:xfrm>
            <a:off x="580692" y="4085360"/>
            <a:ext cx="3397380" cy="500137"/>
          </a:xfrm>
          <a:prstGeom prst="rect">
            <a:avLst/>
          </a:prstGeom>
          <a:noFill/>
        </p:spPr>
        <p:txBody>
          <a:bodyPr wrap="square" lIns="0" tIns="0" rIns="0" bIns="0" rtlCol="0">
            <a:spAutoFit/>
          </a:bodyPr>
          <a:lstStyle/>
          <a:p>
            <a:pPr>
              <a:lnSpc>
                <a:spcPts val="1299"/>
              </a:lnSpc>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点击输入简要文字内容，文字内容需概括精炼，不用多余的文字修饰，言简意赅的说明分项内容。点击输入简要文字内容，文字内容需概括精炼，不用多余的文字修饰</a:t>
            </a:r>
            <a:r>
              <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p>
        </p:txBody>
      </p:sp>
      <p:cxnSp>
        <p:nvCxnSpPr>
          <p:cNvPr id="25" name="直接连接符 24"/>
          <p:cNvCxnSpPr/>
          <p:nvPr/>
        </p:nvCxnSpPr>
        <p:spPr>
          <a:xfrm>
            <a:off x="2472927" y="1836357"/>
            <a:ext cx="0" cy="1205546"/>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472927" y="2710147"/>
            <a:ext cx="264616"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7" name="TextBox 24"/>
          <p:cNvSpPr txBox="1"/>
          <p:nvPr/>
        </p:nvSpPr>
        <p:spPr>
          <a:xfrm>
            <a:off x="972809" y="1821544"/>
            <a:ext cx="1388924" cy="246221"/>
          </a:xfrm>
          <a:prstGeom prst="rect">
            <a:avLst/>
          </a:prstGeom>
          <a:noFill/>
        </p:spPr>
        <p:txBody>
          <a:bodyPr wrap="square" lIns="0" tIns="0" rIns="0" bIns="0" rtlCol="0">
            <a:spAutoFit/>
          </a:bodyPr>
          <a:lstStyle/>
          <a:p>
            <a:pPr algn="r"/>
            <a:r>
              <a:rPr lang="zh-CN" altLang="en-US" sz="1600" b="1" dirty="0">
                <a:solidFill>
                  <a:schemeClr val="tx2"/>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28" name="TextBox 25"/>
          <p:cNvSpPr txBox="1"/>
          <p:nvPr/>
        </p:nvSpPr>
        <p:spPr>
          <a:xfrm>
            <a:off x="532871" y="2193528"/>
            <a:ext cx="1933383" cy="1000274"/>
          </a:xfrm>
          <a:prstGeom prst="rect">
            <a:avLst/>
          </a:prstGeom>
          <a:noFill/>
        </p:spPr>
        <p:txBody>
          <a:bodyPr wrap="square" lIns="0" tIns="0" rIns="0" bIns="0" rtlCol="0">
            <a:spAutoFit/>
          </a:bodyPr>
          <a:lstStyle/>
          <a:p>
            <a:pPr>
              <a:lnSpc>
                <a:spcPts val="1299"/>
              </a:lnSpc>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点击输入简要文字内容，文字内容需概括精炼，不用多余的文字修饰，言简意赅的说明分项内容。点击输入简要文字内容，文字内容需概括精炼，不用多余的文字修饰</a:t>
            </a:r>
            <a:r>
              <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29" name="椭圆 28"/>
          <p:cNvSpPr/>
          <p:nvPr/>
        </p:nvSpPr>
        <p:spPr>
          <a:xfrm>
            <a:off x="3725276" y="1908225"/>
            <a:ext cx="1647228" cy="1647824"/>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181">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7"/>
          <p:cNvSpPr txBox="1"/>
          <p:nvPr/>
        </p:nvSpPr>
        <p:spPr>
          <a:xfrm>
            <a:off x="3950069" y="2231199"/>
            <a:ext cx="1197644" cy="954083"/>
          </a:xfrm>
          <a:prstGeom prst="rect">
            <a:avLst/>
          </a:prstGeom>
          <a:noFill/>
        </p:spPr>
        <p:txBody>
          <a:bodyPr wrap="square" lIns="91417" tIns="45708" rIns="91417" bIns="45708" rtlCol="0">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31" name="矩形 3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3553155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strVal val="(6*min(max(#ppt_w*#ppt_h,.3),1)-7.4)/-.7*#ppt_w"/>
                                          </p:val>
                                        </p:tav>
                                        <p:tav tm="100000">
                                          <p:val>
                                            <p:strVal val="#ppt_w"/>
                                          </p:val>
                                        </p:tav>
                                      </p:tavLst>
                                    </p:anim>
                                    <p:anim calcmode="lin" valueType="num">
                                      <p:cBhvr>
                                        <p:cTn id="8" dur="500" fill="hold"/>
                                        <p:tgtEl>
                                          <p:spTgt spid="29"/>
                                        </p:tgtEl>
                                        <p:attrNameLst>
                                          <p:attrName>ppt_h</p:attrName>
                                        </p:attrNameLst>
                                      </p:cBhvr>
                                      <p:tavLst>
                                        <p:tav tm="0">
                                          <p:val>
                                            <p:strVal val="(6*min(max(#ppt_w*#ppt_h,.3),1)-7.4)/-.7*#ppt_h"/>
                                          </p:val>
                                        </p:tav>
                                        <p:tav tm="100000">
                                          <p:val>
                                            <p:strVal val="#ppt_h"/>
                                          </p:val>
                                        </p:tav>
                                      </p:tavLst>
                                    </p:anim>
                                    <p:anim calcmode="lin" valueType="num">
                                      <p:cBhvr>
                                        <p:cTn id="9" dur="500" fill="hold"/>
                                        <p:tgtEl>
                                          <p:spTgt spid="29"/>
                                        </p:tgtEl>
                                        <p:attrNameLst>
                                          <p:attrName>ppt_x</p:attrName>
                                        </p:attrNameLst>
                                      </p:cBhvr>
                                      <p:tavLst>
                                        <p:tav tm="0">
                                          <p:val>
                                            <p:fltVal val="0.5"/>
                                          </p:val>
                                        </p:tav>
                                        <p:tav tm="100000">
                                          <p:val>
                                            <p:strVal val="#ppt_x"/>
                                          </p:val>
                                        </p:tav>
                                      </p:tavLst>
                                    </p:anim>
                                    <p:anim calcmode="lin" valueType="num">
                                      <p:cBhvr>
                                        <p:cTn id="10" dur="500" fill="hold"/>
                                        <p:tgtEl>
                                          <p:spTgt spid="29"/>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strVal val="(6*min(max(#ppt_w*#ppt_h,.3),1)-7.4)/-.7*#ppt_w"/>
                                          </p:val>
                                        </p:tav>
                                        <p:tav tm="100000">
                                          <p:val>
                                            <p:strVal val="#ppt_w"/>
                                          </p:val>
                                        </p:tav>
                                      </p:tavLst>
                                    </p:anim>
                                    <p:anim calcmode="lin" valueType="num">
                                      <p:cBhvr>
                                        <p:cTn id="14" dur="500" fill="hold"/>
                                        <p:tgtEl>
                                          <p:spTgt spid="30"/>
                                        </p:tgtEl>
                                        <p:attrNameLst>
                                          <p:attrName>ppt_h</p:attrName>
                                        </p:attrNameLst>
                                      </p:cBhvr>
                                      <p:tavLst>
                                        <p:tav tm="0">
                                          <p:val>
                                            <p:strVal val="(6*min(max(#ppt_w*#ppt_h,.3),1)-7.4)/-.7*#ppt_h"/>
                                          </p:val>
                                        </p:tav>
                                        <p:tav tm="100000">
                                          <p:val>
                                            <p:strVal val="#ppt_h"/>
                                          </p:val>
                                        </p:tav>
                                      </p:tavLst>
                                    </p:anim>
                                    <p:anim calcmode="lin" valueType="num">
                                      <p:cBhvr>
                                        <p:cTn id="15" dur="500" fill="hold"/>
                                        <p:tgtEl>
                                          <p:spTgt spid="30"/>
                                        </p:tgtEl>
                                        <p:attrNameLst>
                                          <p:attrName>ppt_x</p:attrName>
                                        </p:attrNameLst>
                                      </p:cBhvr>
                                      <p:tavLst>
                                        <p:tav tm="0">
                                          <p:val>
                                            <p:fltVal val="0.5"/>
                                          </p:val>
                                        </p:tav>
                                        <p:tav tm="100000">
                                          <p:val>
                                            <p:strVal val="#ppt_x"/>
                                          </p:val>
                                        </p:tav>
                                      </p:tavLst>
                                    </p:anim>
                                    <p:anim calcmode="lin" valueType="num">
                                      <p:cBhvr>
                                        <p:cTn id="16"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anim calcmode="lin" valueType="num">
                                      <p:cBhvr>
                                        <p:cTn id="27" dur="500" fill="hold"/>
                                        <p:tgtEl>
                                          <p:spTgt spid="7"/>
                                        </p:tgtEl>
                                        <p:attrNameLst>
                                          <p:attrName>ppt_x</p:attrName>
                                        </p:attrNameLst>
                                      </p:cBhvr>
                                      <p:tavLst>
                                        <p:tav tm="0">
                                          <p:val>
                                            <p:fltVal val="0.5"/>
                                          </p:val>
                                        </p:tav>
                                        <p:tav tm="100000">
                                          <p:val>
                                            <p:strVal val="#ppt_x"/>
                                          </p:val>
                                        </p:tav>
                                      </p:tavLst>
                                    </p:anim>
                                    <p:anim calcmode="lin" valueType="num">
                                      <p:cBhvr>
                                        <p:cTn id="28" dur="500" fill="hold"/>
                                        <p:tgtEl>
                                          <p:spTgt spid="7"/>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anim calcmode="lin" valueType="num">
                                      <p:cBhvr>
                                        <p:cTn id="41" dur="500" fill="hold"/>
                                        <p:tgtEl>
                                          <p:spTgt spid="8"/>
                                        </p:tgtEl>
                                        <p:attrNameLst>
                                          <p:attrName>ppt_x</p:attrName>
                                        </p:attrNameLst>
                                      </p:cBhvr>
                                      <p:tavLst>
                                        <p:tav tm="0">
                                          <p:val>
                                            <p:fltVal val="0.5"/>
                                          </p:val>
                                        </p:tav>
                                        <p:tav tm="100000">
                                          <p:val>
                                            <p:strVal val="#ppt_x"/>
                                          </p:val>
                                        </p:tav>
                                      </p:tavLst>
                                    </p:anim>
                                    <p:anim calcmode="lin" valueType="num">
                                      <p:cBhvr>
                                        <p:cTn id="42" dur="500" fill="hold"/>
                                        <p:tgtEl>
                                          <p:spTgt spid="8"/>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anim calcmode="lin" valueType="num">
                                      <p:cBhvr>
                                        <p:cTn id="48" dur="500" fill="hold"/>
                                        <p:tgtEl>
                                          <p:spTgt spid="6"/>
                                        </p:tgtEl>
                                        <p:attrNameLst>
                                          <p:attrName>ppt_x</p:attrName>
                                        </p:attrNameLst>
                                      </p:cBhvr>
                                      <p:tavLst>
                                        <p:tav tm="0">
                                          <p:val>
                                            <p:fltVal val="0.5"/>
                                          </p:val>
                                        </p:tav>
                                        <p:tav tm="100000">
                                          <p:val>
                                            <p:strVal val="#ppt_x"/>
                                          </p:val>
                                        </p:tav>
                                      </p:tavLst>
                                    </p:anim>
                                    <p:anim calcmode="lin" valueType="num">
                                      <p:cBhvr>
                                        <p:cTn id="49" dur="500" fill="hold"/>
                                        <p:tgtEl>
                                          <p:spTgt spid="6"/>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arn(outHorizontal)">
                                      <p:cBhvr>
                                        <p:cTn id="57" dur="500"/>
                                        <p:tgtEl>
                                          <p:spTgt spid="17"/>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barn(outHorizontal)">
                                      <p:cBhvr>
                                        <p:cTn id="75" dur="500"/>
                                        <p:tgtEl>
                                          <p:spTgt spid="19"/>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righ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left)">
                                      <p:cBhvr>
                                        <p:cTn id="82" dur="500"/>
                                        <p:tgtEl>
                                          <p:spTgt spid="1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500"/>
                                        <p:tgtEl>
                                          <p:spTgt spid="15"/>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barn(outHorizontal)">
                                      <p:cBhvr>
                                        <p:cTn id="93" dur="500"/>
                                        <p:tgtEl>
                                          <p:spTgt spid="21"/>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left)">
                                      <p:cBhvr>
                                        <p:cTn id="97" dur="500"/>
                                        <p:tgtEl>
                                          <p:spTgt spid="22"/>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right)">
                                      <p:cBhvr>
                                        <p:cTn id="100" dur="500"/>
                                        <p:tgtEl>
                                          <p:spTgt spid="2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500"/>
                                        <p:tgtEl>
                                          <p:spTgt spid="24"/>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500"/>
                                        <p:tgtEl>
                                          <p:spTgt spid="16"/>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barn(outHorizontal)">
                                      <p:cBhvr>
                                        <p:cTn id="111" dur="500"/>
                                        <p:tgtEl>
                                          <p:spTgt spid="25"/>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500"/>
                                        <p:tgtEl>
                                          <p:spTgt spid="26"/>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right)">
                                      <p:cBhvr>
                                        <p:cTn id="118" dur="500"/>
                                        <p:tgtEl>
                                          <p:spTgt spid="27"/>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wipe(right)">
                                      <p:cBhvr>
                                        <p:cTn id="1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13" grpId="0"/>
      <p:bldP spid="14" grpId="0"/>
      <p:bldP spid="15" grpId="0"/>
      <p:bldP spid="16" grpId="0"/>
      <p:bldP spid="23" grpId="0"/>
      <p:bldP spid="24" grpId="0"/>
      <p:bldP spid="27" grpId="0"/>
      <p:bldP spid="28" grpId="0"/>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Freeform 7"/>
          <p:cNvSpPr/>
          <p:nvPr/>
        </p:nvSpPr>
        <p:spPr bwMode="auto">
          <a:xfrm>
            <a:off x="5220072" y="1275606"/>
            <a:ext cx="2573915" cy="3168528"/>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bg2">
              <a:lumMod val="50000"/>
            </a:schemeClr>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Cloud 68"/>
          <p:cNvSpPr>
            <a:spLocks noChangeAspect="1"/>
          </p:cNvSpPr>
          <p:nvPr/>
        </p:nvSpPr>
        <p:spPr>
          <a:xfrm>
            <a:off x="5741631" y="885442"/>
            <a:ext cx="1415482" cy="715353"/>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4"/>
          <p:cNvSpPr txBox="1"/>
          <p:nvPr/>
        </p:nvSpPr>
        <p:spPr>
          <a:xfrm>
            <a:off x="611234" y="1615751"/>
            <a:ext cx="3872843" cy="507831"/>
          </a:xfrm>
          <a:prstGeom prst="rect">
            <a:avLst/>
          </a:prstGeom>
          <a:noFill/>
        </p:spPr>
        <p:txBody>
          <a:bodyPr wrap="square" rtlCol="0">
            <a:spAutoFit/>
          </a:bodyPr>
          <a:lstStyle/>
          <a:p>
            <a:r>
              <a:rPr lang="zh-CN" altLang="en-US"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itle 1"/>
          <p:cNvSpPr txBox="1"/>
          <p:nvPr/>
        </p:nvSpPr>
        <p:spPr>
          <a:xfrm>
            <a:off x="625481" y="2005034"/>
            <a:ext cx="2168471" cy="272669"/>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050" dirty="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rPr>
              <a:t>Put a relevant subtitle in this line</a:t>
            </a:r>
          </a:p>
        </p:txBody>
      </p:sp>
      <p:sp>
        <p:nvSpPr>
          <p:cNvPr id="8" name="Cloud 14"/>
          <p:cNvSpPr>
            <a:spLocks noChangeAspect="1"/>
          </p:cNvSpPr>
          <p:nvPr/>
        </p:nvSpPr>
        <p:spPr>
          <a:xfrm rot="1734068">
            <a:off x="5261561" y="3134109"/>
            <a:ext cx="585439" cy="415931"/>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3"/>
          <p:cNvGrpSpPr/>
          <p:nvPr/>
        </p:nvGrpSpPr>
        <p:grpSpPr>
          <a:xfrm>
            <a:off x="5011473" y="1453673"/>
            <a:ext cx="926431" cy="654148"/>
            <a:chOff x="4382351" y="1980825"/>
            <a:chExt cx="1235241" cy="872197"/>
          </a:xfrm>
        </p:grpSpPr>
        <p:sp>
          <p:nvSpPr>
            <p:cNvPr id="10" name="Cloud 11"/>
            <p:cNvSpPr/>
            <p:nvPr/>
          </p:nvSpPr>
          <p:spPr>
            <a:xfrm>
              <a:off x="4389940" y="1980825"/>
              <a:ext cx="1227652" cy="872197"/>
            </a:xfrm>
            <a:prstGeom prst="clou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1" name="Content Placeholder 2"/>
            <p:cNvSpPr txBox="1"/>
            <p:nvPr/>
          </p:nvSpPr>
          <p:spPr>
            <a:xfrm>
              <a:off x="4382351" y="2383307"/>
              <a:ext cx="1221892"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2"/>
            <p:cNvSpPr>
              <a:spLocks noEditPoints="1"/>
            </p:cNvSpPr>
            <p:nvPr/>
          </p:nvSpPr>
          <p:spPr bwMode="auto">
            <a:xfrm>
              <a:off x="4900114" y="2159527"/>
              <a:ext cx="205981" cy="205981"/>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40"/>
          <p:cNvGrpSpPr/>
          <p:nvPr/>
        </p:nvGrpSpPr>
        <p:grpSpPr>
          <a:xfrm>
            <a:off x="6853053" y="1273208"/>
            <a:ext cx="920739" cy="654148"/>
            <a:chOff x="6837792" y="1937157"/>
            <a:chExt cx="1227652" cy="872197"/>
          </a:xfrm>
        </p:grpSpPr>
        <p:sp>
          <p:nvSpPr>
            <p:cNvPr id="14" name="Cloud 9"/>
            <p:cNvSpPr/>
            <p:nvPr/>
          </p:nvSpPr>
          <p:spPr>
            <a:xfrm>
              <a:off x="6837792" y="1937157"/>
              <a:ext cx="1227652" cy="872197"/>
            </a:xfrm>
            <a:prstGeom prst="clou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5" name="Content Placeholder 2"/>
            <p:cNvSpPr txBox="1"/>
            <p:nvPr/>
          </p:nvSpPr>
          <p:spPr>
            <a:xfrm>
              <a:off x="6936949" y="2335377"/>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7"/>
            <p:cNvSpPr>
              <a:spLocks noChangeAspect="1" noEditPoints="1"/>
            </p:cNvSpPr>
            <p:nvPr/>
          </p:nvSpPr>
          <p:spPr bwMode="auto">
            <a:xfrm>
              <a:off x="7327430" y="2148008"/>
              <a:ext cx="220097" cy="18855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42"/>
          <p:cNvGrpSpPr/>
          <p:nvPr/>
        </p:nvGrpSpPr>
        <p:grpSpPr>
          <a:xfrm>
            <a:off x="6858343" y="2474279"/>
            <a:ext cx="1170877" cy="831861"/>
            <a:chOff x="6844845" y="3538585"/>
            <a:chExt cx="1561169" cy="1109148"/>
          </a:xfrm>
        </p:grpSpPr>
        <p:sp>
          <p:nvSpPr>
            <p:cNvPr id="18" name="Cloud 10"/>
            <p:cNvSpPr>
              <a:spLocks noChangeAspect="1"/>
            </p:cNvSpPr>
            <p:nvPr/>
          </p:nvSpPr>
          <p:spPr>
            <a:xfrm>
              <a:off x="6844845" y="3538585"/>
              <a:ext cx="1561169" cy="1109148"/>
            </a:xfrm>
            <a:prstGeom prst="clou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9" name="Content Placeholder 2"/>
            <p:cNvSpPr txBox="1"/>
            <p:nvPr/>
          </p:nvSpPr>
          <p:spPr>
            <a:xfrm>
              <a:off x="7040576" y="4114852"/>
              <a:ext cx="1110811"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noEditPoints="1"/>
            </p:cNvSpPr>
            <p:nvPr/>
          </p:nvSpPr>
          <p:spPr bwMode="auto">
            <a:xfrm>
              <a:off x="7454957" y="3824328"/>
              <a:ext cx="282046" cy="282369"/>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41"/>
          <p:cNvGrpSpPr/>
          <p:nvPr/>
        </p:nvGrpSpPr>
        <p:grpSpPr>
          <a:xfrm>
            <a:off x="7322270" y="1811866"/>
            <a:ext cx="942184" cy="654148"/>
            <a:chOff x="7463414" y="2655367"/>
            <a:chExt cx="1256245" cy="872197"/>
          </a:xfrm>
        </p:grpSpPr>
        <p:sp>
          <p:nvSpPr>
            <p:cNvPr id="22" name="Cloud 1"/>
            <p:cNvSpPr/>
            <p:nvPr/>
          </p:nvSpPr>
          <p:spPr>
            <a:xfrm>
              <a:off x="7492007" y="2655367"/>
              <a:ext cx="1227652" cy="872197"/>
            </a:xfrm>
            <a:prstGeom prst="clou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3" name="Content Placeholder 2"/>
            <p:cNvSpPr txBox="1"/>
            <p:nvPr/>
          </p:nvSpPr>
          <p:spPr>
            <a:xfrm>
              <a:off x="7463414" y="3039014"/>
              <a:ext cx="1221892" cy="28388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7"/>
            <p:cNvSpPr>
              <a:spLocks noChangeAspect="1" noEditPoints="1"/>
            </p:cNvSpPr>
            <p:nvPr/>
          </p:nvSpPr>
          <p:spPr bwMode="auto">
            <a:xfrm>
              <a:off x="7957921" y="2854455"/>
              <a:ext cx="221830" cy="221830"/>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
          <p:cNvGrpSpPr/>
          <p:nvPr/>
        </p:nvGrpSpPr>
        <p:grpSpPr>
          <a:xfrm>
            <a:off x="4759703" y="2295773"/>
            <a:ext cx="920739" cy="654148"/>
            <a:chOff x="4046658" y="3300577"/>
            <a:chExt cx="1227652" cy="872197"/>
          </a:xfrm>
        </p:grpSpPr>
        <p:sp>
          <p:nvSpPr>
            <p:cNvPr id="26" name="Cloud 8"/>
            <p:cNvSpPr/>
            <p:nvPr/>
          </p:nvSpPr>
          <p:spPr>
            <a:xfrm>
              <a:off x="4046658" y="3300577"/>
              <a:ext cx="1227652" cy="872197"/>
            </a:xfrm>
            <a:prstGeom prst="clou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7" name="Content Placeholder 2"/>
            <p:cNvSpPr txBox="1"/>
            <p:nvPr/>
          </p:nvSpPr>
          <p:spPr>
            <a:xfrm>
              <a:off x="4155570" y="3718811"/>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2"/>
            <p:cNvSpPr>
              <a:spLocks noEditPoints="1"/>
            </p:cNvSpPr>
            <p:nvPr/>
          </p:nvSpPr>
          <p:spPr bwMode="auto">
            <a:xfrm>
              <a:off x="4547985" y="3533109"/>
              <a:ext cx="216477" cy="2162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7"/>
          <p:cNvGrpSpPr/>
          <p:nvPr/>
        </p:nvGrpSpPr>
        <p:grpSpPr>
          <a:xfrm>
            <a:off x="5667932" y="1860381"/>
            <a:ext cx="1381109" cy="981222"/>
            <a:chOff x="5229723" y="2495761"/>
            <a:chExt cx="1841478" cy="1308296"/>
          </a:xfrm>
        </p:grpSpPr>
        <p:sp>
          <p:nvSpPr>
            <p:cNvPr id="30" name="Cloud 13"/>
            <p:cNvSpPr>
              <a:spLocks noChangeAspect="1"/>
            </p:cNvSpPr>
            <p:nvPr/>
          </p:nvSpPr>
          <p:spPr>
            <a:xfrm>
              <a:off x="5229723" y="2495761"/>
              <a:ext cx="1841478" cy="1308296"/>
            </a:xfrm>
            <a:prstGeom prst="clou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1" name="Content Placeholder 2"/>
            <p:cNvSpPr txBox="1"/>
            <p:nvPr/>
          </p:nvSpPr>
          <p:spPr>
            <a:xfrm>
              <a:off x="5641739" y="2921386"/>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Box 44"/>
          <p:cNvSpPr txBox="1"/>
          <p:nvPr/>
        </p:nvSpPr>
        <p:spPr>
          <a:xfrm>
            <a:off x="632092" y="2378775"/>
            <a:ext cx="3228717" cy="1216051"/>
          </a:xfrm>
          <a:prstGeom prst="rect">
            <a:avLst/>
          </a:prstGeom>
          <a:noFill/>
        </p:spPr>
        <p:txBody>
          <a:bodyPr wrap="square" rIns="108000" bIns="27000" numCol="1" spcCol="360000">
            <a:spAutoFit/>
          </a:bodyPr>
          <a:lstStyle/>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4980566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4" fill="hold" grpId="0" nodeType="withEffect">
                                  <p:stCondLst>
                                    <p:cond delay="25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53" presetClass="entr" presetSubtype="16" fill="hold" nodeType="withEffect">
                                  <p:stCondLst>
                                    <p:cond delay="3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40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53" presetClass="entr" presetSubtype="16" fill="hold" nodeType="withEffect">
                                  <p:stCondLst>
                                    <p:cond delay="40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40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40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nodeType="withEffect">
                                  <p:stCondLst>
                                    <p:cond delay="40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40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2" presetClass="entr" presetSubtype="2" fill="hold" grpId="0" nodeType="withEffect">
                                  <p:stCondLst>
                                    <p:cond delay="45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53" presetClass="entr" presetSubtype="16" fill="hold" grpId="0" nodeType="withEffect">
                                  <p:stCondLst>
                                    <p:cond delay="400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sp>
        <p:nvSpPr>
          <p:cNvPr id="4" name="Freeform 3"/>
          <p:cNvSpPr>
            <a:spLocks/>
          </p:cNvSpPr>
          <p:nvPr/>
        </p:nvSpPr>
        <p:spPr bwMode="gray">
          <a:xfrm>
            <a:off x="825525" y="2396854"/>
            <a:ext cx="7506834" cy="1857805"/>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a:extLst/>
        </p:spPr>
        <p:txBody>
          <a:bodyPr lIns="68575" tIns="34287" rIns="68575" bIns="34287">
            <a:flatTx/>
          </a:bodyPr>
          <a:lstStyle/>
          <a:p>
            <a:pPr>
              <a:defRPr/>
            </a:pPr>
            <a:endParaRPr lang="zh-CN" altLang="en-US" sz="1400"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圆角矩形标注 4"/>
          <p:cNvSpPr/>
          <p:nvPr/>
        </p:nvSpPr>
        <p:spPr>
          <a:xfrm>
            <a:off x="1269797" y="2149520"/>
            <a:ext cx="1500188" cy="702241"/>
          </a:xfrm>
          <a:prstGeom prst="wedgeRoundRectCallout">
            <a:avLst>
              <a:gd name="adj1" fmla="val -21547"/>
              <a:gd name="adj2" fmla="val 71658"/>
              <a:gd name="adj3" fmla="val 16667"/>
            </a:avLst>
          </a:prstGeom>
          <a:solidFill>
            <a:schemeClr val="accent4"/>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itchFamily="34" charset="-122"/>
                <a:sym typeface="Arial" panose="020B0604020202020204" pitchFamily="34" charset="0"/>
              </a:rPr>
              <a:t>添加标题</a:t>
            </a:r>
            <a:endParaRPr lang="en-US" altLang="zh-CN" sz="1400" dirty="0">
              <a:solidFill>
                <a:prstClr val="white"/>
              </a:solidFill>
              <a:effectLst>
                <a:outerShdw blurRad="38100" dist="38100" dir="2700000" algn="tl">
                  <a:srgbClr val="000000"/>
                </a:outerShdw>
              </a:effectLst>
              <a:latin typeface="Arial" panose="020B0604020202020204" pitchFamily="34" charset="0"/>
              <a:ea typeface="微软雅黑" pitchFamily="34" charset="-122"/>
              <a:sym typeface="Arial" panose="020B0604020202020204" pitchFamily="34" charset="0"/>
            </a:endParaRPr>
          </a:p>
        </p:txBody>
      </p:sp>
      <p:sp>
        <p:nvSpPr>
          <p:cNvPr id="6" name="圆角矩形标注 5"/>
          <p:cNvSpPr/>
          <p:nvPr/>
        </p:nvSpPr>
        <p:spPr>
          <a:xfrm>
            <a:off x="3011916" y="1686714"/>
            <a:ext cx="1500188" cy="702241"/>
          </a:xfrm>
          <a:prstGeom prst="wedgeRoundRectCallout">
            <a:avLst>
              <a:gd name="adj1" fmla="val -23690"/>
              <a:gd name="adj2" fmla="val 74710"/>
              <a:gd name="adj3" fmla="val 16667"/>
            </a:avLst>
          </a:prstGeom>
          <a:solidFill>
            <a:schemeClr val="accent2"/>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 name="圆角矩形标注 6"/>
          <p:cNvSpPr/>
          <p:nvPr/>
        </p:nvSpPr>
        <p:spPr>
          <a:xfrm>
            <a:off x="4754035" y="1308585"/>
            <a:ext cx="1500188" cy="702241"/>
          </a:xfrm>
          <a:prstGeom prst="wedgeRoundRectCallout">
            <a:avLst>
              <a:gd name="adj1" fmla="val -22262"/>
              <a:gd name="adj2" fmla="val 73184"/>
              <a:gd name="adj3" fmla="val 16667"/>
            </a:avLst>
          </a:prstGeom>
          <a:solidFill>
            <a:schemeClr val="accent6"/>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 name="圆角矩形标注 7"/>
          <p:cNvSpPr/>
          <p:nvPr/>
        </p:nvSpPr>
        <p:spPr>
          <a:xfrm>
            <a:off x="6496156" y="984474"/>
            <a:ext cx="1500188" cy="702241"/>
          </a:xfrm>
          <a:prstGeom prst="wedgeRoundRectCallout">
            <a:avLst>
              <a:gd name="adj1" fmla="val -21547"/>
              <a:gd name="adj2" fmla="val 70131"/>
              <a:gd name="adj3" fmla="val 16667"/>
            </a:avLst>
          </a:prstGeom>
          <a:solidFill>
            <a:schemeClr val="accent5"/>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grpSp>
        <p:nvGrpSpPr>
          <p:cNvPr id="9" name="Group 63"/>
          <p:cNvGrpSpPr>
            <a:grpSpLocks/>
          </p:cNvGrpSpPr>
          <p:nvPr/>
        </p:nvGrpSpPr>
        <p:grpSpPr bwMode="auto">
          <a:xfrm>
            <a:off x="5248837" y="2304273"/>
            <a:ext cx="608819" cy="567539"/>
            <a:chOff x="2208" y="1392"/>
            <a:chExt cx="1132" cy="1055"/>
          </a:xfrm>
          <a:solidFill>
            <a:schemeClr val="accent4"/>
          </a:solidFill>
        </p:grpSpPr>
        <p:sp>
          <p:nvSpPr>
            <p:cNvPr id="10" name="Freeform 64"/>
            <p:cNvSpPr>
              <a:spLocks/>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1" name="Freeform 65"/>
            <p:cNvSpPr>
              <a:spLocks/>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2" name="Freeform 66"/>
            <p:cNvSpPr>
              <a:spLocks/>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3" name="Freeform 67"/>
            <p:cNvSpPr>
              <a:spLocks/>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4" name="Freeform 68"/>
            <p:cNvSpPr>
              <a:spLocks/>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5" name="Freeform 69"/>
            <p:cNvSpPr>
              <a:spLocks/>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grpSp>
      <p:pic>
        <p:nvPicPr>
          <p:cNvPr id="16" name="Picture 12" descr="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5390">
            <a:off x="7070215" y="1724013"/>
            <a:ext cx="708816" cy="61996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1" descr="D:\新建文件夹 (4)\1\1243680635449_zcool.com.cn\212_2112x2300_zcool.com.cn.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4845" y="3130612"/>
            <a:ext cx="810090" cy="8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11574" y="2795344"/>
            <a:ext cx="897434" cy="6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4"/>
          <p:cNvSpPr txBox="1">
            <a:spLocks noChangeArrowheads="1"/>
          </p:cNvSpPr>
          <p:nvPr/>
        </p:nvSpPr>
        <p:spPr bwMode="black">
          <a:xfrm>
            <a:off x="806041" y="4276615"/>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0" name="Text Box 4"/>
          <p:cNvSpPr txBox="1">
            <a:spLocks noChangeArrowheads="1"/>
          </p:cNvSpPr>
          <p:nvPr/>
        </p:nvSpPr>
        <p:spPr bwMode="black">
          <a:xfrm>
            <a:off x="2769985" y="3750486"/>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1" name="Text Box 4"/>
          <p:cNvSpPr txBox="1">
            <a:spLocks noChangeArrowheads="1"/>
          </p:cNvSpPr>
          <p:nvPr/>
        </p:nvSpPr>
        <p:spPr bwMode="black">
          <a:xfrm>
            <a:off x="4741970" y="3207796"/>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2" name="Text Box 4"/>
          <p:cNvSpPr txBox="1">
            <a:spLocks noChangeArrowheads="1"/>
          </p:cNvSpPr>
          <p:nvPr/>
        </p:nvSpPr>
        <p:spPr bwMode="black">
          <a:xfrm>
            <a:off x="6696113" y="2526067"/>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3" name="矩形 2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2483319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dissolve">
                                      <p:cBhvr>
                                        <p:cTn id="24" dur="500"/>
                                        <p:tgtEl>
                                          <p:spTgt spid="18"/>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ssolve">
                                      <p:cBhvr>
                                        <p:cTn id="35" dur="500"/>
                                        <p:tgtEl>
                                          <p:spTgt spid="9"/>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ssolve">
                                      <p:cBhvr>
                                        <p:cTn id="46" dur="500"/>
                                        <p:tgtEl>
                                          <p:spTgt spid="16"/>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228714" y="52739"/>
            <a:ext cx="2380780" cy="380425"/>
          </a:xfrm>
          <a:prstGeom prst="rect">
            <a:avLst/>
          </a:prstGeom>
          <a:noFill/>
        </p:spPr>
        <p:txBody>
          <a:bodyPr wrap="square">
            <a:spAutoFit/>
          </a:bodyPr>
          <a:lstStyle>
            <a:defPPr>
              <a:defRPr lang="zh-CN"/>
            </a:defPPr>
            <a:lvl1pPr>
              <a:lnSpc>
                <a:spcPct val="120000"/>
              </a:lnSpc>
              <a:defRPr sz="1707" b="1">
                <a:solidFill>
                  <a:schemeClr val="accent1"/>
                </a:solidFill>
                <a:latin typeface="Arial" panose="020B0604020202020204" pitchFamily="34" charset="0"/>
                <a:ea typeface="微软雅黑" panose="020B0503020204020204" pitchFamily="34" charset="-122"/>
              </a:defRPr>
            </a:lvl1pPr>
          </a:lstStyle>
          <a:p>
            <a:r>
              <a:rPr lang="zh-CN" altLang="en-US" dirty="0">
                <a:solidFill>
                  <a:schemeClr val="bg1"/>
                </a:solidFill>
                <a:sym typeface="Arial" panose="020B0604020202020204" pitchFamily="34" charset="0"/>
              </a:rPr>
              <a:t>点击添加小标题</a:t>
            </a:r>
          </a:p>
        </p:txBody>
      </p:sp>
      <p:grpSp>
        <p:nvGrpSpPr>
          <p:cNvPr id="4" name="Group 61"/>
          <p:cNvGrpSpPr/>
          <p:nvPr/>
        </p:nvGrpSpPr>
        <p:grpSpPr>
          <a:xfrm rot="16200000">
            <a:off x="2431151" y="2871208"/>
            <a:ext cx="547263" cy="364843"/>
            <a:chOff x="3200400" y="1234012"/>
            <a:chExt cx="1371600" cy="728138"/>
          </a:xfrm>
        </p:grpSpPr>
        <p:sp>
          <p:nvSpPr>
            <p:cNvPr id="5" name="Round Single Corner Rectangle 58"/>
            <p:cNvSpPr/>
            <p:nvPr/>
          </p:nvSpPr>
          <p:spPr>
            <a:xfrm>
              <a:off x="4114800" y="1234012"/>
              <a:ext cx="457200" cy="728138"/>
            </a:xfrm>
            <a:prstGeom prst="round1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ectangle 59"/>
            <p:cNvSpPr/>
            <p:nvPr/>
          </p:nvSpPr>
          <p:spPr>
            <a:xfrm>
              <a:off x="3657600" y="1234012"/>
              <a:ext cx="457200" cy="728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 Single Corner Rectangle 60"/>
            <p:cNvSpPr/>
            <p:nvPr/>
          </p:nvSpPr>
          <p:spPr>
            <a:xfrm flipH="1">
              <a:off x="3200400" y="1234012"/>
              <a:ext cx="457200" cy="72813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62"/>
          <p:cNvGrpSpPr/>
          <p:nvPr/>
        </p:nvGrpSpPr>
        <p:grpSpPr>
          <a:xfrm rot="16200000">
            <a:off x="3171167" y="2871208"/>
            <a:ext cx="547263" cy="364843"/>
            <a:chOff x="3200400" y="1234012"/>
            <a:chExt cx="1371600" cy="728138"/>
          </a:xfrm>
        </p:grpSpPr>
        <p:sp>
          <p:nvSpPr>
            <p:cNvPr id="9" name="Round Single Corner Rectangle 63"/>
            <p:cNvSpPr/>
            <p:nvPr/>
          </p:nvSpPr>
          <p:spPr>
            <a:xfrm>
              <a:off x="4114800" y="1234012"/>
              <a:ext cx="457200" cy="72813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65"/>
            <p:cNvSpPr/>
            <p:nvPr/>
          </p:nvSpPr>
          <p:spPr>
            <a:xfrm>
              <a:off x="3657600" y="1234012"/>
              <a:ext cx="457200" cy="728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 Single Corner Rectangle 73"/>
            <p:cNvSpPr/>
            <p:nvPr/>
          </p:nvSpPr>
          <p:spPr>
            <a:xfrm flipH="1">
              <a:off x="3200400" y="1234012"/>
              <a:ext cx="457200" cy="72813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74"/>
          <p:cNvGrpSpPr/>
          <p:nvPr/>
        </p:nvGrpSpPr>
        <p:grpSpPr>
          <a:xfrm rot="16200000">
            <a:off x="3911181" y="2871208"/>
            <a:ext cx="547263" cy="364843"/>
            <a:chOff x="3200400" y="1234012"/>
            <a:chExt cx="1371600" cy="728138"/>
          </a:xfrm>
        </p:grpSpPr>
        <p:sp>
          <p:nvSpPr>
            <p:cNvPr id="13" name="Round Single Corner Rectangle 63"/>
            <p:cNvSpPr/>
            <p:nvPr/>
          </p:nvSpPr>
          <p:spPr>
            <a:xfrm>
              <a:off x="4114800" y="1234012"/>
              <a:ext cx="457200" cy="72813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76"/>
            <p:cNvSpPr/>
            <p:nvPr/>
          </p:nvSpPr>
          <p:spPr>
            <a:xfrm>
              <a:off x="3657600" y="1234012"/>
              <a:ext cx="457200" cy="7281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 Single Corner Rectangle 73"/>
            <p:cNvSpPr/>
            <p:nvPr/>
          </p:nvSpPr>
          <p:spPr>
            <a:xfrm flipH="1">
              <a:off x="3200400" y="1234012"/>
              <a:ext cx="457200" cy="72813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00"/>
          <p:cNvGrpSpPr/>
          <p:nvPr/>
        </p:nvGrpSpPr>
        <p:grpSpPr>
          <a:xfrm rot="16200000">
            <a:off x="6361508" y="2642571"/>
            <a:ext cx="548962" cy="823817"/>
            <a:chOff x="4257815" y="3604273"/>
            <a:chExt cx="632164" cy="948677"/>
          </a:xfrm>
        </p:grpSpPr>
        <p:grpSp>
          <p:nvGrpSpPr>
            <p:cNvPr id="17" name="Group 96"/>
            <p:cNvGrpSpPr/>
            <p:nvPr/>
          </p:nvGrpSpPr>
          <p:grpSpPr>
            <a:xfrm>
              <a:off x="4257815" y="3905805"/>
              <a:ext cx="632164" cy="647145"/>
              <a:chOff x="4107979" y="4055348"/>
              <a:chExt cx="966386" cy="788823"/>
            </a:xfrm>
          </p:grpSpPr>
          <p:sp>
            <p:nvSpPr>
              <p:cNvPr id="22" name="Isosceles Triangle 36"/>
              <p:cNvSpPr/>
              <p:nvPr/>
            </p:nvSpPr>
            <p:spPr bwMode="auto">
              <a:xfrm rot="10800000">
                <a:off x="4107979" y="4055348"/>
                <a:ext cx="966386" cy="785648"/>
              </a:xfrm>
              <a:prstGeom prst="triangle">
                <a:avLst/>
              </a:prstGeom>
              <a:gradFill>
                <a:gsLst>
                  <a:gs pos="0">
                    <a:schemeClr val="tx1">
                      <a:lumMod val="50000"/>
                      <a:lumOff val="50000"/>
                    </a:schemeClr>
                  </a:gs>
                  <a:gs pos="50000">
                    <a:schemeClr val="bg1">
                      <a:lumMod val="85000"/>
                    </a:schemeClr>
                  </a:gs>
                </a:gsLst>
                <a:lin ang="0" scaled="0"/>
              </a:gra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Isosceles Triangle 37"/>
              <p:cNvSpPr/>
              <p:nvPr/>
            </p:nvSpPr>
            <p:spPr bwMode="auto">
              <a:xfrm rot="10800000">
                <a:off x="4472566" y="4640971"/>
                <a:ext cx="237212" cy="203200"/>
              </a:xfrm>
              <a:prstGeom prst="triangle">
                <a:avLst/>
              </a:prstGeom>
              <a:solidFill>
                <a:schemeClr val="tx1">
                  <a:lumMod val="90000"/>
                  <a:lumOff val="10000"/>
                </a:schemeClr>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96"/>
            <p:cNvGrpSpPr/>
            <p:nvPr/>
          </p:nvGrpSpPr>
          <p:grpSpPr>
            <a:xfrm>
              <a:off x="4259771" y="3604273"/>
              <a:ext cx="630208" cy="416793"/>
              <a:chOff x="2514600" y="3103313"/>
              <a:chExt cx="914400" cy="604745"/>
            </a:xfrm>
          </p:grpSpPr>
          <p:sp>
            <p:nvSpPr>
              <p:cNvPr id="19" name="Pentagon 93"/>
              <p:cNvSpPr/>
              <p:nvPr/>
            </p:nvSpPr>
            <p:spPr>
              <a:xfrm rot="5400000">
                <a:off x="2364628" y="3253285"/>
                <a:ext cx="604743" cy="304800"/>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Pentagon 94"/>
              <p:cNvSpPr/>
              <p:nvPr/>
            </p:nvSpPr>
            <p:spPr>
              <a:xfrm rot="5400000">
                <a:off x="2669428" y="3253286"/>
                <a:ext cx="604743" cy="3048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Pentagon 95"/>
              <p:cNvSpPr/>
              <p:nvPr/>
            </p:nvSpPr>
            <p:spPr>
              <a:xfrm rot="5400000">
                <a:off x="2974228" y="3253287"/>
                <a:ext cx="604743" cy="304800"/>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20"/>
          <p:cNvGrpSpPr/>
          <p:nvPr/>
        </p:nvGrpSpPr>
        <p:grpSpPr>
          <a:xfrm rot="16200000" flipH="1">
            <a:off x="3190253" y="3225520"/>
            <a:ext cx="1261242" cy="363038"/>
            <a:chOff x="4889980" y="1620289"/>
            <a:chExt cx="1452400" cy="418060"/>
          </a:xfrm>
        </p:grpSpPr>
        <p:sp>
          <p:nvSpPr>
            <p:cNvPr id="25" name="Arc 121"/>
            <p:cNvSpPr/>
            <p:nvPr/>
          </p:nvSpPr>
          <p:spPr>
            <a:xfrm>
              <a:off x="5925370" y="1621338"/>
              <a:ext cx="417010" cy="417011"/>
            </a:xfrm>
            <a:prstGeom prst="arc">
              <a:avLst>
                <a:gd name="adj1" fmla="val 16003896"/>
                <a:gd name="adj2" fmla="val 5453928"/>
              </a:avLst>
            </a:prstGeom>
            <a:ln w="28575">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6" name="Straight Connector 122"/>
            <p:cNvCxnSpPr/>
            <p:nvPr/>
          </p:nvCxnSpPr>
          <p:spPr>
            <a:xfrm flipH="1" flipV="1">
              <a:off x="4889980" y="1620289"/>
              <a:ext cx="1236500" cy="138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123"/>
            <p:cNvCxnSpPr/>
            <p:nvPr/>
          </p:nvCxnSpPr>
          <p:spPr>
            <a:xfrm flipH="1">
              <a:off x="4889980" y="2038323"/>
              <a:ext cx="1236500" cy="2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8" name="Group 74"/>
          <p:cNvGrpSpPr/>
          <p:nvPr/>
        </p:nvGrpSpPr>
        <p:grpSpPr>
          <a:xfrm rot="16200000">
            <a:off x="4631336" y="2871208"/>
            <a:ext cx="547263" cy="364843"/>
            <a:chOff x="3200400" y="1234012"/>
            <a:chExt cx="1371600" cy="728138"/>
          </a:xfrm>
        </p:grpSpPr>
        <p:sp>
          <p:nvSpPr>
            <p:cNvPr id="29" name="Round Single Corner Rectangle 63"/>
            <p:cNvSpPr/>
            <p:nvPr/>
          </p:nvSpPr>
          <p:spPr>
            <a:xfrm>
              <a:off x="4114800" y="1234012"/>
              <a:ext cx="457200" cy="72813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70"/>
            <p:cNvSpPr/>
            <p:nvPr/>
          </p:nvSpPr>
          <p:spPr>
            <a:xfrm>
              <a:off x="3657600" y="1234012"/>
              <a:ext cx="457200" cy="7281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 Single Corner Rectangle 73"/>
            <p:cNvSpPr/>
            <p:nvPr/>
          </p:nvSpPr>
          <p:spPr>
            <a:xfrm flipH="1">
              <a:off x="3200400" y="1234012"/>
              <a:ext cx="457200" cy="72813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74"/>
          <p:cNvGrpSpPr/>
          <p:nvPr/>
        </p:nvGrpSpPr>
        <p:grpSpPr>
          <a:xfrm rot="16200000">
            <a:off x="5379614" y="2871208"/>
            <a:ext cx="547263" cy="364843"/>
            <a:chOff x="3200400" y="1234012"/>
            <a:chExt cx="1371600" cy="728138"/>
          </a:xfrm>
        </p:grpSpPr>
        <p:sp>
          <p:nvSpPr>
            <p:cNvPr id="33" name="Round Single Corner Rectangle 63"/>
            <p:cNvSpPr/>
            <p:nvPr/>
          </p:nvSpPr>
          <p:spPr>
            <a:xfrm>
              <a:off x="4114800" y="1234012"/>
              <a:ext cx="457200" cy="72813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78"/>
            <p:cNvSpPr/>
            <p:nvPr/>
          </p:nvSpPr>
          <p:spPr>
            <a:xfrm>
              <a:off x="3657600" y="1234012"/>
              <a:ext cx="457200" cy="7281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ound Single Corner Rectangle 73"/>
            <p:cNvSpPr/>
            <p:nvPr/>
          </p:nvSpPr>
          <p:spPr>
            <a:xfrm flipH="1">
              <a:off x="3200400" y="1234012"/>
              <a:ext cx="457200" cy="72813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20"/>
          <p:cNvGrpSpPr/>
          <p:nvPr/>
        </p:nvGrpSpPr>
        <p:grpSpPr>
          <a:xfrm rot="5400000" flipH="1" flipV="1">
            <a:off x="3918131" y="2508085"/>
            <a:ext cx="1261242" cy="363038"/>
            <a:chOff x="4889980" y="1620289"/>
            <a:chExt cx="1452400" cy="418060"/>
          </a:xfrm>
        </p:grpSpPr>
        <p:sp>
          <p:nvSpPr>
            <p:cNvPr id="37" name="Arc 81"/>
            <p:cNvSpPr/>
            <p:nvPr/>
          </p:nvSpPr>
          <p:spPr>
            <a:xfrm>
              <a:off x="5925370" y="1621338"/>
              <a:ext cx="417010" cy="417011"/>
            </a:xfrm>
            <a:prstGeom prst="arc">
              <a:avLst>
                <a:gd name="adj1" fmla="val 16003896"/>
                <a:gd name="adj2" fmla="val 5453928"/>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8" name="Straight Connector 82"/>
            <p:cNvCxnSpPr/>
            <p:nvPr/>
          </p:nvCxnSpPr>
          <p:spPr>
            <a:xfrm flipH="1" flipV="1">
              <a:off x="4889980" y="1620289"/>
              <a:ext cx="1236500" cy="138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Straight Connector 83"/>
            <p:cNvCxnSpPr/>
            <p:nvPr/>
          </p:nvCxnSpPr>
          <p:spPr>
            <a:xfrm flipH="1">
              <a:off x="4889980" y="2038323"/>
              <a:ext cx="1236500" cy="2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0" name="Group 120"/>
          <p:cNvGrpSpPr/>
          <p:nvPr/>
        </p:nvGrpSpPr>
        <p:grpSpPr>
          <a:xfrm rot="16200000" flipH="1">
            <a:off x="4649314" y="3225520"/>
            <a:ext cx="1261242" cy="363038"/>
            <a:chOff x="4889980" y="1620289"/>
            <a:chExt cx="1452400" cy="418060"/>
          </a:xfrm>
        </p:grpSpPr>
        <p:sp>
          <p:nvSpPr>
            <p:cNvPr id="41" name="Arc 85"/>
            <p:cNvSpPr/>
            <p:nvPr/>
          </p:nvSpPr>
          <p:spPr>
            <a:xfrm>
              <a:off x="5925370" y="1621338"/>
              <a:ext cx="417010" cy="417011"/>
            </a:xfrm>
            <a:prstGeom prst="arc">
              <a:avLst>
                <a:gd name="adj1" fmla="val 16003896"/>
                <a:gd name="adj2" fmla="val 5453928"/>
              </a:avLst>
            </a:prstGeom>
            <a:ln w="28575">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2" name="Straight Connector 86"/>
            <p:cNvCxnSpPr/>
            <p:nvPr/>
          </p:nvCxnSpPr>
          <p:spPr>
            <a:xfrm flipH="1" flipV="1">
              <a:off x="4889980" y="1620289"/>
              <a:ext cx="1236500" cy="1389"/>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3" name="Straight Connector 87"/>
            <p:cNvCxnSpPr/>
            <p:nvPr/>
          </p:nvCxnSpPr>
          <p:spPr>
            <a:xfrm flipH="1">
              <a:off x="4889980" y="2038323"/>
              <a:ext cx="1236500" cy="2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4" name="Group 120"/>
          <p:cNvGrpSpPr/>
          <p:nvPr/>
        </p:nvGrpSpPr>
        <p:grpSpPr>
          <a:xfrm rot="5400000" flipH="1" flipV="1">
            <a:off x="5397593" y="2508085"/>
            <a:ext cx="1261242" cy="363038"/>
            <a:chOff x="4889980" y="1620289"/>
            <a:chExt cx="1452400" cy="418060"/>
          </a:xfrm>
        </p:grpSpPr>
        <p:sp>
          <p:nvSpPr>
            <p:cNvPr id="45" name="Arc 89"/>
            <p:cNvSpPr/>
            <p:nvPr/>
          </p:nvSpPr>
          <p:spPr>
            <a:xfrm>
              <a:off x="5925370" y="1621338"/>
              <a:ext cx="417010" cy="417011"/>
            </a:xfrm>
            <a:prstGeom prst="arc">
              <a:avLst>
                <a:gd name="adj1" fmla="val 16003896"/>
                <a:gd name="adj2" fmla="val 5453928"/>
              </a:avLst>
            </a:prstGeom>
            <a:ln w="28575">
              <a:solidFill>
                <a:schemeClr val="accent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6" name="Straight Connector 90"/>
            <p:cNvCxnSpPr/>
            <p:nvPr/>
          </p:nvCxnSpPr>
          <p:spPr>
            <a:xfrm flipH="1" flipV="1">
              <a:off x="4889980" y="1620289"/>
              <a:ext cx="1236500" cy="138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7" name="Straight Connector 91"/>
            <p:cNvCxnSpPr/>
            <p:nvPr/>
          </p:nvCxnSpPr>
          <p:spPr>
            <a:xfrm flipH="1">
              <a:off x="4889980" y="2038323"/>
              <a:ext cx="1236500" cy="2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48" name="Group 120"/>
          <p:cNvGrpSpPr/>
          <p:nvPr/>
        </p:nvGrpSpPr>
        <p:grpSpPr>
          <a:xfrm rot="5400000" flipH="1" flipV="1">
            <a:off x="2438100" y="2508085"/>
            <a:ext cx="1261242" cy="363038"/>
            <a:chOff x="4889980" y="1620289"/>
            <a:chExt cx="1452400" cy="418060"/>
          </a:xfrm>
        </p:grpSpPr>
        <p:sp>
          <p:nvSpPr>
            <p:cNvPr id="49" name="Arc 96"/>
            <p:cNvSpPr/>
            <p:nvPr/>
          </p:nvSpPr>
          <p:spPr>
            <a:xfrm>
              <a:off x="5925370" y="1621338"/>
              <a:ext cx="417010" cy="417011"/>
            </a:xfrm>
            <a:prstGeom prst="arc">
              <a:avLst>
                <a:gd name="adj1" fmla="val 16003896"/>
                <a:gd name="adj2" fmla="val 5453928"/>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0" name="Straight Connector 97"/>
            <p:cNvCxnSpPr/>
            <p:nvPr/>
          </p:nvCxnSpPr>
          <p:spPr>
            <a:xfrm flipH="1" flipV="1">
              <a:off x="4889980" y="1620289"/>
              <a:ext cx="1236500" cy="138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Straight Connector 98"/>
            <p:cNvCxnSpPr/>
            <p:nvPr/>
          </p:nvCxnSpPr>
          <p:spPr>
            <a:xfrm flipH="1">
              <a:off x="4889980" y="2038323"/>
              <a:ext cx="1236500" cy="2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108"/>
          <p:cNvGrpSpPr/>
          <p:nvPr/>
        </p:nvGrpSpPr>
        <p:grpSpPr>
          <a:xfrm>
            <a:off x="4238904" y="1922453"/>
            <a:ext cx="663953" cy="644945"/>
            <a:chOff x="6299532" y="3384456"/>
            <a:chExt cx="469021" cy="455593"/>
          </a:xfrm>
        </p:grpSpPr>
        <p:sp>
          <p:nvSpPr>
            <p:cNvPr id="53" name="Oval 101"/>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5" name="Group 111"/>
          <p:cNvGrpSpPr/>
          <p:nvPr/>
        </p:nvGrpSpPr>
        <p:grpSpPr>
          <a:xfrm>
            <a:off x="4959058" y="3581080"/>
            <a:ext cx="663953" cy="644945"/>
            <a:chOff x="630683" y="4190009"/>
            <a:chExt cx="469021" cy="455593"/>
          </a:xfrm>
        </p:grpSpPr>
        <p:sp>
          <p:nvSpPr>
            <p:cNvPr id="56" name="Oval 105"/>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114"/>
          <p:cNvGrpSpPr/>
          <p:nvPr/>
        </p:nvGrpSpPr>
        <p:grpSpPr>
          <a:xfrm>
            <a:off x="3498888" y="3581080"/>
            <a:ext cx="663953" cy="644945"/>
            <a:chOff x="3425803" y="3384456"/>
            <a:chExt cx="469021" cy="455593"/>
          </a:xfrm>
        </p:grpSpPr>
        <p:sp>
          <p:nvSpPr>
            <p:cNvPr id="59" name="Oval 108"/>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1" name="Group 117"/>
          <p:cNvGrpSpPr/>
          <p:nvPr/>
        </p:nvGrpSpPr>
        <p:grpSpPr>
          <a:xfrm>
            <a:off x="2758872" y="1922453"/>
            <a:ext cx="663953" cy="644945"/>
            <a:chOff x="630683" y="3383511"/>
            <a:chExt cx="469021" cy="455593"/>
          </a:xfrm>
        </p:grpSpPr>
        <p:sp>
          <p:nvSpPr>
            <p:cNvPr id="62" name="Oval 11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4" name="Group 120"/>
          <p:cNvGrpSpPr/>
          <p:nvPr/>
        </p:nvGrpSpPr>
        <p:grpSpPr>
          <a:xfrm>
            <a:off x="5700919" y="1922453"/>
            <a:ext cx="663953" cy="644945"/>
            <a:chOff x="3428938" y="4190009"/>
            <a:chExt cx="469021" cy="455593"/>
          </a:xfrm>
        </p:grpSpPr>
        <p:sp>
          <p:nvSpPr>
            <p:cNvPr id="65" name="Oval 116"/>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Text Placeholder 3"/>
          <p:cNvSpPr txBox="1">
            <a:spLocks/>
          </p:cNvSpPr>
          <p:nvPr/>
        </p:nvSpPr>
        <p:spPr>
          <a:xfrm>
            <a:off x="2086245" y="3680032"/>
            <a:ext cx="1262551"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4048">
              <a:lnSpc>
                <a:spcPct val="120000"/>
              </a:lnSpc>
              <a:spcBef>
                <a:spcPct val="20000"/>
              </a:spcBef>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 Placeholder 3"/>
          <p:cNvSpPr txBox="1">
            <a:spLocks/>
          </p:cNvSpPr>
          <p:nvPr/>
        </p:nvSpPr>
        <p:spPr>
          <a:xfrm>
            <a:off x="5837388" y="3680032"/>
            <a:ext cx="1262551"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48">
              <a:lnSpc>
                <a:spcPct val="120000"/>
              </a:lnSpc>
              <a:spcBef>
                <a:spcPct val="20000"/>
              </a:spcBef>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 Placeholder 3"/>
          <p:cNvSpPr txBox="1">
            <a:spLocks/>
          </p:cNvSpPr>
          <p:nvPr/>
        </p:nvSpPr>
        <p:spPr>
          <a:xfrm>
            <a:off x="1349663" y="1919547"/>
            <a:ext cx="1262551"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4048">
              <a:lnSpc>
                <a:spcPct val="120000"/>
              </a:lnSpc>
              <a:spcBef>
                <a:spcPct val="20000"/>
              </a:spcBef>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 Placeholder 3"/>
          <p:cNvSpPr txBox="1">
            <a:spLocks/>
          </p:cNvSpPr>
          <p:nvPr/>
        </p:nvSpPr>
        <p:spPr>
          <a:xfrm>
            <a:off x="3939032" y="1384354"/>
            <a:ext cx="1262551"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48">
              <a:lnSpc>
                <a:spcPct val="120000"/>
              </a:lnSpc>
              <a:spcBef>
                <a:spcPct val="20000"/>
              </a:spcBef>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 Placeholder 3"/>
          <p:cNvSpPr txBox="1">
            <a:spLocks/>
          </p:cNvSpPr>
          <p:nvPr/>
        </p:nvSpPr>
        <p:spPr>
          <a:xfrm>
            <a:off x="6519699" y="1919547"/>
            <a:ext cx="1262551"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48">
              <a:lnSpc>
                <a:spcPct val="120000"/>
              </a:lnSpc>
              <a:spcBef>
                <a:spcPct val="20000"/>
              </a:spcBef>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矩形 7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4726498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ppt_w</p:attrName>
                                        </p:attrNameLst>
                                      </p:cBhvr>
                                      <p:tavLst>
                                        <p:tav tm="0">
                                          <p:val>
                                            <p:fltVal val="0"/>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animEffect transition="in" filter="fade">
                                      <p:cBhvr>
                                        <p:cTn id="18" dur="500"/>
                                        <p:tgtEl>
                                          <p:spTgt spid="6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right)">
                                      <p:cBhvr>
                                        <p:cTn id="22" dur="500"/>
                                        <p:tgtEl>
                                          <p:spTgt spid="69"/>
                                        </p:tgtEl>
                                      </p:cBhvr>
                                    </p:animEffect>
                                  </p:childTnLst>
                                </p:cTn>
                              </p:par>
                            </p:childTnLst>
                          </p:cTn>
                        </p:par>
                        <p:par>
                          <p:cTn id="23" fill="hold">
                            <p:stCondLst>
                              <p:cond delay="2000"/>
                            </p:stCondLst>
                            <p:childTnLst>
                              <p:par>
                                <p:cTn id="24" presetID="2" presetClass="entr" presetSubtype="2" accel="50000" decel="5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childTnLst>
                          </p:cTn>
                        </p:par>
                        <p:par>
                          <p:cTn id="32" fill="hold">
                            <p:stCondLst>
                              <p:cond delay="3000"/>
                            </p:stCondLst>
                            <p:childTnLst>
                              <p:par>
                                <p:cTn id="33" presetID="53"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right)">
                                      <p:cBhvr>
                                        <p:cTn id="41" dur="500"/>
                                        <p:tgtEl>
                                          <p:spTgt spid="67"/>
                                        </p:tgtEl>
                                      </p:cBhvr>
                                    </p:animEffect>
                                  </p:childTnLst>
                                </p:cTn>
                              </p:par>
                            </p:childTnLst>
                          </p:cTn>
                        </p:par>
                        <p:par>
                          <p:cTn id="42" fill="hold">
                            <p:stCondLst>
                              <p:cond delay="4000"/>
                            </p:stCondLst>
                            <p:childTnLst>
                              <p:par>
                                <p:cTn id="43" presetID="2" presetClass="entr" presetSubtype="2" accel="50000" decel="5000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5000"/>
                            </p:stCondLst>
                            <p:childTnLst>
                              <p:par>
                                <p:cTn id="52" presetID="53" presetClass="entr" presetSubtype="0"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down)">
                                      <p:cBhvr>
                                        <p:cTn id="60" dur="500"/>
                                        <p:tgtEl>
                                          <p:spTgt spid="70"/>
                                        </p:tgtEl>
                                      </p:cBhvr>
                                    </p:animEffect>
                                  </p:childTnLst>
                                </p:cTn>
                              </p:par>
                            </p:childTnLst>
                          </p:cTn>
                        </p:par>
                        <p:par>
                          <p:cTn id="61" fill="hold">
                            <p:stCondLst>
                              <p:cond delay="6000"/>
                            </p:stCondLst>
                            <p:childTnLst>
                              <p:par>
                                <p:cTn id="62" presetID="2" presetClass="entr" presetSubtype="2" accel="50000" decel="5000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1+#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up)">
                                      <p:cBhvr>
                                        <p:cTn id="69" dur="500"/>
                                        <p:tgtEl>
                                          <p:spTgt spid="40"/>
                                        </p:tgtEl>
                                      </p:cBhvr>
                                    </p:animEffect>
                                  </p:childTnLst>
                                </p:cTn>
                              </p:par>
                            </p:childTnLst>
                          </p:cTn>
                        </p:par>
                        <p:par>
                          <p:cTn id="70" fill="hold">
                            <p:stCondLst>
                              <p:cond delay="7000"/>
                            </p:stCondLst>
                            <p:childTnLst>
                              <p:par>
                                <p:cTn id="71" presetID="53" presetClass="entr" presetSubtype="0" fill="hold"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par>
                          <p:cTn id="80" fill="hold">
                            <p:stCondLst>
                              <p:cond delay="8000"/>
                            </p:stCondLst>
                            <p:childTnLst>
                              <p:par>
                                <p:cTn id="81" presetID="2" presetClass="entr" presetSubtype="2" accel="50000" decel="50000"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1+#ppt_w/2"/>
                                          </p:val>
                                        </p:tav>
                                        <p:tav tm="100000">
                                          <p:val>
                                            <p:strVal val="#ppt_x"/>
                                          </p:val>
                                        </p:tav>
                                      </p:tavLst>
                                    </p:anim>
                                    <p:anim calcmode="lin" valueType="num">
                                      <p:cBhvr additive="base">
                                        <p:cTn id="84" dur="500" fill="hold"/>
                                        <p:tgtEl>
                                          <p:spTgt spid="32"/>
                                        </p:tgtEl>
                                        <p:attrNameLst>
                                          <p:attrName>ppt_y</p:attrName>
                                        </p:attrNameLst>
                                      </p:cBhvr>
                                      <p:tavLst>
                                        <p:tav tm="0">
                                          <p:val>
                                            <p:strVal val="#ppt_y"/>
                                          </p:val>
                                        </p:tav>
                                        <p:tav tm="100000">
                                          <p:val>
                                            <p:strVal val="#ppt_y"/>
                                          </p:val>
                                        </p:tav>
                                      </p:tavLst>
                                    </p:anim>
                                  </p:childTnLst>
                                </p:cTn>
                              </p:par>
                            </p:childTnLst>
                          </p:cTn>
                        </p:par>
                        <p:par>
                          <p:cTn id="85" fill="hold">
                            <p:stCondLst>
                              <p:cond delay="8500"/>
                            </p:stCondLst>
                            <p:childTnLst>
                              <p:par>
                                <p:cTn id="86" presetID="22" presetClass="entr" presetSubtype="4" fill="hold"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wipe(down)">
                                      <p:cBhvr>
                                        <p:cTn id="88" dur="500"/>
                                        <p:tgtEl>
                                          <p:spTgt spid="44"/>
                                        </p:tgtEl>
                                      </p:cBhvr>
                                    </p:animEffect>
                                  </p:childTnLst>
                                </p:cTn>
                              </p:par>
                            </p:childTnLst>
                          </p:cTn>
                        </p:par>
                        <p:par>
                          <p:cTn id="89" fill="hold">
                            <p:stCondLst>
                              <p:cond delay="9000"/>
                            </p:stCondLst>
                            <p:childTnLst>
                              <p:par>
                                <p:cTn id="90" presetID="53" presetClass="entr" presetSubtype="0"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left)">
                                      <p:cBhvr>
                                        <p:cTn id="98" dur="500"/>
                                        <p:tgtEl>
                                          <p:spTgt spid="71"/>
                                        </p:tgtEl>
                                      </p:cBhvr>
                                    </p:animEffect>
                                  </p:childTnLst>
                                </p:cTn>
                              </p:par>
                            </p:childTnLst>
                          </p:cTn>
                        </p:par>
                        <p:par>
                          <p:cTn id="99" fill="hold">
                            <p:stCondLst>
                              <p:cond delay="10000"/>
                            </p:stCondLst>
                            <p:childTnLst>
                              <p:par>
                                <p:cTn id="100" presetID="2" presetClass="entr" presetSubtype="2" accel="50000" decel="50000" fill="hold" nodeType="after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additive="base">
                                        <p:cTn id="102" dur="500" fill="hold"/>
                                        <p:tgtEl>
                                          <p:spTgt spid="16"/>
                                        </p:tgtEl>
                                        <p:attrNameLst>
                                          <p:attrName>ppt_x</p:attrName>
                                        </p:attrNameLst>
                                      </p:cBhvr>
                                      <p:tavLst>
                                        <p:tav tm="0">
                                          <p:val>
                                            <p:strVal val="1+#ppt_w/2"/>
                                          </p:val>
                                        </p:tav>
                                        <p:tav tm="100000">
                                          <p:val>
                                            <p:strVal val="#ppt_x"/>
                                          </p:val>
                                        </p:tav>
                                      </p:tavLst>
                                    </p:anim>
                                    <p:anim calcmode="lin" valueType="num">
                                      <p:cBhvr additive="base">
                                        <p:cTn id="10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小清新新学期教学课件PPT模板"/>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335B74"/>
      </a:dk2>
      <a:lt2>
        <a:srgbClr val="DFE3E5"/>
      </a:lt2>
      <a:accent1>
        <a:srgbClr val="1CADE4"/>
      </a:accent1>
      <a:accent2>
        <a:srgbClr val="EFA2B3"/>
      </a:accent2>
      <a:accent3>
        <a:srgbClr val="1CADE4"/>
      </a:accent3>
      <a:accent4>
        <a:srgbClr val="EFA2B3"/>
      </a:accent4>
      <a:accent5>
        <a:srgbClr val="1CADE4"/>
      </a:accent5>
      <a:accent6>
        <a:srgbClr val="EFA2B3"/>
      </a:accent6>
      <a:hlink>
        <a:srgbClr val="6EAC1C"/>
      </a:hlink>
      <a:folHlink>
        <a:srgbClr val="B26B0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108</TotalTime>
  <Words>2313</Words>
  <Application>Microsoft Office PowerPoint</Application>
  <PresentationFormat>全屏显示(16:9)</PresentationFormat>
  <Paragraphs>336</Paragraphs>
  <Slides>30</Slides>
  <Notes>30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宋体</vt:lpstr>
      <vt:lpstr>微软雅黑</vt:lpstr>
      <vt:lpstr>Aparajita</vt:lpstr>
      <vt:lpstr>Arial</vt:lpstr>
      <vt:lpstr>Calibri</vt:lpstr>
      <vt:lpstr>Corbel</vt:lpstr>
      <vt:lpstr>David</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卡通小清新新学期教学课件PPT模板</dc:title>
  <cp:lastModifiedBy>Administrator</cp:lastModifiedBy>
  <cp:revision>12</cp:revision>
  <dcterms:created xsi:type="dcterms:W3CDTF">2016-12-15T07:34:57Z</dcterms:created>
  <dcterms:modified xsi:type="dcterms:W3CDTF">2018-02-01T12:30:10Z</dcterms:modified>
</cp:coreProperties>
</file>