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1" r:id="rId1"/>
  </p:sldMasterIdLst>
  <p:notesMasterIdLst>
    <p:notesMasterId r:id="rId32"/>
  </p:notesMasterIdLst>
  <p:handoutMasterIdLst>
    <p:handoutMasterId r:id="rId33"/>
  </p:handoutMasterIdLst>
  <p:sldIdLst>
    <p:sldId id="291" r:id="rId2"/>
    <p:sldId id="293" r:id="rId3"/>
    <p:sldId id="294" r:id="rId4"/>
    <p:sldId id="298" r:id="rId5"/>
    <p:sldId id="299" r:id="rId6"/>
    <p:sldId id="300" r:id="rId7"/>
    <p:sldId id="301" r:id="rId8"/>
    <p:sldId id="302" r:id="rId9"/>
    <p:sldId id="303" r:id="rId10"/>
    <p:sldId id="323" r:id="rId11"/>
    <p:sldId id="304" r:id="rId12"/>
    <p:sldId id="305" r:id="rId13"/>
    <p:sldId id="306" r:id="rId14"/>
    <p:sldId id="307" r:id="rId15"/>
    <p:sldId id="308" r:id="rId16"/>
    <p:sldId id="309" r:id="rId17"/>
    <p:sldId id="322" r:id="rId18"/>
    <p:sldId id="310" r:id="rId19"/>
    <p:sldId id="311" r:id="rId20"/>
    <p:sldId id="312" r:id="rId21"/>
    <p:sldId id="313" r:id="rId22"/>
    <p:sldId id="314" r:id="rId23"/>
    <p:sldId id="315" r:id="rId24"/>
    <p:sldId id="321" r:id="rId25"/>
    <p:sldId id="316" r:id="rId26"/>
    <p:sldId id="317" r:id="rId27"/>
    <p:sldId id="318" r:id="rId28"/>
    <p:sldId id="319" r:id="rId29"/>
    <p:sldId id="320" r:id="rId30"/>
    <p:sldId id="324" r:id="rId31"/>
  </p:sldIdLst>
  <p:sldSz cx="9144000" cy="5143500" type="screen16x9"/>
  <p:notesSz cx="6858000" cy="9144000"/>
  <p:custDataLst>
    <p:tags r:id="rId3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35" indent="-129821"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128" indent="-26189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321" indent="-393976"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514" indent="-526054"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575" algn="l" defTabSz="65023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690" algn="l" defTabSz="65023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04" algn="l" defTabSz="65023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0919" algn="l" defTabSz="65023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30" userDrawn="1">
          <p15:clr>
            <a:srgbClr val="A4A3A4"/>
          </p15:clr>
        </p15:guide>
        <p15:guide id="2" pos="2880" userDrawn="1">
          <p15:clr>
            <a:srgbClr val="A4A3A4"/>
          </p15:clr>
        </p15:guide>
        <p15:guide id="3" pos="396" userDrawn="1">
          <p15:clr>
            <a:srgbClr val="A4A3A4"/>
          </p15:clr>
        </p15:guide>
        <p15:guide id="5" orient="horz" pos="2975" userDrawn="1">
          <p15:clr>
            <a:srgbClr val="A4A3A4"/>
          </p15:clr>
        </p15:guide>
        <p15:guide id="6" pos="5396" userDrawn="1">
          <p15:clr>
            <a:srgbClr val="A4A3A4"/>
          </p15:clr>
        </p15:guide>
        <p15:guide id="7" pos="267" userDrawn="1">
          <p15:clr>
            <a:srgbClr val="A4A3A4"/>
          </p15:clr>
        </p15:guide>
        <p15:guide id="8" pos="9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8D5F"/>
    <a:srgbClr val="FFFFFF"/>
    <a:srgbClr val="058A82"/>
    <a:srgbClr val="E2E000"/>
    <a:srgbClr val="53B129"/>
    <a:srgbClr val="02602E"/>
    <a:srgbClr val="FFC000"/>
    <a:srgbClr val="08B689"/>
    <a:srgbClr val="79B50F"/>
    <a:srgbClr val="09B0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50" autoAdjust="0"/>
    <p:restoredTop sz="96429" autoAdjust="0"/>
  </p:normalViewPr>
  <p:slideViewPr>
    <p:cSldViewPr>
      <p:cViewPr>
        <p:scale>
          <a:sx n="100" d="100"/>
          <a:sy n="100" d="100"/>
        </p:scale>
        <p:origin x="1812" y="930"/>
      </p:cViewPr>
      <p:guideLst>
        <p:guide orient="horz" pos="330"/>
        <p:guide pos="2880"/>
        <p:guide pos="396"/>
        <p:guide orient="horz" pos="2975"/>
        <p:guide pos="5396"/>
        <p:guide pos="267"/>
        <p:guide pos="960"/>
      </p:guideLst>
    </p:cSldViewPr>
  </p:slideViewPr>
  <p:outlineViewPr>
    <p:cViewPr>
      <p:scale>
        <a:sx n="100" d="100"/>
        <a:sy n="100" d="100"/>
      </p:scale>
      <p:origin x="0" y="-21174"/>
    </p:cViewPr>
  </p:outlineViewPr>
  <p:notesTextViewPr>
    <p:cViewPr>
      <p:scale>
        <a:sx n="1" d="1"/>
        <a:sy n="1" d="1"/>
      </p:scale>
      <p:origin x="0" y="0"/>
    </p:cViewPr>
  </p:notesTextViewPr>
  <p:sorterViewPr>
    <p:cViewPr varScale="1">
      <p:scale>
        <a:sx n="1" d="1"/>
        <a:sy n="1" d="1"/>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2018\2\1 Thursday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2018\2\1 Thursday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24" kern="1200">
        <a:solidFill>
          <a:schemeClr val="tx1"/>
        </a:solidFill>
        <a:latin typeface="+mn-lt"/>
        <a:ea typeface="+mn-ea"/>
        <a:cs typeface="+mn-cs"/>
      </a:defRPr>
    </a:lvl1pPr>
    <a:lvl2pPr marL="323986" algn="l" rtl="0" eaLnBrk="0" fontAlgn="base" hangingPunct="0">
      <a:spcBef>
        <a:spcPct val="30000"/>
      </a:spcBef>
      <a:spcAft>
        <a:spcPct val="0"/>
      </a:spcAft>
      <a:defRPr sz="924" kern="1200">
        <a:solidFill>
          <a:schemeClr val="tx1"/>
        </a:solidFill>
        <a:latin typeface="+mn-lt"/>
        <a:ea typeface="+mn-ea"/>
        <a:cs typeface="+mn-cs"/>
      </a:defRPr>
    </a:lvl2pPr>
    <a:lvl3pPr marL="649101" algn="l" rtl="0" eaLnBrk="0" fontAlgn="base" hangingPunct="0">
      <a:spcBef>
        <a:spcPct val="30000"/>
      </a:spcBef>
      <a:spcAft>
        <a:spcPct val="0"/>
      </a:spcAft>
      <a:defRPr sz="924" kern="1200">
        <a:solidFill>
          <a:schemeClr val="tx1"/>
        </a:solidFill>
        <a:latin typeface="+mn-lt"/>
        <a:ea typeface="+mn-ea"/>
        <a:cs typeface="+mn-cs"/>
      </a:defRPr>
    </a:lvl3pPr>
    <a:lvl4pPr marL="974216" algn="l" rtl="0" eaLnBrk="0" fontAlgn="base" hangingPunct="0">
      <a:spcBef>
        <a:spcPct val="30000"/>
      </a:spcBef>
      <a:spcAft>
        <a:spcPct val="0"/>
      </a:spcAft>
      <a:defRPr sz="924" kern="1200">
        <a:solidFill>
          <a:schemeClr val="tx1"/>
        </a:solidFill>
        <a:latin typeface="+mn-lt"/>
        <a:ea typeface="+mn-ea"/>
        <a:cs typeface="+mn-cs"/>
      </a:defRPr>
    </a:lvl4pPr>
    <a:lvl5pPr marL="1299331" algn="l" rtl="0" eaLnBrk="0" fontAlgn="base" hangingPunct="0">
      <a:spcBef>
        <a:spcPct val="30000"/>
      </a:spcBef>
      <a:spcAft>
        <a:spcPct val="0"/>
      </a:spcAft>
      <a:defRPr sz="924" kern="1200">
        <a:solidFill>
          <a:schemeClr val="tx1"/>
        </a:solidFill>
        <a:latin typeface="+mn-lt"/>
        <a:ea typeface="+mn-ea"/>
        <a:cs typeface="+mn-cs"/>
      </a:defRPr>
    </a:lvl5pPr>
    <a:lvl6pPr marL="1625214" algn="l" defTabSz="650085" rtl="0" eaLnBrk="1" latinLnBrk="0" hangingPunct="1">
      <a:defRPr sz="924" kern="1200">
        <a:solidFill>
          <a:schemeClr val="tx1"/>
        </a:solidFill>
        <a:latin typeface="+mn-lt"/>
        <a:ea typeface="+mn-ea"/>
        <a:cs typeface="+mn-cs"/>
      </a:defRPr>
    </a:lvl6pPr>
    <a:lvl7pPr marL="1950257" algn="l" defTabSz="650085" rtl="0" eaLnBrk="1" latinLnBrk="0" hangingPunct="1">
      <a:defRPr sz="924" kern="1200">
        <a:solidFill>
          <a:schemeClr val="tx1"/>
        </a:solidFill>
        <a:latin typeface="+mn-lt"/>
        <a:ea typeface="+mn-ea"/>
        <a:cs typeface="+mn-cs"/>
      </a:defRPr>
    </a:lvl7pPr>
    <a:lvl8pPr marL="2275301" algn="l" defTabSz="650085" rtl="0" eaLnBrk="1" latinLnBrk="0" hangingPunct="1">
      <a:defRPr sz="924" kern="1200">
        <a:solidFill>
          <a:schemeClr val="tx1"/>
        </a:solidFill>
        <a:latin typeface="+mn-lt"/>
        <a:ea typeface="+mn-ea"/>
        <a:cs typeface="+mn-cs"/>
      </a:defRPr>
    </a:lvl8pPr>
    <a:lvl9pPr marL="2600342" algn="l" defTabSz="650085" rtl="0" eaLnBrk="1" latinLnBrk="0" hangingPunct="1">
      <a:defRPr sz="92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162342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052861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880421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26913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671185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556136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061575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543607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84384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921160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102061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365449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846922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725416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168649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25813830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480711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530131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10409445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27</a:t>
            </a:fld>
            <a:endParaRPr lang="zh-CN" altLang="en-US"/>
          </a:p>
        </p:txBody>
      </p:sp>
    </p:spTree>
    <p:extLst>
      <p:ext uri="{BB962C8B-B14F-4D97-AF65-F5344CB8AC3E}">
        <p14:creationId xmlns:p14="http://schemas.microsoft.com/office/powerpoint/2010/main" val="159691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28</a:t>
            </a:fld>
            <a:endParaRPr lang="zh-CN" altLang="en-US"/>
          </a:p>
        </p:txBody>
      </p:sp>
    </p:spTree>
    <p:extLst>
      <p:ext uri="{BB962C8B-B14F-4D97-AF65-F5344CB8AC3E}">
        <p14:creationId xmlns:p14="http://schemas.microsoft.com/office/powerpoint/2010/main" val="369957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29</a:t>
            </a:fld>
            <a:endParaRPr lang="zh-CN" altLang="en-US"/>
          </a:p>
        </p:txBody>
      </p:sp>
    </p:spTree>
    <p:extLst>
      <p:ext uri="{BB962C8B-B14F-4D97-AF65-F5344CB8AC3E}">
        <p14:creationId xmlns:p14="http://schemas.microsoft.com/office/powerpoint/2010/main" val="4136245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633502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30</a:t>
            </a:fld>
            <a:endParaRPr lang="zh-CN" altLang="en-US"/>
          </a:p>
        </p:txBody>
      </p:sp>
    </p:spTree>
    <p:extLst>
      <p:ext uri="{BB962C8B-B14F-4D97-AF65-F5344CB8AC3E}">
        <p14:creationId xmlns:p14="http://schemas.microsoft.com/office/powerpoint/2010/main" val="15117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215470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11554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607869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4249476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069832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598856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87986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69600"/>
          <a:stretch/>
        </p:blipFill>
        <p:spPr>
          <a:xfrm>
            <a:off x="0" y="0"/>
            <a:ext cx="9144000" cy="1563638"/>
          </a:xfrm>
          <a:prstGeom prst="rect">
            <a:avLst/>
          </a:prstGeom>
        </p:spPr>
      </p:pic>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7400" r="30313"/>
          <a:stretch/>
        </p:blipFill>
        <p:spPr>
          <a:xfrm>
            <a:off x="0" y="1923678"/>
            <a:ext cx="6372200" cy="3219822"/>
          </a:xfrm>
          <a:prstGeom prst="rect">
            <a:avLst/>
          </a:prstGeom>
        </p:spPr>
      </p:pic>
      <p:pic>
        <p:nvPicPr>
          <p:cNvPr id="5" name="图片 4"/>
          <p:cNvPicPr>
            <a:picLocks noChangeAspect="1"/>
          </p:cNvPicPr>
          <p:nvPr userDrawn="1"/>
        </p:nvPicPr>
        <p:blipFill rotWithShape="1">
          <a:blip r:embed="rId4">
            <a:extLst>
              <a:ext uri="{28A0092B-C50C-407E-A947-70E740481C1C}">
                <a14:useLocalDpi xmlns:a14="http://schemas.microsoft.com/office/drawing/2010/main" val="0"/>
              </a:ext>
            </a:extLst>
          </a:blip>
          <a:srcRect l="60237" t="23401" r="7476" b="15000"/>
          <a:stretch/>
        </p:blipFill>
        <p:spPr>
          <a:xfrm>
            <a:off x="6167936" y="1897721"/>
            <a:ext cx="2952328" cy="3168352"/>
          </a:xfrm>
          <a:prstGeom prst="rect">
            <a:avLst/>
          </a:prstGeom>
        </p:spPr>
      </p:pic>
    </p:spTree>
    <p:extLst>
      <p:ext uri="{BB962C8B-B14F-4D97-AF65-F5344CB8AC3E}">
        <p14:creationId xmlns:p14="http://schemas.microsoft.com/office/powerpoint/2010/main" val="140140974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80487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094120735"/>
      </p:ext>
    </p:extLst>
  </p:cSld>
  <p:clrMap bg1="lt1" tx1="dk1" bg2="lt2" tx2="dk2" accent1="accent1" accent2="accent2" accent3="accent3" accent4="accent4" accent5="accent5" accent6="accent6" hlink="hlink" folHlink="folHlink"/>
  <p:sldLayoutIdLst>
    <p:sldLayoutId id="2147483943" r:id="rId1"/>
    <p:sldLayoutId id="2147483949" r:id="rId2"/>
    <p:sldLayoutId id="2147483950" r:id="rId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50230" rtl="0" eaLnBrk="1" latinLnBrk="0" hangingPunct="1">
        <a:lnSpc>
          <a:spcPct val="90000"/>
        </a:lnSpc>
        <a:spcBef>
          <a:spcPct val="0"/>
        </a:spcBef>
        <a:buNone/>
        <a:defRPr sz="3129" kern="1200">
          <a:solidFill>
            <a:schemeClr val="tx1"/>
          </a:solidFill>
          <a:latin typeface="+mj-lt"/>
          <a:ea typeface="+mj-ea"/>
          <a:cs typeface="+mj-cs"/>
        </a:defRPr>
      </a:lvl1pPr>
    </p:titleStyle>
    <p:bodyStyle>
      <a:lvl1pPr marL="162557" indent="-162557" algn="l" defTabSz="650230" rtl="0" eaLnBrk="1" latinLnBrk="0" hangingPunct="1">
        <a:lnSpc>
          <a:spcPct val="90000"/>
        </a:lnSpc>
        <a:spcBef>
          <a:spcPts val="711"/>
        </a:spcBef>
        <a:buFont typeface="Arial" panose="020B0604020202020204" pitchFamily="34" charset="0"/>
        <a:buChar char="•"/>
        <a:defRPr sz="1991" kern="1200">
          <a:solidFill>
            <a:schemeClr val="tx1"/>
          </a:solidFill>
          <a:latin typeface="+mn-lt"/>
          <a:ea typeface="+mn-ea"/>
          <a:cs typeface="+mn-cs"/>
        </a:defRPr>
      </a:lvl1pPr>
      <a:lvl2pPr marL="487672" indent="-162557" algn="l" defTabSz="650230" rtl="0" eaLnBrk="1" latinLnBrk="0" hangingPunct="1">
        <a:lnSpc>
          <a:spcPct val="90000"/>
        </a:lnSpc>
        <a:spcBef>
          <a:spcPts val="356"/>
        </a:spcBef>
        <a:buFont typeface="Arial" panose="020B0604020202020204" pitchFamily="34" charset="0"/>
        <a:buChar char="•"/>
        <a:defRPr sz="1707" kern="1200">
          <a:solidFill>
            <a:schemeClr val="tx1"/>
          </a:solidFill>
          <a:latin typeface="+mn-lt"/>
          <a:ea typeface="+mn-ea"/>
          <a:cs typeface="+mn-cs"/>
        </a:defRPr>
      </a:lvl2pPr>
      <a:lvl3pPr marL="812787" indent="-162557" algn="l" defTabSz="650230" rtl="0" eaLnBrk="1" latinLnBrk="0" hangingPunct="1">
        <a:lnSpc>
          <a:spcPct val="90000"/>
        </a:lnSpc>
        <a:spcBef>
          <a:spcPts val="356"/>
        </a:spcBef>
        <a:buFont typeface="Arial" panose="020B0604020202020204" pitchFamily="34" charset="0"/>
        <a:buChar char="•"/>
        <a:defRPr sz="1422" kern="1200">
          <a:solidFill>
            <a:schemeClr val="tx1"/>
          </a:solidFill>
          <a:latin typeface="+mn-lt"/>
          <a:ea typeface="+mn-ea"/>
          <a:cs typeface="+mn-cs"/>
        </a:defRPr>
      </a:lvl3pPr>
      <a:lvl4pPr marL="1137902"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4pPr>
      <a:lvl5pPr marL="1463017"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5pPr>
      <a:lvl6pPr marL="1788132"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6pPr>
      <a:lvl7pPr marL="2113247"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7pPr>
      <a:lvl8pPr marL="2438362"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8pPr>
      <a:lvl9pPr marL="2763477" indent="-162557" algn="l" defTabSz="650230" rtl="0" eaLnBrk="1" latinLnBrk="0" hangingPunct="1">
        <a:lnSpc>
          <a:spcPct val="90000"/>
        </a:lnSpc>
        <a:spcBef>
          <a:spcPts val="356"/>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30" rtl="0" eaLnBrk="1" latinLnBrk="0" hangingPunct="1">
        <a:defRPr sz="1280" kern="1200">
          <a:solidFill>
            <a:schemeClr val="tx1"/>
          </a:solidFill>
          <a:latin typeface="+mn-lt"/>
          <a:ea typeface="+mn-ea"/>
          <a:cs typeface="+mn-cs"/>
        </a:defRPr>
      </a:lvl1pPr>
      <a:lvl2pPr marL="325115" algn="l" defTabSz="650230" rtl="0" eaLnBrk="1" latinLnBrk="0" hangingPunct="1">
        <a:defRPr sz="1280" kern="1200">
          <a:solidFill>
            <a:schemeClr val="tx1"/>
          </a:solidFill>
          <a:latin typeface="+mn-lt"/>
          <a:ea typeface="+mn-ea"/>
          <a:cs typeface="+mn-cs"/>
        </a:defRPr>
      </a:lvl2pPr>
      <a:lvl3pPr marL="650230" algn="l" defTabSz="650230" rtl="0" eaLnBrk="1" latinLnBrk="0" hangingPunct="1">
        <a:defRPr sz="1280" kern="1200">
          <a:solidFill>
            <a:schemeClr val="tx1"/>
          </a:solidFill>
          <a:latin typeface="+mn-lt"/>
          <a:ea typeface="+mn-ea"/>
          <a:cs typeface="+mn-cs"/>
        </a:defRPr>
      </a:lvl3pPr>
      <a:lvl4pPr marL="975345" algn="l" defTabSz="650230" rtl="0" eaLnBrk="1" latinLnBrk="0" hangingPunct="1">
        <a:defRPr sz="1280" kern="1200">
          <a:solidFill>
            <a:schemeClr val="tx1"/>
          </a:solidFill>
          <a:latin typeface="+mn-lt"/>
          <a:ea typeface="+mn-ea"/>
          <a:cs typeface="+mn-cs"/>
        </a:defRPr>
      </a:lvl4pPr>
      <a:lvl5pPr marL="1300460" algn="l" defTabSz="650230" rtl="0" eaLnBrk="1" latinLnBrk="0" hangingPunct="1">
        <a:defRPr sz="1280" kern="1200">
          <a:solidFill>
            <a:schemeClr val="tx1"/>
          </a:solidFill>
          <a:latin typeface="+mn-lt"/>
          <a:ea typeface="+mn-ea"/>
          <a:cs typeface="+mn-cs"/>
        </a:defRPr>
      </a:lvl5pPr>
      <a:lvl6pPr marL="1625575" algn="l" defTabSz="650230" rtl="0" eaLnBrk="1" latinLnBrk="0" hangingPunct="1">
        <a:defRPr sz="1280" kern="1200">
          <a:solidFill>
            <a:schemeClr val="tx1"/>
          </a:solidFill>
          <a:latin typeface="+mn-lt"/>
          <a:ea typeface="+mn-ea"/>
          <a:cs typeface="+mn-cs"/>
        </a:defRPr>
      </a:lvl6pPr>
      <a:lvl7pPr marL="1950690" algn="l" defTabSz="650230" rtl="0" eaLnBrk="1" latinLnBrk="0" hangingPunct="1">
        <a:defRPr sz="1280" kern="1200">
          <a:solidFill>
            <a:schemeClr val="tx1"/>
          </a:solidFill>
          <a:latin typeface="+mn-lt"/>
          <a:ea typeface="+mn-ea"/>
          <a:cs typeface="+mn-cs"/>
        </a:defRPr>
      </a:lvl7pPr>
      <a:lvl8pPr marL="2275804" algn="l" defTabSz="650230" rtl="0" eaLnBrk="1" latinLnBrk="0" hangingPunct="1">
        <a:defRPr sz="1280" kern="1200">
          <a:solidFill>
            <a:schemeClr val="tx1"/>
          </a:solidFill>
          <a:latin typeface="+mn-lt"/>
          <a:ea typeface="+mn-ea"/>
          <a:cs typeface="+mn-cs"/>
        </a:defRPr>
      </a:lvl8pPr>
      <a:lvl9pPr marL="2600919" algn="l" defTabSz="650230"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10"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image" Target="../media/image11.png"/><Relationship Id="rId2" Type="http://schemas.openxmlformats.org/officeDocument/2006/relationships/tags" Target="../tags/tag10.xml"/><Relationship Id="rId16" Type="http://schemas.openxmlformats.org/officeDocument/2006/relationships/image" Target="../media/image10.png"/><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notesSlide" Target="../notesSlides/notesSlide14.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10" Type="http://schemas.openxmlformats.org/officeDocument/2006/relationships/image" Target="../media/image4.png"/><Relationship Id="rId4" Type="http://schemas.openxmlformats.org/officeDocument/2006/relationships/notesSlide" Target="../notesSlides/notesSlide30.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8.jpg"/><Relationship Id="rId4" Type="http://schemas.openxmlformats.org/officeDocument/2006/relationships/tags" Target="../tags/tag5.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b="69600"/>
          <a:stretch/>
        </p:blipFill>
        <p:spPr>
          <a:xfrm>
            <a:off x="0" y="0"/>
            <a:ext cx="9144000" cy="1563638"/>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t="37400" r="30313"/>
          <a:stretch/>
        </p:blipFill>
        <p:spPr>
          <a:xfrm>
            <a:off x="0" y="1923678"/>
            <a:ext cx="6372200" cy="3219822"/>
          </a:xfrm>
          <a:prstGeom prst="rect">
            <a:avLst/>
          </a:prstGeom>
        </p:spPr>
      </p:pic>
      <p:sp>
        <p:nvSpPr>
          <p:cNvPr id="10" name="矩形 9"/>
          <p:cNvSpPr/>
          <p:nvPr/>
        </p:nvSpPr>
        <p:spPr>
          <a:xfrm>
            <a:off x="1979712" y="1347614"/>
            <a:ext cx="5760640" cy="2048729"/>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1"/>
          <p:cNvSpPr txBox="1"/>
          <p:nvPr/>
        </p:nvSpPr>
        <p:spPr>
          <a:xfrm>
            <a:off x="2335543" y="1601262"/>
            <a:ext cx="5112568" cy="738664"/>
          </a:xfrm>
          <a:prstGeom prst="rect">
            <a:avLst/>
          </a:prstGeom>
          <a:noFill/>
        </p:spPr>
        <p:txBody>
          <a:bodyPr wrap="square" rtlCol="0">
            <a:spAutoFit/>
          </a:bodyPr>
          <a:lstStyle/>
          <a:p>
            <a:pPr algn="ctr"/>
            <a:r>
              <a:rPr lang="zh-CN" altLang="en-US" sz="4200" b="1" spc="75" dirty="0">
                <a:solidFill>
                  <a:schemeClr val="accent2"/>
                </a:solidFill>
                <a:latin typeface="Arial" panose="020B0604020202020204" pitchFamily="34" charset="0"/>
                <a:ea typeface="微软雅黑" panose="020B0503020204020204" pitchFamily="34" charset="-122"/>
                <a:sym typeface="Arial" panose="020B0604020202020204" pitchFamily="34" charset="0"/>
              </a:rPr>
              <a:t>教育培训课件</a:t>
            </a:r>
            <a:r>
              <a:rPr lang="en-US" altLang="zh-CN" sz="4200" b="1" spc="75" dirty="0">
                <a:solidFill>
                  <a:schemeClr val="accent2"/>
                </a:solidFill>
                <a:latin typeface="Arial" panose="020B0604020202020204" pitchFamily="34" charset="0"/>
                <a:ea typeface="微软雅黑" panose="020B0503020204020204" pitchFamily="34" charset="-122"/>
                <a:sym typeface="Arial" panose="020B0604020202020204" pitchFamily="34" charset="0"/>
              </a:rPr>
              <a:t>PPT</a:t>
            </a:r>
            <a:endParaRPr lang="zh-CN" altLang="en-US" sz="4200" b="1" spc="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连接符 4"/>
          <p:cNvCxnSpPr/>
          <p:nvPr/>
        </p:nvCxnSpPr>
        <p:spPr>
          <a:xfrm>
            <a:off x="2479559" y="2817269"/>
            <a:ext cx="4896544"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 name="矩形 17"/>
          <p:cNvSpPr>
            <a:spLocks noChangeArrowheads="1"/>
          </p:cNvSpPr>
          <p:nvPr/>
        </p:nvSpPr>
        <p:spPr bwMode="auto">
          <a:xfrm>
            <a:off x="3343655" y="2889277"/>
            <a:ext cx="295343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17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请添加小标题</a:t>
            </a:r>
          </a:p>
        </p:txBody>
      </p:sp>
      <p:sp>
        <p:nvSpPr>
          <p:cNvPr id="8" name="任意多边形 10"/>
          <p:cNvSpPr>
            <a:spLocks noChangeArrowheads="1"/>
          </p:cNvSpPr>
          <p:nvPr/>
        </p:nvSpPr>
        <p:spPr bwMode="auto">
          <a:xfrm rot="5400000">
            <a:off x="6433368" y="2150542"/>
            <a:ext cx="2339975" cy="446088"/>
          </a:xfrm>
          <a:custGeom>
            <a:avLst/>
            <a:gdLst>
              <a:gd name="T0" fmla="*/ 0 w 2409826"/>
              <a:gd name="T1" fmla="*/ 502509 h 396002"/>
              <a:gd name="T2" fmla="*/ 0 w 2409826"/>
              <a:gd name="T3" fmla="*/ 1 h 396002"/>
              <a:gd name="T4" fmla="*/ 1 w 2409826"/>
              <a:gd name="T5" fmla="*/ 1 h 396002"/>
              <a:gd name="T6" fmla="*/ 1 w 2409826"/>
              <a:gd name="T7" fmla="*/ 0 h 396002"/>
              <a:gd name="T8" fmla="*/ 2272148 w 2409826"/>
              <a:gd name="T9" fmla="*/ 0 h 396002"/>
              <a:gd name="T10" fmla="*/ 2272148 w 2409826"/>
              <a:gd name="T11" fmla="*/ 1 h 396002"/>
              <a:gd name="T12" fmla="*/ 2272148 w 2409826"/>
              <a:gd name="T13" fmla="*/ 1 h 396002"/>
              <a:gd name="T14" fmla="*/ 2272148 w 2409826"/>
              <a:gd name="T15" fmla="*/ 502509 h 396002"/>
              <a:gd name="T16" fmla="*/ 2155397 w 2409826"/>
              <a:gd name="T17" fmla="*/ 502509 h 396002"/>
              <a:gd name="T18" fmla="*/ 2155397 w 2409826"/>
              <a:gd name="T19" fmla="*/ 157129 h 396002"/>
              <a:gd name="T20" fmla="*/ 116751 w 2409826"/>
              <a:gd name="T21" fmla="*/ 157129 h 396002"/>
              <a:gd name="T22" fmla="*/ 116751 w 2409826"/>
              <a:gd name="T23" fmla="*/ 502509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accent2"/>
          </a:solidFill>
          <a:ln w="12700">
            <a:noFill/>
            <a:bevel/>
            <a:headEnd/>
            <a:tailEnd/>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a typeface="微软雅黑" panose="020B0503020204020204" pitchFamily="34" charset="-122"/>
              <a:sym typeface="Arial" panose="020B0604020202020204" pitchFamily="34" charset="0"/>
            </a:endParaRPr>
          </a:p>
        </p:txBody>
      </p:sp>
      <p:sp>
        <p:nvSpPr>
          <p:cNvPr id="9" name="任意多边形 11"/>
          <p:cNvSpPr>
            <a:spLocks noChangeArrowheads="1"/>
          </p:cNvSpPr>
          <p:nvPr/>
        </p:nvSpPr>
        <p:spPr bwMode="auto">
          <a:xfrm rot="16200000" flipH="1">
            <a:off x="890538" y="2150541"/>
            <a:ext cx="2339975" cy="446088"/>
          </a:xfrm>
          <a:custGeom>
            <a:avLst/>
            <a:gdLst>
              <a:gd name="T0" fmla="*/ 0 w 2409826"/>
              <a:gd name="T1" fmla="*/ 502509 h 396002"/>
              <a:gd name="T2" fmla="*/ 0 w 2409826"/>
              <a:gd name="T3" fmla="*/ 1 h 396002"/>
              <a:gd name="T4" fmla="*/ 1 w 2409826"/>
              <a:gd name="T5" fmla="*/ 1 h 396002"/>
              <a:gd name="T6" fmla="*/ 1 w 2409826"/>
              <a:gd name="T7" fmla="*/ 0 h 396002"/>
              <a:gd name="T8" fmla="*/ 2272148 w 2409826"/>
              <a:gd name="T9" fmla="*/ 0 h 396002"/>
              <a:gd name="T10" fmla="*/ 2272148 w 2409826"/>
              <a:gd name="T11" fmla="*/ 1 h 396002"/>
              <a:gd name="T12" fmla="*/ 2272148 w 2409826"/>
              <a:gd name="T13" fmla="*/ 1 h 396002"/>
              <a:gd name="T14" fmla="*/ 2272148 w 2409826"/>
              <a:gd name="T15" fmla="*/ 502509 h 396002"/>
              <a:gd name="T16" fmla="*/ 2155397 w 2409826"/>
              <a:gd name="T17" fmla="*/ 502509 h 396002"/>
              <a:gd name="T18" fmla="*/ 2155397 w 2409826"/>
              <a:gd name="T19" fmla="*/ 157129 h 396002"/>
              <a:gd name="T20" fmla="*/ 116751 w 2409826"/>
              <a:gd name="T21" fmla="*/ 157129 h 396002"/>
              <a:gd name="T22" fmla="*/ 116751 w 2409826"/>
              <a:gd name="T23" fmla="*/ 502509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accent2"/>
          </a:solidFill>
          <a:ln w="12700">
            <a:noFill/>
            <a:bevel/>
            <a:headEnd/>
            <a:tailEnd/>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a typeface="微软雅黑" panose="020B0503020204020204" pitchFamily="34" charset="-122"/>
              <a:sym typeface="Arial" panose="020B0604020202020204" pitchFamily="34" charset="0"/>
            </a:endParaRPr>
          </a:p>
        </p:txBody>
      </p:sp>
      <p:sp>
        <p:nvSpPr>
          <p:cNvPr id="11" name="TextBox 56"/>
          <p:cNvSpPr txBox="1"/>
          <p:nvPr/>
        </p:nvSpPr>
        <p:spPr>
          <a:xfrm>
            <a:off x="2394989" y="2411933"/>
            <a:ext cx="4993675" cy="369332"/>
          </a:xfrm>
          <a:prstGeom prst="rect">
            <a:avLst/>
          </a:prstGeom>
          <a:noFill/>
        </p:spPr>
        <p:txBody>
          <a:bodyPr wrap="none" rtlCol="0">
            <a:spAutoFit/>
          </a:bodyPr>
          <a:lstStyle/>
          <a:p>
            <a:pPr defTabSz="914133"/>
            <a:r>
              <a:rPr lang="zh-CN" altLang="en-US" dirty="0">
                <a:solidFill>
                  <a:schemeClr val="accent2"/>
                </a:solidFill>
                <a:latin typeface="Arial" panose="020B0604020202020204" pitchFamily="34" charset="0"/>
                <a:ea typeface="微软雅黑" pitchFamily="34" charset="-122"/>
                <a:sym typeface="Arial" panose="020B0604020202020204" pitchFamily="34" charset="0"/>
              </a:rPr>
              <a:t>适用于教学教育</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培训计划</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课堂报告</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教学方案等</a:t>
            </a:r>
          </a:p>
        </p:txBody>
      </p:sp>
      <p:pic>
        <p:nvPicPr>
          <p:cNvPr id="12" name="纯音乐 - 商场背景音乐轻松快速.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1774" y="-27881"/>
            <a:ext cx="468000" cy="468000"/>
          </a:xfrm>
          <a:prstGeom prst="rect">
            <a:avLst/>
          </a:prstGeom>
        </p:spPr>
      </p:pic>
      <p:pic>
        <p:nvPicPr>
          <p:cNvPr id="7" name="图片 6"/>
          <p:cNvPicPr>
            <a:picLocks noChangeAspect="1"/>
          </p:cNvPicPr>
          <p:nvPr/>
        </p:nvPicPr>
        <p:blipFill rotWithShape="1">
          <a:blip r:embed="rId9">
            <a:extLst>
              <a:ext uri="{28A0092B-C50C-407E-A947-70E740481C1C}">
                <a14:useLocalDpi xmlns:a14="http://schemas.microsoft.com/office/drawing/2010/main" val="0"/>
              </a:ext>
            </a:extLst>
          </a:blip>
          <a:srcRect l="75200" b="41600"/>
          <a:stretch/>
        </p:blipFill>
        <p:spPr>
          <a:xfrm>
            <a:off x="7044258" y="0"/>
            <a:ext cx="2099741" cy="2781265"/>
          </a:xfrm>
          <a:prstGeom prst="rect">
            <a:avLst/>
          </a:prstGeom>
        </p:spPr>
      </p:pic>
      <p:pic>
        <p:nvPicPr>
          <p:cNvPr id="15" name="图片 14"/>
          <p:cNvPicPr>
            <a:picLocks noChangeAspect="1"/>
          </p:cNvPicPr>
          <p:nvPr/>
        </p:nvPicPr>
        <p:blipFill rotWithShape="1">
          <a:blip r:embed="rId10">
            <a:extLst>
              <a:ext uri="{28A0092B-C50C-407E-A947-70E740481C1C}">
                <a14:useLocalDpi xmlns:a14="http://schemas.microsoft.com/office/drawing/2010/main" val="0"/>
              </a:ext>
            </a:extLst>
          </a:blip>
          <a:srcRect l="60237" t="23401" r="7476" b="15000"/>
          <a:stretch/>
        </p:blipFill>
        <p:spPr>
          <a:xfrm>
            <a:off x="6167936" y="1897721"/>
            <a:ext cx="2952328" cy="3168352"/>
          </a:xfrm>
          <a:prstGeom prst="rect">
            <a:avLst/>
          </a:prstGeom>
        </p:spPr>
      </p:pic>
    </p:spTree>
    <p:extLst>
      <p:ext uri="{BB962C8B-B14F-4D97-AF65-F5344CB8AC3E}">
        <p14:creationId xmlns:p14="http://schemas.microsoft.com/office/powerpoint/2010/main" val="354303310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subTnLst>
                                    <p:set>
                                      <p:cBhvr override="childStyle">
                                        <p:cTn dur="1" fill="hold" display="0" masterRel="sameClick" afterEffect="1">
                                          <p:stCondLst>
                                            <p:cond evt="end" delay="0">
                                              <p:tn val="5"/>
                                            </p:cond>
                                          </p:stCondLst>
                                        </p:cTn>
                                        <p:tgtEl>
                                          <p:spTgt spid="12"/>
                                        </p:tgtEl>
                                        <p:attrNameLst>
                                          <p:attrName>style.visibility</p:attrName>
                                        </p:attrNameLst>
                                      </p:cBhvr>
                                      <p:to>
                                        <p:strVal val="hidden"/>
                                      </p:to>
                                    </p:set>
                                  </p:sub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
                                        </p:tgtEl>
                                        <p:attrNameLst>
                                          <p:attrName>ppt_y</p:attrName>
                                        </p:attrNameLst>
                                      </p:cBhvr>
                                      <p:tavLst>
                                        <p:tav tm="0">
                                          <p:val>
                                            <p:strVal val="#ppt_y"/>
                                          </p:val>
                                        </p:tav>
                                        <p:tav tm="100000">
                                          <p:val>
                                            <p:strVal val="#ppt_y"/>
                                          </p:val>
                                        </p:tav>
                                      </p:tavLst>
                                    </p:anim>
                                    <p:anim calcmode="lin" valueType="num">
                                      <p:cBhvr>
                                        <p:cTn id="4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
                                        </p:tgtEl>
                                      </p:cBhvr>
                                    </p:animEffect>
                                  </p:childTnLst>
                                </p:cTn>
                              </p:par>
                            </p:childTnLst>
                          </p:cTn>
                        </p:par>
                        <p:par>
                          <p:cTn id="47" fill="hold">
                            <p:stCondLst>
                              <p:cond delay="4400"/>
                            </p:stCondLst>
                            <p:childTnLst>
                              <p:par>
                                <p:cTn id="48" presetID="16" presetClass="entr" presetSubtype="37"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arn(outVertical)">
                                      <p:cBhvr>
                                        <p:cTn id="50" dur="500"/>
                                        <p:tgtEl>
                                          <p:spTgt spid="11"/>
                                        </p:tgtEl>
                                      </p:cBhvr>
                                    </p:animEffect>
                                  </p:childTnLst>
                                </p:cTn>
                              </p:par>
                            </p:childTnLst>
                          </p:cTn>
                        </p:par>
                        <p:par>
                          <p:cTn id="51" fill="hold">
                            <p:stCondLst>
                              <p:cond delay="4900"/>
                            </p:stCondLst>
                            <p:childTnLst>
                              <p:par>
                                <p:cTn id="52" presetID="42"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700"/>
                                        <p:tgtEl>
                                          <p:spTgt spid="6"/>
                                        </p:tgtEl>
                                      </p:cBhvr>
                                    </p:animEffect>
                                    <p:anim calcmode="lin" valueType="num">
                                      <p:cBhvr>
                                        <p:cTn id="55" dur="700" fill="hold"/>
                                        <p:tgtEl>
                                          <p:spTgt spid="6"/>
                                        </p:tgtEl>
                                        <p:attrNameLst>
                                          <p:attrName>ppt_x</p:attrName>
                                        </p:attrNameLst>
                                      </p:cBhvr>
                                      <p:tavLst>
                                        <p:tav tm="0">
                                          <p:val>
                                            <p:strVal val="#ppt_x"/>
                                          </p:val>
                                        </p:tav>
                                        <p:tav tm="100000">
                                          <p:val>
                                            <p:strVal val="#ppt_x"/>
                                          </p:val>
                                        </p:tav>
                                      </p:tavLst>
                                    </p:anim>
                                    <p:anim calcmode="lin" valueType="num">
                                      <p:cBhvr>
                                        <p:cTn id="56" dur="7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12"/>
                </p:tgtEl>
              </p:cMediaNode>
            </p:audio>
          </p:childTnLst>
        </p:cTn>
      </p:par>
    </p:tnLst>
    <p:bldLst>
      <p:bldP spid="10" grpId="0" animBg="1"/>
      <p:bldP spid="3" grpId="0"/>
      <p:bldP spid="6" grpId="0"/>
      <p:bldP spid="8" grpId="0" animBg="1"/>
      <p:bldP spid="9"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3456615" y="1491964"/>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en-US" sz="8597"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4822419" y="2090806"/>
            <a:ext cx="2379802" cy="435015"/>
          </a:xfrm>
          <a:prstGeom prst="rect">
            <a:avLst/>
          </a:prstGeom>
          <a:noFill/>
        </p:spPr>
        <p:txBody>
          <a:bodyPr wrap="square" lIns="65012" tIns="32506" rIns="65012" bIns="32506">
            <a:spAutoFit/>
          </a:bodyPr>
          <a:lstStyle/>
          <a:p>
            <a:pPr>
              <a:defRPr/>
            </a:pPr>
            <a:r>
              <a:rPr lang="zh-CN" altLang="en-US" sz="2399" b="1">
                <a:solidFill>
                  <a:schemeClr val="accent2"/>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399"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59"/>
          <p:cNvSpPr txBox="1"/>
          <p:nvPr/>
        </p:nvSpPr>
        <p:spPr>
          <a:xfrm>
            <a:off x="4822416" y="1661020"/>
            <a:ext cx="1532318"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TWO</a:t>
            </a:r>
            <a:endParaRPr lang="zh-CN" altLang="en-US" sz="2399"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cxnSp>
        <p:nvCxnSpPr>
          <p:cNvPr id="5" name="Straight Connector 13"/>
          <p:cNvCxnSpPr>
            <a:cxnSpLocks noChangeShapeType="1"/>
          </p:cNvCxnSpPr>
          <p:nvPr/>
        </p:nvCxnSpPr>
        <p:spPr bwMode="auto">
          <a:xfrm flipH="1">
            <a:off x="2547266" y="2663457"/>
            <a:ext cx="5048137"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6" name="文本框 66"/>
          <p:cNvSpPr txBox="1">
            <a:spLocks noChangeArrowheads="1"/>
          </p:cNvSpPr>
          <p:nvPr/>
        </p:nvSpPr>
        <p:spPr bwMode="auto">
          <a:xfrm>
            <a:off x="2979180" y="2861434"/>
            <a:ext cx="4103190"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0" y="0"/>
            <a:ext cx="9144000" cy="514350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2507280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31"/>
          <p:cNvGrpSpPr>
            <a:grpSpLocks noChangeAspect="1"/>
          </p:cNvGrpSpPr>
          <p:nvPr/>
        </p:nvGrpSpPr>
        <p:grpSpPr>
          <a:xfrm rot="5400000">
            <a:off x="7077636" y="1839805"/>
            <a:ext cx="280467" cy="186466"/>
            <a:chOff x="2881121" y="2516898"/>
            <a:chExt cx="376100" cy="250202"/>
          </a:xfrm>
          <a:solidFill>
            <a:schemeClr val="accent1"/>
          </a:solidFill>
        </p:grpSpPr>
        <p:sp>
          <p:nvSpPr>
            <p:cNvPr id="7"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34"/>
          <p:cNvGrpSpPr/>
          <p:nvPr/>
        </p:nvGrpSpPr>
        <p:grpSpPr>
          <a:xfrm>
            <a:off x="6119243" y="845770"/>
            <a:ext cx="2102709" cy="932862"/>
            <a:chOff x="6137721" y="568403"/>
            <a:chExt cx="2435756" cy="1079946"/>
          </a:xfrm>
        </p:grpSpPr>
        <p:sp>
          <p:nvSpPr>
            <p:cNvPr id="10" name="矩形 9"/>
            <p:cNvSpPr/>
            <p:nvPr/>
          </p:nvSpPr>
          <p:spPr>
            <a:xfrm>
              <a:off x="6137721" y="56840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36"/>
            <p:cNvGrpSpPr/>
            <p:nvPr/>
          </p:nvGrpSpPr>
          <p:grpSpPr>
            <a:xfrm>
              <a:off x="6416881" y="798176"/>
              <a:ext cx="1636117" cy="638905"/>
              <a:chOff x="6465370" y="887065"/>
              <a:chExt cx="1636117" cy="638905"/>
            </a:xfrm>
          </p:grpSpPr>
          <p:sp>
            <p:nvSpPr>
              <p:cNvPr id="13" name="TextBox 37"/>
              <p:cNvSpPr txBox="1"/>
              <p:nvPr/>
            </p:nvSpPr>
            <p:spPr>
              <a:xfrm>
                <a:off x="6465370" y="887065"/>
                <a:ext cx="1164649" cy="391934"/>
              </a:xfrm>
              <a:prstGeom prst="rect">
                <a:avLst/>
              </a:prstGeom>
              <a:noFill/>
            </p:spPr>
            <p:txBody>
              <a:bodyPr wrap="none" rtlCol="0">
                <a:spAutoFit/>
              </a:bodyPr>
              <a:lstStyle/>
              <a:p>
                <a:r>
                  <a:rPr lang="zh-CN" altLang="en-US" sz="160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descr="FD1DDF730CE4456e89755B07FE1653D0# #Rectangle 13"/>
              <p:cNvSpPr>
                <a:spLocks noChangeArrowheads="1"/>
              </p:cNvSpPr>
              <p:nvPr/>
            </p:nvSpPr>
            <p:spPr bwMode="auto">
              <a:xfrm>
                <a:off x="6706687" y="1276634"/>
                <a:ext cx="1394800"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此处添加简短文字说明。</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5" name="组合 39"/>
          <p:cNvGrpSpPr>
            <a:grpSpLocks noChangeAspect="1"/>
          </p:cNvGrpSpPr>
          <p:nvPr/>
        </p:nvGrpSpPr>
        <p:grpSpPr>
          <a:xfrm rot="5400000">
            <a:off x="7077636" y="3168346"/>
            <a:ext cx="280467" cy="186466"/>
            <a:chOff x="2881121" y="2516898"/>
            <a:chExt cx="376100" cy="250202"/>
          </a:xfrm>
          <a:solidFill>
            <a:schemeClr val="bg1">
              <a:lumMod val="75000"/>
            </a:schemeClr>
          </a:solidFill>
        </p:grpSpPr>
        <p:sp>
          <p:nvSpPr>
            <p:cNvPr id="16"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42"/>
          <p:cNvGrpSpPr/>
          <p:nvPr/>
        </p:nvGrpSpPr>
        <p:grpSpPr>
          <a:xfrm>
            <a:off x="6119242" y="2161460"/>
            <a:ext cx="2102709" cy="932862"/>
            <a:chOff x="6137721" y="2051523"/>
            <a:chExt cx="2435756" cy="1079946"/>
          </a:xfrm>
        </p:grpSpPr>
        <p:sp>
          <p:nvSpPr>
            <p:cNvPr id="19" name="矩形 18"/>
            <p:cNvSpPr/>
            <p:nvPr/>
          </p:nvSpPr>
          <p:spPr>
            <a:xfrm>
              <a:off x="6137721" y="2051523"/>
              <a:ext cx="2435756" cy="10799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44"/>
            <p:cNvGrpSpPr/>
            <p:nvPr/>
          </p:nvGrpSpPr>
          <p:grpSpPr>
            <a:xfrm>
              <a:off x="6416882" y="2281296"/>
              <a:ext cx="1636115" cy="638905"/>
              <a:chOff x="6465371" y="887065"/>
              <a:chExt cx="1636115" cy="638905"/>
            </a:xfrm>
          </p:grpSpPr>
          <p:sp>
            <p:nvSpPr>
              <p:cNvPr id="21" name="TextBox 74"/>
              <p:cNvSpPr txBox="1"/>
              <p:nvPr/>
            </p:nvSpPr>
            <p:spPr>
              <a:xfrm>
                <a:off x="6465371" y="887065"/>
                <a:ext cx="1283491" cy="427564"/>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1800">
                    <a:latin typeface="Arial" panose="020B0604020202020204" pitchFamily="34" charset="0"/>
                    <a:sym typeface="Arial" panose="020B0604020202020204" pitchFamily="34" charset="0"/>
                  </a:rPr>
                  <a:t>添加标题</a:t>
                </a:r>
                <a:endParaRPr lang="zh-CN" altLang="en-US" sz="1800" dirty="0">
                  <a:latin typeface="Arial" panose="020B0604020202020204" pitchFamily="34" charset="0"/>
                  <a:sym typeface="Arial" panose="020B0604020202020204" pitchFamily="34" charset="0"/>
                </a:endParaRPr>
              </a:p>
            </p:txBody>
          </p:sp>
          <p:sp>
            <p:nvSpPr>
              <p:cNvPr id="22" name="Rectangle 13" descr="FD1DDF730CE4456e89755B07FE1653D0# #Rectangle 13"/>
              <p:cNvSpPr>
                <a:spLocks noChangeArrowheads="1"/>
              </p:cNvSpPr>
              <p:nvPr/>
            </p:nvSpPr>
            <p:spPr bwMode="auto">
              <a:xfrm>
                <a:off x="6706687" y="1276634"/>
                <a:ext cx="1394799"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此处添加简短文字说明。</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3" name="组合 76"/>
          <p:cNvGrpSpPr/>
          <p:nvPr/>
        </p:nvGrpSpPr>
        <p:grpSpPr>
          <a:xfrm>
            <a:off x="6119242" y="3510026"/>
            <a:ext cx="2102709" cy="932862"/>
            <a:chOff x="6137721" y="3534643"/>
            <a:chExt cx="2435756" cy="1079946"/>
          </a:xfrm>
        </p:grpSpPr>
        <p:sp>
          <p:nvSpPr>
            <p:cNvPr id="24" name="矩形 23"/>
            <p:cNvSpPr/>
            <p:nvPr/>
          </p:nvSpPr>
          <p:spPr>
            <a:xfrm>
              <a:off x="6137721" y="3534643"/>
              <a:ext cx="2435756" cy="10799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78"/>
            <p:cNvGrpSpPr/>
            <p:nvPr/>
          </p:nvGrpSpPr>
          <p:grpSpPr>
            <a:xfrm>
              <a:off x="6416883" y="3764416"/>
              <a:ext cx="1636114" cy="638905"/>
              <a:chOff x="6465372" y="887065"/>
              <a:chExt cx="1636114" cy="638905"/>
            </a:xfrm>
          </p:grpSpPr>
          <p:sp>
            <p:nvSpPr>
              <p:cNvPr id="26" name="TextBox 79"/>
              <p:cNvSpPr txBox="1"/>
              <p:nvPr/>
            </p:nvSpPr>
            <p:spPr>
              <a:xfrm>
                <a:off x="6465372" y="887065"/>
                <a:ext cx="1283491" cy="427564"/>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1800">
                    <a:latin typeface="Arial" panose="020B0604020202020204" pitchFamily="34" charset="0"/>
                    <a:sym typeface="Arial" panose="020B0604020202020204" pitchFamily="34" charset="0"/>
                  </a:rPr>
                  <a:t>添加标题</a:t>
                </a:r>
                <a:endParaRPr lang="zh-CN" altLang="en-US" sz="1800" dirty="0">
                  <a:latin typeface="Arial" panose="020B0604020202020204" pitchFamily="34" charset="0"/>
                  <a:sym typeface="Arial" panose="020B0604020202020204" pitchFamily="34" charset="0"/>
                </a:endParaRPr>
              </a:p>
            </p:txBody>
          </p:sp>
          <p:sp>
            <p:nvSpPr>
              <p:cNvPr id="27" name="Rectangle 13" descr="FD1DDF730CE4456e89755B07FE1653D0# #Rectangle 13"/>
              <p:cNvSpPr>
                <a:spLocks noChangeArrowheads="1"/>
              </p:cNvSpPr>
              <p:nvPr/>
            </p:nvSpPr>
            <p:spPr bwMode="auto">
              <a:xfrm>
                <a:off x="6706687" y="1276634"/>
                <a:ext cx="1394799" cy="24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此处添加简短文字说明。</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TextBox 81"/>
          <p:cNvSpPr txBox="1"/>
          <p:nvPr/>
        </p:nvSpPr>
        <p:spPr>
          <a:xfrm>
            <a:off x="1188211" y="3177516"/>
            <a:ext cx="4452803" cy="925842"/>
          </a:xfrm>
          <a:prstGeom prst="rect">
            <a:avLst/>
          </a:prstGeom>
          <a:noFill/>
        </p:spPr>
        <p:txBody>
          <a:bodyPr wrap="square" lIns="91390" tIns="45694" rIns="91390" bIns="45694" rtlCol="0">
            <a:spAutoFit/>
          </a:bodyPr>
          <a:lstStyle/>
          <a:p>
            <a:pPr algn="just">
              <a:lnSpc>
                <a:spcPts val="13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800"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a:p>
            <a:pPr algn="just">
              <a:lnSpc>
                <a:spcPts val="1300"/>
              </a:lnSpc>
            </a:pPr>
            <a:endParaRPr lang="en-US" altLang="zh-CN" sz="800" dirty="0">
              <a:solidFill>
                <a:schemeClr val="bg1">
                  <a:lumMod val="50000"/>
                </a:schemeClr>
              </a:solidFill>
              <a:latin typeface="Arial" panose="020B0604020202020204" pitchFamily="34" charset="0"/>
              <a:ea typeface="微软雅黑" pitchFamily="34" charset="-122"/>
              <a:sym typeface="Arial" panose="020B0604020202020204" pitchFamily="34" charset="0"/>
            </a:endParaRPr>
          </a:p>
          <a:p>
            <a:pPr algn="just">
              <a:lnSpc>
                <a:spcPts val="1300"/>
              </a:lnSpc>
            </a:pPr>
            <a:r>
              <a:rPr lang="zh-CN" altLang="en-US" sz="800" dirty="0">
                <a:solidFill>
                  <a:schemeClr val="bg1">
                    <a:lumMod val="50000"/>
                  </a:schemeClr>
                </a:solidFill>
                <a:latin typeface="Arial" panose="020B0604020202020204" pitchFamily="34" charset="0"/>
                <a:ea typeface="微软雅黑" pitchFamily="34" charset="-122"/>
                <a:sym typeface="Arial" panose="020B0604020202020204" pitchFamily="34" charset="0"/>
              </a:rPr>
              <a:t>计划的详细文字内容语言要精炼概括，避免用冗长空洞的词汇，给人以真实诚挚的感觉。计划条理要清晰，可操作性要强，用清晰明了的思路呈现自己的观点与计划。</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4"/>
          <p:cNvSpPr/>
          <p:nvPr/>
        </p:nvSpPr>
        <p:spPr>
          <a:xfrm>
            <a:off x="1265406" y="917974"/>
            <a:ext cx="4375611" cy="2232248"/>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4" rIns="91390" bIns="45694"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0209146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300" fill="hold"/>
                                        <p:tgtEl>
                                          <p:spTgt spid="9"/>
                                        </p:tgtEl>
                                        <p:attrNameLst>
                                          <p:attrName>ppt_x</p:attrName>
                                        </p:attrNameLst>
                                      </p:cBhvr>
                                      <p:tavLst>
                                        <p:tav tm="0">
                                          <p:val>
                                            <p:strVal val="#ppt_x"/>
                                          </p:val>
                                        </p:tav>
                                        <p:tav tm="100000">
                                          <p:val>
                                            <p:strVal val="#ppt_x"/>
                                          </p:val>
                                        </p:tav>
                                      </p:tavLst>
                                    </p:anim>
                                    <p:anim calcmode="lin" valueType="num">
                                      <p:cBhvr additive="base">
                                        <p:cTn id="23" dur="3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1800"/>
                            </p:stCondLst>
                            <p:childTnLst>
                              <p:par>
                                <p:cTn id="25" presetID="1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down)">
                                      <p:cBhvr>
                                        <p:cTn id="28" dur="500"/>
                                        <p:tgtEl>
                                          <p:spTgt spid="6"/>
                                        </p:tgtEl>
                                      </p:cBhvr>
                                    </p:animEffect>
                                  </p:childTnLst>
                                </p:cTn>
                              </p:par>
                            </p:childTnLst>
                          </p:cTn>
                        </p:par>
                        <p:par>
                          <p:cTn id="29" fill="hold">
                            <p:stCondLst>
                              <p:cond delay="2300"/>
                            </p:stCondLst>
                            <p:childTnLst>
                              <p:par>
                                <p:cTn id="30" presetID="2" presetClass="entr" presetSubtype="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300" fill="hold"/>
                                        <p:tgtEl>
                                          <p:spTgt spid="18"/>
                                        </p:tgtEl>
                                        <p:attrNameLst>
                                          <p:attrName>ppt_x</p:attrName>
                                        </p:attrNameLst>
                                      </p:cBhvr>
                                      <p:tavLst>
                                        <p:tav tm="0">
                                          <p:val>
                                            <p:strVal val="#ppt_x"/>
                                          </p:val>
                                        </p:tav>
                                        <p:tav tm="100000">
                                          <p:val>
                                            <p:strVal val="#ppt_x"/>
                                          </p:val>
                                        </p:tav>
                                      </p:tavLst>
                                    </p:anim>
                                    <p:anim calcmode="lin" valueType="num">
                                      <p:cBhvr additive="base">
                                        <p:cTn id="33" dur="300" fill="hold"/>
                                        <p:tgtEl>
                                          <p:spTgt spid="18"/>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12" presetClass="entr" presetSubtype="1"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down)">
                                      <p:cBhvr>
                                        <p:cTn id="38" dur="500"/>
                                        <p:tgtEl>
                                          <p:spTgt spid="15"/>
                                        </p:tgtEl>
                                      </p:cBhvr>
                                    </p:animEffect>
                                  </p:childTnLst>
                                </p:cTn>
                              </p:par>
                            </p:childTnLst>
                          </p:cTn>
                        </p:par>
                        <p:par>
                          <p:cTn id="39" fill="hold">
                            <p:stCondLst>
                              <p:cond delay="3100"/>
                            </p:stCondLst>
                            <p:childTnLst>
                              <p:par>
                                <p:cTn id="40" presetID="2" presetClass="entr" presetSubtype="1"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300" fill="hold"/>
                                        <p:tgtEl>
                                          <p:spTgt spid="23"/>
                                        </p:tgtEl>
                                        <p:attrNameLst>
                                          <p:attrName>ppt_x</p:attrName>
                                        </p:attrNameLst>
                                      </p:cBhvr>
                                      <p:tavLst>
                                        <p:tav tm="0">
                                          <p:val>
                                            <p:strVal val="#ppt_x"/>
                                          </p:val>
                                        </p:tav>
                                        <p:tav tm="100000">
                                          <p:val>
                                            <p:strVal val="#ppt_x"/>
                                          </p:val>
                                        </p:tav>
                                      </p:tavLst>
                                    </p:anim>
                                    <p:anim calcmode="lin" valueType="num">
                                      <p:cBhvr additive="base">
                                        <p:cTn id="43" dur="300" fill="hold"/>
                                        <p:tgtEl>
                                          <p:spTgt spid="23"/>
                                        </p:tgtEl>
                                        <p:attrNameLst>
                                          <p:attrName>ppt_y</p:attrName>
                                        </p:attrNameLst>
                                      </p:cBhvr>
                                      <p:tavLst>
                                        <p:tav tm="0">
                                          <p:val>
                                            <p:strVal val="0-#ppt_h/2"/>
                                          </p:val>
                                        </p:tav>
                                        <p:tav tm="100000">
                                          <p:val>
                                            <p:strVal val="#ppt_y"/>
                                          </p:val>
                                        </p:tav>
                                      </p:tavLst>
                                    </p:anim>
                                  </p:childTnLst>
                                </p:cTn>
                              </p:par>
                            </p:childTnLst>
                          </p:cTn>
                        </p:par>
                        <p:par>
                          <p:cTn id="44" fill="hold">
                            <p:stCondLst>
                              <p:cond delay="34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4400"/>
                            </p:stCondLst>
                            <p:childTnLst>
                              <p:par>
                                <p:cTn id="51" presetID="42" presetClass="entr" presetSubtype="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736536" y="1902412"/>
            <a:ext cx="1457325" cy="1457663"/>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34287" rIns="0" bIns="34287" rtlCol="0" anchor="ctr"/>
          <a:lstStyle/>
          <a:p>
            <a:pPr algn="ctr"/>
            <a:r>
              <a:rPr lang="zh-CN" altLang="en-US" sz="2400" dirty="0">
                <a:latin typeface="Arial" panose="020B0604020202020204" pitchFamily="34" charset="0"/>
                <a:ea typeface="微软雅黑" panose="020B0503020204020204" pitchFamily="34" charset="-122"/>
                <a:sym typeface="Arial" panose="020B0604020202020204" pitchFamily="34" charset="0"/>
              </a:rPr>
              <a:t>文本</a:t>
            </a:r>
          </a:p>
        </p:txBody>
      </p:sp>
      <p:sp>
        <p:nvSpPr>
          <p:cNvPr id="7" name="椭圆 6"/>
          <p:cNvSpPr/>
          <p:nvPr/>
        </p:nvSpPr>
        <p:spPr>
          <a:xfrm>
            <a:off x="3750697" y="2438317"/>
            <a:ext cx="1189435" cy="118971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34287" rIns="0" bIns="34287" rtlCol="0" anchor="ctr"/>
          <a:lstStyle/>
          <a:p>
            <a:pPr algn="ctr"/>
            <a:r>
              <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8" name="椭圆 7"/>
          <p:cNvSpPr/>
          <p:nvPr/>
        </p:nvSpPr>
        <p:spPr>
          <a:xfrm>
            <a:off x="3145264" y="2148928"/>
            <a:ext cx="884039" cy="884243"/>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34287" rIns="0" bIns="34287" rtlCol="0" anchor="ctr"/>
          <a:lstStyle/>
          <a:p>
            <a:pPr algn="ctr"/>
            <a:r>
              <a:rPr lang="zh-CN" altLang="en-US" sz="1500" dirty="0">
                <a:latin typeface="Arial" panose="020B0604020202020204" pitchFamily="34" charset="0"/>
                <a:ea typeface="微软雅黑" panose="020B0503020204020204" pitchFamily="34" charset="-122"/>
                <a:sym typeface="Arial" panose="020B0604020202020204" pitchFamily="34" charset="0"/>
              </a:rPr>
              <a:t>文本</a:t>
            </a:r>
          </a:p>
        </p:txBody>
      </p:sp>
      <p:sp>
        <p:nvSpPr>
          <p:cNvPr id="9" name="椭圆 8"/>
          <p:cNvSpPr/>
          <p:nvPr/>
        </p:nvSpPr>
        <p:spPr>
          <a:xfrm>
            <a:off x="2676453" y="2588371"/>
            <a:ext cx="594717" cy="59485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34287" rIns="0" bIns="34287" rtlCol="0" anchor="ctr"/>
          <a:lstStyle/>
          <a:p>
            <a:pPr algn="ctr"/>
            <a:r>
              <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10" name="椭圆 9"/>
          <p:cNvSpPr/>
          <p:nvPr/>
        </p:nvSpPr>
        <p:spPr>
          <a:xfrm>
            <a:off x="6735001" y="1259327"/>
            <a:ext cx="889397" cy="88960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34287" rIns="0" bIns="34287" rtlCol="0" anchor="ctr"/>
          <a:lstStyle/>
          <a:p>
            <a:pPr algn="ctr"/>
            <a:r>
              <a:rPr lang="zh-CN" altLang="en-US" dirty="0">
                <a:solidFill>
                  <a:srgbClr val="333333"/>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dirty="0">
                <a:solidFill>
                  <a:srgbClr val="333333"/>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12" name="椭圆 11"/>
          <p:cNvSpPr/>
          <p:nvPr/>
        </p:nvSpPr>
        <p:spPr>
          <a:xfrm>
            <a:off x="6424248" y="3108200"/>
            <a:ext cx="648295" cy="648445"/>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34287" rIns="0" bIns="34287" rtlCol="0" anchor="ctr"/>
          <a:lstStyle/>
          <a:p>
            <a:pPr algn="ctr"/>
            <a:r>
              <a:rPr lang="zh-CN" altLang="en-US" sz="1200" dirty="0">
                <a:solidFill>
                  <a:srgbClr val="333333"/>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1200"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200" dirty="0">
                <a:solidFill>
                  <a:srgbClr val="333333"/>
                </a:solidFill>
                <a:latin typeface="Arial" panose="020B0604020202020204" pitchFamily="34" charset="0"/>
                <a:ea typeface="微软雅黑" panose="020B0503020204020204" pitchFamily="34" charset="-122"/>
                <a:sym typeface="Arial" panose="020B0604020202020204" pitchFamily="34" charset="0"/>
              </a:rPr>
              <a:t>文本</a:t>
            </a:r>
          </a:p>
        </p:txBody>
      </p:sp>
      <p:sp>
        <p:nvSpPr>
          <p:cNvPr id="13" name="椭圆 12"/>
          <p:cNvSpPr/>
          <p:nvPr/>
        </p:nvSpPr>
        <p:spPr>
          <a:xfrm>
            <a:off x="7677977" y="2119455"/>
            <a:ext cx="1023341" cy="1023578"/>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34287" rIns="0" bIns="34287" rtlCol="0" anchor="ctr"/>
          <a:lstStyle/>
          <a:p>
            <a:pPr algn="ctr"/>
            <a:r>
              <a:rPr lang="zh-CN" altLang="en-US" sz="1500" dirty="0">
                <a:solidFill>
                  <a:srgbClr val="333333"/>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1500"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500" dirty="0">
                <a:solidFill>
                  <a:srgbClr val="333333"/>
                </a:solidFill>
                <a:latin typeface="Arial" panose="020B0604020202020204" pitchFamily="34" charset="0"/>
                <a:ea typeface="微软雅黑" panose="020B0503020204020204" pitchFamily="34" charset="-122"/>
                <a:sym typeface="Arial" panose="020B0604020202020204" pitchFamily="34" charset="0"/>
              </a:rPr>
              <a:t>文本</a:t>
            </a:r>
          </a:p>
        </p:txBody>
      </p:sp>
      <p:cxnSp>
        <p:nvCxnSpPr>
          <p:cNvPr id="14" name="直接连接符 13"/>
          <p:cNvCxnSpPr>
            <a:stCxn id="6" idx="6"/>
            <a:endCxn id="13" idx="2"/>
          </p:cNvCxnSpPr>
          <p:nvPr/>
        </p:nvCxnSpPr>
        <p:spPr>
          <a:xfrm>
            <a:off x="6193860" y="2631242"/>
            <a:ext cx="1484117"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7"/>
            <a:endCxn id="10" idx="2"/>
          </p:cNvCxnSpPr>
          <p:nvPr/>
        </p:nvCxnSpPr>
        <p:spPr>
          <a:xfrm flipV="1">
            <a:off x="5980441" y="1704127"/>
            <a:ext cx="754562" cy="411755"/>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5"/>
            <a:endCxn id="12" idx="2"/>
          </p:cNvCxnSpPr>
          <p:nvPr/>
        </p:nvCxnSpPr>
        <p:spPr>
          <a:xfrm>
            <a:off x="5980442" y="3146605"/>
            <a:ext cx="443807" cy="285818"/>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858423" y="4175366"/>
            <a:ext cx="5767319" cy="438576"/>
          </a:xfrm>
          <a:prstGeom prst="rect">
            <a:avLst/>
          </a:prstGeom>
          <a:noFill/>
        </p:spPr>
        <p:txBody>
          <a:bodyPr wrap="square" lIns="68575" tIns="34287" rIns="68575" bIns="34287" rtlCol="0">
            <a:spAutoFit/>
          </a:bodyPr>
          <a:lstStyle/>
          <a:p>
            <a:r>
              <a:rPr lang="zh-CN" altLang="en-US" sz="1200" dirty="0">
                <a:latin typeface="Arial" panose="020B0604020202020204" pitchFamily="34" charset="0"/>
                <a:ea typeface="微软雅黑" panose="020B0503020204020204" pitchFamily="34" charset="-122"/>
                <a:sym typeface="Arial" panose="020B0604020202020204" pitchFamily="34" charset="0"/>
              </a:rPr>
              <a:t>添加您的文字添加您的文字添加您的文字添加您的文字添加您的文字添加您的文字添加您的文字添加您的文字添加您的文字添加您的文字。</a:t>
            </a:r>
            <a:endParaRPr lang="zh-CN" altLang="en-US" sz="1200" b="1" dirty="0">
              <a:solidFill>
                <a:srgbClr val="33333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2797008" y="4209457"/>
            <a:ext cx="71651" cy="189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rtlCol="0" anchor="ctr"/>
          <a:lstStyle/>
          <a:p>
            <a:pPr algn="ctr"/>
            <a:endParaRPr lang="zh-CN" alt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19" name="Text Box 4"/>
          <p:cNvSpPr txBox="1">
            <a:spLocks noChangeArrowheads="1"/>
          </p:cNvSpPr>
          <p:nvPr/>
        </p:nvSpPr>
        <p:spPr bwMode="black">
          <a:xfrm>
            <a:off x="333303" y="2915893"/>
            <a:ext cx="2343150" cy="530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68575" tIns="34287" rIns="68575" bIns="34287">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en-US" altLang="zh-CN" sz="1500" kern="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1500" kern="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请添加文本内容，请添加您的文本内容。</a:t>
            </a:r>
            <a:endParaRPr lang="en-US" altLang="zh-CN" sz="1500" kern="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447604" y="1395779"/>
            <a:ext cx="1657350" cy="1390972"/>
            <a:chOff x="5718892" y="1751805"/>
            <a:chExt cx="2209800" cy="1854200"/>
          </a:xfrm>
        </p:grpSpPr>
        <p:sp>
          <p:nvSpPr>
            <p:cNvPr id="21" name="Freeform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3"/>
            <p:cNvGrpSpPr>
              <a:grpSpLocks/>
            </p:cNvGrpSpPr>
            <p:nvPr/>
          </p:nvGrpSpPr>
          <p:grpSpPr bwMode="auto">
            <a:xfrm>
              <a:off x="6301505" y="1751805"/>
              <a:ext cx="1627187" cy="1846263"/>
              <a:chOff x="313" y="2400"/>
              <a:chExt cx="1349" cy="1534"/>
            </a:xfrm>
          </p:grpSpPr>
          <p:sp>
            <p:nvSpPr>
              <p:cNvPr id="25" name="Freeform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矩形 2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5249171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par>
                                <p:cTn id="25" presetID="9" presetClass="entr" presetSubtype="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750"/>
                                        <p:tgtEl>
                                          <p:spTgt spid="9"/>
                                        </p:tgtEl>
                                      </p:cBhvr>
                                    </p:animEffect>
                                  </p:childTnLst>
                                </p:cTn>
                              </p:par>
                              <p:par>
                                <p:cTn id="31" presetID="10" presetClass="entr" presetSubtype="0"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750"/>
                                        <p:tgtEl>
                                          <p:spTgt spid="8"/>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750"/>
                                        <p:tgtEl>
                                          <p:spTgt spid="7"/>
                                        </p:tgtEl>
                                      </p:cBhvr>
                                    </p:animEffect>
                                  </p:childTnLst>
                                </p:cTn>
                              </p:par>
                              <p:par>
                                <p:cTn id="37" presetID="10" presetClass="entr" presetSubtype="0" fill="hold" grpId="0" nodeType="withEffect">
                                  <p:stCondLst>
                                    <p:cond delay="6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childTnLst>
                                </p:cTn>
                              </p:par>
                            </p:childTnLst>
                          </p:cTn>
                        </p:par>
                        <p:par>
                          <p:cTn id="40" fill="hold">
                            <p:stCondLst>
                              <p:cond delay="285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335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46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750"/>
                                        <p:tgtEl>
                                          <p:spTgt spid="13"/>
                                        </p:tgtEl>
                                      </p:cBhvr>
                                    </p:animEffect>
                                  </p:childTnLst>
                                </p:cTn>
                              </p:par>
                            </p:childTnLst>
                          </p:cTn>
                        </p:par>
                        <p:par>
                          <p:cTn id="56" fill="hold">
                            <p:stCondLst>
                              <p:cond delay="535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5850"/>
                            </p:stCondLst>
                            <p:childTnLst>
                              <p:par>
                                <p:cTn id="61" presetID="10"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750"/>
                                        <p:tgtEl>
                                          <p:spTgt spid="12"/>
                                        </p:tgtEl>
                                      </p:cBhvr>
                                    </p:animEffect>
                                  </p:childTnLst>
                                </p:cTn>
                              </p:par>
                            </p:childTnLst>
                          </p:cTn>
                        </p:par>
                        <p:par>
                          <p:cTn id="64" fill="hold">
                            <p:stCondLst>
                              <p:cond delay="6600"/>
                            </p:stCondLst>
                            <p:childTnLst>
                              <p:par>
                                <p:cTn id="65" presetID="35"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style.rotation</p:attrName>
                                        </p:attrNameLst>
                                      </p:cBhvr>
                                      <p:tavLst>
                                        <p:tav tm="0">
                                          <p:val>
                                            <p:fltVal val="720"/>
                                          </p:val>
                                        </p:tav>
                                        <p:tav tm="100000">
                                          <p:val>
                                            <p:fltVal val="0"/>
                                          </p:val>
                                        </p:tav>
                                      </p:tavLst>
                                    </p:anim>
                                    <p:anim calcmode="lin" valueType="num">
                                      <p:cBhvr>
                                        <p:cTn id="69" dur="1000" fill="hold"/>
                                        <p:tgtEl>
                                          <p:spTgt spid="18"/>
                                        </p:tgtEl>
                                        <p:attrNameLst>
                                          <p:attrName>ppt_h</p:attrName>
                                        </p:attrNameLst>
                                      </p:cBhvr>
                                      <p:tavLst>
                                        <p:tav tm="0">
                                          <p:val>
                                            <p:fltVal val="0"/>
                                          </p:val>
                                        </p:tav>
                                        <p:tav tm="100000">
                                          <p:val>
                                            <p:strVal val="#ppt_h"/>
                                          </p:val>
                                        </p:tav>
                                      </p:tavLst>
                                    </p:anim>
                                    <p:anim calcmode="lin" valueType="num">
                                      <p:cBhvr>
                                        <p:cTn id="70" dur="1000" fill="hold"/>
                                        <p:tgtEl>
                                          <p:spTgt spid="18"/>
                                        </p:tgtEl>
                                        <p:attrNameLst>
                                          <p:attrName>ppt_w</p:attrName>
                                        </p:attrNameLst>
                                      </p:cBhvr>
                                      <p:tavLst>
                                        <p:tav tm="0">
                                          <p:val>
                                            <p:fltVal val="0"/>
                                          </p:val>
                                        </p:tav>
                                        <p:tav tm="100000">
                                          <p:val>
                                            <p:strVal val="#ppt_w"/>
                                          </p:val>
                                        </p:tav>
                                      </p:tavLst>
                                    </p:anim>
                                  </p:childTnLst>
                                </p:cTn>
                              </p:par>
                            </p:childTnLst>
                          </p:cTn>
                        </p:par>
                        <p:par>
                          <p:cTn id="71" fill="hold">
                            <p:stCondLst>
                              <p:cond delay="7600"/>
                            </p:stCondLst>
                            <p:childTnLst>
                              <p:par>
                                <p:cTn id="72" presetID="22" presetClass="entr" presetSubtype="8"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animBg="1"/>
      <p:bldP spid="9" grpId="0" animBg="1"/>
      <p:bldP spid="10" grpId="0" animBg="1"/>
      <p:bldP spid="12" grpId="0" animBg="1"/>
      <p:bldP spid="13"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Freeform 7"/>
          <p:cNvSpPr/>
          <p:nvPr/>
        </p:nvSpPr>
        <p:spPr bwMode="auto">
          <a:xfrm>
            <a:off x="5220072" y="1275606"/>
            <a:ext cx="2573915" cy="3168528"/>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bg2">
              <a:lumMod val="50000"/>
            </a:schemeClr>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Cloud 68"/>
          <p:cNvSpPr>
            <a:spLocks noChangeAspect="1"/>
          </p:cNvSpPr>
          <p:nvPr/>
        </p:nvSpPr>
        <p:spPr>
          <a:xfrm>
            <a:off x="5741631" y="885442"/>
            <a:ext cx="1415482" cy="715353"/>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4"/>
          <p:cNvSpPr txBox="1"/>
          <p:nvPr/>
        </p:nvSpPr>
        <p:spPr>
          <a:xfrm>
            <a:off x="611234" y="1615751"/>
            <a:ext cx="3872843" cy="507831"/>
          </a:xfrm>
          <a:prstGeom prst="rect">
            <a:avLst/>
          </a:prstGeom>
          <a:noFill/>
        </p:spPr>
        <p:txBody>
          <a:bodyPr wrap="square" rtlCol="0">
            <a:spAutoFit/>
          </a:bodyPr>
          <a:lstStyle/>
          <a:p>
            <a:r>
              <a:rPr lang="zh-CN" altLang="en-US"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itle 1"/>
          <p:cNvSpPr txBox="1"/>
          <p:nvPr/>
        </p:nvSpPr>
        <p:spPr>
          <a:xfrm>
            <a:off x="625481" y="2005034"/>
            <a:ext cx="2168471" cy="272669"/>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050" dirty="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rPr>
              <a:t>Put a relevant subtitle in this line</a:t>
            </a:r>
          </a:p>
        </p:txBody>
      </p:sp>
      <p:sp>
        <p:nvSpPr>
          <p:cNvPr id="10" name="Cloud 14"/>
          <p:cNvSpPr>
            <a:spLocks noChangeAspect="1"/>
          </p:cNvSpPr>
          <p:nvPr/>
        </p:nvSpPr>
        <p:spPr>
          <a:xfrm rot="1734068">
            <a:off x="5261561" y="3134109"/>
            <a:ext cx="585439" cy="415931"/>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grpSp>
        <p:nvGrpSpPr>
          <p:cNvPr id="12" name="Group 3"/>
          <p:cNvGrpSpPr/>
          <p:nvPr/>
        </p:nvGrpSpPr>
        <p:grpSpPr>
          <a:xfrm>
            <a:off x="5011473" y="1453673"/>
            <a:ext cx="926431" cy="654148"/>
            <a:chOff x="4382351" y="1980825"/>
            <a:chExt cx="1235241" cy="872197"/>
          </a:xfrm>
        </p:grpSpPr>
        <p:sp>
          <p:nvSpPr>
            <p:cNvPr id="13" name="Cloud 11"/>
            <p:cNvSpPr/>
            <p:nvPr/>
          </p:nvSpPr>
          <p:spPr>
            <a:xfrm>
              <a:off x="4389940" y="1980825"/>
              <a:ext cx="1227652" cy="872197"/>
            </a:xfrm>
            <a:prstGeom prst="clou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p:nvPr/>
          </p:nvSpPr>
          <p:spPr>
            <a:xfrm>
              <a:off x="4382351" y="2383307"/>
              <a:ext cx="1221892"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2"/>
            <p:cNvSpPr>
              <a:spLocks noEditPoints="1"/>
            </p:cNvSpPr>
            <p:nvPr/>
          </p:nvSpPr>
          <p:spPr bwMode="auto">
            <a:xfrm>
              <a:off x="4900114" y="2159527"/>
              <a:ext cx="205981" cy="205981"/>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40"/>
          <p:cNvGrpSpPr/>
          <p:nvPr/>
        </p:nvGrpSpPr>
        <p:grpSpPr>
          <a:xfrm>
            <a:off x="6853053" y="1273208"/>
            <a:ext cx="920739" cy="654148"/>
            <a:chOff x="6837792" y="1937157"/>
            <a:chExt cx="1227652" cy="872197"/>
          </a:xfrm>
        </p:grpSpPr>
        <p:sp>
          <p:nvSpPr>
            <p:cNvPr id="17" name="Cloud 9"/>
            <p:cNvSpPr/>
            <p:nvPr/>
          </p:nvSpPr>
          <p:spPr>
            <a:xfrm>
              <a:off x="6837792" y="1937157"/>
              <a:ext cx="1227652" cy="872197"/>
            </a:xfrm>
            <a:prstGeom prst="clou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8" name="Content Placeholder 2"/>
            <p:cNvSpPr txBox="1"/>
            <p:nvPr/>
          </p:nvSpPr>
          <p:spPr>
            <a:xfrm>
              <a:off x="6936949" y="2335377"/>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7"/>
            <p:cNvSpPr>
              <a:spLocks noChangeAspect="1" noEditPoints="1"/>
            </p:cNvSpPr>
            <p:nvPr/>
          </p:nvSpPr>
          <p:spPr bwMode="auto">
            <a:xfrm>
              <a:off x="7327430" y="2148008"/>
              <a:ext cx="220097" cy="18855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42"/>
          <p:cNvGrpSpPr/>
          <p:nvPr/>
        </p:nvGrpSpPr>
        <p:grpSpPr>
          <a:xfrm>
            <a:off x="6858343" y="2474279"/>
            <a:ext cx="1170877" cy="831861"/>
            <a:chOff x="6844845" y="3538585"/>
            <a:chExt cx="1561169" cy="1109148"/>
          </a:xfrm>
        </p:grpSpPr>
        <p:sp>
          <p:nvSpPr>
            <p:cNvPr id="21" name="Cloud 10"/>
            <p:cNvSpPr>
              <a:spLocks noChangeAspect="1"/>
            </p:cNvSpPr>
            <p:nvPr/>
          </p:nvSpPr>
          <p:spPr>
            <a:xfrm>
              <a:off x="6844845" y="3538585"/>
              <a:ext cx="1561169" cy="1109148"/>
            </a:xfrm>
            <a:prstGeom prst="clou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2" name="Content Placeholder 2"/>
            <p:cNvSpPr txBox="1"/>
            <p:nvPr/>
          </p:nvSpPr>
          <p:spPr>
            <a:xfrm>
              <a:off x="7040576" y="4114852"/>
              <a:ext cx="1110811"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2"/>
            <p:cNvSpPr>
              <a:spLocks noEditPoints="1"/>
            </p:cNvSpPr>
            <p:nvPr/>
          </p:nvSpPr>
          <p:spPr bwMode="auto">
            <a:xfrm>
              <a:off x="7454957" y="3824328"/>
              <a:ext cx="282046" cy="282369"/>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41"/>
          <p:cNvGrpSpPr/>
          <p:nvPr/>
        </p:nvGrpSpPr>
        <p:grpSpPr>
          <a:xfrm>
            <a:off x="7322270" y="1811866"/>
            <a:ext cx="942184" cy="654148"/>
            <a:chOff x="7463414" y="2655367"/>
            <a:chExt cx="1256245" cy="872197"/>
          </a:xfrm>
        </p:grpSpPr>
        <p:sp>
          <p:nvSpPr>
            <p:cNvPr id="25" name="Cloud 1"/>
            <p:cNvSpPr/>
            <p:nvPr/>
          </p:nvSpPr>
          <p:spPr>
            <a:xfrm>
              <a:off x="7492007" y="2655367"/>
              <a:ext cx="1227652" cy="872197"/>
            </a:xfrm>
            <a:prstGeom prst="clou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6" name="Content Placeholder 2"/>
            <p:cNvSpPr txBox="1"/>
            <p:nvPr/>
          </p:nvSpPr>
          <p:spPr>
            <a:xfrm>
              <a:off x="7463414" y="3039014"/>
              <a:ext cx="1221892" cy="28388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7"/>
            <p:cNvSpPr>
              <a:spLocks noChangeAspect="1" noEditPoints="1"/>
            </p:cNvSpPr>
            <p:nvPr/>
          </p:nvSpPr>
          <p:spPr bwMode="auto">
            <a:xfrm>
              <a:off x="7957921" y="2854455"/>
              <a:ext cx="221830" cy="221830"/>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
          <p:cNvGrpSpPr/>
          <p:nvPr/>
        </p:nvGrpSpPr>
        <p:grpSpPr>
          <a:xfrm>
            <a:off x="4759703" y="2295773"/>
            <a:ext cx="920739" cy="654148"/>
            <a:chOff x="4046658" y="3300577"/>
            <a:chExt cx="1227652" cy="872197"/>
          </a:xfrm>
        </p:grpSpPr>
        <p:sp>
          <p:nvSpPr>
            <p:cNvPr id="29" name="Cloud 8"/>
            <p:cNvSpPr/>
            <p:nvPr/>
          </p:nvSpPr>
          <p:spPr>
            <a:xfrm>
              <a:off x="4046658" y="3300577"/>
              <a:ext cx="1227652" cy="872197"/>
            </a:xfrm>
            <a:prstGeom prst="clou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p:nvPr/>
          </p:nvSpPr>
          <p:spPr>
            <a:xfrm>
              <a:off x="4155570" y="3718811"/>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2"/>
            <p:cNvSpPr>
              <a:spLocks noEditPoints="1"/>
            </p:cNvSpPr>
            <p:nvPr/>
          </p:nvSpPr>
          <p:spPr bwMode="auto">
            <a:xfrm>
              <a:off x="4547985" y="3533109"/>
              <a:ext cx="216477" cy="2162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7"/>
          <p:cNvGrpSpPr/>
          <p:nvPr/>
        </p:nvGrpSpPr>
        <p:grpSpPr>
          <a:xfrm>
            <a:off x="5667932" y="1860381"/>
            <a:ext cx="1381109" cy="981222"/>
            <a:chOff x="5229723" y="2495761"/>
            <a:chExt cx="1841478" cy="1308296"/>
          </a:xfrm>
        </p:grpSpPr>
        <p:sp>
          <p:nvSpPr>
            <p:cNvPr id="33" name="Cloud 13"/>
            <p:cNvSpPr>
              <a:spLocks noChangeAspect="1"/>
            </p:cNvSpPr>
            <p:nvPr/>
          </p:nvSpPr>
          <p:spPr>
            <a:xfrm>
              <a:off x="5229723" y="2495761"/>
              <a:ext cx="1841478" cy="1308296"/>
            </a:xfrm>
            <a:prstGeom prst="clou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4" name="Content Placeholder 2"/>
            <p:cNvSpPr txBox="1"/>
            <p:nvPr/>
          </p:nvSpPr>
          <p:spPr>
            <a:xfrm>
              <a:off x="5641739" y="2921386"/>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44"/>
          <p:cNvSpPr txBox="1"/>
          <p:nvPr/>
        </p:nvSpPr>
        <p:spPr>
          <a:xfrm>
            <a:off x="632092" y="2378775"/>
            <a:ext cx="3228717" cy="1216051"/>
          </a:xfrm>
          <a:prstGeom prst="rect">
            <a:avLst/>
          </a:prstGeom>
          <a:noFill/>
        </p:spPr>
        <p:txBody>
          <a:bodyPr wrap="square" rIns="108000" bIns="27000" numCol="1" spcCol="360000">
            <a:spAutoFit/>
          </a:bodyPr>
          <a:lstStyle/>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0777511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4" fill="hold" grpId="0" nodeType="with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1000"/>
                                        <p:tgtEl>
                                          <p:spTgt spid="6"/>
                                        </p:tgtEl>
                                      </p:cBhvr>
                                    </p:animEffect>
                                  </p:childTnLst>
                                </p:cTn>
                              </p:par>
                              <p:par>
                                <p:cTn id="28" presetID="53" presetClass="entr" presetSubtype="16" fill="hold" nodeType="withEffect">
                                  <p:stCondLst>
                                    <p:cond delay="350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nodeType="withEffect">
                                  <p:stCondLst>
                                    <p:cond delay="40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nodeType="withEffect">
                                  <p:stCondLst>
                                    <p:cond delay="40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40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nodeType="withEffect">
                                  <p:stCondLst>
                                    <p:cond delay="40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nodeType="withEffect">
                                  <p:stCondLst>
                                    <p:cond delay="400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nodeType="withEffect">
                                  <p:stCondLst>
                                    <p:cond delay="40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par>
                                <p:cTn id="63" presetID="2" presetClass="entr" presetSubtype="2" fill="hold" grpId="0" nodeType="withEffect">
                                  <p:stCondLst>
                                    <p:cond delay="450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1+#ppt_w/2"/>
                                          </p:val>
                                        </p:tav>
                                        <p:tav tm="100000">
                                          <p:val>
                                            <p:strVal val="#ppt_x"/>
                                          </p:val>
                                        </p:tav>
                                      </p:tavLst>
                                    </p:anim>
                                    <p:anim calcmode="lin" valueType="num">
                                      <p:cBhvr additive="base">
                                        <p:cTn id="66" dur="500" fill="hold"/>
                                        <p:tgtEl>
                                          <p:spTgt spid="3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400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animEffect transition="in" filter="fade">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p:bldP spid="9" grpId="0"/>
      <p:bldP spid="10" grpId="0" animBg="1"/>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PA_矩形 17"/>
          <p:cNvSpPr/>
          <p:nvPr>
            <p:custDataLst>
              <p:tags r:id="rId1"/>
            </p:custDataLst>
          </p:nvPr>
        </p:nvSpPr>
        <p:spPr>
          <a:xfrm>
            <a:off x="1563085" y="3762290"/>
            <a:ext cx="1125602" cy="238453"/>
          </a:xfrm>
          <a:prstGeom prst="rect">
            <a:avLst/>
          </a:prstGeom>
        </p:spPr>
        <p:txBody>
          <a:bodyPr wrap="none" lIns="68559" tIns="34279" rIns="68559" bIns="34279">
            <a:spAutoFit/>
          </a:bodyPr>
          <a:lstStyle/>
          <a:p>
            <a:r>
              <a:rPr lang="zh-CN" altLang="en-US" sz="11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单击添加标题一</a:t>
            </a:r>
          </a:p>
        </p:txBody>
      </p:sp>
      <p:sp>
        <p:nvSpPr>
          <p:cNvPr id="7" name="PA_Line 3"/>
          <p:cNvSpPr>
            <a:spLocks noChangeShapeType="1"/>
          </p:cNvSpPr>
          <p:nvPr>
            <p:custDataLst>
              <p:tags r:id="rId2"/>
            </p:custDataLst>
          </p:nvPr>
        </p:nvSpPr>
        <p:spPr bwMode="auto">
          <a:xfrm>
            <a:off x="1216997" y="1063098"/>
            <a:ext cx="6855884" cy="0"/>
          </a:xfrm>
          <a:prstGeom prst="line">
            <a:avLst/>
          </a:prstGeom>
          <a:noFill/>
          <a:ln w="38100">
            <a:solidFill>
              <a:srgbClr val="000000"/>
            </a:solidFill>
            <a:round/>
            <a:headEnd/>
            <a:tailEnd/>
          </a:ln>
        </p:spPr>
        <p:txBody>
          <a:bodyPr wrap="none" lIns="68559" tIns="34279" rIns="68559" bIns="34279" anchor="ct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8" name="PA_直接连接符 18"/>
          <p:cNvCxnSpPr/>
          <p:nvPr>
            <p:custDataLst>
              <p:tags r:id="rId3"/>
            </p:custDataLst>
          </p:nvPr>
        </p:nvCxnSpPr>
        <p:spPr>
          <a:xfrm>
            <a:off x="1605916" y="4035553"/>
            <a:ext cx="1467208"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sp>
        <p:nvSpPr>
          <p:cNvPr id="9" name="PA_矩形 20"/>
          <p:cNvSpPr/>
          <p:nvPr>
            <p:custDataLst>
              <p:tags r:id="rId4"/>
            </p:custDataLst>
          </p:nvPr>
        </p:nvSpPr>
        <p:spPr>
          <a:xfrm>
            <a:off x="3628179" y="3762290"/>
            <a:ext cx="1125602" cy="238453"/>
          </a:xfrm>
          <a:prstGeom prst="rect">
            <a:avLst/>
          </a:prstGeom>
        </p:spPr>
        <p:txBody>
          <a:bodyPr wrap="none" lIns="68559" tIns="34279" rIns="68559" bIns="34279">
            <a:spAutoFit/>
          </a:bodyPr>
          <a:lstStyle/>
          <a:p>
            <a:r>
              <a:rPr lang="zh-CN" altLang="en-US" sz="11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单击添加标题一</a:t>
            </a:r>
          </a:p>
        </p:txBody>
      </p:sp>
      <p:cxnSp>
        <p:nvCxnSpPr>
          <p:cNvPr id="10" name="PA_直接连接符 21"/>
          <p:cNvCxnSpPr/>
          <p:nvPr>
            <p:custDataLst>
              <p:tags r:id="rId5"/>
            </p:custDataLst>
          </p:nvPr>
        </p:nvCxnSpPr>
        <p:spPr>
          <a:xfrm>
            <a:off x="3671010" y="4035553"/>
            <a:ext cx="1467208"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sp>
        <p:nvSpPr>
          <p:cNvPr id="12" name="PA_矩形 23"/>
          <p:cNvSpPr/>
          <p:nvPr>
            <p:custDataLst>
              <p:tags r:id="rId6"/>
            </p:custDataLst>
          </p:nvPr>
        </p:nvSpPr>
        <p:spPr>
          <a:xfrm>
            <a:off x="5979453" y="3762290"/>
            <a:ext cx="1125602" cy="238453"/>
          </a:xfrm>
          <a:prstGeom prst="rect">
            <a:avLst/>
          </a:prstGeom>
        </p:spPr>
        <p:txBody>
          <a:bodyPr wrap="none" lIns="68559" tIns="34279" rIns="68559" bIns="34279">
            <a:spAutoFit/>
          </a:bodyPr>
          <a:lstStyle/>
          <a:p>
            <a:r>
              <a:rPr lang="zh-CN" altLang="en-US" sz="11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单击添加标题一</a:t>
            </a:r>
          </a:p>
        </p:txBody>
      </p:sp>
      <p:cxnSp>
        <p:nvCxnSpPr>
          <p:cNvPr id="13" name="PA_直接连接符 24"/>
          <p:cNvCxnSpPr/>
          <p:nvPr>
            <p:custDataLst>
              <p:tags r:id="rId7"/>
            </p:custDataLst>
          </p:nvPr>
        </p:nvCxnSpPr>
        <p:spPr>
          <a:xfrm>
            <a:off x="6022284" y="4035553"/>
            <a:ext cx="1467208" cy="0"/>
          </a:xfrm>
          <a:prstGeom prst="line">
            <a:avLst/>
          </a:prstGeom>
          <a:noFill/>
          <a:ln w="12700" cap="flat" cmpd="sng" algn="ctr">
            <a:solidFill>
              <a:schemeClr val="tx1">
                <a:lumMod val="75000"/>
                <a:lumOff val="25000"/>
              </a:schemeClr>
            </a:solidFill>
            <a:prstDash val="dash"/>
            <a:headEnd type="none" w="med" len="med"/>
            <a:tailEnd type="none" w="med" len="med"/>
          </a:ln>
          <a:effectLst/>
        </p:spPr>
      </p:cxnSp>
      <p:pic>
        <p:nvPicPr>
          <p:cNvPr id="14" name="PA_图片 6" descr="image39"/>
          <p:cNvPicPr>
            <a:picLocks noChangeAspect="1" noChangeArrowheads="1"/>
          </p:cNvPicPr>
          <p:nvPr>
            <p:custDataLst>
              <p:tags r:id="rId8"/>
            </p:custDataLst>
          </p:nvPr>
        </p:nvPicPr>
        <p:blipFill>
          <a:blip r:embed="rId16" cstate="print">
            <a:lum bright="-6000" contrast="24000"/>
          </a:blip>
          <a:srcRect/>
          <a:stretch>
            <a:fillRect/>
          </a:stretch>
        </p:blipFill>
        <p:spPr bwMode="auto">
          <a:xfrm>
            <a:off x="1861878" y="727321"/>
            <a:ext cx="245580" cy="434947"/>
          </a:xfrm>
          <a:prstGeom prst="rect">
            <a:avLst/>
          </a:prstGeom>
          <a:noFill/>
          <a:ln w="9525">
            <a:noFill/>
            <a:miter lim="800000"/>
            <a:headEnd/>
            <a:tailEnd/>
          </a:ln>
        </p:spPr>
      </p:pic>
      <p:pic>
        <p:nvPicPr>
          <p:cNvPr id="15" name="PA_图片 6" descr="image39"/>
          <p:cNvPicPr>
            <a:picLocks noChangeAspect="1" noChangeArrowheads="1"/>
          </p:cNvPicPr>
          <p:nvPr>
            <p:custDataLst>
              <p:tags r:id="rId9"/>
            </p:custDataLst>
          </p:nvPr>
        </p:nvPicPr>
        <p:blipFill>
          <a:blip r:embed="rId16" cstate="print">
            <a:lum bright="-6000" contrast="24000"/>
          </a:blip>
          <a:srcRect/>
          <a:stretch>
            <a:fillRect/>
          </a:stretch>
        </p:blipFill>
        <p:spPr bwMode="auto">
          <a:xfrm>
            <a:off x="4536007" y="738520"/>
            <a:ext cx="245580" cy="434947"/>
          </a:xfrm>
          <a:prstGeom prst="rect">
            <a:avLst/>
          </a:prstGeom>
          <a:noFill/>
          <a:ln w="9525">
            <a:noFill/>
            <a:miter lim="800000"/>
            <a:headEnd/>
            <a:tailEnd/>
          </a:ln>
        </p:spPr>
      </p:pic>
      <p:pic>
        <p:nvPicPr>
          <p:cNvPr id="16" name="PA_图片 6" descr="image39"/>
          <p:cNvPicPr>
            <a:picLocks noChangeAspect="1" noChangeArrowheads="1"/>
          </p:cNvPicPr>
          <p:nvPr>
            <p:custDataLst>
              <p:tags r:id="rId10"/>
            </p:custDataLst>
          </p:nvPr>
        </p:nvPicPr>
        <p:blipFill>
          <a:blip r:embed="rId16" cstate="print">
            <a:lum bright="-6000" contrast="24000"/>
          </a:blip>
          <a:srcRect/>
          <a:stretch>
            <a:fillRect/>
          </a:stretch>
        </p:blipFill>
        <p:spPr bwMode="auto">
          <a:xfrm>
            <a:off x="7067233" y="741616"/>
            <a:ext cx="245580" cy="434947"/>
          </a:xfrm>
          <a:prstGeom prst="rect">
            <a:avLst/>
          </a:prstGeom>
          <a:noFill/>
          <a:ln w="9525">
            <a:noFill/>
            <a:miter lim="800000"/>
            <a:headEnd/>
            <a:tailEnd/>
          </a:ln>
        </p:spPr>
      </p:pic>
      <p:sp>
        <p:nvSpPr>
          <p:cNvPr id="17" name="PA_文本框 42"/>
          <p:cNvSpPr txBox="1"/>
          <p:nvPr>
            <p:custDataLst>
              <p:tags r:id="rId11"/>
            </p:custDataLst>
          </p:nvPr>
        </p:nvSpPr>
        <p:spPr>
          <a:xfrm>
            <a:off x="1556241" y="4044351"/>
            <a:ext cx="1607835" cy="484748"/>
          </a:xfrm>
          <a:prstGeom prst="rect">
            <a:avLst/>
          </a:prstGeom>
          <a:noFill/>
        </p:spPr>
        <p:txBody>
          <a:bodyPr wrap="square" lIns="68559" tIns="34279" rIns="68559" bIns="34279" rtlCol="0">
            <a:spAutoFit/>
          </a:body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单击此处添加文本，单击此处添加文本，单击此处添加文本。</a:t>
            </a:r>
          </a:p>
        </p:txBody>
      </p:sp>
      <p:sp>
        <p:nvSpPr>
          <p:cNvPr id="18" name="PA_文本框 45"/>
          <p:cNvSpPr txBox="1"/>
          <p:nvPr>
            <p:custDataLst>
              <p:tags r:id="rId12"/>
            </p:custDataLst>
          </p:nvPr>
        </p:nvSpPr>
        <p:spPr>
          <a:xfrm>
            <a:off x="3621335" y="4044351"/>
            <a:ext cx="1607835" cy="484748"/>
          </a:xfrm>
          <a:prstGeom prst="rect">
            <a:avLst/>
          </a:prstGeom>
          <a:noFill/>
        </p:spPr>
        <p:txBody>
          <a:bodyPr wrap="square" lIns="68559" tIns="34279" rIns="68559" bIns="34279" rtlCol="0">
            <a:spAutoFit/>
          </a:body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单击此处添加文本，单击此处添加文本，单击此处添加文本。</a:t>
            </a:r>
          </a:p>
        </p:txBody>
      </p:sp>
      <p:sp>
        <p:nvSpPr>
          <p:cNvPr id="19" name="PA_文本框 48"/>
          <p:cNvSpPr txBox="1"/>
          <p:nvPr>
            <p:custDataLst>
              <p:tags r:id="rId13"/>
            </p:custDataLst>
          </p:nvPr>
        </p:nvSpPr>
        <p:spPr>
          <a:xfrm>
            <a:off x="5972609" y="4044351"/>
            <a:ext cx="1607835" cy="484748"/>
          </a:xfrm>
          <a:prstGeom prst="rect">
            <a:avLst/>
          </a:prstGeom>
          <a:noFill/>
        </p:spPr>
        <p:txBody>
          <a:bodyPr wrap="square" lIns="68559" tIns="34279" rIns="68559" bIns="34279" rtlCol="0">
            <a:spAutoFit/>
          </a:bodyPr>
          <a:lstStyle/>
          <a:p>
            <a:r>
              <a:rPr lang="zh-CN" altLang="en-US" sz="9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单击此处添加文本，单击此处添加文本，单击此处添加文本。</a:t>
            </a:r>
          </a:p>
        </p:txBody>
      </p:sp>
      <p:pic>
        <p:nvPicPr>
          <p:cNvPr id="20" name="图片占位符 10"/>
          <p:cNvPicPr>
            <a:picLocks noChangeAspect="1"/>
          </p:cNvPicPr>
          <p:nvPr/>
        </p:nvPicPr>
        <p:blipFill>
          <a:blip r:embed="rId17" cstate="print"/>
          <a:stretch>
            <a:fillRect/>
          </a:stretch>
        </p:blipFill>
        <p:spPr>
          <a:xfrm rot="19473986">
            <a:off x="6520707" y="1307900"/>
            <a:ext cx="1214515" cy="1768134"/>
          </a:xfrm>
          <a:prstGeom prst="rect">
            <a:avLst/>
          </a:prstGeom>
        </p:spPr>
      </p:pic>
      <p:pic>
        <p:nvPicPr>
          <p:cNvPr id="21" name="图片占位符 6"/>
          <p:cNvPicPr>
            <a:picLocks noChangeAspect="1"/>
          </p:cNvPicPr>
          <p:nvPr/>
        </p:nvPicPr>
        <p:blipFill>
          <a:blip r:embed="rId17" cstate="print"/>
          <a:stretch>
            <a:fillRect/>
          </a:stretch>
        </p:blipFill>
        <p:spPr>
          <a:xfrm rot="19473986">
            <a:off x="3998530" y="1307307"/>
            <a:ext cx="1214515" cy="1768134"/>
          </a:xfrm>
          <a:prstGeom prst="rect">
            <a:avLst/>
          </a:prstGeom>
        </p:spPr>
      </p:pic>
      <p:pic>
        <p:nvPicPr>
          <p:cNvPr id="22" name="图片占位符 2"/>
          <p:cNvPicPr>
            <a:picLocks noChangeAspect="1"/>
          </p:cNvPicPr>
          <p:nvPr/>
        </p:nvPicPr>
        <p:blipFill>
          <a:blip r:embed="rId17" cstate="print"/>
          <a:stretch>
            <a:fillRect/>
          </a:stretch>
        </p:blipFill>
        <p:spPr>
          <a:xfrm rot="19473986">
            <a:off x="1315351" y="1293605"/>
            <a:ext cx="1214515" cy="1768134"/>
          </a:xfrm>
          <a:prstGeom prst="rect">
            <a:avLst/>
          </a:prstGeom>
        </p:spPr>
      </p:pic>
      <p:sp>
        <p:nvSpPr>
          <p:cNvPr id="23" name="矩形 2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9641599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35" presetClass="path" presetSubtype="0" repeatCount="2000" autoRev="1" fill="hold" nodeType="withEffect">
                                  <p:stCondLst>
                                    <p:cond delay="500"/>
                                  </p:stCondLst>
                                  <p:childTnLst>
                                    <p:animMotion origin="layout" path="M 2.91667E-6 -0.00324 L -0.0681 -0.00324 " pathEditMode="relative" rAng="0" ptsTypes="AA">
                                      <p:cBhvr>
                                        <p:cTn id="28" dur="2000" fill="hold"/>
                                        <p:tgtEl>
                                          <p:spTgt spid="14"/>
                                        </p:tgtEl>
                                        <p:attrNameLst>
                                          <p:attrName>ppt_x</p:attrName>
                                          <p:attrName>ppt_y</p:attrName>
                                        </p:attrNameLst>
                                      </p:cBhvr>
                                      <p:rCtr x="-3411" y="0"/>
                                    </p:animMotion>
                                  </p:childTnLst>
                                </p:cTn>
                              </p:par>
                              <p:par>
                                <p:cTn id="29" presetID="2" presetClass="entr" presetSubtype="2" fill="hold" nodeType="withEffect">
                                  <p:stCondLst>
                                    <p:cond delay="30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35" presetClass="path" presetSubtype="0" repeatCount="2000" autoRev="1" fill="hold" nodeType="withEffect">
                                  <p:stCondLst>
                                    <p:cond delay="3500"/>
                                  </p:stCondLst>
                                  <p:childTnLst>
                                    <p:animMotion origin="layout" path="M -2.29167E-6 -0.00324 L -0.0681 -0.00324 " pathEditMode="relative" rAng="0" ptsTypes="AA">
                                      <p:cBhvr>
                                        <p:cTn id="34" dur="2000" fill="hold"/>
                                        <p:tgtEl>
                                          <p:spTgt spid="15"/>
                                        </p:tgtEl>
                                        <p:attrNameLst>
                                          <p:attrName>ppt_x</p:attrName>
                                          <p:attrName>ppt_y</p:attrName>
                                        </p:attrNameLst>
                                      </p:cBhvr>
                                      <p:rCtr x="-3411" y="0"/>
                                    </p:animMotion>
                                  </p:childTnLst>
                                </p:cTn>
                              </p:par>
                              <p:par>
                                <p:cTn id="35" presetID="2" presetClass="entr" presetSubtype="2" fill="hold" nodeType="withEffect">
                                  <p:stCondLst>
                                    <p:cond delay="500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1+#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35" presetClass="path" presetSubtype="0" repeatCount="2000" autoRev="1" fill="hold" nodeType="withEffect">
                                  <p:stCondLst>
                                    <p:cond delay="5500"/>
                                  </p:stCondLst>
                                  <p:childTnLst>
                                    <p:animMotion origin="layout" path="M 1.38889E-6 -0.00324 L -0.06806 -0.00324 " pathEditMode="relative" rAng="0" ptsTypes="AA">
                                      <p:cBhvr>
                                        <p:cTn id="40" dur="2000" fill="hold"/>
                                        <p:tgtEl>
                                          <p:spTgt spid="16"/>
                                        </p:tgtEl>
                                        <p:attrNameLst>
                                          <p:attrName>ppt_x</p:attrName>
                                          <p:attrName>ppt_y</p:attrName>
                                        </p:attrNameLst>
                                      </p:cBhvr>
                                      <p:rCtr x="-3403" y="0"/>
                                    </p:animMotion>
                                  </p:childTnLst>
                                </p:cTn>
                              </p:par>
                              <p:par>
                                <p:cTn id="41" presetID="10" presetClass="entr" presetSubtype="0" fill="hold" grpId="0" nodeType="withEffect">
                                  <p:stCondLst>
                                    <p:cond delay="10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nodeType="withEffect">
                                  <p:stCondLst>
                                    <p:cond delay="5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nodeType="withEffect">
                                  <p:stCondLst>
                                    <p:cond delay="50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par>
                                <p:cTn id="62" presetID="22" presetClass="entr" presetSubtype="8" fill="hold" grpId="0" nodeType="withEffect">
                                  <p:stCondLst>
                                    <p:cond delay="50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par>
                                <p:cTn id="65" presetID="22" presetClass="entr" presetSubtype="8" fill="hold" nodeType="withEffect">
                                  <p:stCondLst>
                                    <p:cond delay="50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p:bldP spid="7" grpId="0" animBg="1"/>
      <p:bldP spid="9" grpId="0"/>
      <p:bldP spid="12"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bwMode="auto">
          <a:xfrm rot="5400000">
            <a:off x="-254066" y="2190124"/>
            <a:ext cx="1279525" cy="7680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nvSpPr>
        <p:spPr>
          <a:xfrm>
            <a:off x="763385" y="2567807"/>
            <a:ext cx="8366259"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a:grpSpLocks/>
          </p:cNvGrpSpPr>
          <p:nvPr/>
        </p:nvGrpSpPr>
        <p:grpSpPr bwMode="auto">
          <a:xfrm>
            <a:off x="1815517" y="2285232"/>
            <a:ext cx="550661" cy="552449"/>
            <a:chOff x="2307521" y="2283162"/>
            <a:chExt cx="551398" cy="551398"/>
          </a:xfrm>
        </p:grpSpPr>
        <p:sp>
          <p:nvSpPr>
            <p:cNvPr id="9" name="矩形 8"/>
            <p:cNvSpPr/>
            <p:nvPr/>
          </p:nvSpPr>
          <p:spPr>
            <a:xfrm>
              <a:off x="2307521" y="2283162"/>
              <a:ext cx="551398" cy="551398"/>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五角星 9"/>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2"/>
          <p:cNvGrpSpPr>
            <a:grpSpLocks/>
          </p:cNvGrpSpPr>
          <p:nvPr/>
        </p:nvGrpSpPr>
        <p:grpSpPr bwMode="auto">
          <a:xfrm>
            <a:off x="4035622" y="2285232"/>
            <a:ext cx="550663" cy="552449"/>
            <a:chOff x="2307521" y="2283162"/>
            <a:chExt cx="551398" cy="551398"/>
          </a:xfrm>
        </p:grpSpPr>
        <p:sp>
          <p:nvSpPr>
            <p:cNvPr id="13" name="矩形 12"/>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五角星 1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55"/>
          <p:cNvGrpSpPr>
            <a:grpSpLocks/>
          </p:cNvGrpSpPr>
          <p:nvPr/>
        </p:nvGrpSpPr>
        <p:grpSpPr bwMode="auto">
          <a:xfrm>
            <a:off x="6355704" y="2285232"/>
            <a:ext cx="552249" cy="552449"/>
            <a:chOff x="2307521" y="2283162"/>
            <a:chExt cx="551398" cy="551398"/>
          </a:xfrm>
        </p:grpSpPr>
        <p:sp>
          <p:nvSpPr>
            <p:cNvPr id="16" name="矩形 15"/>
            <p:cNvSpPr/>
            <p:nvPr/>
          </p:nvSpPr>
          <p:spPr>
            <a:xfrm>
              <a:off x="2307521" y="2283162"/>
              <a:ext cx="551398" cy="551398"/>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五角星 16"/>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a:grpSpLocks/>
          </p:cNvGrpSpPr>
          <p:nvPr/>
        </p:nvGrpSpPr>
        <p:grpSpPr bwMode="auto">
          <a:xfrm>
            <a:off x="784828" y="1241774"/>
            <a:ext cx="2320948" cy="847297"/>
            <a:chOff x="4267635" y="880115"/>
            <a:chExt cx="2320294" cy="847418"/>
          </a:xfrm>
        </p:grpSpPr>
        <p:sp>
          <p:nvSpPr>
            <p:cNvPr id="19"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2" name="组合 7"/>
          <p:cNvGrpSpPr>
            <a:grpSpLocks/>
          </p:cNvGrpSpPr>
          <p:nvPr/>
        </p:nvGrpSpPr>
        <p:grpSpPr bwMode="auto">
          <a:xfrm>
            <a:off x="3627929" y="3094075"/>
            <a:ext cx="2320948" cy="847297"/>
            <a:chOff x="4267635" y="880115"/>
            <a:chExt cx="2320294" cy="847418"/>
          </a:xfrm>
        </p:grpSpPr>
        <p:sp>
          <p:nvSpPr>
            <p:cNvPr id="23"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任意多边形 23"/>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6" name="组合 7"/>
          <p:cNvGrpSpPr>
            <a:grpSpLocks/>
          </p:cNvGrpSpPr>
          <p:nvPr/>
        </p:nvGrpSpPr>
        <p:grpSpPr bwMode="auto">
          <a:xfrm>
            <a:off x="5663407" y="1222069"/>
            <a:ext cx="2320948" cy="847297"/>
            <a:chOff x="4267635" y="880115"/>
            <a:chExt cx="2320294" cy="847418"/>
          </a:xfrm>
        </p:grpSpPr>
        <p:sp>
          <p:nvSpPr>
            <p:cNvPr id="27"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任意多边形 27"/>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30" name="矩形 2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9328236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1000"/>
                                        <p:tgtEl>
                                          <p:spTgt spid="7"/>
                                        </p:tgtEl>
                                      </p:cBhvr>
                                    </p:animEffect>
                                  </p:childTnLst>
                                </p:cTn>
                              </p:par>
                              <p:par>
                                <p:cTn id="26" presetID="53" presetClass="entr" presetSubtype="16" fill="hold" nodeType="withEffect">
                                  <p:stCondLst>
                                    <p:cond delay="700"/>
                                  </p:stCondLst>
                                  <p:childTnLst>
                                    <p:set>
                                      <p:cBhvr>
                                        <p:cTn id="27" dur="1" fill="hold">
                                          <p:stCondLst>
                                            <p:cond delay="0"/>
                                          </p:stCondLst>
                                        </p:cTn>
                                        <p:tgtEl>
                                          <p:spTgt spid="8"/>
                                        </p:tgtEl>
                                        <p:attrNameLst>
                                          <p:attrName>style.visibility</p:attrName>
                                        </p:attrNameLst>
                                      </p:cBhvr>
                                      <p:to>
                                        <p:strVal val="visible"/>
                                      </p:to>
                                    </p:set>
                                    <p:anim calcmode="lin" valueType="num">
                                      <p:cBhvr>
                                        <p:cTn id="28" dur="750" fill="hold"/>
                                        <p:tgtEl>
                                          <p:spTgt spid="8"/>
                                        </p:tgtEl>
                                        <p:attrNameLst>
                                          <p:attrName>ppt_w</p:attrName>
                                        </p:attrNameLst>
                                      </p:cBhvr>
                                      <p:tavLst>
                                        <p:tav tm="0">
                                          <p:val>
                                            <p:fltVal val="0"/>
                                          </p:val>
                                        </p:tav>
                                        <p:tav tm="100000">
                                          <p:val>
                                            <p:strVal val="#ppt_w"/>
                                          </p:val>
                                        </p:tav>
                                      </p:tavLst>
                                    </p:anim>
                                    <p:anim calcmode="lin" valueType="num">
                                      <p:cBhvr>
                                        <p:cTn id="29" dur="750" fill="hold"/>
                                        <p:tgtEl>
                                          <p:spTgt spid="8"/>
                                        </p:tgtEl>
                                        <p:attrNameLst>
                                          <p:attrName>ppt_h</p:attrName>
                                        </p:attrNameLst>
                                      </p:cBhvr>
                                      <p:tavLst>
                                        <p:tav tm="0">
                                          <p:val>
                                            <p:fltVal val="0"/>
                                          </p:val>
                                        </p:tav>
                                        <p:tav tm="100000">
                                          <p:val>
                                            <p:strVal val="#ppt_h"/>
                                          </p:val>
                                        </p:tav>
                                      </p:tavLst>
                                    </p:anim>
                                    <p:animEffect transition="in" filter="fade">
                                      <p:cBhvr>
                                        <p:cTn id="30" dur="750"/>
                                        <p:tgtEl>
                                          <p:spTgt spid="8"/>
                                        </p:tgtEl>
                                      </p:cBhvr>
                                    </p:animEffect>
                                  </p:childTnLst>
                                </p:cTn>
                              </p:par>
                              <p:par>
                                <p:cTn id="31" presetID="53" presetClass="entr" presetSubtype="16" fill="hold" nodeType="withEffect">
                                  <p:stCondLst>
                                    <p:cond delay="12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750" fill="hold"/>
                                        <p:tgtEl>
                                          <p:spTgt spid="12"/>
                                        </p:tgtEl>
                                        <p:attrNameLst>
                                          <p:attrName>ppt_w</p:attrName>
                                        </p:attrNameLst>
                                      </p:cBhvr>
                                      <p:tavLst>
                                        <p:tav tm="0">
                                          <p:val>
                                            <p:fltVal val="0"/>
                                          </p:val>
                                        </p:tav>
                                        <p:tav tm="100000">
                                          <p:val>
                                            <p:strVal val="#ppt_w"/>
                                          </p:val>
                                        </p:tav>
                                      </p:tavLst>
                                    </p:anim>
                                    <p:anim calcmode="lin" valueType="num">
                                      <p:cBhvr>
                                        <p:cTn id="34" dur="750" fill="hold"/>
                                        <p:tgtEl>
                                          <p:spTgt spid="12"/>
                                        </p:tgtEl>
                                        <p:attrNameLst>
                                          <p:attrName>ppt_h</p:attrName>
                                        </p:attrNameLst>
                                      </p:cBhvr>
                                      <p:tavLst>
                                        <p:tav tm="0">
                                          <p:val>
                                            <p:fltVal val="0"/>
                                          </p:val>
                                        </p:tav>
                                        <p:tav tm="100000">
                                          <p:val>
                                            <p:strVal val="#ppt_h"/>
                                          </p:val>
                                        </p:tav>
                                      </p:tavLst>
                                    </p:anim>
                                    <p:animEffect transition="in" filter="fade">
                                      <p:cBhvr>
                                        <p:cTn id="35" dur="750"/>
                                        <p:tgtEl>
                                          <p:spTgt spid="12"/>
                                        </p:tgtEl>
                                      </p:cBhvr>
                                    </p:animEffect>
                                  </p:childTnLst>
                                </p:cTn>
                              </p:par>
                              <p:par>
                                <p:cTn id="36" presetID="53" presetClass="entr" presetSubtype="16" fill="hold" nodeType="withEffect">
                                  <p:stCondLst>
                                    <p:cond delay="17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750" fill="hold"/>
                                        <p:tgtEl>
                                          <p:spTgt spid="15"/>
                                        </p:tgtEl>
                                        <p:attrNameLst>
                                          <p:attrName>ppt_w</p:attrName>
                                        </p:attrNameLst>
                                      </p:cBhvr>
                                      <p:tavLst>
                                        <p:tav tm="0">
                                          <p:val>
                                            <p:fltVal val="0"/>
                                          </p:val>
                                        </p:tav>
                                        <p:tav tm="100000">
                                          <p:val>
                                            <p:strVal val="#ppt_w"/>
                                          </p:val>
                                        </p:tav>
                                      </p:tavLst>
                                    </p:anim>
                                    <p:anim calcmode="lin" valueType="num">
                                      <p:cBhvr>
                                        <p:cTn id="39" dur="750" fill="hold"/>
                                        <p:tgtEl>
                                          <p:spTgt spid="15"/>
                                        </p:tgtEl>
                                        <p:attrNameLst>
                                          <p:attrName>ppt_h</p:attrName>
                                        </p:attrNameLst>
                                      </p:cBhvr>
                                      <p:tavLst>
                                        <p:tav tm="0">
                                          <p:val>
                                            <p:fltVal val="0"/>
                                          </p:val>
                                        </p:tav>
                                        <p:tav tm="100000">
                                          <p:val>
                                            <p:strVal val="#ppt_h"/>
                                          </p:val>
                                        </p:tav>
                                      </p:tavLst>
                                    </p:anim>
                                    <p:animEffect transition="in" filter="fade">
                                      <p:cBhvr>
                                        <p:cTn id="40" dur="750"/>
                                        <p:tgtEl>
                                          <p:spTgt spid="15"/>
                                        </p:tgtEl>
                                      </p:cBhvr>
                                    </p:animEffect>
                                  </p:childTnLst>
                                </p:cTn>
                              </p:par>
                              <p:par>
                                <p:cTn id="41" presetID="2" presetClass="entr" presetSubtype="2"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1+#ppt_w/2"/>
                                          </p:val>
                                        </p:tav>
                                        <p:tav tm="100000">
                                          <p:val>
                                            <p:strVal val="#ppt_x"/>
                                          </p:val>
                                        </p:tav>
                                      </p:tavLst>
                                    </p:anim>
                                    <p:anim calcmode="lin" valueType="num">
                                      <p:cBhvr additive="base">
                                        <p:cTn id="44" dur="10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50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1000" fill="hold"/>
                                        <p:tgtEl>
                                          <p:spTgt spid="22"/>
                                        </p:tgtEl>
                                        <p:attrNameLst>
                                          <p:attrName>ppt_x</p:attrName>
                                        </p:attrNameLst>
                                      </p:cBhvr>
                                      <p:tavLst>
                                        <p:tav tm="0">
                                          <p:val>
                                            <p:strVal val="1+#ppt_w/2"/>
                                          </p:val>
                                        </p:tav>
                                        <p:tav tm="100000">
                                          <p:val>
                                            <p:strVal val="#ppt_x"/>
                                          </p:val>
                                        </p:tav>
                                      </p:tavLst>
                                    </p:anim>
                                    <p:anim calcmode="lin" valueType="num">
                                      <p:cBhvr additive="base">
                                        <p:cTn id="48" dur="10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90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000" fill="hold"/>
                                        <p:tgtEl>
                                          <p:spTgt spid="26"/>
                                        </p:tgtEl>
                                        <p:attrNameLst>
                                          <p:attrName>ppt_x</p:attrName>
                                        </p:attrNameLst>
                                      </p:cBhvr>
                                      <p:tavLst>
                                        <p:tav tm="0">
                                          <p:val>
                                            <p:strVal val="1+#ppt_w/2"/>
                                          </p:val>
                                        </p:tav>
                                        <p:tav tm="100000">
                                          <p:val>
                                            <p:strVal val="#ppt_x"/>
                                          </p:val>
                                        </p:tav>
                                      </p:tavLst>
                                    </p:anim>
                                    <p:anim calcmode="lin" valueType="num">
                                      <p:cBhvr additive="base">
                                        <p:cTn id="52"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140"/>
          <p:cNvGrpSpPr/>
          <p:nvPr/>
        </p:nvGrpSpPr>
        <p:grpSpPr>
          <a:xfrm>
            <a:off x="12195" y="2032970"/>
            <a:ext cx="3248725" cy="2293531"/>
            <a:chOff x="-485775" y="2006497"/>
            <a:chExt cx="3249728" cy="2294239"/>
          </a:xfrm>
        </p:grpSpPr>
        <p:sp>
          <p:nvSpPr>
            <p:cNvPr id="7" name="Freeform 26"/>
            <p:cNvSpPr>
              <a:spLocks/>
            </p:cNvSpPr>
            <p:nvPr/>
          </p:nvSpPr>
          <p:spPr bwMode="auto">
            <a:xfrm>
              <a:off x="620480" y="2849204"/>
              <a:ext cx="386151" cy="357070"/>
            </a:xfrm>
            <a:custGeom>
              <a:avLst/>
              <a:gdLst>
                <a:gd name="T0" fmla="*/ 0 w 291"/>
                <a:gd name="T1" fmla="*/ 465917 h 269"/>
                <a:gd name="T2" fmla="*/ 342058 w 291"/>
                <a:gd name="T3" fmla="*/ 139579 h 269"/>
                <a:gd name="T4" fmla="*/ 572063 w 291"/>
                <a:gd name="T5" fmla="*/ 139579 h 269"/>
                <a:gd name="T6" fmla="*/ 418727 w 291"/>
                <a:gd name="T7" fmla="*/ 444292 h 269"/>
                <a:gd name="T8" fmla="*/ 161200 w 291"/>
                <a:gd name="T9" fmla="*/ 528826 h 269"/>
                <a:gd name="T10" fmla="*/ 0 w 291"/>
                <a:gd name="T11" fmla="*/ 465917 h 2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1" h="269">
                  <a:moveTo>
                    <a:pt x="0" y="237"/>
                  </a:moveTo>
                  <a:cubicBezTo>
                    <a:pt x="0" y="237"/>
                    <a:pt x="147" y="142"/>
                    <a:pt x="174" y="71"/>
                  </a:cubicBezTo>
                  <a:cubicBezTo>
                    <a:pt x="201" y="0"/>
                    <a:pt x="291" y="55"/>
                    <a:pt x="291" y="71"/>
                  </a:cubicBezTo>
                  <a:cubicBezTo>
                    <a:pt x="291" y="87"/>
                    <a:pt x="235" y="206"/>
                    <a:pt x="213" y="226"/>
                  </a:cubicBezTo>
                  <a:cubicBezTo>
                    <a:pt x="191" y="245"/>
                    <a:pt x="82" y="269"/>
                    <a:pt x="82" y="269"/>
                  </a:cubicBezTo>
                  <a:lnTo>
                    <a:pt x="0" y="237"/>
                  </a:ln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28"/>
            <p:cNvSpPr>
              <a:spLocks/>
            </p:cNvSpPr>
            <p:nvPr/>
          </p:nvSpPr>
          <p:spPr bwMode="auto">
            <a:xfrm>
              <a:off x="1393342" y="2636983"/>
              <a:ext cx="546672" cy="359877"/>
            </a:xfrm>
            <a:custGeom>
              <a:avLst/>
              <a:gdLst>
                <a:gd name="T0" fmla="*/ 699789 w 412"/>
                <a:gd name="T1" fmla="*/ 302876 h 271"/>
                <a:gd name="T2" fmla="*/ 226055 w 412"/>
                <a:gd name="T3" fmla="*/ 501515 h 271"/>
                <a:gd name="T4" fmla="*/ 31451 w 412"/>
                <a:gd name="T5" fmla="*/ 422846 h 271"/>
                <a:gd name="T6" fmla="*/ 112045 w 412"/>
                <a:gd name="T7" fmla="*/ 230107 h 271"/>
                <a:gd name="T8" fmla="*/ 583813 w 412"/>
                <a:gd name="T9" fmla="*/ 31468 h 271"/>
                <a:gd name="T10" fmla="*/ 778417 w 412"/>
                <a:gd name="T11" fmla="*/ 110137 h 271"/>
                <a:gd name="T12" fmla="*/ 699789 w 412"/>
                <a:gd name="T13" fmla="*/ 302876 h 2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2" h="271">
                  <a:moveTo>
                    <a:pt x="356" y="154"/>
                  </a:moveTo>
                  <a:cubicBezTo>
                    <a:pt x="115" y="255"/>
                    <a:pt x="115" y="255"/>
                    <a:pt x="115" y="255"/>
                  </a:cubicBezTo>
                  <a:cubicBezTo>
                    <a:pt x="77" y="271"/>
                    <a:pt x="32" y="253"/>
                    <a:pt x="16" y="215"/>
                  </a:cubicBezTo>
                  <a:cubicBezTo>
                    <a:pt x="0" y="177"/>
                    <a:pt x="19" y="133"/>
                    <a:pt x="57" y="117"/>
                  </a:cubicBezTo>
                  <a:cubicBezTo>
                    <a:pt x="297" y="16"/>
                    <a:pt x="297" y="16"/>
                    <a:pt x="297" y="16"/>
                  </a:cubicBezTo>
                  <a:cubicBezTo>
                    <a:pt x="335" y="0"/>
                    <a:pt x="380" y="18"/>
                    <a:pt x="396" y="56"/>
                  </a:cubicBezTo>
                  <a:cubicBezTo>
                    <a:pt x="412" y="94"/>
                    <a:pt x="394" y="138"/>
                    <a:pt x="356" y="154"/>
                  </a:cubicBez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29"/>
            <p:cNvSpPr>
              <a:spLocks/>
            </p:cNvSpPr>
            <p:nvPr/>
          </p:nvSpPr>
          <p:spPr bwMode="auto">
            <a:xfrm>
              <a:off x="1463501" y="2801482"/>
              <a:ext cx="545550" cy="361000"/>
            </a:xfrm>
            <a:custGeom>
              <a:avLst/>
              <a:gdLst>
                <a:gd name="T0" fmla="*/ 698085 w 411"/>
                <a:gd name="T1" fmla="*/ 304670 h 272"/>
                <a:gd name="T2" fmla="*/ 224174 w 411"/>
                <a:gd name="T3" fmla="*/ 503196 h 272"/>
                <a:gd name="T4" fmla="*/ 31463 w 411"/>
                <a:gd name="T5" fmla="*/ 424572 h 272"/>
                <a:gd name="T6" fmla="*/ 110120 w 411"/>
                <a:gd name="T7" fmla="*/ 231942 h 272"/>
                <a:gd name="T8" fmla="*/ 584031 w 411"/>
                <a:gd name="T9" fmla="*/ 31450 h 272"/>
                <a:gd name="T10" fmla="*/ 776742 w 411"/>
                <a:gd name="T11" fmla="*/ 110074 h 272"/>
                <a:gd name="T12" fmla="*/ 698085 w 411"/>
                <a:gd name="T13" fmla="*/ 30467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1" h="272">
                  <a:moveTo>
                    <a:pt x="355" y="155"/>
                  </a:moveTo>
                  <a:cubicBezTo>
                    <a:pt x="114" y="256"/>
                    <a:pt x="114" y="256"/>
                    <a:pt x="114" y="256"/>
                  </a:cubicBezTo>
                  <a:cubicBezTo>
                    <a:pt x="76" y="272"/>
                    <a:pt x="32" y="254"/>
                    <a:pt x="16" y="216"/>
                  </a:cubicBezTo>
                  <a:cubicBezTo>
                    <a:pt x="0" y="178"/>
                    <a:pt x="18" y="134"/>
                    <a:pt x="56" y="118"/>
                  </a:cubicBezTo>
                  <a:cubicBezTo>
                    <a:pt x="297" y="16"/>
                    <a:pt x="297" y="16"/>
                    <a:pt x="297" y="16"/>
                  </a:cubicBezTo>
                  <a:cubicBezTo>
                    <a:pt x="335" y="0"/>
                    <a:pt x="379" y="18"/>
                    <a:pt x="395" y="56"/>
                  </a:cubicBezTo>
                  <a:cubicBezTo>
                    <a:pt x="411" y="94"/>
                    <a:pt x="393" y="139"/>
                    <a:pt x="355" y="155"/>
                  </a:cubicBez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0"/>
            <p:cNvSpPr>
              <a:spLocks/>
            </p:cNvSpPr>
            <p:nvPr/>
          </p:nvSpPr>
          <p:spPr bwMode="auto">
            <a:xfrm>
              <a:off x="1529730" y="2958121"/>
              <a:ext cx="545550" cy="361000"/>
            </a:xfrm>
            <a:custGeom>
              <a:avLst/>
              <a:gdLst>
                <a:gd name="T0" fmla="*/ 698085 w 411"/>
                <a:gd name="T1" fmla="*/ 302704 h 272"/>
                <a:gd name="T2" fmla="*/ 224174 w 411"/>
                <a:gd name="T3" fmla="*/ 503196 h 272"/>
                <a:gd name="T4" fmla="*/ 31463 w 411"/>
                <a:gd name="T5" fmla="*/ 424572 h 272"/>
                <a:gd name="T6" fmla="*/ 110120 w 411"/>
                <a:gd name="T7" fmla="*/ 229976 h 272"/>
                <a:gd name="T8" fmla="*/ 582065 w 411"/>
                <a:gd name="T9" fmla="*/ 31450 h 272"/>
                <a:gd name="T10" fmla="*/ 776742 w 411"/>
                <a:gd name="T11" fmla="*/ 110074 h 272"/>
                <a:gd name="T12" fmla="*/ 698085 w 411"/>
                <a:gd name="T13" fmla="*/ 302704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1" h="272">
                  <a:moveTo>
                    <a:pt x="355" y="154"/>
                  </a:moveTo>
                  <a:cubicBezTo>
                    <a:pt x="114" y="256"/>
                    <a:pt x="114" y="256"/>
                    <a:pt x="114" y="256"/>
                  </a:cubicBezTo>
                  <a:cubicBezTo>
                    <a:pt x="76" y="272"/>
                    <a:pt x="32" y="254"/>
                    <a:pt x="16" y="216"/>
                  </a:cubicBezTo>
                  <a:cubicBezTo>
                    <a:pt x="0" y="178"/>
                    <a:pt x="18" y="133"/>
                    <a:pt x="56" y="117"/>
                  </a:cubicBezTo>
                  <a:cubicBezTo>
                    <a:pt x="296" y="16"/>
                    <a:pt x="296" y="16"/>
                    <a:pt x="296" y="16"/>
                  </a:cubicBezTo>
                  <a:cubicBezTo>
                    <a:pt x="334" y="0"/>
                    <a:pt x="379" y="18"/>
                    <a:pt x="395" y="56"/>
                  </a:cubicBezTo>
                  <a:cubicBezTo>
                    <a:pt x="411" y="94"/>
                    <a:pt x="393" y="138"/>
                    <a:pt x="355" y="154"/>
                  </a:cubicBez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1"/>
            <p:cNvSpPr>
              <a:spLocks/>
            </p:cNvSpPr>
            <p:nvPr/>
          </p:nvSpPr>
          <p:spPr bwMode="auto">
            <a:xfrm>
              <a:off x="1594837" y="3114760"/>
              <a:ext cx="545550" cy="361000"/>
            </a:xfrm>
            <a:custGeom>
              <a:avLst/>
              <a:gdLst>
                <a:gd name="T0" fmla="*/ 698085 w 411"/>
                <a:gd name="T1" fmla="*/ 302704 h 272"/>
                <a:gd name="T2" fmla="*/ 224174 w 411"/>
                <a:gd name="T3" fmla="*/ 503196 h 272"/>
                <a:gd name="T4" fmla="*/ 31463 w 411"/>
                <a:gd name="T5" fmla="*/ 422606 h 272"/>
                <a:gd name="T6" fmla="*/ 110120 w 411"/>
                <a:gd name="T7" fmla="*/ 229976 h 272"/>
                <a:gd name="T8" fmla="*/ 584031 w 411"/>
                <a:gd name="T9" fmla="*/ 31450 h 272"/>
                <a:gd name="T10" fmla="*/ 776742 w 411"/>
                <a:gd name="T11" fmla="*/ 110074 h 272"/>
                <a:gd name="T12" fmla="*/ 698085 w 411"/>
                <a:gd name="T13" fmla="*/ 302704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1" h="272">
                  <a:moveTo>
                    <a:pt x="355" y="154"/>
                  </a:moveTo>
                  <a:cubicBezTo>
                    <a:pt x="114" y="256"/>
                    <a:pt x="114" y="256"/>
                    <a:pt x="114" y="256"/>
                  </a:cubicBezTo>
                  <a:cubicBezTo>
                    <a:pt x="76" y="272"/>
                    <a:pt x="32" y="254"/>
                    <a:pt x="16" y="215"/>
                  </a:cubicBezTo>
                  <a:cubicBezTo>
                    <a:pt x="0" y="177"/>
                    <a:pt x="18" y="133"/>
                    <a:pt x="56" y="117"/>
                  </a:cubicBezTo>
                  <a:cubicBezTo>
                    <a:pt x="297" y="16"/>
                    <a:pt x="297" y="16"/>
                    <a:pt x="297" y="16"/>
                  </a:cubicBezTo>
                  <a:cubicBezTo>
                    <a:pt x="335" y="0"/>
                    <a:pt x="379" y="18"/>
                    <a:pt x="395" y="56"/>
                  </a:cubicBezTo>
                  <a:cubicBezTo>
                    <a:pt x="411" y="94"/>
                    <a:pt x="393" y="138"/>
                    <a:pt x="355" y="154"/>
                  </a:cubicBez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2"/>
            <p:cNvSpPr>
              <a:spLocks/>
            </p:cNvSpPr>
            <p:nvPr/>
          </p:nvSpPr>
          <p:spPr bwMode="auto">
            <a:xfrm>
              <a:off x="1111587" y="3175956"/>
              <a:ext cx="171186" cy="217273"/>
            </a:xfrm>
            <a:custGeom>
              <a:avLst/>
              <a:gdLst>
                <a:gd name="T0" fmla="*/ 200524 w 129"/>
                <a:gd name="T1" fmla="*/ 0 h 164"/>
                <a:gd name="T2" fmla="*/ 0 w 129"/>
                <a:gd name="T3" fmla="*/ 321785 h 164"/>
                <a:gd name="T4" fmla="*/ 253604 w 129"/>
                <a:gd name="T5" fmla="*/ 96143 h 164"/>
                <a:gd name="T6" fmla="*/ 200524 w 129"/>
                <a:gd name="T7" fmla="*/ 0 h 1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 h="164">
                  <a:moveTo>
                    <a:pt x="102" y="0"/>
                  </a:moveTo>
                  <a:cubicBezTo>
                    <a:pt x="102" y="0"/>
                    <a:pt x="107" y="116"/>
                    <a:pt x="0" y="164"/>
                  </a:cubicBezTo>
                  <a:cubicBezTo>
                    <a:pt x="0" y="164"/>
                    <a:pt x="89" y="157"/>
                    <a:pt x="129" y="49"/>
                  </a:cubicBezTo>
                  <a:cubicBezTo>
                    <a:pt x="102" y="0"/>
                    <a:pt x="102" y="0"/>
                    <a:pt x="102" y="0"/>
                  </a:cubicBezTo>
                </a:path>
              </a:pathLst>
            </a:custGeom>
            <a:solidFill>
              <a:srgbClr val="DDB692"/>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3"/>
            <p:cNvSpPr>
              <a:spLocks/>
            </p:cNvSpPr>
            <p:nvPr/>
          </p:nvSpPr>
          <p:spPr bwMode="auto">
            <a:xfrm>
              <a:off x="1272109" y="3219748"/>
              <a:ext cx="459115" cy="362123"/>
            </a:xfrm>
            <a:custGeom>
              <a:avLst/>
              <a:gdLst>
                <a:gd name="T0" fmla="*/ 0 w 346"/>
                <a:gd name="T1" fmla="*/ 68758 h 273"/>
                <a:gd name="T2" fmla="*/ 601525 w 346"/>
                <a:gd name="T3" fmla="*/ 536309 h 273"/>
                <a:gd name="T4" fmla="*/ 646738 w 346"/>
                <a:gd name="T5" fmla="*/ 516664 h 273"/>
                <a:gd name="T6" fmla="*/ 0 w 346"/>
                <a:gd name="T7" fmla="*/ 0 h 273"/>
                <a:gd name="T8" fmla="*/ 0 w 346"/>
                <a:gd name="T9" fmla="*/ 68758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6" h="273">
                  <a:moveTo>
                    <a:pt x="0" y="35"/>
                  </a:moveTo>
                  <a:cubicBezTo>
                    <a:pt x="0" y="35"/>
                    <a:pt x="99" y="223"/>
                    <a:pt x="306" y="273"/>
                  </a:cubicBezTo>
                  <a:cubicBezTo>
                    <a:pt x="306" y="273"/>
                    <a:pt x="312" y="271"/>
                    <a:pt x="329" y="263"/>
                  </a:cubicBezTo>
                  <a:cubicBezTo>
                    <a:pt x="346" y="256"/>
                    <a:pt x="0" y="0"/>
                    <a:pt x="0" y="0"/>
                  </a:cubicBezTo>
                  <a:lnTo>
                    <a:pt x="0" y="35"/>
                  </a:lnTo>
                  <a:close/>
                </a:path>
              </a:pathLst>
            </a:custGeom>
            <a:solidFill>
              <a:srgbClr val="DDB692"/>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34"/>
            <p:cNvSpPr>
              <a:spLocks/>
            </p:cNvSpPr>
            <p:nvPr/>
          </p:nvSpPr>
          <p:spPr bwMode="auto">
            <a:xfrm>
              <a:off x="1094749" y="2006497"/>
              <a:ext cx="1008033" cy="1575374"/>
            </a:xfrm>
            <a:custGeom>
              <a:avLst/>
              <a:gdLst>
                <a:gd name="T0" fmla="*/ 1489421 w 760"/>
                <a:gd name="T1" fmla="*/ 141522 h 1187"/>
                <a:gd name="T2" fmla="*/ 139510 w 760"/>
                <a:gd name="T3" fmla="*/ 982794 h 1187"/>
                <a:gd name="T4" fmla="*/ 982468 w 760"/>
                <a:gd name="T5" fmla="*/ 2333153 h 1187"/>
                <a:gd name="T6" fmla="*/ 986398 w 760"/>
                <a:gd name="T7" fmla="*/ 2333153 h 1187"/>
                <a:gd name="T8" fmla="*/ 1493351 w 760"/>
                <a:gd name="T9" fmla="*/ 141522 h 1187"/>
                <a:gd name="T10" fmla="*/ 1489421 w 760"/>
                <a:gd name="T11" fmla="*/ 141522 h 11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60" h="1187">
                  <a:moveTo>
                    <a:pt x="758" y="72"/>
                  </a:moveTo>
                  <a:cubicBezTo>
                    <a:pt x="450" y="0"/>
                    <a:pt x="142" y="192"/>
                    <a:pt x="71" y="500"/>
                  </a:cubicBezTo>
                  <a:cubicBezTo>
                    <a:pt x="0" y="808"/>
                    <a:pt x="192" y="1116"/>
                    <a:pt x="500" y="1187"/>
                  </a:cubicBezTo>
                  <a:cubicBezTo>
                    <a:pt x="501" y="1187"/>
                    <a:pt x="501" y="1187"/>
                    <a:pt x="502" y="1187"/>
                  </a:cubicBezTo>
                  <a:cubicBezTo>
                    <a:pt x="760" y="72"/>
                    <a:pt x="760" y="72"/>
                    <a:pt x="760" y="72"/>
                  </a:cubicBezTo>
                  <a:cubicBezTo>
                    <a:pt x="759" y="72"/>
                    <a:pt x="759" y="72"/>
                    <a:pt x="758" y="72"/>
                  </a:cubicBezTo>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35"/>
            <p:cNvSpPr>
              <a:spLocks/>
            </p:cNvSpPr>
            <p:nvPr/>
          </p:nvSpPr>
          <p:spPr bwMode="auto">
            <a:xfrm>
              <a:off x="1760410" y="2101940"/>
              <a:ext cx="1003543" cy="1573129"/>
            </a:xfrm>
            <a:custGeom>
              <a:avLst/>
              <a:gdLst>
                <a:gd name="T0" fmla="*/ 1347075 w 756"/>
                <a:gd name="T1" fmla="*/ 1348744 h 1185"/>
                <a:gd name="T2" fmla="*/ 507366 w 756"/>
                <a:gd name="T3" fmla="*/ 0 h 1185"/>
                <a:gd name="T4" fmla="*/ 0 w 756"/>
                <a:gd name="T5" fmla="*/ 2192200 h 1185"/>
                <a:gd name="T6" fmla="*/ 1347075 w 756"/>
                <a:gd name="T7" fmla="*/ 1348744 h 11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6" h="1185">
                  <a:moveTo>
                    <a:pt x="685" y="686"/>
                  </a:moveTo>
                  <a:cubicBezTo>
                    <a:pt x="756" y="379"/>
                    <a:pt x="565" y="72"/>
                    <a:pt x="258" y="0"/>
                  </a:cubicBezTo>
                  <a:cubicBezTo>
                    <a:pt x="0" y="1115"/>
                    <a:pt x="0" y="1115"/>
                    <a:pt x="0" y="1115"/>
                  </a:cubicBezTo>
                  <a:cubicBezTo>
                    <a:pt x="308" y="1185"/>
                    <a:pt x="614" y="994"/>
                    <a:pt x="685" y="686"/>
                  </a:cubicBez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36"/>
            <p:cNvSpPr>
              <a:spLocks noChangeArrowheads="1"/>
            </p:cNvSpPr>
            <p:nvPr/>
          </p:nvSpPr>
          <p:spPr bwMode="auto">
            <a:xfrm>
              <a:off x="1844039" y="3219748"/>
              <a:ext cx="561" cy="561"/>
            </a:xfrm>
            <a:prstGeom prst="rect">
              <a:avLst/>
            </a:prstGeom>
            <a:solidFill>
              <a:srgbClr val="034346"/>
            </a:solidFill>
            <a:ln w="9525">
              <a:noFill/>
              <a:miter lim="800000"/>
              <a:headEnd/>
              <a:tailEnd/>
            </a:ln>
          </p:spPr>
          <p:txBody>
            <a:bodyPr/>
            <a:lstStyle/>
            <a:p>
              <a:pPr eaLnBrk="1" hangingPunct="1"/>
              <a:endParaRPr lang="zh-CN" altLang="zh-CN" sz="1799">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8"/>
            <p:cNvSpPr>
              <a:spLocks/>
            </p:cNvSpPr>
            <p:nvPr/>
          </p:nvSpPr>
          <p:spPr bwMode="auto">
            <a:xfrm>
              <a:off x="2012980" y="2429815"/>
              <a:ext cx="14593" cy="17404"/>
            </a:xfrm>
            <a:custGeom>
              <a:avLst/>
              <a:gdLst>
                <a:gd name="T0" fmla="*/ 0 w 26"/>
                <a:gd name="T1" fmla="*/ 1663 h 31"/>
                <a:gd name="T2" fmla="*/ 0 w 26"/>
                <a:gd name="T3" fmla="*/ 15798 h 31"/>
                <a:gd name="T4" fmla="*/ 15799 w 26"/>
                <a:gd name="T5" fmla="*/ 25776 h 31"/>
                <a:gd name="T6" fmla="*/ 21619 w 26"/>
                <a:gd name="T7" fmla="*/ 0 h 31"/>
                <a:gd name="T8" fmla="*/ 0 w 26"/>
                <a:gd name="T9" fmla="*/ 1663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1">
                  <a:moveTo>
                    <a:pt x="0" y="2"/>
                  </a:moveTo>
                  <a:lnTo>
                    <a:pt x="0" y="19"/>
                  </a:lnTo>
                  <a:lnTo>
                    <a:pt x="19" y="31"/>
                  </a:lnTo>
                  <a:lnTo>
                    <a:pt x="26" y="0"/>
                  </a:lnTo>
                  <a:lnTo>
                    <a:pt x="0" y="2"/>
                  </a:lnTo>
                  <a:close/>
                </a:path>
              </a:pathLst>
            </a:custGeom>
            <a:solidFill>
              <a:srgbClr val="17B4C4"/>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9"/>
            <p:cNvSpPr>
              <a:spLocks noEditPoints="1"/>
            </p:cNvSpPr>
            <p:nvPr/>
          </p:nvSpPr>
          <p:spPr bwMode="auto">
            <a:xfrm>
              <a:off x="1154243" y="2306301"/>
              <a:ext cx="229557" cy="488445"/>
            </a:xfrm>
            <a:custGeom>
              <a:avLst/>
              <a:gdLst>
                <a:gd name="T0" fmla="*/ 29487 w 173"/>
                <a:gd name="T1" fmla="*/ 656559 h 368"/>
                <a:gd name="T2" fmla="*/ 0 w 173"/>
                <a:gd name="T3" fmla="*/ 723394 h 368"/>
                <a:gd name="T4" fmla="*/ 25555 w 173"/>
                <a:gd name="T5" fmla="*/ 707668 h 368"/>
                <a:gd name="T6" fmla="*/ 29487 w 173"/>
                <a:gd name="T7" fmla="*/ 656559 h 368"/>
                <a:gd name="T8" fmla="*/ 322386 w 173"/>
                <a:gd name="T9" fmla="*/ 0 h 368"/>
                <a:gd name="T10" fmla="*/ 300763 w 173"/>
                <a:gd name="T11" fmla="*/ 51109 h 368"/>
                <a:gd name="T12" fmla="*/ 340078 w 173"/>
                <a:gd name="T13" fmla="*/ 7863 h 368"/>
                <a:gd name="T14" fmla="*/ 322386 w 173"/>
                <a:gd name="T15" fmla="*/ 0 h 3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3" h="368">
                  <a:moveTo>
                    <a:pt x="15" y="334"/>
                  </a:moveTo>
                  <a:cubicBezTo>
                    <a:pt x="0" y="368"/>
                    <a:pt x="0" y="368"/>
                    <a:pt x="0" y="368"/>
                  </a:cubicBezTo>
                  <a:cubicBezTo>
                    <a:pt x="4" y="365"/>
                    <a:pt x="8" y="363"/>
                    <a:pt x="13" y="360"/>
                  </a:cubicBezTo>
                  <a:cubicBezTo>
                    <a:pt x="13" y="351"/>
                    <a:pt x="14" y="343"/>
                    <a:pt x="15" y="334"/>
                  </a:cubicBezTo>
                  <a:moveTo>
                    <a:pt x="164" y="0"/>
                  </a:moveTo>
                  <a:cubicBezTo>
                    <a:pt x="153" y="26"/>
                    <a:pt x="153" y="26"/>
                    <a:pt x="153" y="26"/>
                  </a:cubicBezTo>
                  <a:cubicBezTo>
                    <a:pt x="159" y="19"/>
                    <a:pt x="166" y="12"/>
                    <a:pt x="173" y="4"/>
                  </a:cubicBezTo>
                  <a:cubicBezTo>
                    <a:pt x="168" y="2"/>
                    <a:pt x="164" y="0"/>
                    <a:pt x="164" y="0"/>
                  </a:cubicBezTo>
                </a:path>
              </a:pathLst>
            </a:custGeom>
            <a:solidFill>
              <a:srgbClr val="CCCCCC"/>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40"/>
            <p:cNvSpPr>
              <a:spLocks/>
            </p:cNvSpPr>
            <p:nvPr/>
          </p:nvSpPr>
          <p:spPr bwMode="auto">
            <a:xfrm>
              <a:off x="1144702" y="2784078"/>
              <a:ext cx="26940" cy="124638"/>
            </a:xfrm>
            <a:custGeom>
              <a:avLst/>
              <a:gdLst>
                <a:gd name="T0" fmla="*/ 39911 w 20"/>
                <a:gd name="T1" fmla="*/ 0 h 94"/>
                <a:gd name="T2" fmla="*/ 13969 w 20"/>
                <a:gd name="T3" fmla="*/ 15710 h 94"/>
                <a:gd name="T4" fmla="*/ 0 w 20"/>
                <a:gd name="T5" fmla="*/ 45166 h 94"/>
                <a:gd name="T6" fmla="*/ 39911 w 20"/>
                <a:gd name="T7" fmla="*/ 184590 h 94"/>
                <a:gd name="T8" fmla="*/ 39911 w 20"/>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94">
                  <a:moveTo>
                    <a:pt x="20" y="0"/>
                  </a:moveTo>
                  <a:cubicBezTo>
                    <a:pt x="15" y="3"/>
                    <a:pt x="11" y="5"/>
                    <a:pt x="7" y="8"/>
                  </a:cubicBezTo>
                  <a:cubicBezTo>
                    <a:pt x="0" y="23"/>
                    <a:pt x="0" y="23"/>
                    <a:pt x="0" y="23"/>
                  </a:cubicBezTo>
                  <a:cubicBezTo>
                    <a:pt x="20" y="94"/>
                    <a:pt x="20" y="94"/>
                    <a:pt x="20" y="94"/>
                  </a:cubicBezTo>
                  <a:cubicBezTo>
                    <a:pt x="17" y="63"/>
                    <a:pt x="17" y="32"/>
                    <a:pt x="20" y="0"/>
                  </a:cubicBezTo>
                </a:path>
              </a:pathLst>
            </a:custGeom>
            <a:solidFill>
              <a:srgbClr val="C2A98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41"/>
            <p:cNvSpPr>
              <a:spLocks noEditPoints="1"/>
            </p:cNvSpPr>
            <p:nvPr/>
          </p:nvSpPr>
          <p:spPr bwMode="auto">
            <a:xfrm>
              <a:off x="1167714" y="2311915"/>
              <a:ext cx="324973" cy="601292"/>
            </a:xfrm>
            <a:custGeom>
              <a:avLst/>
              <a:gdLst>
                <a:gd name="T0" fmla="*/ 11790 w 245"/>
                <a:gd name="T1" fmla="*/ 646760 h 453"/>
                <a:gd name="T2" fmla="*/ 9825 w 245"/>
                <a:gd name="T3" fmla="*/ 648725 h 453"/>
                <a:gd name="T4" fmla="*/ 5895 w 245"/>
                <a:gd name="T5" fmla="*/ 699837 h 453"/>
                <a:gd name="T6" fmla="*/ 5895 w 245"/>
                <a:gd name="T7" fmla="*/ 884625 h 453"/>
                <a:gd name="T8" fmla="*/ 7860 w 245"/>
                <a:gd name="T9" fmla="*/ 890523 h 453"/>
                <a:gd name="T10" fmla="*/ 11790 w 245"/>
                <a:gd name="T11" fmla="*/ 646760 h 453"/>
                <a:gd name="T12" fmla="*/ 320299 w 245"/>
                <a:gd name="T13" fmla="*/ 0 h 453"/>
                <a:gd name="T14" fmla="*/ 280999 w 245"/>
                <a:gd name="T15" fmla="*/ 43248 h 453"/>
                <a:gd name="T16" fmla="*/ 214188 w 245"/>
                <a:gd name="T17" fmla="*/ 190686 h 453"/>
                <a:gd name="T18" fmla="*/ 245628 w 245"/>
                <a:gd name="T19" fmla="*/ 216242 h 453"/>
                <a:gd name="T20" fmla="*/ 224013 w 245"/>
                <a:gd name="T21" fmla="*/ 302739 h 453"/>
                <a:gd name="T22" fmla="*/ 251523 w 245"/>
                <a:gd name="T23" fmla="*/ 387269 h 453"/>
                <a:gd name="T24" fmla="*/ 284929 w 245"/>
                <a:gd name="T25" fmla="*/ 401030 h 453"/>
                <a:gd name="T26" fmla="*/ 296719 w 245"/>
                <a:gd name="T27" fmla="*/ 377440 h 453"/>
                <a:gd name="T28" fmla="*/ 269208 w 245"/>
                <a:gd name="T29" fmla="*/ 302739 h 453"/>
                <a:gd name="T30" fmla="*/ 275103 w 245"/>
                <a:gd name="T31" fmla="*/ 237866 h 453"/>
                <a:gd name="T32" fmla="*/ 300649 w 245"/>
                <a:gd name="T33" fmla="*/ 243763 h 453"/>
                <a:gd name="T34" fmla="*/ 294754 w 245"/>
                <a:gd name="T35" fmla="*/ 310602 h 453"/>
                <a:gd name="T36" fmla="*/ 336019 w 245"/>
                <a:gd name="T37" fmla="*/ 412825 h 453"/>
                <a:gd name="T38" fmla="*/ 312439 w 245"/>
                <a:gd name="T39" fmla="*/ 438381 h 453"/>
                <a:gd name="T40" fmla="*/ 328159 w 245"/>
                <a:gd name="T41" fmla="*/ 475732 h 453"/>
                <a:gd name="T42" fmla="*/ 391040 w 245"/>
                <a:gd name="T43" fmla="*/ 338124 h 453"/>
                <a:gd name="T44" fmla="*/ 320299 w 245"/>
                <a:gd name="T45" fmla="*/ 0 h 4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45" h="453">
                  <a:moveTo>
                    <a:pt x="6" y="329"/>
                  </a:moveTo>
                  <a:cubicBezTo>
                    <a:pt x="5" y="330"/>
                    <a:pt x="5" y="330"/>
                    <a:pt x="5" y="330"/>
                  </a:cubicBezTo>
                  <a:cubicBezTo>
                    <a:pt x="4" y="339"/>
                    <a:pt x="3" y="347"/>
                    <a:pt x="3" y="356"/>
                  </a:cubicBezTo>
                  <a:cubicBezTo>
                    <a:pt x="0" y="388"/>
                    <a:pt x="0" y="419"/>
                    <a:pt x="3" y="450"/>
                  </a:cubicBezTo>
                  <a:cubicBezTo>
                    <a:pt x="4" y="453"/>
                    <a:pt x="4" y="453"/>
                    <a:pt x="4" y="453"/>
                  </a:cubicBezTo>
                  <a:cubicBezTo>
                    <a:pt x="0" y="412"/>
                    <a:pt x="1" y="371"/>
                    <a:pt x="6" y="329"/>
                  </a:cubicBezTo>
                  <a:moveTo>
                    <a:pt x="163" y="0"/>
                  </a:moveTo>
                  <a:cubicBezTo>
                    <a:pt x="156" y="8"/>
                    <a:pt x="149" y="15"/>
                    <a:pt x="143" y="22"/>
                  </a:cubicBezTo>
                  <a:cubicBezTo>
                    <a:pt x="109" y="97"/>
                    <a:pt x="109" y="97"/>
                    <a:pt x="109" y="97"/>
                  </a:cubicBezTo>
                  <a:cubicBezTo>
                    <a:pt x="125" y="110"/>
                    <a:pt x="125" y="110"/>
                    <a:pt x="125" y="110"/>
                  </a:cubicBezTo>
                  <a:cubicBezTo>
                    <a:pt x="114" y="154"/>
                    <a:pt x="114" y="154"/>
                    <a:pt x="114" y="154"/>
                  </a:cubicBezTo>
                  <a:cubicBezTo>
                    <a:pt x="128" y="197"/>
                    <a:pt x="128" y="197"/>
                    <a:pt x="128" y="197"/>
                  </a:cubicBezTo>
                  <a:cubicBezTo>
                    <a:pt x="145" y="204"/>
                    <a:pt x="145" y="204"/>
                    <a:pt x="145" y="204"/>
                  </a:cubicBezTo>
                  <a:cubicBezTo>
                    <a:pt x="151" y="192"/>
                    <a:pt x="151" y="192"/>
                    <a:pt x="151" y="192"/>
                  </a:cubicBezTo>
                  <a:cubicBezTo>
                    <a:pt x="137" y="154"/>
                    <a:pt x="137" y="154"/>
                    <a:pt x="137" y="154"/>
                  </a:cubicBezTo>
                  <a:cubicBezTo>
                    <a:pt x="140" y="121"/>
                    <a:pt x="140" y="121"/>
                    <a:pt x="140" y="121"/>
                  </a:cubicBezTo>
                  <a:cubicBezTo>
                    <a:pt x="153" y="124"/>
                    <a:pt x="153" y="124"/>
                    <a:pt x="153" y="124"/>
                  </a:cubicBezTo>
                  <a:cubicBezTo>
                    <a:pt x="150" y="158"/>
                    <a:pt x="150" y="158"/>
                    <a:pt x="150" y="158"/>
                  </a:cubicBezTo>
                  <a:cubicBezTo>
                    <a:pt x="171" y="210"/>
                    <a:pt x="171" y="210"/>
                    <a:pt x="171" y="210"/>
                  </a:cubicBezTo>
                  <a:cubicBezTo>
                    <a:pt x="159" y="223"/>
                    <a:pt x="159" y="223"/>
                    <a:pt x="159" y="223"/>
                  </a:cubicBezTo>
                  <a:cubicBezTo>
                    <a:pt x="167" y="242"/>
                    <a:pt x="167" y="242"/>
                    <a:pt x="167" y="242"/>
                  </a:cubicBezTo>
                  <a:cubicBezTo>
                    <a:pt x="178" y="221"/>
                    <a:pt x="189" y="197"/>
                    <a:pt x="199" y="172"/>
                  </a:cubicBezTo>
                  <a:cubicBezTo>
                    <a:pt x="245" y="59"/>
                    <a:pt x="186" y="13"/>
                    <a:pt x="163" y="0"/>
                  </a:cubicBezTo>
                </a:path>
              </a:pathLst>
            </a:custGeom>
            <a:solidFill>
              <a:srgbClr val="CCCCCC"/>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42"/>
            <p:cNvSpPr>
              <a:spLocks/>
            </p:cNvSpPr>
            <p:nvPr/>
          </p:nvSpPr>
          <p:spPr bwMode="auto">
            <a:xfrm>
              <a:off x="1168003" y="2440345"/>
              <a:ext cx="226219" cy="736033"/>
            </a:xfrm>
            <a:custGeom>
              <a:avLst/>
              <a:gdLst>
                <a:gd name="T0" fmla="*/ 109 w 171"/>
                <a:gd name="T1" fmla="*/ 0 h 554"/>
                <a:gd name="T2" fmla="*/ 6 w 171"/>
                <a:gd name="T3" fmla="*/ 232 h 554"/>
                <a:gd name="T4" fmla="*/ 4 w 171"/>
                <a:gd name="T5" fmla="*/ 356 h 554"/>
                <a:gd name="T6" fmla="*/ 60 w 171"/>
                <a:gd name="T7" fmla="*/ 554 h 554"/>
                <a:gd name="T8" fmla="*/ 61 w 171"/>
                <a:gd name="T9" fmla="*/ 302 h 554"/>
                <a:gd name="T10" fmla="*/ 167 w 171"/>
                <a:gd name="T11" fmla="*/ 145 h 554"/>
                <a:gd name="T12" fmla="*/ 159 w 171"/>
                <a:gd name="T13" fmla="*/ 126 h 554"/>
                <a:gd name="T14" fmla="*/ 171 w 171"/>
                <a:gd name="T15" fmla="*/ 113 h 554"/>
                <a:gd name="T16" fmla="*/ 150 w 171"/>
                <a:gd name="T17" fmla="*/ 61 h 554"/>
                <a:gd name="T18" fmla="*/ 153 w 171"/>
                <a:gd name="T19" fmla="*/ 27 h 554"/>
                <a:gd name="T20" fmla="*/ 140 w 171"/>
                <a:gd name="T21" fmla="*/ 24 h 554"/>
                <a:gd name="T22" fmla="*/ 137 w 171"/>
                <a:gd name="T23" fmla="*/ 57 h 554"/>
                <a:gd name="T24" fmla="*/ 151 w 171"/>
                <a:gd name="T25" fmla="*/ 95 h 554"/>
                <a:gd name="T26" fmla="*/ 145 w 171"/>
                <a:gd name="T27" fmla="*/ 107 h 554"/>
                <a:gd name="T28" fmla="*/ 128 w 171"/>
                <a:gd name="T29" fmla="*/ 100 h 554"/>
                <a:gd name="T30" fmla="*/ 114 w 171"/>
                <a:gd name="T31" fmla="*/ 57 h 554"/>
                <a:gd name="T32" fmla="*/ 125 w 171"/>
                <a:gd name="T33" fmla="*/ 13 h 554"/>
                <a:gd name="T34" fmla="*/ 109 w 171"/>
                <a:gd name="T35"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554">
                  <a:moveTo>
                    <a:pt x="109" y="0"/>
                  </a:moveTo>
                  <a:cubicBezTo>
                    <a:pt x="6" y="232"/>
                    <a:pt x="6" y="232"/>
                    <a:pt x="6" y="232"/>
                  </a:cubicBezTo>
                  <a:cubicBezTo>
                    <a:pt x="1" y="274"/>
                    <a:pt x="0" y="315"/>
                    <a:pt x="4" y="356"/>
                  </a:cubicBezTo>
                  <a:cubicBezTo>
                    <a:pt x="60" y="554"/>
                    <a:pt x="60" y="554"/>
                    <a:pt x="60" y="554"/>
                  </a:cubicBezTo>
                  <a:cubicBezTo>
                    <a:pt x="113" y="424"/>
                    <a:pt x="61" y="302"/>
                    <a:pt x="61" y="302"/>
                  </a:cubicBezTo>
                  <a:cubicBezTo>
                    <a:pt x="61" y="302"/>
                    <a:pt x="116" y="243"/>
                    <a:pt x="167" y="145"/>
                  </a:cubicBezTo>
                  <a:cubicBezTo>
                    <a:pt x="159" y="126"/>
                    <a:pt x="159" y="126"/>
                    <a:pt x="159" y="126"/>
                  </a:cubicBezTo>
                  <a:cubicBezTo>
                    <a:pt x="171" y="113"/>
                    <a:pt x="171" y="113"/>
                    <a:pt x="171" y="113"/>
                  </a:cubicBezTo>
                  <a:cubicBezTo>
                    <a:pt x="150" y="61"/>
                    <a:pt x="150" y="61"/>
                    <a:pt x="150" y="61"/>
                  </a:cubicBezTo>
                  <a:cubicBezTo>
                    <a:pt x="153" y="27"/>
                    <a:pt x="153" y="27"/>
                    <a:pt x="153" y="27"/>
                  </a:cubicBezTo>
                  <a:cubicBezTo>
                    <a:pt x="140" y="24"/>
                    <a:pt x="140" y="24"/>
                    <a:pt x="140" y="24"/>
                  </a:cubicBezTo>
                  <a:cubicBezTo>
                    <a:pt x="137" y="57"/>
                    <a:pt x="137" y="57"/>
                    <a:pt x="137" y="57"/>
                  </a:cubicBezTo>
                  <a:cubicBezTo>
                    <a:pt x="151" y="95"/>
                    <a:pt x="151" y="95"/>
                    <a:pt x="151" y="95"/>
                  </a:cubicBezTo>
                  <a:cubicBezTo>
                    <a:pt x="145" y="107"/>
                    <a:pt x="145" y="107"/>
                    <a:pt x="145" y="107"/>
                  </a:cubicBezTo>
                  <a:cubicBezTo>
                    <a:pt x="128" y="100"/>
                    <a:pt x="128" y="100"/>
                    <a:pt x="128" y="100"/>
                  </a:cubicBezTo>
                  <a:cubicBezTo>
                    <a:pt x="114" y="57"/>
                    <a:pt x="114" y="57"/>
                    <a:pt x="114" y="57"/>
                  </a:cubicBezTo>
                  <a:cubicBezTo>
                    <a:pt x="125" y="13"/>
                    <a:pt x="125" y="13"/>
                    <a:pt x="125" y="13"/>
                  </a:cubicBezTo>
                  <a:cubicBezTo>
                    <a:pt x="109" y="0"/>
                    <a:pt x="109" y="0"/>
                    <a:pt x="109"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139"/>
            <p:cNvGrpSpPr/>
            <p:nvPr/>
          </p:nvGrpSpPr>
          <p:grpSpPr>
            <a:xfrm>
              <a:off x="-485775" y="2073581"/>
              <a:ext cx="3175397" cy="2227155"/>
              <a:chOff x="-485775" y="2061610"/>
              <a:chExt cx="3175397" cy="2227155"/>
            </a:xfrm>
          </p:grpSpPr>
          <p:sp>
            <p:nvSpPr>
              <p:cNvPr id="24" name="Freeform 24"/>
              <p:cNvSpPr>
                <a:spLocks/>
              </p:cNvSpPr>
              <p:nvPr/>
            </p:nvSpPr>
            <p:spPr bwMode="auto">
              <a:xfrm>
                <a:off x="-485775" y="3184715"/>
                <a:ext cx="1215628" cy="1104050"/>
              </a:xfrm>
              <a:custGeom>
                <a:avLst/>
                <a:gdLst>
                  <a:gd name="T0" fmla="*/ 2165 w 2165"/>
                  <a:gd name="T1" fmla="*/ 1284 h 1967"/>
                  <a:gd name="T2" fmla="*/ 539 w 2165"/>
                  <a:gd name="T3" fmla="*/ 1967 h 1967"/>
                  <a:gd name="T4" fmla="*/ 0 w 2165"/>
                  <a:gd name="T5" fmla="*/ 684 h 1967"/>
                  <a:gd name="T6" fmla="*/ 1624 w 2165"/>
                  <a:gd name="T7" fmla="*/ 0 h 1967"/>
                  <a:gd name="T8" fmla="*/ 2165 w 2165"/>
                  <a:gd name="T9" fmla="*/ 1284 h 1967"/>
                </a:gdLst>
                <a:ahLst/>
                <a:cxnLst>
                  <a:cxn ang="0">
                    <a:pos x="T0" y="T1"/>
                  </a:cxn>
                  <a:cxn ang="0">
                    <a:pos x="T2" y="T3"/>
                  </a:cxn>
                  <a:cxn ang="0">
                    <a:pos x="T4" y="T5"/>
                  </a:cxn>
                  <a:cxn ang="0">
                    <a:pos x="T6" y="T7"/>
                  </a:cxn>
                  <a:cxn ang="0">
                    <a:pos x="T8" y="T9"/>
                  </a:cxn>
                </a:cxnLst>
                <a:rect l="0" t="0" r="r" b="b"/>
                <a:pathLst>
                  <a:path w="2165" h="1967">
                    <a:moveTo>
                      <a:pt x="2165" y="1284"/>
                    </a:moveTo>
                    <a:lnTo>
                      <a:pt x="539" y="1967"/>
                    </a:lnTo>
                    <a:lnTo>
                      <a:pt x="0" y="684"/>
                    </a:lnTo>
                    <a:lnTo>
                      <a:pt x="1624" y="0"/>
                    </a:lnTo>
                    <a:lnTo>
                      <a:pt x="2165" y="1284"/>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5"/>
              <p:cNvSpPr>
                <a:spLocks/>
              </p:cNvSpPr>
              <p:nvPr/>
            </p:nvSpPr>
            <p:spPr bwMode="auto">
              <a:xfrm>
                <a:off x="441436" y="3147885"/>
                <a:ext cx="446206" cy="721999"/>
              </a:xfrm>
              <a:custGeom>
                <a:avLst/>
                <a:gdLst>
                  <a:gd name="T0" fmla="*/ 661032 w 795"/>
                  <a:gd name="T1" fmla="*/ 961199 h 1286"/>
                  <a:gd name="T2" fmla="*/ 403271 w 795"/>
                  <a:gd name="T3" fmla="*/ 1069292 h 1286"/>
                  <a:gd name="T4" fmla="*/ 0 w 795"/>
                  <a:gd name="T5" fmla="*/ 108093 h 1286"/>
                  <a:gd name="T6" fmla="*/ 256098 w 795"/>
                  <a:gd name="T7" fmla="*/ 0 h 1286"/>
                  <a:gd name="T8" fmla="*/ 661032 w 795"/>
                  <a:gd name="T9" fmla="*/ 961199 h 1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5" h="1286">
                    <a:moveTo>
                      <a:pt x="795" y="1156"/>
                    </a:moveTo>
                    <a:lnTo>
                      <a:pt x="485" y="1286"/>
                    </a:lnTo>
                    <a:lnTo>
                      <a:pt x="0" y="130"/>
                    </a:lnTo>
                    <a:lnTo>
                      <a:pt x="308" y="0"/>
                    </a:lnTo>
                    <a:lnTo>
                      <a:pt x="795" y="1156"/>
                    </a:lnTo>
                    <a:close/>
                  </a:path>
                </a:pathLst>
              </a:custGeom>
              <a:solidFill>
                <a:srgbClr val="F2F2F2"/>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7"/>
              <p:cNvSpPr>
                <a:spLocks/>
              </p:cNvSpPr>
              <p:nvPr/>
            </p:nvSpPr>
            <p:spPr bwMode="auto">
              <a:xfrm>
                <a:off x="620480" y="2513469"/>
                <a:ext cx="1477251" cy="1267710"/>
              </a:xfrm>
              <a:custGeom>
                <a:avLst/>
                <a:gdLst>
                  <a:gd name="T0" fmla="*/ 2139317 w 1113"/>
                  <a:gd name="T1" fmla="*/ 1034098 h 955"/>
                  <a:gd name="T2" fmla="*/ 1793251 w 1113"/>
                  <a:gd name="T3" fmla="*/ 210358 h 955"/>
                  <a:gd name="T4" fmla="*/ 314605 w 1113"/>
                  <a:gd name="T5" fmla="*/ 831604 h 955"/>
                  <a:gd name="T6" fmla="*/ 0 w 1113"/>
                  <a:gd name="T7" fmla="*/ 963324 h 955"/>
                  <a:gd name="T8" fmla="*/ 385392 w 1113"/>
                  <a:gd name="T9" fmla="*/ 1877498 h 955"/>
                  <a:gd name="T10" fmla="*/ 699997 w 1113"/>
                  <a:gd name="T11" fmla="*/ 1745778 h 955"/>
                  <a:gd name="T12" fmla="*/ 1791285 w 1113"/>
                  <a:gd name="T13" fmla="*/ 1464645 h 955"/>
                  <a:gd name="T14" fmla="*/ 2139317 w 1113"/>
                  <a:gd name="T15" fmla="*/ 1034098 h 9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13" h="955">
                    <a:moveTo>
                      <a:pt x="1088" y="526"/>
                    </a:moveTo>
                    <a:cubicBezTo>
                      <a:pt x="912" y="107"/>
                      <a:pt x="912" y="107"/>
                      <a:pt x="912" y="107"/>
                    </a:cubicBezTo>
                    <a:cubicBezTo>
                      <a:pt x="912" y="107"/>
                      <a:pt x="521" y="0"/>
                      <a:pt x="160" y="423"/>
                    </a:cubicBezTo>
                    <a:cubicBezTo>
                      <a:pt x="0" y="490"/>
                      <a:pt x="0" y="490"/>
                      <a:pt x="0" y="490"/>
                    </a:cubicBezTo>
                    <a:cubicBezTo>
                      <a:pt x="196" y="955"/>
                      <a:pt x="196" y="955"/>
                      <a:pt x="196" y="955"/>
                    </a:cubicBezTo>
                    <a:cubicBezTo>
                      <a:pt x="356" y="888"/>
                      <a:pt x="356" y="888"/>
                      <a:pt x="356" y="888"/>
                    </a:cubicBezTo>
                    <a:cubicBezTo>
                      <a:pt x="356" y="888"/>
                      <a:pt x="709" y="886"/>
                      <a:pt x="911" y="745"/>
                    </a:cubicBezTo>
                    <a:cubicBezTo>
                      <a:pt x="1113" y="603"/>
                      <a:pt x="1088" y="526"/>
                      <a:pt x="1088" y="526"/>
                    </a:cubicBezTo>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37"/>
              <p:cNvSpPr>
                <a:spLocks noEditPoints="1"/>
              </p:cNvSpPr>
              <p:nvPr/>
            </p:nvSpPr>
            <p:spPr bwMode="auto">
              <a:xfrm>
                <a:off x="1094185" y="2061610"/>
                <a:ext cx="1595437" cy="1574492"/>
              </a:xfrm>
              <a:custGeom>
                <a:avLst/>
                <a:gdLst>
                  <a:gd name="T0" fmla="*/ 1128 w 1202"/>
                  <a:gd name="T1" fmla="*/ 488 h 1186"/>
                  <a:gd name="T2" fmla="*/ 1072 w 1202"/>
                  <a:gd name="T3" fmla="*/ 424 h 1186"/>
                  <a:gd name="T4" fmla="*/ 1063 w 1202"/>
                  <a:gd name="T5" fmla="*/ 469 h 1186"/>
                  <a:gd name="T6" fmla="*/ 1026 w 1202"/>
                  <a:gd name="T7" fmla="*/ 415 h 1186"/>
                  <a:gd name="T8" fmla="*/ 907 w 1202"/>
                  <a:gd name="T9" fmla="*/ 430 h 1186"/>
                  <a:gd name="T10" fmla="*/ 969 w 1202"/>
                  <a:gd name="T11" fmla="*/ 377 h 1186"/>
                  <a:gd name="T12" fmla="*/ 1083 w 1202"/>
                  <a:gd name="T13" fmla="*/ 342 h 1186"/>
                  <a:gd name="T14" fmla="*/ 1058 w 1202"/>
                  <a:gd name="T15" fmla="*/ 268 h 1186"/>
                  <a:gd name="T16" fmla="*/ 434 w 1202"/>
                  <a:gd name="T17" fmla="*/ 66 h 1186"/>
                  <a:gd name="T18" fmla="*/ 469 w 1202"/>
                  <a:gd name="T19" fmla="*/ 84 h 1186"/>
                  <a:gd name="T20" fmla="*/ 528 w 1202"/>
                  <a:gd name="T21" fmla="*/ 76 h 1186"/>
                  <a:gd name="T22" fmla="*/ 526 w 1202"/>
                  <a:gd name="T23" fmla="*/ 110 h 1186"/>
                  <a:gd name="T24" fmla="*/ 591 w 1202"/>
                  <a:gd name="T25" fmla="*/ 82 h 1186"/>
                  <a:gd name="T26" fmla="*/ 639 w 1202"/>
                  <a:gd name="T27" fmla="*/ 103 h 1186"/>
                  <a:gd name="T28" fmla="*/ 758 w 1202"/>
                  <a:gd name="T29" fmla="*/ 164 h 1186"/>
                  <a:gd name="T30" fmla="*/ 707 w 1202"/>
                  <a:gd name="T31" fmla="*/ 151 h 1186"/>
                  <a:gd name="T32" fmla="*/ 639 w 1202"/>
                  <a:gd name="T33" fmla="*/ 141 h 1186"/>
                  <a:gd name="T34" fmla="*/ 607 w 1202"/>
                  <a:gd name="T35" fmla="*/ 161 h 1186"/>
                  <a:gd name="T36" fmla="*/ 525 w 1202"/>
                  <a:gd name="T37" fmla="*/ 195 h 1186"/>
                  <a:gd name="T38" fmla="*/ 616 w 1202"/>
                  <a:gd name="T39" fmla="*/ 176 h 1186"/>
                  <a:gd name="T40" fmla="*/ 702 w 1202"/>
                  <a:gd name="T41" fmla="*/ 238 h 1186"/>
                  <a:gd name="T42" fmla="*/ 714 w 1202"/>
                  <a:gd name="T43" fmla="*/ 302 h 1186"/>
                  <a:gd name="T44" fmla="*/ 676 w 1202"/>
                  <a:gd name="T45" fmla="*/ 286 h 1186"/>
                  <a:gd name="T46" fmla="*/ 657 w 1202"/>
                  <a:gd name="T47" fmla="*/ 275 h 1186"/>
                  <a:gd name="T48" fmla="*/ 629 w 1202"/>
                  <a:gd name="T49" fmla="*/ 257 h 1186"/>
                  <a:gd name="T50" fmla="*/ 626 w 1202"/>
                  <a:gd name="T51" fmla="*/ 289 h 1186"/>
                  <a:gd name="T52" fmla="*/ 503 w 1202"/>
                  <a:gd name="T53" fmla="*/ 339 h 1186"/>
                  <a:gd name="T54" fmla="*/ 414 w 1202"/>
                  <a:gd name="T55" fmla="*/ 380 h 1186"/>
                  <a:gd name="T56" fmla="*/ 308 w 1202"/>
                  <a:gd name="T57" fmla="*/ 451 h 1186"/>
                  <a:gd name="T58" fmla="*/ 405 w 1202"/>
                  <a:gd name="T59" fmla="*/ 551 h 1186"/>
                  <a:gd name="T60" fmla="*/ 535 w 1202"/>
                  <a:gd name="T61" fmla="*/ 569 h 1186"/>
                  <a:gd name="T62" fmla="*/ 622 w 1202"/>
                  <a:gd name="T63" fmla="*/ 692 h 1186"/>
                  <a:gd name="T64" fmla="*/ 638 w 1202"/>
                  <a:gd name="T65" fmla="*/ 852 h 1186"/>
                  <a:gd name="T66" fmla="*/ 555 w 1202"/>
                  <a:gd name="T67" fmla="*/ 917 h 1186"/>
                  <a:gd name="T68" fmla="*/ 456 w 1202"/>
                  <a:gd name="T69" fmla="*/ 986 h 1186"/>
                  <a:gd name="T70" fmla="*/ 446 w 1202"/>
                  <a:gd name="T71" fmla="*/ 1047 h 1186"/>
                  <a:gd name="T72" fmla="*/ 382 w 1202"/>
                  <a:gd name="T73" fmla="*/ 996 h 1186"/>
                  <a:gd name="T74" fmla="*/ 382 w 1202"/>
                  <a:gd name="T75" fmla="*/ 747 h 1186"/>
                  <a:gd name="T76" fmla="*/ 388 w 1202"/>
                  <a:gd name="T77" fmla="*/ 594 h 1186"/>
                  <a:gd name="T78" fmla="*/ 294 w 1202"/>
                  <a:gd name="T79" fmla="*/ 468 h 1186"/>
                  <a:gd name="T80" fmla="*/ 205 w 1202"/>
                  <a:gd name="T81" fmla="*/ 346 h 1186"/>
                  <a:gd name="T82" fmla="*/ 183 w 1202"/>
                  <a:gd name="T83" fmla="*/ 385 h 1186"/>
                  <a:gd name="T84" fmla="*/ 501 w 1202"/>
                  <a:gd name="T85" fmla="*/ 1146 h 1186"/>
                  <a:gd name="T86" fmla="*/ 968 w 1202"/>
                  <a:gd name="T87" fmla="*/ 920 h 1186"/>
                  <a:gd name="T88" fmla="*/ 946 w 1202"/>
                  <a:gd name="T89" fmla="*/ 710 h 1186"/>
                  <a:gd name="T90" fmla="*/ 830 w 1202"/>
                  <a:gd name="T91" fmla="*/ 685 h 1186"/>
                  <a:gd name="T92" fmla="*/ 806 w 1202"/>
                  <a:gd name="T93" fmla="*/ 523 h 1186"/>
                  <a:gd name="T94" fmla="*/ 978 w 1202"/>
                  <a:gd name="T95" fmla="*/ 455 h 1186"/>
                  <a:gd name="T96" fmla="*/ 1102 w 1202"/>
                  <a:gd name="T97" fmla="*/ 515 h 1186"/>
                  <a:gd name="T98" fmla="*/ 970 w 1202"/>
                  <a:gd name="T99" fmla="*/ 286 h 1186"/>
                  <a:gd name="T100" fmla="*/ 1018 w 1202"/>
                  <a:gd name="T101" fmla="*/ 337 h 1186"/>
                  <a:gd name="T102" fmla="*/ 986 w 1202"/>
                  <a:gd name="T103" fmla="*/ 313 h 1186"/>
                  <a:gd name="T104" fmla="*/ 963 w 1202"/>
                  <a:gd name="T105" fmla="*/ 298 h 1186"/>
                  <a:gd name="T106" fmla="*/ 627 w 1202"/>
                  <a:gd name="T107" fmla="*/ 301 h 1186"/>
                  <a:gd name="T108" fmla="*/ 649 w 1202"/>
                  <a:gd name="T109" fmla="*/ 306 h 1186"/>
                  <a:gd name="T110" fmla="*/ 627 w 1202"/>
                  <a:gd name="T111" fmla="*/ 301 h 1186"/>
                  <a:gd name="T112" fmla="*/ 601 w 1202"/>
                  <a:gd name="T113" fmla="*/ 310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2" h="1186">
                    <a:moveTo>
                      <a:pt x="1197" y="506"/>
                    </a:moveTo>
                    <a:cubicBezTo>
                      <a:pt x="1168" y="499"/>
                      <a:pt x="1168" y="499"/>
                      <a:pt x="1168" y="499"/>
                    </a:cubicBezTo>
                    <a:cubicBezTo>
                      <a:pt x="1157" y="480"/>
                      <a:pt x="1157" y="480"/>
                      <a:pt x="1157" y="480"/>
                    </a:cubicBezTo>
                    <a:cubicBezTo>
                      <a:pt x="1160" y="454"/>
                      <a:pt x="1160" y="454"/>
                      <a:pt x="1160" y="454"/>
                    </a:cubicBezTo>
                    <a:cubicBezTo>
                      <a:pt x="1144" y="458"/>
                      <a:pt x="1144" y="458"/>
                      <a:pt x="1144" y="458"/>
                    </a:cubicBezTo>
                    <a:cubicBezTo>
                      <a:pt x="1128" y="488"/>
                      <a:pt x="1128" y="488"/>
                      <a:pt x="1128" y="488"/>
                    </a:cubicBezTo>
                    <a:cubicBezTo>
                      <a:pt x="1112" y="460"/>
                      <a:pt x="1112" y="460"/>
                      <a:pt x="1112" y="460"/>
                    </a:cubicBezTo>
                    <a:cubicBezTo>
                      <a:pt x="1116" y="438"/>
                      <a:pt x="1116" y="438"/>
                      <a:pt x="1116" y="438"/>
                    </a:cubicBezTo>
                    <a:cubicBezTo>
                      <a:pt x="1099" y="415"/>
                      <a:pt x="1099" y="415"/>
                      <a:pt x="1099" y="415"/>
                    </a:cubicBezTo>
                    <a:cubicBezTo>
                      <a:pt x="1093" y="406"/>
                      <a:pt x="1093" y="406"/>
                      <a:pt x="1093" y="406"/>
                    </a:cubicBezTo>
                    <a:cubicBezTo>
                      <a:pt x="1069" y="400"/>
                      <a:pt x="1069" y="400"/>
                      <a:pt x="1069" y="400"/>
                    </a:cubicBezTo>
                    <a:cubicBezTo>
                      <a:pt x="1072" y="424"/>
                      <a:pt x="1072" y="424"/>
                      <a:pt x="1072" y="424"/>
                    </a:cubicBezTo>
                    <a:cubicBezTo>
                      <a:pt x="1097" y="446"/>
                      <a:pt x="1097" y="446"/>
                      <a:pt x="1097" y="446"/>
                    </a:cubicBezTo>
                    <a:cubicBezTo>
                      <a:pt x="1101" y="453"/>
                      <a:pt x="1101" y="453"/>
                      <a:pt x="1101" y="453"/>
                    </a:cubicBezTo>
                    <a:cubicBezTo>
                      <a:pt x="1094" y="455"/>
                      <a:pt x="1094" y="455"/>
                      <a:pt x="1094" y="455"/>
                    </a:cubicBezTo>
                    <a:cubicBezTo>
                      <a:pt x="1090" y="472"/>
                      <a:pt x="1090" y="472"/>
                      <a:pt x="1090" y="472"/>
                    </a:cubicBezTo>
                    <a:cubicBezTo>
                      <a:pt x="1075" y="474"/>
                      <a:pt x="1075" y="474"/>
                      <a:pt x="1075" y="474"/>
                    </a:cubicBezTo>
                    <a:cubicBezTo>
                      <a:pt x="1063" y="469"/>
                      <a:pt x="1063" y="469"/>
                      <a:pt x="1063" y="469"/>
                    </a:cubicBezTo>
                    <a:cubicBezTo>
                      <a:pt x="1058" y="457"/>
                      <a:pt x="1058" y="457"/>
                      <a:pt x="1058" y="457"/>
                    </a:cubicBezTo>
                    <a:cubicBezTo>
                      <a:pt x="1078" y="462"/>
                      <a:pt x="1078" y="462"/>
                      <a:pt x="1078" y="462"/>
                    </a:cubicBezTo>
                    <a:cubicBezTo>
                      <a:pt x="1085" y="456"/>
                      <a:pt x="1085" y="456"/>
                      <a:pt x="1085" y="456"/>
                    </a:cubicBezTo>
                    <a:cubicBezTo>
                      <a:pt x="1048" y="417"/>
                      <a:pt x="1048" y="417"/>
                      <a:pt x="1048" y="417"/>
                    </a:cubicBezTo>
                    <a:cubicBezTo>
                      <a:pt x="1047" y="403"/>
                      <a:pt x="1047" y="403"/>
                      <a:pt x="1047" y="403"/>
                    </a:cubicBezTo>
                    <a:cubicBezTo>
                      <a:pt x="1026" y="415"/>
                      <a:pt x="1026" y="415"/>
                      <a:pt x="1026" y="415"/>
                    </a:cubicBezTo>
                    <a:cubicBezTo>
                      <a:pt x="1009" y="407"/>
                      <a:pt x="1009" y="407"/>
                      <a:pt x="1009" y="407"/>
                    </a:cubicBezTo>
                    <a:cubicBezTo>
                      <a:pt x="973" y="437"/>
                      <a:pt x="973" y="437"/>
                      <a:pt x="973" y="437"/>
                    </a:cubicBezTo>
                    <a:cubicBezTo>
                      <a:pt x="965" y="449"/>
                      <a:pt x="965" y="449"/>
                      <a:pt x="965" y="449"/>
                    </a:cubicBezTo>
                    <a:cubicBezTo>
                      <a:pt x="947" y="447"/>
                      <a:pt x="947" y="447"/>
                      <a:pt x="947" y="447"/>
                    </a:cubicBezTo>
                    <a:cubicBezTo>
                      <a:pt x="921" y="441"/>
                      <a:pt x="921" y="441"/>
                      <a:pt x="921" y="441"/>
                    </a:cubicBezTo>
                    <a:cubicBezTo>
                      <a:pt x="907" y="430"/>
                      <a:pt x="907" y="430"/>
                      <a:pt x="907" y="430"/>
                    </a:cubicBezTo>
                    <a:cubicBezTo>
                      <a:pt x="910" y="399"/>
                      <a:pt x="910" y="399"/>
                      <a:pt x="910" y="399"/>
                    </a:cubicBezTo>
                    <a:cubicBezTo>
                      <a:pt x="919" y="385"/>
                      <a:pt x="919" y="385"/>
                      <a:pt x="919" y="385"/>
                    </a:cubicBezTo>
                    <a:cubicBezTo>
                      <a:pt x="946" y="385"/>
                      <a:pt x="946" y="385"/>
                      <a:pt x="946" y="385"/>
                    </a:cubicBezTo>
                    <a:cubicBezTo>
                      <a:pt x="974" y="398"/>
                      <a:pt x="974" y="398"/>
                      <a:pt x="974" y="398"/>
                    </a:cubicBezTo>
                    <a:cubicBezTo>
                      <a:pt x="981" y="383"/>
                      <a:pt x="981" y="383"/>
                      <a:pt x="981" y="383"/>
                    </a:cubicBezTo>
                    <a:cubicBezTo>
                      <a:pt x="969" y="377"/>
                      <a:pt x="969" y="377"/>
                      <a:pt x="969" y="377"/>
                    </a:cubicBezTo>
                    <a:cubicBezTo>
                      <a:pt x="979" y="353"/>
                      <a:pt x="979" y="353"/>
                      <a:pt x="979" y="353"/>
                    </a:cubicBezTo>
                    <a:cubicBezTo>
                      <a:pt x="1009" y="355"/>
                      <a:pt x="1009" y="355"/>
                      <a:pt x="1009" y="355"/>
                    </a:cubicBezTo>
                    <a:cubicBezTo>
                      <a:pt x="1036" y="332"/>
                      <a:pt x="1036" y="332"/>
                      <a:pt x="1036" y="332"/>
                    </a:cubicBezTo>
                    <a:cubicBezTo>
                      <a:pt x="1058" y="333"/>
                      <a:pt x="1058" y="333"/>
                      <a:pt x="1058" y="333"/>
                    </a:cubicBezTo>
                    <a:cubicBezTo>
                      <a:pt x="1076" y="340"/>
                      <a:pt x="1076" y="340"/>
                      <a:pt x="1076" y="340"/>
                    </a:cubicBezTo>
                    <a:cubicBezTo>
                      <a:pt x="1083" y="342"/>
                      <a:pt x="1083" y="342"/>
                      <a:pt x="1083" y="342"/>
                    </a:cubicBezTo>
                    <a:cubicBezTo>
                      <a:pt x="1085" y="314"/>
                      <a:pt x="1085" y="314"/>
                      <a:pt x="1085" y="314"/>
                    </a:cubicBezTo>
                    <a:cubicBezTo>
                      <a:pt x="1060" y="318"/>
                      <a:pt x="1060" y="318"/>
                      <a:pt x="1060" y="318"/>
                    </a:cubicBezTo>
                    <a:cubicBezTo>
                      <a:pt x="1057" y="296"/>
                      <a:pt x="1057" y="296"/>
                      <a:pt x="1057" y="296"/>
                    </a:cubicBezTo>
                    <a:cubicBezTo>
                      <a:pt x="1044" y="291"/>
                      <a:pt x="1044" y="291"/>
                      <a:pt x="1044" y="291"/>
                    </a:cubicBezTo>
                    <a:cubicBezTo>
                      <a:pt x="1045" y="277"/>
                      <a:pt x="1045" y="277"/>
                      <a:pt x="1045" y="277"/>
                    </a:cubicBezTo>
                    <a:cubicBezTo>
                      <a:pt x="1058" y="268"/>
                      <a:pt x="1058" y="268"/>
                      <a:pt x="1058" y="268"/>
                    </a:cubicBezTo>
                    <a:cubicBezTo>
                      <a:pt x="1086" y="263"/>
                      <a:pt x="1086" y="263"/>
                      <a:pt x="1086" y="263"/>
                    </a:cubicBezTo>
                    <a:cubicBezTo>
                      <a:pt x="1096" y="253"/>
                      <a:pt x="1096" y="253"/>
                      <a:pt x="1096" y="253"/>
                    </a:cubicBezTo>
                    <a:cubicBezTo>
                      <a:pt x="1017" y="144"/>
                      <a:pt x="901" y="61"/>
                      <a:pt x="760" y="28"/>
                    </a:cubicBezTo>
                    <a:cubicBezTo>
                      <a:pt x="760" y="28"/>
                      <a:pt x="759" y="28"/>
                      <a:pt x="759" y="28"/>
                    </a:cubicBezTo>
                    <a:cubicBezTo>
                      <a:pt x="636" y="0"/>
                      <a:pt x="514" y="13"/>
                      <a:pt x="406" y="59"/>
                    </a:cubicBezTo>
                    <a:cubicBezTo>
                      <a:pt x="434" y="66"/>
                      <a:pt x="434" y="66"/>
                      <a:pt x="434" y="66"/>
                    </a:cubicBezTo>
                    <a:cubicBezTo>
                      <a:pt x="445" y="75"/>
                      <a:pt x="445" y="75"/>
                      <a:pt x="445" y="75"/>
                    </a:cubicBezTo>
                    <a:cubicBezTo>
                      <a:pt x="468" y="86"/>
                      <a:pt x="468" y="86"/>
                      <a:pt x="468" y="86"/>
                    </a:cubicBezTo>
                    <a:cubicBezTo>
                      <a:pt x="467" y="96"/>
                      <a:pt x="467" y="96"/>
                      <a:pt x="467" y="96"/>
                    </a:cubicBezTo>
                    <a:cubicBezTo>
                      <a:pt x="505" y="106"/>
                      <a:pt x="505" y="106"/>
                      <a:pt x="505" y="106"/>
                    </a:cubicBezTo>
                    <a:cubicBezTo>
                      <a:pt x="502" y="93"/>
                      <a:pt x="502" y="93"/>
                      <a:pt x="502" y="93"/>
                    </a:cubicBezTo>
                    <a:cubicBezTo>
                      <a:pt x="469" y="84"/>
                      <a:pt x="469" y="84"/>
                      <a:pt x="469" y="84"/>
                    </a:cubicBezTo>
                    <a:cubicBezTo>
                      <a:pt x="479" y="78"/>
                      <a:pt x="479" y="78"/>
                      <a:pt x="479" y="78"/>
                    </a:cubicBezTo>
                    <a:cubicBezTo>
                      <a:pt x="478" y="69"/>
                      <a:pt x="478" y="69"/>
                      <a:pt x="478" y="69"/>
                    </a:cubicBezTo>
                    <a:cubicBezTo>
                      <a:pt x="448" y="62"/>
                      <a:pt x="448" y="62"/>
                      <a:pt x="448" y="62"/>
                    </a:cubicBezTo>
                    <a:cubicBezTo>
                      <a:pt x="486" y="45"/>
                      <a:pt x="486" y="45"/>
                      <a:pt x="486" y="45"/>
                    </a:cubicBezTo>
                    <a:cubicBezTo>
                      <a:pt x="518" y="52"/>
                      <a:pt x="518" y="52"/>
                      <a:pt x="518" y="52"/>
                    </a:cubicBezTo>
                    <a:cubicBezTo>
                      <a:pt x="528" y="76"/>
                      <a:pt x="528" y="76"/>
                      <a:pt x="528" y="76"/>
                    </a:cubicBezTo>
                    <a:cubicBezTo>
                      <a:pt x="553" y="83"/>
                      <a:pt x="553" y="83"/>
                      <a:pt x="553" y="83"/>
                    </a:cubicBezTo>
                    <a:cubicBezTo>
                      <a:pt x="571" y="72"/>
                      <a:pt x="571" y="72"/>
                      <a:pt x="571" y="72"/>
                    </a:cubicBezTo>
                    <a:cubicBezTo>
                      <a:pt x="581" y="80"/>
                      <a:pt x="581" y="80"/>
                      <a:pt x="581" y="80"/>
                    </a:cubicBezTo>
                    <a:cubicBezTo>
                      <a:pt x="555" y="96"/>
                      <a:pt x="555" y="96"/>
                      <a:pt x="555" y="96"/>
                    </a:cubicBezTo>
                    <a:cubicBezTo>
                      <a:pt x="555" y="96"/>
                      <a:pt x="527" y="89"/>
                      <a:pt x="528" y="90"/>
                    </a:cubicBezTo>
                    <a:cubicBezTo>
                      <a:pt x="530" y="90"/>
                      <a:pt x="526" y="110"/>
                      <a:pt x="526" y="110"/>
                    </a:cubicBezTo>
                    <a:cubicBezTo>
                      <a:pt x="561" y="117"/>
                      <a:pt x="561" y="117"/>
                      <a:pt x="561" y="117"/>
                    </a:cubicBezTo>
                    <a:cubicBezTo>
                      <a:pt x="567" y="108"/>
                      <a:pt x="567" y="108"/>
                      <a:pt x="567" y="108"/>
                    </a:cubicBezTo>
                    <a:cubicBezTo>
                      <a:pt x="591" y="112"/>
                      <a:pt x="591" y="112"/>
                      <a:pt x="591" y="112"/>
                    </a:cubicBezTo>
                    <a:cubicBezTo>
                      <a:pt x="597" y="99"/>
                      <a:pt x="597" y="99"/>
                      <a:pt x="597" y="99"/>
                    </a:cubicBezTo>
                    <a:cubicBezTo>
                      <a:pt x="583" y="94"/>
                      <a:pt x="583" y="94"/>
                      <a:pt x="583" y="94"/>
                    </a:cubicBezTo>
                    <a:cubicBezTo>
                      <a:pt x="591" y="82"/>
                      <a:pt x="591" y="82"/>
                      <a:pt x="591" y="82"/>
                    </a:cubicBezTo>
                    <a:cubicBezTo>
                      <a:pt x="602" y="81"/>
                      <a:pt x="602" y="81"/>
                      <a:pt x="602" y="81"/>
                    </a:cubicBezTo>
                    <a:cubicBezTo>
                      <a:pt x="639" y="92"/>
                      <a:pt x="639" y="92"/>
                      <a:pt x="639" y="92"/>
                    </a:cubicBezTo>
                    <a:cubicBezTo>
                      <a:pt x="614" y="106"/>
                      <a:pt x="614" y="106"/>
                      <a:pt x="614" y="106"/>
                    </a:cubicBezTo>
                    <a:cubicBezTo>
                      <a:pt x="614" y="121"/>
                      <a:pt x="614" y="121"/>
                      <a:pt x="614" y="121"/>
                    </a:cubicBezTo>
                    <a:cubicBezTo>
                      <a:pt x="635" y="129"/>
                      <a:pt x="635" y="129"/>
                      <a:pt x="635" y="129"/>
                    </a:cubicBezTo>
                    <a:cubicBezTo>
                      <a:pt x="639" y="103"/>
                      <a:pt x="639" y="103"/>
                      <a:pt x="639" y="103"/>
                    </a:cubicBezTo>
                    <a:cubicBezTo>
                      <a:pt x="662" y="97"/>
                      <a:pt x="662" y="97"/>
                      <a:pt x="662" y="97"/>
                    </a:cubicBezTo>
                    <a:cubicBezTo>
                      <a:pt x="700" y="101"/>
                      <a:pt x="700" y="101"/>
                      <a:pt x="700" y="101"/>
                    </a:cubicBezTo>
                    <a:cubicBezTo>
                      <a:pt x="737" y="129"/>
                      <a:pt x="737" y="129"/>
                      <a:pt x="737" y="129"/>
                    </a:cubicBezTo>
                    <a:cubicBezTo>
                      <a:pt x="747" y="136"/>
                      <a:pt x="747" y="136"/>
                      <a:pt x="747" y="136"/>
                    </a:cubicBezTo>
                    <a:cubicBezTo>
                      <a:pt x="742" y="156"/>
                      <a:pt x="742" y="156"/>
                      <a:pt x="742" y="156"/>
                    </a:cubicBezTo>
                    <a:cubicBezTo>
                      <a:pt x="758" y="164"/>
                      <a:pt x="758" y="164"/>
                      <a:pt x="758" y="164"/>
                    </a:cubicBezTo>
                    <a:cubicBezTo>
                      <a:pt x="746" y="178"/>
                      <a:pt x="746" y="178"/>
                      <a:pt x="746" y="178"/>
                    </a:cubicBezTo>
                    <a:cubicBezTo>
                      <a:pt x="727" y="174"/>
                      <a:pt x="727" y="174"/>
                      <a:pt x="727" y="174"/>
                    </a:cubicBezTo>
                    <a:cubicBezTo>
                      <a:pt x="722" y="173"/>
                      <a:pt x="722" y="173"/>
                      <a:pt x="722" y="173"/>
                    </a:cubicBezTo>
                    <a:cubicBezTo>
                      <a:pt x="711" y="189"/>
                      <a:pt x="711" y="189"/>
                      <a:pt x="711" y="189"/>
                    </a:cubicBezTo>
                    <a:cubicBezTo>
                      <a:pt x="660" y="164"/>
                      <a:pt x="660" y="164"/>
                      <a:pt x="660" y="164"/>
                    </a:cubicBezTo>
                    <a:cubicBezTo>
                      <a:pt x="707" y="151"/>
                      <a:pt x="707" y="151"/>
                      <a:pt x="707" y="151"/>
                    </a:cubicBezTo>
                    <a:cubicBezTo>
                      <a:pt x="694" y="134"/>
                      <a:pt x="694" y="134"/>
                      <a:pt x="694" y="134"/>
                    </a:cubicBezTo>
                    <a:cubicBezTo>
                      <a:pt x="657" y="130"/>
                      <a:pt x="657" y="130"/>
                      <a:pt x="657" y="130"/>
                    </a:cubicBezTo>
                    <a:cubicBezTo>
                      <a:pt x="653" y="132"/>
                      <a:pt x="653" y="132"/>
                      <a:pt x="653" y="132"/>
                    </a:cubicBezTo>
                    <a:cubicBezTo>
                      <a:pt x="653" y="132"/>
                      <a:pt x="653" y="132"/>
                      <a:pt x="653" y="132"/>
                    </a:cubicBezTo>
                    <a:cubicBezTo>
                      <a:pt x="652" y="133"/>
                      <a:pt x="652" y="133"/>
                      <a:pt x="652" y="133"/>
                    </a:cubicBezTo>
                    <a:cubicBezTo>
                      <a:pt x="639" y="141"/>
                      <a:pt x="639" y="141"/>
                      <a:pt x="639" y="141"/>
                    </a:cubicBezTo>
                    <a:cubicBezTo>
                      <a:pt x="621" y="139"/>
                      <a:pt x="621" y="139"/>
                      <a:pt x="621" y="139"/>
                    </a:cubicBezTo>
                    <a:cubicBezTo>
                      <a:pt x="620" y="148"/>
                      <a:pt x="620" y="148"/>
                      <a:pt x="620" y="148"/>
                    </a:cubicBezTo>
                    <a:cubicBezTo>
                      <a:pt x="626" y="152"/>
                      <a:pt x="626" y="152"/>
                      <a:pt x="626" y="152"/>
                    </a:cubicBezTo>
                    <a:cubicBezTo>
                      <a:pt x="625" y="155"/>
                      <a:pt x="625" y="155"/>
                      <a:pt x="625" y="155"/>
                    </a:cubicBezTo>
                    <a:cubicBezTo>
                      <a:pt x="610" y="153"/>
                      <a:pt x="610" y="153"/>
                      <a:pt x="610" y="153"/>
                    </a:cubicBezTo>
                    <a:cubicBezTo>
                      <a:pt x="607" y="161"/>
                      <a:pt x="607" y="161"/>
                      <a:pt x="607" y="161"/>
                    </a:cubicBezTo>
                    <a:cubicBezTo>
                      <a:pt x="594" y="159"/>
                      <a:pt x="594" y="159"/>
                      <a:pt x="594" y="159"/>
                    </a:cubicBezTo>
                    <a:cubicBezTo>
                      <a:pt x="595" y="142"/>
                      <a:pt x="595" y="142"/>
                      <a:pt x="595" y="142"/>
                    </a:cubicBezTo>
                    <a:cubicBezTo>
                      <a:pt x="569" y="144"/>
                      <a:pt x="569" y="144"/>
                      <a:pt x="569" y="144"/>
                    </a:cubicBezTo>
                    <a:cubicBezTo>
                      <a:pt x="512" y="161"/>
                      <a:pt x="512" y="161"/>
                      <a:pt x="512" y="161"/>
                    </a:cubicBezTo>
                    <a:cubicBezTo>
                      <a:pt x="513" y="183"/>
                      <a:pt x="513" y="183"/>
                      <a:pt x="513" y="183"/>
                    </a:cubicBezTo>
                    <a:cubicBezTo>
                      <a:pt x="525" y="195"/>
                      <a:pt x="525" y="195"/>
                      <a:pt x="525" y="195"/>
                    </a:cubicBezTo>
                    <a:cubicBezTo>
                      <a:pt x="552" y="206"/>
                      <a:pt x="552" y="206"/>
                      <a:pt x="552" y="206"/>
                    </a:cubicBezTo>
                    <a:cubicBezTo>
                      <a:pt x="545" y="237"/>
                      <a:pt x="545" y="237"/>
                      <a:pt x="545" y="237"/>
                    </a:cubicBezTo>
                    <a:cubicBezTo>
                      <a:pt x="558" y="238"/>
                      <a:pt x="558" y="238"/>
                      <a:pt x="558" y="238"/>
                    </a:cubicBezTo>
                    <a:cubicBezTo>
                      <a:pt x="576" y="216"/>
                      <a:pt x="576" y="216"/>
                      <a:pt x="576" y="216"/>
                    </a:cubicBezTo>
                    <a:cubicBezTo>
                      <a:pt x="607" y="214"/>
                      <a:pt x="607" y="214"/>
                      <a:pt x="607" y="214"/>
                    </a:cubicBezTo>
                    <a:cubicBezTo>
                      <a:pt x="616" y="176"/>
                      <a:pt x="616" y="176"/>
                      <a:pt x="616" y="176"/>
                    </a:cubicBezTo>
                    <a:cubicBezTo>
                      <a:pt x="635" y="167"/>
                      <a:pt x="635" y="167"/>
                      <a:pt x="635" y="167"/>
                    </a:cubicBezTo>
                    <a:cubicBezTo>
                      <a:pt x="673" y="186"/>
                      <a:pt x="673" y="186"/>
                      <a:pt x="673" y="186"/>
                    </a:cubicBezTo>
                    <a:cubicBezTo>
                      <a:pt x="664" y="210"/>
                      <a:pt x="664" y="210"/>
                      <a:pt x="664" y="210"/>
                    </a:cubicBezTo>
                    <a:cubicBezTo>
                      <a:pt x="675" y="213"/>
                      <a:pt x="675" y="213"/>
                      <a:pt x="675" y="213"/>
                    </a:cubicBezTo>
                    <a:cubicBezTo>
                      <a:pt x="708" y="205"/>
                      <a:pt x="708" y="205"/>
                      <a:pt x="708" y="205"/>
                    </a:cubicBezTo>
                    <a:cubicBezTo>
                      <a:pt x="702" y="238"/>
                      <a:pt x="702" y="238"/>
                      <a:pt x="702" y="238"/>
                    </a:cubicBezTo>
                    <a:cubicBezTo>
                      <a:pt x="710" y="247"/>
                      <a:pt x="710" y="247"/>
                      <a:pt x="710" y="247"/>
                    </a:cubicBezTo>
                    <a:cubicBezTo>
                      <a:pt x="720" y="256"/>
                      <a:pt x="720" y="256"/>
                      <a:pt x="720" y="256"/>
                    </a:cubicBezTo>
                    <a:cubicBezTo>
                      <a:pt x="714" y="276"/>
                      <a:pt x="714" y="276"/>
                      <a:pt x="714" y="276"/>
                    </a:cubicBezTo>
                    <a:cubicBezTo>
                      <a:pt x="703" y="277"/>
                      <a:pt x="703" y="277"/>
                      <a:pt x="703" y="277"/>
                    </a:cubicBezTo>
                    <a:cubicBezTo>
                      <a:pt x="700" y="290"/>
                      <a:pt x="700" y="290"/>
                      <a:pt x="700" y="290"/>
                    </a:cubicBezTo>
                    <a:cubicBezTo>
                      <a:pt x="714" y="302"/>
                      <a:pt x="714" y="302"/>
                      <a:pt x="714" y="302"/>
                    </a:cubicBezTo>
                    <a:cubicBezTo>
                      <a:pt x="711" y="315"/>
                      <a:pt x="711" y="315"/>
                      <a:pt x="711" y="315"/>
                    </a:cubicBezTo>
                    <a:cubicBezTo>
                      <a:pt x="703" y="314"/>
                      <a:pt x="703" y="314"/>
                      <a:pt x="703" y="314"/>
                    </a:cubicBezTo>
                    <a:cubicBezTo>
                      <a:pt x="703" y="313"/>
                      <a:pt x="703" y="313"/>
                      <a:pt x="703" y="313"/>
                    </a:cubicBezTo>
                    <a:cubicBezTo>
                      <a:pt x="695" y="309"/>
                      <a:pt x="695" y="309"/>
                      <a:pt x="695" y="309"/>
                    </a:cubicBezTo>
                    <a:cubicBezTo>
                      <a:pt x="675" y="297"/>
                      <a:pt x="675" y="297"/>
                      <a:pt x="675" y="297"/>
                    </a:cubicBezTo>
                    <a:cubicBezTo>
                      <a:pt x="676" y="286"/>
                      <a:pt x="676" y="286"/>
                      <a:pt x="676" y="286"/>
                    </a:cubicBezTo>
                    <a:cubicBezTo>
                      <a:pt x="676" y="286"/>
                      <a:pt x="676" y="286"/>
                      <a:pt x="676" y="286"/>
                    </a:cubicBezTo>
                    <a:cubicBezTo>
                      <a:pt x="686" y="282"/>
                      <a:pt x="686" y="282"/>
                      <a:pt x="686" y="282"/>
                    </a:cubicBezTo>
                    <a:cubicBezTo>
                      <a:pt x="688" y="273"/>
                      <a:pt x="688" y="273"/>
                      <a:pt x="688" y="273"/>
                    </a:cubicBezTo>
                    <a:cubicBezTo>
                      <a:pt x="679" y="268"/>
                      <a:pt x="679" y="268"/>
                      <a:pt x="679" y="268"/>
                    </a:cubicBezTo>
                    <a:cubicBezTo>
                      <a:pt x="675" y="276"/>
                      <a:pt x="675" y="276"/>
                      <a:pt x="675" y="276"/>
                    </a:cubicBezTo>
                    <a:cubicBezTo>
                      <a:pt x="657" y="275"/>
                      <a:pt x="657" y="275"/>
                      <a:pt x="657" y="275"/>
                    </a:cubicBezTo>
                    <a:cubicBezTo>
                      <a:pt x="655" y="274"/>
                      <a:pt x="655" y="274"/>
                      <a:pt x="655" y="274"/>
                    </a:cubicBezTo>
                    <a:cubicBezTo>
                      <a:pt x="655" y="275"/>
                      <a:pt x="655" y="275"/>
                      <a:pt x="655" y="275"/>
                    </a:cubicBezTo>
                    <a:cubicBezTo>
                      <a:pt x="649" y="274"/>
                      <a:pt x="649" y="274"/>
                      <a:pt x="649" y="274"/>
                    </a:cubicBezTo>
                    <a:cubicBezTo>
                      <a:pt x="646" y="264"/>
                      <a:pt x="646" y="264"/>
                      <a:pt x="646" y="264"/>
                    </a:cubicBezTo>
                    <a:cubicBezTo>
                      <a:pt x="641" y="260"/>
                      <a:pt x="641" y="260"/>
                      <a:pt x="641" y="260"/>
                    </a:cubicBezTo>
                    <a:cubicBezTo>
                      <a:pt x="629" y="257"/>
                      <a:pt x="629" y="257"/>
                      <a:pt x="629" y="257"/>
                    </a:cubicBezTo>
                    <a:cubicBezTo>
                      <a:pt x="623" y="260"/>
                      <a:pt x="623" y="260"/>
                      <a:pt x="623" y="260"/>
                    </a:cubicBezTo>
                    <a:cubicBezTo>
                      <a:pt x="620" y="270"/>
                      <a:pt x="620" y="270"/>
                      <a:pt x="620" y="270"/>
                    </a:cubicBezTo>
                    <a:cubicBezTo>
                      <a:pt x="630" y="276"/>
                      <a:pt x="630" y="276"/>
                      <a:pt x="630" y="276"/>
                    </a:cubicBezTo>
                    <a:cubicBezTo>
                      <a:pt x="640" y="280"/>
                      <a:pt x="640" y="280"/>
                      <a:pt x="640" y="280"/>
                    </a:cubicBezTo>
                    <a:cubicBezTo>
                      <a:pt x="637" y="281"/>
                      <a:pt x="637" y="281"/>
                      <a:pt x="637" y="281"/>
                    </a:cubicBezTo>
                    <a:cubicBezTo>
                      <a:pt x="626" y="289"/>
                      <a:pt x="626" y="289"/>
                      <a:pt x="626" y="289"/>
                    </a:cubicBezTo>
                    <a:cubicBezTo>
                      <a:pt x="623" y="283"/>
                      <a:pt x="623" y="283"/>
                      <a:pt x="623" y="283"/>
                    </a:cubicBezTo>
                    <a:cubicBezTo>
                      <a:pt x="614" y="278"/>
                      <a:pt x="614" y="278"/>
                      <a:pt x="614" y="278"/>
                    </a:cubicBezTo>
                    <a:cubicBezTo>
                      <a:pt x="584" y="296"/>
                      <a:pt x="584" y="296"/>
                      <a:pt x="584" y="296"/>
                    </a:cubicBezTo>
                    <a:cubicBezTo>
                      <a:pt x="587" y="299"/>
                      <a:pt x="587" y="299"/>
                      <a:pt x="587" y="299"/>
                    </a:cubicBezTo>
                    <a:cubicBezTo>
                      <a:pt x="545" y="311"/>
                      <a:pt x="545" y="311"/>
                      <a:pt x="545" y="311"/>
                    </a:cubicBezTo>
                    <a:cubicBezTo>
                      <a:pt x="503" y="339"/>
                      <a:pt x="503" y="339"/>
                      <a:pt x="503" y="339"/>
                    </a:cubicBezTo>
                    <a:cubicBezTo>
                      <a:pt x="497" y="354"/>
                      <a:pt x="497" y="354"/>
                      <a:pt x="497" y="354"/>
                    </a:cubicBezTo>
                    <a:cubicBezTo>
                      <a:pt x="457" y="369"/>
                      <a:pt x="457" y="369"/>
                      <a:pt x="457" y="369"/>
                    </a:cubicBezTo>
                    <a:cubicBezTo>
                      <a:pt x="436" y="382"/>
                      <a:pt x="436" y="382"/>
                      <a:pt x="436" y="382"/>
                    </a:cubicBezTo>
                    <a:cubicBezTo>
                      <a:pt x="430" y="417"/>
                      <a:pt x="430" y="417"/>
                      <a:pt x="430" y="417"/>
                    </a:cubicBezTo>
                    <a:cubicBezTo>
                      <a:pt x="409" y="400"/>
                      <a:pt x="409" y="400"/>
                      <a:pt x="409" y="400"/>
                    </a:cubicBezTo>
                    <a:cubicBezTo>
                      <a:pt x="414" y="380"/>
                      <a:pt x="414" y="380"/>
                      <a:pt x="414" y="380"/>
                    </a:cubicBezTo>
                    <a:cubicBezTo>
                      <a:pt x="348" y="365"/>
                      <a:pt x="348" y="365"/>
                      <a:pt x="348" y="365"/>
                    </a:cubicBezTo>
                    <a:cubicBezTo>
                      <a:pt x="310" y="374"/>
                      <a:pt x="310" y="374"/>
                      <a:pt x="310" y="374"/>
                    </a:cubicBezTo>
                    <a:cubicBezTo>
                      <a:pt x="288" y="398"/>
                      <a:pt x="288" y="398"/>
                      <a:pt x="288" y="398"/>
                    </a:cubicBezTo>
                    <a:cubicBezTo>
                      <a:pt x="278" y="419"/>
                      <a:pt x="278" y="419"/>
                      <a:pt x="278" y="419"/>
                    </a:cubicBezTo>
                    <a:cubicBezTo>
                      <a:pt x="282" y="442"/>
                      <a:pt x="282" y="442"/>
                      <a:pt x="282" y="442"/>
                    </a:cubicBezTo>
                    <a:cubicBezTo>
                      <a:pt x="308" y="451"/>
                      <a:pt x="308" y="451"/>
                      <a:pt x="308" y="451"/>
                    </a:cubicBezTo>
                    <a:cubicBezTo>
                      <a:pt x="358" y="433"/>
                      <a:pt x="358" y="433"/>
                      <a:pt x="358" y="433"/>
                    </a:cubicBezTo>
                    <a:cubicBezTo>
                      <a:pt x="358" y="448"/>
                      <a:pt x="358" y="448"/>
                      <a:pt x="358" y="448"/>
                    </a:cubicBezTo>
                    <a:cubicBezTo>
                      <a:pt x="339" y="469"/>
                      <a:pt x="339" y="469"/>
                      <a:pt x="339" y="469"/>
                    </a:cubicBezTo>
                    <a:cubicBezTo>
                      <a:pt x="371" y="482"/>
                      <a:pt x="371" y="482"/>
                      <a:pt x="371" y="482"/>
                    </a:cubicBezTo>
                    <a:cubicBezTo>
                      <a:pt x="362" y="533"/>
                      <a:pt x="362" y="533"/>
                      <a:pt x="362" y="533"/>
                    </a:cubicBezTo>
                    <a:cubicBezTo>
                      <a:pt x="405" y="551"/>
                      <a:pt x="405" y="551"/>
                      <a:pt x="405" y="551"/>
                    </a:cubicBezTo>
                    <a:cubicBezTo>
                      <a:pt x="441" y="525"/>
                      <a:pt x="441" y="525"/>
                      <a:pt x="441" y="525"/>
                    </a:cubicBezTo>
                    <a:cubicBezTo>
                      <a:pt x="474" y="540"/>
                      <a:pt x="474" y="540"/>
                      <a:pt x="474" y="540"/>
                    </a:cubicBezTo>
                    <a:cubicBezTo>
                      <a:pt x="482" y="559"/>
                      <a:pt x="482" y="559"/>
                      <a:pt x="482" y="559"/>
                    </a:cubicBezTo>
                    <a:cubicBezTo>
                      <a:pt x="515" y="565"/>
                      <a:pt x="515" y="565"/>
                      <a:pt x="515" y="565"/>
                    </a:cubicBezTo>
                    <a:cubicBezTo>
                      <a:pt x="519" y="556"/>
                      <a:pt x="519" y="556"/>
                      <a:pt x="519" y="556"/>
                    </a:cubicBezTo>
                    <a:cubicBezTo>
                      <a:pt x="535" y="569"/>
                      <a:pt x="535" y="569"/>
                      <a:pt x="535" y="569"/>
                    </a:cubicBezTo>
                    <a:cubicBezTo>
                      <a:pt x="548" y="605"/>
                      <a:pt x="548" y="605"/>
                      <a:pt x="548" y="605"/>
                    </a:cubicBezTo>
                    <a:cubicBezTo>
                      <a:pt x="583" y="614"/>
                      <a:pt x="583" y="614"/>
                      <a:pt x="583" y="614"/>
                    </a:cubicBezTo>
                    <a:cubicBezTo>
                      <a:pt x="591" y="640"/>
                      <a:pt x="591" y="640"/>
                      <a:pt x="591" y="640"/>
                    </a:cubicBezTo>
                    <a:cubicBezTo>
                      <a:pt x="586" y="668"/>
                      <a:pt x="586" y="668"/>
                      <a:pt x="586" y="668"/>
                    </a:cubicBezTo>
                    <a:cubicBezTo>
                      <a:pt x="609" y="683"/>
                      <a:pt x="609" y="683"/>
                      <a:pt x="609" y="683"/>
                    </a:cubicBezTo>
                    <a:cubicBezTo>
                      <a:pt x="622" y="692"/>
                      <a:pt x="622" y="692"/>
                      <a:pt x="622" y="692"/>
                    </a:cubicBezTo>
                    <a:cubicBezTo>
                      <a:pt x="671" y="704"/>
                      <a:pt x="671" y="704"/>
                      <a:pt x="671" y="704"/>
                    </a:cubicBezTo>
                    <a:cubicBezTo>
                      <a:pt x="680" y="731"/>
                      <a:pt x="680" y="731"/>
                      <a:pt x="680" y="731"/>
                    </a:cubicBezTo>
                    <a:cubicBezTo>
                      <a:pt x="700" y="743"/>
                      <a:pt x="700" y="743"/>
                      <a:pt x="700" y="743"/>
                    </a:cubicBezTo>
                    <a:cubicBezTo>
                      <a:pt x="691" y="761"/>
                      <a:pt x="691" y="761"/>
                      <a:pt x="691" y="761"/>
                    </a:cubicBezTo>
                    <a:cubicBezTo>
                      <a:pt x="660" y="786"/>
                      <a:pt x="660" y="786"/>
                      <a:pt x="660" y="786"/>
                    </a:cubicBezTo>
                    <a:cubicBezTo>
                      <a:pt x="638" y="852"/>
                      <a:pt x="638" y="852"/>
                      <a:pt x="638" y="852"/>
                    </a:cubicBezTo>
                    <a:cubicBezTo>
                      <a:pt x="612" y="864"/>
                      <a:pt x="612" y="864"/>
                      <a:pt x="612" y="864"/>
                    </a:cubicBezTo>
                    <a:cubicBezTo>
                      <a:pt x="580" y="855"/>
                      <a:pt x="580" y="855"/>
                      <a:pt x="580" y="855"/>
                    </a:cubicBezTo>
                    <a:cubicBezTo>
                      <a:pt x="565" y="872"/>
                      <a:pt x="565" y="872"/>
                      <a:pt x="565" y="872"/>
                    </a:cubicBezTo>
                    <a:cubicBezTo>
                      <a:pt x="565" y="872"/>
                      <a:pt x="565" y="872"/>
                      <a:pt x="565" y="872"/>
                    </a:cubicBezTo>
                    <a:cubicBezTo>
                      <a:pt x="565" y="908"/>
                      <a:pt x="565" y="908"/>
                      <a:pt x="565" y="908"/>
                    </a:cubicBezTo>
                    <a:cubicBezTo>
                      <a:pt x="555" y="917"/>
                      <a:pt x="555" y="917"/>
                      <a:pt x="555" y="917"/>
                    </a:cubicBezTo>
                    <a:cubicBezTo>
                      <a:pt x="520" y="945"/>
                      <a:pt x="520" y="945"/>
                      <a:pt x="520" y="945"/>
                    </a:cubicBezTo>
                    <a:cubicBezTo>
                      <a:pt x="504" y="963"/>
                      <a:pt x="504" y="963"/>
                      <a:pt x="504" y="963"/>
                    </a:cubicBezTo>
                    <a:cubicBezTo>
                      <a:pt x="467" y="971"/>
                      <a:pt x="467" y="971"/>
                      <a:pt x="467" y="971"/>
                    </a:cubicBezTo>
                    <a:cubicBezTo>
                      <a:pt x="445" y="969"/>
                      <a:pt x="445" y="969"/>
                      <a:pt x="445" y="969"/>
                    </a:cubicBezTo>
                    <a:cubicBezTo>
                      <a:pt x="442" y="978"/>
                      <a:pt x="442" y="978"/>
                      <a:pt x="442" y="978"/>
                    </a:cubicBezTo>
                    <a:cubicBezTo>
                      <a:pt x="456" y="986"/>
                      <a:pt x="456" y="986"/>
                      <a:pt x="456" y="986"/>
                    </a:cubicBezTo>
                    <a:cubicBezTo>
                      <a:pt x="452" y="996"/>
                      <a:pt x="452" y="996"/>
                      <a:pt x="452" y="996"/>
                    </a:cubicBezTo>
                    <a:cubicBezTo>
                      <a:pt x="435" y="1006"/>
                      <a:pt x="435" y="1006"/>
                      <a:pt x="435" y="1006"/>
                    </a:cubicBezTo>
                    <a:cubicBezTo>
                      <a:pt x="441" y="1018"/>
                      <a:pt x="441" y="1018"/>
                      <a:pt x="441" y="1018"/>
                    </a:cubicBezTo>
                    <a:cubicBezTo>
                      <a:pt x="457" y="1022"/>
                      <a:pt x="457" y="1022"/>
                      <a:pt x="457" y="1022"/>
                    </a:cubicBezTo>
                    <a:cubicBezTo>
                      <a:pt x="453" y="1035"/>
                      <a:pt x="453" y="1035"/>
                      <a:pt x="453" y="1035"/>
                    </a:cubicBezTo>
                    <a:cubicBezTo>
                      <a:pt x="446" y="1047"/>
                      <a:pt x="446" y="1047"/>
                      <a:pt x="446" y="1047"/>
                    </a:cubicBezTo>
                    <a:cubicBezTo>
                      <a:pt x="442" y="1056"/>
                      <a:pt x="442" y="1056"/>
                      <a:pt x="442" y="1056"/>
                    </a:cubicBezTo>
                    <a:cubicBezTo>
                      <a:pt x="462" y="1083"/>
                      <a:pt x="462" y="1083"/>
                      <a:pt x="462" y="1083"/>
                    </a:cubicBezTo>
                    <a:cubicBezTo>
                      <a:pt x="456" y="1093"/>
                      <a:pt x="456" y="1093"/>
                      <a:pt x="456" y="1093"/>
                    </a:cubicBezTo>
                    <a:cubicBezTo>
                      <a:pt x="423" y="1084"/>
                      <a:pt x="423" y="1084"/>
                      <a:pt x="423" y="1084"/>
                    </a:cubicBezTo>
                    <a:cubicBezTo>
                      <a:pt x="397" y="1048"/>
                      <a:pt x="397" y="1048"/>
                      <a:pt x="397" y="1048"/>
                    </a:cubicBezTo>
                    <a:cubicBezTo>
                      <a:pt x="382" y="996"/>
                      <a:pt x="382" y="996"/>
                      <a:pt x="382" y="996"/>
                    </a:cubicBezTo>
                    <a:cubicBezTo>
                      <a:pt x="395" y="954"/>
                      <a:pt x="395" y="954"/>
                      <a:pt x="395" y="954"/>
                    </a:cubicBezTo>
                    <a:cubicBezTo>
                      <a:pt x="382" y="923"/>
                      <a:pt x="382" y="923"/>
                      <a:pt x="382" y="923"/>
                    </a:cubicBezTo>
                    <a:cubicBezTo>
                      <a:pt x="400" y="881"/>
                      <a:pt x="400" y="881"/>
                      <a:pt x="400" y="881"/>
                    </a:cubicBezTo>
                    <a:cubicBezTo>
                      <a:pt x="389" y="875"/>
                      <a:pt x="389" y="875"/>
                      <a:pt x="389" y="875"/>
                    </a:cubicBezTo>
                    <a:cubicBezTo>
                      <a:pt x="411" y="779"/>
                      <a:pt x="411" y="779"/>
                      <a:pt x="411" y="779"/>
                    </a:cubicBezTo>
                    <a:cubicBezTo>
                      <a:pt x="411" y="779"/>
                      <a:pt x="384" y="747"/>
                      <a:pt x="382" y="747"/>
                    </a:cubicBezTo>
                    <a:cubicBezTo>
                      <a:pt x="381" y="746"/>
                      <a:pt x="366" y="739"/>
                      <a:pt x="366" y="739"/>
                    </a:cubicBezTo>
                    <a:cubicBezTo>
                      <a:pt x="367" y="720"/>
                      <a:pt x="367" y="720"/>
                      <a:pt x="367" y="720"/>
                    </a:cubicBezTo>
                    <a:cubicBezTo>
                      <a:pt x="337" y="657"/>
                      <a:pt x="337" y="657"/>
                      <a:pt x="337" y="657"/>
                    </a:cubicBezTo>
                    <a:cubicBezTo>
                      <a:pt x="346" y="639"/>
                      <a:pt x="346" y="639"/>
                      <a:pt x="346" y="639"/>
                    </a:cubicBezTo>
                    <a:cubicBezTo>
                      <a:pt x="354" y="608"/>
                      <a:pt x="354" y="608"/>
                      <a:pt x="354" y="608"/>
                    </a:cubicBezTo>
                    <a:cubicBezTo>
                      <a:pt x="388" y="594"/>
                      <a:pt x="388" y="594"/>
                      <a:pt x="388" y="594"/>
                    </a:cubicBezTo>
                    <a:cubicBezTo>
                      <a:pt x="392" y="559"/>
                      <a:pt x="392" y="559"/>
                      <a:pt x="392" y="559"/>
                    </a:cubicBezTo>
                    <a:cubicBezTo>
                      <a:pt x="350" y="546"/>
                      <a:pt x="350" y="546"/>
                      <a:pt x="350" y="546"/>
                    </a:cubicBezTo>
                    <a:cubicBezTo>
                      <a:pt x="326" y="500"/>
                      <a:pt x="326" y="500"/>
                      <a:pt x="326" y="500"/>
                    </a:cubicBezTo>
                    <a:cubicBezTo>
                      <a:pt x="303" y="488"/>
                      <a:pt x="303" y="488"/>
                      <a:pt x="303" y="488"/>
                    </a:cubicBezTo>
                    <a:cubicBezTo>
                      <a:pt x="289" y="481"/>
                      <a:pt x="289" y="481"/>
                      <a:pt x="289" y="481"/>
                    </a:cubicBezTo>
                    <a:cubicBezTo>
                      <a:pt x="294" y="468"/>
                      <a:pt x="294" y="468"/>
                      <a:pt x="294" y="468"/>
                    </a:cubicBezTo>
                    <a:cubicBezTo>
                      <a:pt x="275" y="461"/>
                      <a:pt x="275" y="461"/>
                      <a:pt x="275" y="461"/>
                    </a:cubicBezTo>
                    <a:cubicBezTo>
                      <a:pt x="273" y="469"/>
                      <a:pt x="273" y="469"/>
                      <a:pt x="273" y="469"/>
                    </a:cubicBezTo>
                    <a:cubicBezTo>
                      <a:pt x="227" y="445"/>
                      <a:pt x="227" y="445"/>
                      <a:pt x="227" y="445"/>
                    </a:cubicBezTo>
                    <a:cubicBezTo>
                      <a:pt x="214" y="411"/>
                      <a:pt x="214" y="411"/>
                      <a:pt x="214" y="411"/>
                    </a:cubicBezTo>
                    <a:cubicBezTo>
                      <a:pt x="226" y="398"/>
                      <a:pt x="226" y="398"/>
                      <a:pt x="226" y="398"/>
                    </a:cubicBezTo>
                    <a:cubicBezTo>
                      <a:pt x="205" y="346"/>
                      <a:pt x="205" y="346"/>
                      <a:pt x="205" y="346"/>
                    </a:cubicBezTo>
                    <a:cubicBezTo>
                      <a:pt x="208" y="312"/>
                      <a:pt x="208" y="312"/>
                      <a:pt x="208" y="312"/>
                    </a:cubicBezTo>
                    <a:cubicBezTo>
                      <a:pt x="195" y="309"/>
                      <a:pt x="195" y="309"/>
                      <a:pt x="195" y="309"/>
                    </a:cubicBezTo>
                    <a:cubicBezTo>
                      <a:pt x="192" y="342"/>
                      <a:pt x="192" y="342"/>
                      <a:pt x="192" y="342"/>
                    </a:cubicBezTo>
                    <a:cubicBezTo>
                      <a:pt x="206" y="380"/>
                      <a:pt x="206" y="380"/>
                      <a:pt x="206" y="380"/>
                    </a:cubicBezTo>
                    <a:cubicBezTo>
                      <a:pt x="200" y="392"/>
                      <a:pt x="200" y="392"/>
                      <a:pt x="200" y="392"/>
                    </a:cubicBezTo>
                    <a:cubicBezTo>
                      <a:pt x="183" y="385"/>
                      <a:pt x="183" y="385"/>
                      <a:pt x="183" y="385"/>
                    </a:cubicBezTo>
                    <a:cubicBezTo>
                      <a:pt x="169" y="342"/>
                      <a:pt x="169" y="342"/>
                      <a:pt x="169" y="342"/>
                    </a:cubicBezTo>
                    <a:cubicBezTo>
                      <a:pt x="180" y="298"/>
                      <a:pt x="180" y="298"/>
                      <a:pt x="180" y="298"/>
                    </a:cubicBezTo>
                    <a:cubicBezTo>
                      <a:pt x="159" y="281"/>
                      <a:pt x="159" y="281"/>
                      <a:pt x="159" y="281"/>
                    </a:cubicBezTo>
                    <a:cubicBezTo>
                      <a:pt x="166" y="249"/>
                      <a:pt x="166" y="249"/>
                      <a:pt x="166" y="249"/>
                    </a:cubicBezTo>
                    <a:cubicBezTo>
                      <a:pt x="122" y="310"/>
                      <a:pt x="89" y="380"/>
                      <a:pt x="71" y="458"/>
                    </a:cubicBezTo>
                    <a:cubicBezTo>
                      <a:pt x="0" y="766"/>
                      <a:pt x="193" y="1074"/>
                      <a:pt x="501" y="1146"/>
                    </a:cubicBezTo>
                    <a:cubicBezTo>
                      <a:pt x="501" y="1146"/>
                      <a:pt x="502" y="1146"/>
                      <a:pt x="502" y="1146"/>
                    </a:cubicBezTo>
                    <a:cubicBezTo>
                      <a:pt x="676" y="1186"/>
                      <a:pt x="850" y="1141"/>
                      <a:pt x="982" y="1039"/>
                    </a:cubicBezTo>
                    <a:cubicBezTo>
                      <a:pt x="963" y="1035"/>
                      <a:pt x="963" y="1035"/>
                      <a:pt x="963" y="1035"/>
                    </a:cubicBezTo>
                    <a:cubicBezTo>
                      <a:pt x="972" y="998"/>
                      <a:pt x="972" y="998"/>
                      <a:pt x="972" y="998"/>
                    </a:cubicBezTo>
                    <a:cubicBezTo>
                      <a:pt x="957" y="964"/>
                      <a:pt x="957" y="964"/>
                      <a:pt x="957" y="964"/>
                    </a:cubicBezTo>
                    <a:cubicBezTo>
                      <a:pt x="968" y="920"/>
                      <a:pt x="968" y="920"/>
                      <a:pt x="968" y="920"/>
                    </a:cubicBezTo>
                    <a:cubicBezTo>
                      <a:pt x="955" y="900"/>
                      <a:pt x="955" y="900"/>
                      <a:pt x="955" y="900"/>
                    </a:cubicBezTo>
                    <a:cubicBezTo>
                      <a:pt x="958" y="881"/>
                      <a:pt x="958" y="881"/>
                      <a:pt x="958" y="881"/>
                    </a:cubicBezTo>
                    <a:cubicBezTo>
                      <a:pt x="988" y="846"/>
                      <a:pt x="988" y="846"/>
                      <a:pt x="988" y="846"/>
                    </a:cubicBezTo>
                    <a:cubicBezTo>
                      <a:pt x="965" y="768"/>
                      <a:pt x="965" y="768"/>
                      <a:pt x="965" y="768"/>
                    </a:cubicBezTo>
                    <a:cubicBezTo>
                      <a:pt x="980" y="722"/>
                      <a:pt x="980" y="722"/>
                      <a:pt x="980" y="722"/>
                    </a:cubicBezTo>
                    <a:cubicBezTo>
                      <a:pt x="946" y="710"/>
                      <a:pt x="946" y="710"/>
                      <a:pt x="946" y="710"/>
                    </a:cubicBezTo>
                    <a:cubicBezTo>
                      <a:pt x="936" y="694"/>
                      <a:pt x="936" y="694"/>
                      <a:pt x="936" y="694"/>
                    </a:cubicBezTo>
                    <a:cubicBezTo>
                      <a:pt x="912" y="689"/>
                      <a:pt x="912" y="689"/>
                      <a:pt x="912" y="689"/>
                    </a:cubicBezTo>
                    <a:cubicBezTo>
                      <a:pt x="897" y="697"/>
                      <a:pt x="897" y="697"/>
                      <a:pt x="897" y="697"/>
                    </a:cubicBezTo>
                    <a:cubicBezTo>
                      <a:pt x="855" y="687"/>
                      <a:pt x="855" y="687"/>
                      <a:pt x="855" y="687"/>
                    </a:cubicBezTo>
                    <a:cubicBezTo>
                      <a:pt x="853" y="691"/>
                      <a:pt x="853" y="691"/>
                      <a:pt x="853" y="691"/>
                    </a:cubicBezTo>
                    <a:cubicBezTo>
                      <a:pt x="830" y="685"/>
                      <a:pt x="830" y="685"/>
                      <a:pt x="830" y="685"/>
                    </a:cubicBezTo>
                    <a:cubicBezTo>
                      <a:pt x="791" y="612"/>
                      <a:pt x="791" y="612"/>
                      <a:pt x="791" y="612"/>
                    </a:cubicBezTo>
                    <a:cubicBezTo>
                      <a:pt x="802" y="565"/>
                      <a:pt x="802" y="565"/>
                      <a:pt x="802" y="565"/>
                    </a:cubicBezTo>
                    <a:cubicBezTo>
                      <a:pt x="812" y="564"/>
                      <a:pt x="812" y="564"/>
                      <a:pt x="812" y="564"/>
                    </a:cubicBezTo>
                    <a:cubicBezTo>
                      <a:pt x="819" y="546"/>
                      <a:pt x="819" y="546"/>
                      <a:pt x="819" y="546"/>
                    </a:cubicBezTo>
                    <a:cubicBezTo>
                      <a:pt x="807" y="543"/>
                      <a:pt x="807" y="543"/>
                      <a:pt x="807" y="543"/>
                    </a:cubicBezTo>
                    <a:cubicBezTo>
                      <a:pt x="806" y="523"/>
                      <a:pt x="806" y="523"/>
                      <a:pt x="806" y="523"/>
                    </a:cubicBezTo>
                    <a:cubicBezTo>
                      <a:pt x="878" y="493"/>
                      <a:pt x="878" y="493"/>
                      <a:pt x="878" y="493"/>
                    </a:cubicBezTo>
                    <a:cubicBezTo>
                      <a:pt x="885" y="461"/>
                      <a:pt x="885" y="461"/>
                      <a:pt x="885" y="461"/>
                    </a:cubicBezTo>
                    <a:cubicBezTo>
                      <a:pt x="919" y="452"/>
                      <a:pt x="919" y="452"/>
                      <a:pt x="919" y="452"/>
                    </a:cubicBezTo>
                    <a:cubicBezTo>
                      <a:pt x="931" y="456"/>
                      <a:pt x="931" y="456"/>
                      <a:pt x="931" y="456"/>
                    </a:cubicBezTo>
                    <a:cubicBezTo>
                      <a:pt x="956" y="461"/>
                      <a:pt x="956" y="461"/>
                      <a:pt x="956" y="461"/>
                    </a:cubicBezTo>
                    <a:cubicBezTo>
                      <a:pt x="978" y="455"/>
                      <a:pt x="978" y="455"/>
                      <a:pt x="978" y="455"/>
                    </a:cubicBezTo>
                    <a:cubicBezTo>
                      <a:pt x="1042" y="465"/>
                      <a:pt x="1042" y="465"/>
                      <a:pt x="1042" y="465"/>
                    </a:cubicBezTo>
                    <a:cubicBezTo>
                      <a:pt x="1034" y="497"/>
                      <a:pt x="1034" y="497"/>
                      <a:pt x="1034" y="497"/>
                    </a:cubicBezTo>
                    <a:cubicBezTo>
                      <a:pt x="1081" y="521"/>
                      <a:pt x="1081" y="521"/>
                      <a:pt x="1081" y="521"/>
                    </a:cubicBezTo>
                    <a:cubicBezTo>
                      <a:pt x="1089" y="530"/>
                      <a:pt x="1089" y="530"/>
                      <a:pt x="1089" y="530"/>
                    </a:cubicBezTo>
                    <a:cubicBezTo>
                      <a:pt x="1098" y="532"/>
                      <a:pt x="1098" y="532"/>
                      <a:pt x="1098" y="532"/>
                    </a:cubicBezTo>
                    <a:cubicBezTo>
                      <a:pt x="1102" y="515"/>
                      <a:pt x="1102" y="515"/>
                      <a:pt x="1102" y="515"/>
                    </a:cubicBezTo>
                    <a:cubicBezTo>
                      <a:pt x="1131" y="519"/>
                      <a:pt x="1131" y="519"/>
                      <a:pt x="1131" y="519"/>
                    </a:cubicBezTo>
                    <a:cubicBezTo>
                      <a:pt x="1154" y="545"/>
                      <a:pt x="1154" y="545"/>
                      <a:pt x="1154" y="545"/>
                    </a:cubicBezTo>
                    <a:cubicBezTo>
                      <a:pt x="1198" y="556"/>
                      <a:pt x="1198" y="556"/>
                      <a:pt x="1198" y="556"/>
                    </a:cubicBezTo>
                    <a:cubicBezTo>
                      <a:pt x="1202" y="553"/>
                      <a:pt x="1202" y="553"/>
                      <a:pt x="1202" y="553"/>
                    </a:cubicBezTo>
                    <a:cubicBezTo>
                      <a:pt x="1201" y="537"/>
                      <a:pt x="1200" y="521"/>
                      <a:pt x="1197" y="506"/>
                    </a:cubicBezTo>
                    <a:moveTo>
                      <a:pt x="970" y="286"/>
                    </a:moveTo>
                    <a:cubicBezTo>
                      <a:pt x="977" y="279"/>
                      <a:pt x="977" y="279"/>
                      <a:pt x="977" y="279"/>
                    </a:cubicBezTo>
                    <a:cubicBezTo>
                      <a:pt x="996" y="279"/>
                      <a:pt x="996" y="279"/>
                      <a:pt x="996" y="279"/>
                    </a:cubicBezTo>
                    <a:cubicBezTo>
                      <a:pt x="996" y="303"/>
                      <a:pt x="996" y="303"/>
                      <a:pt x="996" y="303"/>
                    </a:cubicBezTo>
                    <a:cubicBezTo>
                      <a:pt x="1002" y="321"/>
                      <a:pt x="1002" y="321"/>
                      <a:pt x="1002" y="321"/>
                    </a:cubicBezTo>
                    <a:cubicBezTo>
                      <a:pt x="1007" y="330"/>
                      <a:pt x="1007" y="330"/>
                      <a:pt x="1007" y="330"/>
                    </a:cubicBezTo>
                    <a:cubicBezTo>
                      <a:pt x="1018" y="337"/>
                      <a:pt x="1018" y="337"/>
                      <a:pt x="1018" y="337"/>
                    </a:cubicBezTo>
                    <a:cubicBezTo>
                      <a:pt x="1003" y="348"/>
                      <a:pt x="1003" y="348"/>
                      <a:pt x="1003" y="348"/>
                    </a:cubicBezTo>
                    <a:cubicBezTo>
                      <a:pt x="981" y="345"/>
                      <a:pt x="981" y="345"/>
                      <a:pt x="981" y="345"/>
                    </a:cubicBezTo>
                    <a:cubicBezTo>
                      <a:pt x="965" y="341"/>
                      <a:pt x="965" y="341"/>
                      <a:pt x="965" y="341"/>
                    </a:cubicBezTo>
                    <a:cubicBezTo>
                      <a:pt x="971" y="322"/>
                      <a:pt x="971" y="322"/>
                      <a:pt x="971" y="322"/>
                    </a:cubicBezTo>
                    <a:cubicBezTo>
                      <a:pt x="986" y="323"/>
                      <a:pt x="986" y="323"/>
                      <a:pt x="986" y="323"/>
                    </a:cubicBezTo>
                    <a:cubicBezTo>
                      <a:pt x="986" y="313"/>
                      <a:pt x="986" y="313"/>
                      <a:pt x="986" y="313"/>
                    </a:cubicBezTo>
                    <a:cubicBezTo>
                      <a:pt x="976" y="303"/>
                      <a:pt x="976" y="303"/>
                      <a:pt x="976" y="303"/>
                    </a:cubicBezTo>
                    <a:cubicBezTo>
                      <a:pt x="968" y="294"/>
                      <a:pt x="968" y="294"/>
                      <a:pt x="968" y="294"/>
                    </a:cubicBezTo>
                    <a:cubicBezTo>
                      <a:pt x="970" y="286"/>
                      <a:pt x="970" y="286"/>
                      <a:pt x="970" y="286"/>
                    </a:cubicBezTo>
                    <a:moveTo>
                      <a:pt x="932" y="313"/>
                    </a:moveTo>
                    <a:cubicBezTo>
                      <a:pt x="947" y="298"/>
                      <a:pt x="947" y="298"/>
                      <a:pt x="947" y="298"/>
                    </a:cubicBezTo>
                    <a:cubicBezTo>
                      <a:pt x="963" y="298"/>
                      <a:pt x="963" y="298"/>
                      <a:pt x="963" y="298"/>
                    </a:cubicBezTo>
                    <a:cubicBezTo>
                      <a:pt x="973" y="305"/>
                      <a:pt x="973" y="305"/>
                      <a:pt x="973" y="305"/>
                    </a:cubicBezTo>
                    <a:cubicBezTo>
                      <a:pt x="969" y="317"/>
                      <a:pt x="969" y="317"/>
                      <a:pt x="969" y="317"/>
                    </a:cubicBezTo>
                    <a:cubicBezTo>
                      <a:pt x="942" y="328"/>
                      <a:pt x="942" y="328"/>
                      <a:pt x="942" y="328"/>
                    </a:cubicBezTo>
                    <a:cubicBezTo>
                      <a:pt x="929" y="325"/>
                      <a:pt x="929" y="325"/>
                      <a:pt x="929" y="325"/>
                    </a:cubicBezTo>
                    <a:cubicBezTo>
                      <a:pt x="932" y="313"/>
                      <a:pt x="932" y="313"/>
                      <a:pt x="932" y="313"/>
                    </a:cubicBezTo>
                    <a:moveTo>
                      <a:pt x="627" y="301"/>
                    </a:moveTo>
                    <a:cubicBezTo>
                      <a:pt x="643" y="305"/>
                      <a:pt x="643" y="305"/>
                      <a:pt x="643" y="305"/>
                    </a:cubicBezTo>
                    <a:cubicBezTo>
                      <a:pt x="648" y="297"/>
                      <a:pt x="648" y="297"/>
                      <a:pt x="648" y="297"/>
                    </a:cubicBezTo>
                    <a:cubicBezTo>
                      <a:pt x="654" y="298"/>
                      <a:pt x="654" y="298"/>
                      <a:pt x="654" y="298"/>
                    </a:cubicBezTo>
                    <a:cubicBezTo>
                      <a:pt x="661" y="301"/>
                      <a:pt x="661" y="301"/>
                      <a:pt x="661" y="301"/>
                    </a:cubicBezTo>
                    <a:cubicBezTo>
                      <a:pt x="657" y="307"/>
                      <a:pt x="657" y="307"/>
                      <a:pt x="657" y="307"/>
                    </a:cubicBezTo>
                    <a:cubicBezTo>
                      <a:pt x="649" y="306"/>
                      <a:pt x="649" y="306"/>
                      <a:pt x="649" y="306"/>
                    </a:cubicBezTo>
                    <a:cubicBezTo>
                      <a:pt x="645" y="313"/>
                      <a:pt x="645" y="313"/>
                      <a:pt x="645" y="313"/>
                    </a:cubicBezTo>
                    <a:cubicBezTo>
                      <a:pt x="638" y="316"/>
                      <a:pt x="638" y="316"/>
                      <a:pt x="638" y="316"/>
                    </a:cubicBezTo>
                    <a:cubicBezTo>
                      <a:pt x="628" y="314"/>
                      <a:pt x="628" y="314"/>
                      <a:pt x="628" y="314"/>
                    </a:cubicBezTo>
                    <a:cubicBezTo>
                      <a:pt x="628" y="312"/>
                      <a:pt x="629" y="310"/>
                      <a:pt x="629" y="310"/>
                    </a:cubicBezTo>
                    <a:cubicBezTo>
                      <a:pt x="625" y="309"/>
                      <a:pt x="625" y="309"/>
                      <a:pt x="625" y="309"/>
                    </a:cubicBezTo>
                    <a:cubicBezTo>
                      <a:pt x="627" y="301"/>
                      <a:pt x="627" y="301"/>
                      <a:pt x="627" y="301"/>
                    </a:cubicBezTo>
                    <a:moveTo>
                      <a:pt x="601" y="310"/>
                    </a:moveTo>
                    <a:cubicBezTo>
                      <a:pt x="603" y="302"/>
                      <a:pt x="603" y="302"/>
                      <a:pt x="603" y="302"/>
                    </a:cubicBezTo>
                    <a:cubicBezTo>
                      <a:pt x="610" y="297"/>
                      <a:pt x="610" y="297"/>
                      <a:pt x="610" y="297"/>
                    </a:cubicBezTo>
                    <a:cubicBezTo>
                      <a:pt x="616" y="304"/>
                      <a:pt x="616" y="304"/>
                      <a:pt x="616" y="304"/>
                    </a:cubicBezTo>
                    <a:cubicBezTo>
                      <a:pt x="613" y="312"/>
                      <a:pt x="613" y="312"/>
                      <a:pt x="613" y="312"/>
                    </a:cubicBezTo>
                    <a:cubicBezTo>
                      <a:pt x="601" y="310"/>
                      <a:pt x="601" y="310"/>
                      <a:pt x="601" y="31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43"/>
              <p:cNvSpPr>
                <a:spLocks/>
              </p:cNvSpPr>
              <p:nvPr/>
            </p:nvSpPr>
            <p:spPr bwMode="auto">
              <a:xfrm>
                <a:off x="818606" y="2306301"/>
                <a:ext cx="612902" cy="1228971"/>
              </a:xfrm>
              <a:custGeom>
                <a:avLst/>
                <a:gdLst>
                  <a:gd name="T0" fmla="*/ 819544 w 462"/>
                  <a:gd name="T1" fmla="*/ 0 h 926"/>
                  <a:gd name="T2" fmla="*/ 322315 w 462"/>
                  <a:gd name="T3" fmla="*/ 518913 h 926"/>
                  <a:gd name="T4" fmla="*/ 21619 w 462"/>
                  <a:gd name="T5" fmla="*/ 1138070 h 926"/>
                  <a:gd name="T6" fmla="*/ 485437 w 462"/>
                  <a:gd name="T7" fmla="*/ 1578359 h 926"/>
                  <a:gd name="T8" fmla="*/ 579773 w 462"/>
                  <a:gd name="T9" fmla="*/ 778369 h 926"/>
                  <a:gd name="T10" fmla="*/ 862781 w 462"/>
                  <a:gd name="T11" fmla="*/ 338079 h 926"/>
                  <a:gd name="T12" fmla="*/ 866712 w 462"/>
                  <a:gd name="T13" fmla="*/ 328251 h 926"/>
                  <a:gd name="T14" fmla="*/ 896192 w 462"/>
                  <a:gd name="T15" fmla="*/ 123831 h 926"/>
                  <a:gd name="T16" fmla="*/ 819544 w 462"/>
                  <a:gd name="T17" fmla="*/ 0 h 9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2" h="926">
                    <a:moveTo>
                      <a:pt x="417" y="0"/>
                    </a:moveTo>
                    <a:cubicBezTo>
                      <a:pt x="417" y="0"/>
                      <a:pt x="328" y="118"/>
                      <a:pt x="164" y="264"/>
                    </a:cubicBezTo>
                    <a:cubicBezTo>
                      <a:pt x="0" y="409"/>
                      <a:pt x="11" y="579"/>
                      <a:pt x="11" y="579"/>
                    </a:cubicBezTo>
                    <a:cubicBezTo>
                      <a:pt x="11" y="579"/>
                      <a:pt x="89" y="926"/>
                      <a:pt x="247" y="803"/>
                    </a:cubicBezTo>
                    <a:cubicBezTo>
                      <a:pt x="367" y="709"/>
                      <a:pt x="323" y="494"/>
                      <a:pt x="295" y="396"/>
                    </a:cubicBezTo>
                    <a:cubicBezTo>
                      <a:pt x="374" y="301"/>
                      <a:pt x="417" y="228"/>
                      <a:pt x="439" y="172"/>
                    </a:cubicBezTo>
                    <a:cubicBezTo>
                      <a:pt x="440" y="170"/>
                      <a:pt x="440" y="169"/>
                      <a:pt x="441" y="167"/>
                    </a:cubicBezTo>
                    <a:cubicBezTo>
                      <a:pt x="460" y="123"/>
                      <a:pt x="462" y="89"/>
                      <a:pt x="456" y="63"/>
                    </a:cubicBezTo>
                    <a:cubicBezTo>
                      <a:pt x="448" y="15"/>
                      <a:pt x="417" y="0"/>
                      <a:pt x="417" y="0"/>
                    </a:cubicBezTo>
                    <a:close/>
                  </a:path>
                </a:pathLst>
              </a:custGeom>
              <a:solidFill>
                <a:srgbClr val="F3D2B0"/>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9" name="Group 55"/>
          <p:cNvGrpSpPr>
            <a:grpSpLocks/>
          </p:cNvGrpSpPr>
          <p:nvPr/>
        </p:nvGrpSpPr>
        <p:grpSpPr bwMode="auto">
          <a:xfrm>
            <a:off x="2828080" y="3937315"/>
            <a:ext cx="499934" cy="364817"/>
            <a:chOff x="5391335" y="5117672"/>
            <a:chExt cx="740855" cy="540467"/>
          </a:xfrm>
        </p:grpSpPr>
        <p:sp>
          <p:nvSpPr>
            <p:cNvPr id="30" name="Freeform 71"/>
            <p:cNvSpPr>
              <a:spLocks/>
            </p:cNvSpPr>
            <p:nvPr/>
          </p:nvSpPr>
          <p:spPr bwMode="auto">
            <a:xfrm>
              <a:off x="5764673" y="5117672"/>
              <a:ext cx="367517" cy="357539"/>
            </a:xfrm>
            <a:custGeom>
              <a:avLst/>
              <a:gdLst>
                <a:gd name="T0" fmla="*/ 204394 w 187"/>
                <a:gd name="T1" fmla="*/ 7858 h 182"/>
                <a:gd name="T2" fmla="*/ 159192 w 187"/>
                <a:gd name="T3" fmla="*/ 33397 h 182"/>
                <a:gd name="T4" fmla="*/ 125781 w 187"/>
                <a:gd name="T5" fmla="*/ 115906 h 182"/>
                <a:gd name="T6" fmla="*/ 39307 w 187"/>
                <a:gd name="T7" fmla="*/ 141444 h 182"/>
                <a:gd name="T8" fmla="*/ 11792 w 187"/>
                <a:gd name="T9" fmla="*/ 184663 h 182"/>
                <a:gd name="T10" fmla="*/ 33411 w 187"/>
                <a:gd name="T11" fmla="*/ 290746 h 182"/>
                <a:gd name="T12" fmla="*/ 58960 w 187"/>
                <a:gd name="T13" fmla="*/ 310391 h 182"/>
                <a:gd name="T14" fmla="*/ 316418 w 187"/>
                <a:gd name="T15" fmla="*/ 324143 h 182"/>
                <a:gd name="T16" fmla="*/ 326245 w 187"/>
                <a:gd name="T17" fmla="*/ 66793 h 182"/>
                <a:gd name="T18" fmla="*/ 306592 w 187"/>
                <a:gd name="T19" fmla="*/ 39290 h 182"/>
                <a:gd name="T20" fmla="*/ 204394 w 187"/>
                <a:gd name="T21" fmla="*/ 7858 h 1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2">
                  <a:moveTo>
                    <a:pt x="104" y="4"/>
                  </a:moveTo>
                  <a:cubicBezTo>
                    <a:pt x="96" y="6"/>
                    <a:pt x="88" y="10"/>
                    <a:pt x="81" y="17"/>
                  </a:cubicBezTo>
                  <a:cubicBezTo>
                    <a:pt x="69" y="28"/>
                    <a:pt x="63" y="43"/>
                    <a:pt x="64" y="59"/>
                  </a:cubicBezTo>
                  <a:cubicBezTo>
                    <a:pt x="48" y="57"/>
                    <a:pt x="32" y="61"/>
                    <a:pt x="20" y="72"/>
                  </a:cubicBezTo>
                  <a:cubicBezTo>
                    <a:pt x="13" y="78"/>
                    <a:pt x="9" y="86"/>
                    <a:pt x="6" y="94"/>
                  </a:cubicBezTo>
                  <a:cubicBezTo>
                    <a:pt x="0" y="112"/>
                    <a:pt x="3" y="133"/>
                    <a:pt x="17" y="148"/>
                  </a:cubicBezTo>
                  <a:cubicBezTo>
                    <a:pt x="21" y="152"/>
                    <a:pt x="25" y="155"/>
                    <a:pt x="30" y="158"/>
                  </a:cubicBezTo>
                  <a:cubicBezTo>
                    <a:pt x="65" y="182"/>
                    <a:pt x="161" y="165"/>
                    <a:pt x="161" y="165"/>
                  </a:cubicBezTo>
                  <a:cubicBezTo>
                    <a:pt x="161" y="165"/>
                    <a:pt x="187" y="70"/>
                    <a:pt x="166" y="34"/>
                  </a:cubicBezTo>
                  <a:cubicBezTo>
                    <a:pt x="163" y="29"/>
                    <a:pt x="160" y="24"/>
                    <a:pt x="156" y="20"/>
                  </a:cubicBezTo>
                  <a:cubicBezTo>
                    <a:pt x="143" y="5"/>
                    <a:pt x="123" y="0"/>
                    <a:pt x="104" y="4"/>
                  </a:cubicBezTo>
                  <a:close/>
                </a:path>
              </a:pathLst>
            </a:custGeom>
            <a:solidFill>
              <a:srgbClr val="FFFFFD"/>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72"/>
            <p:cNvSpPr>
              <a:spLocks/>
            </p:cNvSpPr>
            <p:nvPr/>
          </p:nvSpPr>
          <p:spPr bwMode="auto">
            <a:xfrm>
              <a:off x="5391335" y="5250710"/>
              <a:ext cx="223670" cy="218681"/>
            </a:xfrm>
            <a:custGeom>
              <a:avLst/>
              <a:gdLst>
                <a:gd name="T0" fmla="*/ 125569 w 114"/>
                <a:gd name="T1" fmla="*/ 5910 h 111"/>
                <a:gd name="T2" fmla="*/ 96139 w 114"/>
                <a:gd name="T3" fmla="*/ 19701 h 111"/>
                <a:gd name="T4" fmla="*/ 76519 w 114"/>
                <a:gd name="T5" fmla="*/ 70924 h 111"/>
                <a:gd name="T6" fmla="*/ 23544 w 114"/>
                <a:gd name="T7" fmla="*/ 86684 h 111"/>
                <a:gd name="T8" fmla="*/ 5886 w 114"/>
                <a:gd name="T9" fmla="*/ 114266 h 111"/>
                <a:gd name="T10" fmla="*/ 19620 w 114"/>
                <a:gd name="T11" fmla="*/ 177309 h 111"/>
                <a:gd name="T12" fmla="*/ 35316 w 114"/>
                <a:gd name="T13" fmla="*/ 191100 h 111"/>
                <a:gd name="T14" fmla="*/ 192278 w 114"/>
                <a:gd name="T15" fmla="*/ 198980 h 111"/>
                <a:gd name="T16" fmla="*/ 198164 w 114"/>
                <a:gd name="T17" fmla="*/ 41372 h 111"/>
                <a:gd name="T18" fmla="*/ 186392 w 114"/>
                <a:gd name="T19" fmla="*/ 23641 h 111"/>
                <a:gd name="T20" fmla="*/ 125569 w 114"/>
                <a:gd name="T21" fmla="*/ 5910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111">
                  <a:moveTo>
                    <a:pt x="64" y="3"/>
                  </a:moveTo>
                  <a:cubicBezTo>
                    <a:pt x="58" y="4"/>
                    <a:pt x="53" y="6"/>
                    <a:pt x="49" y="10"/>
                  </a:cubicBezTo>
                  <a:cubicBezTo>
                    <a:pt x="42" y="17"/>
                    <a:pt x="38" y="26"/>
                    <a:pt x="39" y="36"/>
                  </a:cubicBezTo>
                  <a:cubicBezTo>
                    <a:pt x="29" y="35"/>
                    <a:pt x="20" y="37"/>
                    <a:pt x="12" y="44"/>
                  </a:cubicBezTo>
                  <a:cubicBezTo>
                    <a:pt x="8" y="48"/>
                    <a:pt x="5" y="53"/>
                    <a:pt x="3" y="58"/>
                  </a:cubicBezTo>
                  <a:cubicBezTo>
                    <a:pt x="0" y="69"/>
                    <a:pt x="2" y="81"/>
                    <a:pt x="10" y="90"/>
                  </a:cubicBezTo>
                  <a:cubicBezTo>
                    <a:pt x="13" y="93"/>
                    <a:pt x="15" y="95"/>
                    <a:pt x="18" y="97"/>
                  </a:cubicBezTo>
                  <a:cubicBezTo>
                    <a:pt x="39" y="111"/>
                    <a:pt x="98" y="101"/>
                    <a:pt x="98" y="101"/>
                  </a:cubicBezTo>
                  <a:cubicBezTo>
                    <a:pt x="98" y="101"/>
                    <a:pt x="114" y="43"/>
                    <a:pt x="101" y="21"/>
                  </a:cubicBezTo>
                  <a:cubicBezTo>
                    <a:pt x="99" y="18"/>
                    <a:pt x="98" y="15"/>
                    <a:pt x="95" y="12"/>
                  </a:cubicBezTo>
                  <a:cubicBezTo>
                    <a:pt x="87" y="3"/>
                    <a:pt x="75" y="0"/>
                    <a:pt x="64" y="3"/>
                  </a:cubicBezTo>
                  <a:close/>
                </a:path>
              </a:pathLst>
            </a:custGeom>
            <a:solidFill>
              <a:srgbClr val="FFFFFD"/>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73"/>
            <p:cNvSpPr>
              <a:spLocks/>
            </p:cNvSpPr>
            <p:nvPr/>
          </p:nvSpPr>
          <p:spPr bwMode="auto">
            <a:xfrm>
              <a:off x="5627477" y="5550046"/>
              <a:ext cx="109756" cy="108093"/>
            </a:xfrm>
            <a:custGeom>
              <a:avLst/>
              <a:gdLst>
                <a:gd name="T0" fmla="*/ 62718 w 56"/>
                <a:gd name="T1" fmla="*/ 1965 h 55"/>
                <a:gd name="T2" fmla="*/ 48998 w 56"/>
                <a:gd name="T3" fmla="*/ 9827 h 55"/>
                <a:gd name="T4" fmla="*/ 39199 w 56"/>
                <a:gd name="T5" fmla="*/ 35376 h 55"/>
                <a:gd name="T6" fmla="*/ 11760 w 56"/>
                <a:gd name="T7" fmla="*/ 43237 h 55"/>
                <a:gd name="T8" fmla="*/ 3920 w 56"/>
                <a:gd name="T9" fmla="*/ 55029 h 55"/>
                <a:gd name="T10" fmla="*/ 11760 w 56"/>
                <a:gd name="T11" fmla="*/ 86474 h 55"/>
                <a:gd name="T12" fmla="*/ 17639 w 56"/>
                <a:gd name="T13" fmla="*/ 92370 h 55"/>
                <a:gd name="T14" fmla="*/ 96037 w 56"/>
                <a:gd name="T15" fmla="*/ 96301 h 55"/>
                <a:gd name="T16" fmla="*/ 97996 w 56"/>
                <a:gd name="T17" fmla="*/ 19653 h 55"/>
                <a:gd name="T18" fmla="*/ 92117 w 56"/>
                <a:gd name="T19" fmla="*/ 11792 h 55"/>
                <a:gd name="T20" fmla="*/ 62718 w 56"/>
                <a:gd name="T21" fmla="*/ 1965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6" h="55">
                  <a:moveTo>
                    <a:pt x="32" y="1"/>
                  </a:moveTo>
                  <a:cubicBezTo>
                    <a:pt x="29" y="2"/>
                    <a:pt x="27" y="3"/>
                    <a:pt x="25" y="5"/>
                  </a:cubicBezTo>
                  <a:cubicBezTo>
                    <a:pt x="21" y="8"/>
                    <a:pt x="19" y="13"/>
                    <a:pt x="20" y="18"/>
                  </a:cubicBezTo>
                  <a:cubicBezTo>
                    <a:pt x="15" y="17"/>
                    <a:pt x="10" y="18"/>
                    <a:pt x="6" y="22"/>
                  </a:cubicBezTo>
                  <a:cubicBezTo>
                    <a:pt x="4" y="24"/>
                    <a:pt x="3" y="26"/>
                    <a:pt x="2" y="28"/>
                  </a:cubicBezTo>
                  <a:cubicBezTo>
                    <a:pt x="0" y="34"/>
                    <a:pt x="1" y="40"/>
                    <a:pt x="6" y="44"/>
                  </a:cubicBezTo>
                  <a:cubicBezTo>
                    <a:pt x="7" y="46"/>
                    <a:pt x="8" y="47"/>
                    <a:pt x="9" y="47"/>
                  </a:cubicBezTo>
                  <a:cubicBezTo>
                    <a:pt x="20" y="55"/>
                    <a:pt x="49" y="49"/>
                    <a:pt x="49" y="49"/>
                  </a:cubicBezTo>
                  <a:cubicBezTo>
                    <a:pt x="49" y="49"/>
                    <a:pt x="56" y="21"/>
                    <a:pt x="50" y="10"/>
                  </a:cubicBezTo>
                  <a:cubicBezTo>
                    <a:pt x="49" y="9"/>
                    <a:pt x="49" y="7"/>
                    <a:pt x="47" y="6"/>
                  </a:cubicBezTo>
                  <a:cubicBezTo>
                    <a:pt x="43" y="2"/>
                    <a:pt x="37" y="0"/>
                    <a:pt x="32" y="1"/>
                  </a:cubicBezTo>
                  <a:close/>
                </a:path>
              </a:pathLst>
            </a:custGeom>
            <a:solidFill>
              <a:srgbClr val="FFFFFD"/>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92"/>
          <p:cNvGrpSpPr>
            <a:grpSpLocks/>
          </p:cNvGrpSpPr>
          <p:nvPr/>
        </p:nvGrpSpPr>
        <p:grpSpPr bwMode="auto">
          <a:xfrm>
            <a:off x="3707311" y="2561113"/>
            <a:ext cx="292330" cy="291854"/>
            <a:chOff x="6694275" y="3078866"/>
            <a:chExt cx="433205" cy="432373"/>
          </a:xfrm>
        </p:grpSpPr>
        <p:sp>
          <p:nvSpPr>
            <p:cNvPr id="34" name="Freeform 128"/>
            <p:cNvSpPr>
              <a:spLocks/>
            </p:cNvSpPr>
            <p:nvPr/>
          </p:nvSpPr>
          <p:spPr bwMode="auto">
            <a:xfrm>
              <a:off x="6908799" y="3275097"/>
              <a:ext cx="218681" cy="236142"/>
            </a:xfrm>
            <a:custGeom>
              <a:avLst/>
              <a:gdLst>
                <a:gd name="T0" fmla="*/ 191100 w 111"/>
                <a:gd name="T1" fmla="*/ 98393 h 120"/>
                <a:gd name="T2" fmla="*/ 120176 w 111"/>
                <a:gd name="T3" fmla="*/ 27550 h 120"/>
                <a:gd name="T4" fmla="*/ 21671 w 111"/>
                <a:gd name="T5" fmla="*/ 27550 h 120"/>
                <a:gd name="T6" fmla="*/ 0 w 111"/>
                <a:gd name="T7" fmla="*/ 49196 h 120"/>
                <a:gd name="T8" fmla="*/ 0 w 111"/>
                <a:gd name="T9" fmla="*/ 49196 h 120"/>
                <a:gd name="T10" fmla="*/ 31522 w 111"/>
                <a:gd name="T11" fmla="*/ 80682 h 120"/>
                <a:gd name="T12" fmla="*/ 31522 w 111"/>
                <a:gd name="T13" fmla="*/ 78714 h 120"/>
                <a:gd name="T14" fmla="*/ 53193 w 111"/>
                <a:gd name="T15" fmla="*/ 59036 h 120"/>
                <a:gd name="T16" fmla="*/ 90625 w 111"/>
                <a:gd name="T17" fmla="*/ 59036 h 120"/>
                <a:gd name="T18" fmla="*/ 161548 w 111"/>
                <a:gd name="T19" fmla="*/ 129878 h 120"/>
                <a:gd name="T20" fmla="*/ 161548 w 111"/>
                <a:gd name="T21" fmla="*/ 167267 h 120"/>
                <a:gd name="T22" fmla="*/ 149728 w 111"/>
                <a:gd name="T23" fmla="*/ 179074 h 120"/>
                <a:gd name="T24" fmla="*/ 112296 w 111"/>
                <a:gd name="T25" fmla="*/ 179074 h 120"/>
                <a:gd name="T26" fmla="*/ 80774 w 111"/>
                <a:gd name="T27" fmla="*/ 147589 h 120"/>
                <a:gd name="T28" fmla="*/ 31522 w 111"/>
                <a:gd name="T29" fmla="*/ 159396 h 120"/>
                <a:gd name="T30" fmla="*/ 80774 w 111"/>
                <a:gd name="T31" fmla="*/ 208592 h 120"/>
                <a:gd name="T32" fmla="*/ 181249 w 111"/>
                <a:gd name="T33" fmla="*/ 208592 h 120"/>
                <a:gd name="T34" fmla="*/ 191100 w 111"/>
                <a:gd name="T35" fmla="*/ 198753 h 120"/>
                <a:gd name="T36" fmla="*/ 191100 w 111"/>
                <a:gd name="T37" fmla="*/ 98393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1" h="120">
                  <a:moveTo>
                    <a:pt x="97" y="50"/>
                  </a:moveTo>
                  <a:cubicBezTo>
                    <a:pt x="61" y="14"/>
                    <a:pt x="61" y="14"/>
                    <a:pt x="61" y="14"/>
                  </a:cubicBezTo>
                  <a:cubicBezTo>
                    <a:pt x="47" y="0"/>
                    <a:pt x="25" y="0"/>
                    <a:pt x="11" y="14"/>
                  </a:cubicBezTo>
                  <a:cubicBezTo>
                    <a:pt x="0" y="25"/>
                    <a:pt x="0" y="25"/>
                    <a:pt x="0" y="25"/>
                  </a:cubicBezTo>
                  <a:cubicBezTo>
                    <a:pt x="0" y="25"/>
                    <a:pt x="0" y="25"/>
                    <a:pt x="0" y="25"/>
                  </a:cubicBezTo>
                  <a:cubicBezTo>
                    <a:pt x="16" y="41"/>
                    <a:pt x="16" y="41"/>
                    <a:pt x="16" y="41"/>
                  </a:cubicBezTo>
                  <a:cubicBezTo>
                    <a:pt x="16" y="40"/>
                    <a:pt x="16" y="40"/>
                    <a:pt x="16" y="40"/>
                  </a:cubicBezTo>
                  <a:cubicBezTo>
                    <a:pt x="27" y="30"/>
                    <a:pt x="27" y="30"/>
                    <a:pt x="27" y="30"/>
                  </a:cubicBezTo>
                  <a:cubicBezTo>
                    <a:pt x="32" y="24"/>
                    <a:pt x="40" y="24"/>
                    <a:pt x="46" y="30"/>
                  </a:cubicBezTo>
                  <a:cubicBezTo>
                    <a:pt x="82" y="66"/>
                    <a:pt x="82" y="66"/>
                    <a:pt x="82" y="66"/>
                  </a:cubicBezTo>
                  <a:cubicBezTo>
                    <a:pt x="87" y="71"/>
                    <a:pt x="87" y="80"/>
                    <a:pt x="82" y="85"/>
                  </a:cubicBezTo>
                  <a:cubicBezTo>
                    <a:pt x="76" y="91"/>
                    <a:pt x="76" y="91"/>
                    <a:pt x="76" y="91"/>
                  </a:cubicBezTo>
                  <a:cubicBezTo>
                    <a:pt x="71" y="96"/>
                    <a:pt x="62" y="96"/>
                    <a:pt x="57" y="91"/>
                  </a:cubicBezTo>
                  <a:cubicBezTo>
                    <a:pt x="41" y="75"/>
                    <a:pt x="41" y="75"/>
                    <a:pt x="41" y="75"/>
                  </a:cubicBezTo>
                  <a:cubicBezTo>
                    <a:pt x="33" y="79"/>
                    <a:pt x="25" y="81"/>
                    <a:pt x="16" y="81"/>
                  </a:cubicBezTo>
                  <a:cubicBezTo>
                    <a:pt x="41" y="106"/>
                    <a:pt x="41" y="106"/>
                    <a:pt x="41" y="106"/>
                  </a:cubicBezTo>
                  <a:cubicBezTo>
                    <a:pt x="55" y="120"/>
                    <a:pt x="78" y="120"/>
                    <a:pt x="92" y="106"/>
                  </a:cubicBezTo>
                  <a:cubicBezTo>
                    <a:pt x="97" y="101"/>
                    <a:pt x="97" y="101"/>
                    <a:pt x="97" y="101"/>
                  </a:cubicBezTo>
                  <a:cubicBezTo>
                    <a:pt x="111" y="87"/>
                    <a:pt x="111" y="64"/>
                    <a:pt x="97" y="50"/>
                  </a:cubicBez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29"/>
            <p:cNvSpPr>
              <a:spLocks/>
            </p:cNvSpPr>
            <p:nvPr/>
          </p:nvSpPr>
          <p:spPr bwMode="auto">
            <a:xfrm>
              <a:off x="6694275" y="3078866"/>
              <a:ext cx="236142" cy="217850"/>
            </a:xfrm>
            <a:custGeom>
              <a:avLst/>
              <a:gdLst>
                <a:gd name="T0" fmla="*/ 59036 w 120"/>
                <a:gd name="T1" fmla="*/ 68691 h 111"/>
                <a:gd name="T2" fmla="*/ 68875 w 120"/>
                <a:gd name="T3" fmla="*/ 58878 h 111"/>
                <a:gd name="T4" fmla="*/ 108232 w 120"/>
                <a:gd name="T5" fmla="*/ 58878 h 111"/>
                <a:gd name="T6" fmla="*/ 179074 w 120"/>
                <a:gd name="T7" fmla="*/ 129532 h 111"/>
                <a:gd name="T8" fmla="*/ 179074 w 120"/>
                <a:gd name="T9" fmla="*/ 166822 h 111"/>
                <a:gd name="T10" fmla="*/ 157428 w 120"/>
                <a:gd name="T11" fmla="*/ 186448 h 111"/>
                <a:gd name="T12" fmla="*/ 157428 w 120"/>
                <a:gd name="T13" fmla="*/ 188411 h 111"/>
                <a:gd name="T14" fmla="*/ 186946 w 120"/>
                <a:gd name="T15" fmla="*/ 217850 h 111"/>
                <a:gd name="T16" fmla="*/ 188914 w 120"/>
                <a:gd name="T17" fmla="*/ 217850 h 111"/>
                <a:gd name="T18" fmla="*/ 208592 w 120"/>
                <a:gd name="T19" fmla="*/ 196261 h 111"/>
                <a:gd name="T20" fmla="*/ 208592 w 120"/>
                <a:gd name="T21" fmla="*/ 98131 h 111"/>
                <a:gd name="T22" fmla="*/ 137750 w 120"/>
                <a:gd name="T23" fmla="*/ 27477 h 111"/>
                <a:gd name="T24" fmla="*/ 39357 w 120"/>
                <a:gd name="T25" fmla="*/ 27477 h 111"/>
                <a:gd name="T26" fmla="*/ 27550 w 120"/>
                <a:gd name="T27" fmla="*/ 39252 h 111"/>
                <a:gd name="T28" fmla="*/ 27550 w 120"/>
                <a:gd name="T29" fmla="*/ 137383 h 111"/>
                <a:gd name="T30" fmla="*/ 76746 w 120"/>
                <a:gd name="T31" fmla="*/ 186448 h 111"/>
                <a:gd name="T32" fmla="*/ 90521 w 120"/>
                <a:gd name="T33" fmla="*/ 139345 h 111"/>
                <a:gd name="T34" fmla="*/ 59036 w 120"/>
                <a:gd name="T35" fmla="*/ 107944 h 111"/>
                <a:gd name="T36" fmla="*/ 59036 w 120"/>
                <a:gd name="T37" fmla="*/ 68691 h 1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0" h="111">
                  <a:moveTo>
                    <a:pt x="30" y="35"/>
                  </a:moveTo>
                  <a:cubicBezTo>
                    <a:pt x="35" y="30"/>
                    <a:pt x="35" y="30"/>
                    <a:pt x="35" y="30"/>
                  </a:cubicBezTo>
                  <a:cubicBezTo>
                    <a:pt x="41" y="24"/>
                    <a:pt x="49" y="24"/>
                    <a:pt x="55" y="30"/>
                  </a:cubicBezTo>
                  <a:cubicBezTo>
                    <a:pt x="91" y="66"/>
                    <a:pt x="91" y="66"/>
                    <a:pt x="91" y="66"/>
                  </a:cubicBezTo>
                  <a:cubicBezTo>
                    <a:pt x="96" y="71"/>
                    <a:pt x="96" y="80"/>
                    <a:pt x="91" y="85"/>
                  </a:cubicBezTo>
                  <a:cubicBezTo>
                    <a:pt x="80" y="95"/>
                    <a:pt x="80" y="95"/>
                    <a:pt x="80" y="95"/>
                  </a:cubicBezTo>
                  <a:cubicBezTo>
                    <a:pt x="80" y="96"/>
                    <a:pt x="80" y="96"/>
                    <a:pt x="80" y="96"/>
                  </a:cubicBezTo>
                  <a:cubicBezTo>
                    <a:pt x="95" y="111"/>
                    <a:pt x="95" y="111"/>
                    <a:pt x="95" y="111"/>
                  </a:cubicBezTo>
                  <a:cubicBezTo>
                    <a:pt x="96" y="111"/>
                    <a:pt x="96" y="111"/>
                    <a:pt x="96" y="111"/>
                  </a:cubicBezTo>
                  <a:cubicBezTo>
                    <a:pt x="106" y="100"/>
                    <a:pt x="106" y="100"/>
                    <a:pt x="106" y="100"/>
                  </a:cubicBezTo>
                  <a:cubicBezTo>
                    <a:pt x="120" y="87"/>
                    <a:pt x="120" y="64"/>
                    <a:pt x="106" y="50"/>
                  </a:cubicBezTo>
                  <a:cubicBezTo>
                    <a:pt x="70" y="14"/>
                    <a:pt x="70" y="14"/>
                    <a:pt x="70" y="14"/>
                  </a:cubicBezTo>
                  <a:cubicBezTo>
                    <a:pt x="56" y="0"/>
                    <a:pt x="34" y="0"/>
                    <a:pt x="20" y="14"/>
                  </a:cubicBezTo>
                  <a:cubicBezTo>
                    <a:pt x="14" y="20"/>
                    <a:pt x="14" y="20"/>
                    <a:pt x="14" y="20"/>
                  </a:cubicBezTo>
                  <a:cubicBezTo>
                    <a:pt x="0" y="34"/>
                    <a:pt x="0" y="56"/>
                    <a:pt x="14" y="70"/>
                  </a:cubicBezTo>
                  <a:cubicBezTo>
                    <a:pt x="39" y="95"/>
                    <a:pt x="39" y="95"/>
                    <a:pt x="39" y="95"/>
                  </a:cubicBezTo>
                  <a:cubicBezTo>
                    <a:pt x="39" y="87"/>
                    <a:pt x="41" y="78"/>
                    <a:pt x="46" y="71"/>
                  </a:cubicBezTo>
                  <a:cubicBezTo>
                    <a:pt x="30" y="55"/>
                    <a:pt x="30" y="55"/>
                    <a:pt x="30" y="55"/>
                  </a:cubicBezTo>
                  <a:cubicBezTo>
                    <a:pt x="24" y="49"/>
                    <a:pt x="24" y="41"/>
                    <a:pt x="30" y="35"/>
                  </a:cubicBez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0"/>
            <p:cNvSpPr>
              <a:spLocks/>
            </p:cNvSpPr>
            <p:nvPr/>
          </p:nvSpPr>
          <p:spPr bwMode="auto">
            <a:xfrm>
              <a:off x="6784907" y="3198600"/>
              <a:ext cx="220344" cy="222007"/>
            </a:xfrm>
            <a:custGeom>
              <a:avLst/>
              <a:gdLst>
                <a:gd name="T0" fmla="*/ 220344 w 112"/>
                <a:gd name="T1" fmla="*/ 172890 h 113"/>
                <a:gd name="T2" fmla="*/ 188866 w 112"/>
                <a:gd name="T3" fmla="*/ 141456 h 113"/>
                <a:gd name="T4" fmla="*/ 167225 w 112"/>
                <a:gd name="T5" fmla="*/ 163067 h 113"/>
                <a:gd name="T6" fmla="*/ 129846 w 112"/>
                <a:gd name="T7" fmla="*/ 163067 h 113"/>
                <a:gd name="T8" fmla="*/ 59021 w 112"/>
                <a:gd name="T9" fmla="*/ 92339 h 113"/>
                <a:gd name="T10" fmla="*/ 59021 w 112"/>
                <a:gd name="T11" fmla="*/ 55011 h 113"/>
                <a:gd name="T12" fmla="*/ 82629 w 112"/>
                <a:gd name="T13" fmla="*/ 29470 h 113"/>
                <a:gd name="T14" fmla="*/ 53119 w 112"/>
                <a:gd name="T15" fmla="*/ 0 h 113"/>
                <a:gd name="T16" fmla="*/ 27543 w 112"/>
                <a:gd name="T17" fmla="*/ 23576 h 113"/>
                <a:gd name="T18" fmla="*/ 27543 w 112"/>
                <a:gd name="T19" fmla="*/ 123774 h 113"/>
                <a:gd name="T20" fmla="*/ 98368 w 112"/>
                <a:gd name="T21" fmla="*/ 194502 h 113"/>
                <a:gd name="T22" fmla="*/ 198703 w 112"/>
                <a:gd name="T23" fmla="*/ 194502 h 113"/>
                <a:gd name="T24" fmla="*/ 220344 w 112"/>
                <a:gd name="T25" fmla="*/ 172890 h 1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 h="113">
                  <a:moveTo>
                    <a:pt x="112" y="88"/>
                  </a:moveTo>
                  <a:cubicBezTo>
                    <a:pt x="96" y="72"/>
                    <a:pt x="96" y="72"/>
                    <a:pt x="96" y="72"/>
                  </a:cubicBezTo>
                  <a:cubicBezTo>
                    <a:pt x="85" y="83"/>
                    <a:pt x="85" y="83"/>
                    <a:pt x="85" y="83"/>
                  </a:cubicBezTo>
                  <a:cubicBezTo>
                    <a:pt x="80" y="88"/>
                    <a:pt x="71" y="88"/>
                    <a:pt x="66" y="83"/>
                  </a:cubicBezTo>
                  <a:cubicBezTo>
                    <a:pt x="30" y="47"/>
                    <a:pt x="30" y="47"/>
                    <a:pt x="30" y="47"/>
                  </a:cubicBezTo>
                  <a:cubicBezTo>
                    <a:pt x="25" y="42"/>
                    <a:pt x="25" y="33"/>
                    <a:pt x="30" y="28"/>
                  </a:cubicBezTo>
                  <a:cubicBezTo>
                    <a:pt x="42" y="15"/>
                    <a:pt x="42" y="15"/>
                    <a:pt x="42" y="15"/>
                  </a:cubicBezTo>
                  <a:cubicBezTo>
                    <a:pt x="27" y="0"/>
                    <a:pt x="27" y="0"/>
                    <a:pt x="27" y="0"/>
                  </a:cubicBezTo>
                  <a:cubicBezTo>
                    <a:pt x="14" y="12"/>
                    <a:pt x="14" y="12"/>
                    <a:pt x="14" y="12"/>
                  </a:cubicBezTo>
                  <a:cubicBezTo>
                    <a:pt x="0" y="26"/>
                    <a:pt x="0" y="49"/>
                    <a:pt x="14" y="63"/>
                  </a:cubicBezTo>
                  <a:cubicBezTo>
                    <a:pt x="50" y="99"/>
                    <a:pt x="50" y="99"/>
                    <a:pt x="50" y="99"/>
                  </a:cubicBezTo>
                  <a:cubicBezTo>
                    <a:pt x="64" y="113"/>
                    <a:pt x="87" y="113"/>
                    <a:pt x="101" y="99"/>
                  </a:cubicBezTo>
                  <a:lnTo>
                    <a:pt x="112" y="88"/>
                  </a:ln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96"/>
          <p:cNvGrpSpPr>
            <a:grpSpLocks/>
          </p:cNvGrpSpPr>
          <p:nvPr/>
        </p:nvGrpSpPr>
        <p:grpSpPr bwMode="auto">
          <a:xfrm>
            <a:off x="3460993" y="4349839"/>
            <a:ext cx="378176" cy="315427"/>
            <a:chOff x="6329253" y="5728815"/>
            <a:chExt cx="560422" cy="467296"/>
          </a:xfrm>
        </p:grpSpPr>
        <p:sp>
          <p:nvSpPr>
            <p:cNvPr id="38" name="Freeform 134"/>
            <p:cNvSpPr>
              <a:spLocks/>
            </p:cNvSpPr>
            <p:nvPr/>
          </p:nvSpPr>
          <p:spPr bwMode="auto">
            <a:xfrm>
              <a:off x="6329253" y="5728815"/>
              <a:ext cx="560422" cy="442351"/>
            </a:xfrm>
            <a:custGeom>
              <a:avLst/>
              <a:gdLst>
                <a:gd name="T0" fmla="*/ 0 w 674"/>
                <a:gd name="T1" fmla="*/ 275222 h 532"/>
                <a:gd name="T2" fmla="*/ 560422 w 674"/>
                <a:gd name="T3" fmla="*/ 0 h 532"/>
                <a:gd name="T4" fmla="*/ 271065 w 674"/>
                <a:gd name="T5" fmla="*/ 442351 h 532"/>
                <a:gd name="T6" fmla="*/ 194568 w 674"/>
                <a:gd name="T7" fmla="*/ 294346 h 532"/>
                <a:gd name="T8" fmla="*/ 523005 w 674"/>
                <a:gd name="T9" fmla="*/ 29102 h 532"/>
                <a:gd name="T10" fmla="*/ 178770 w 674"/>
                <a:gd name="T11" fmla="*/ 279380 h 532"/>
                <a:gd name="T12" fmla="*/ 0 w 674"/>
                <a:gd name="T13" fmla="*/ 275222 h 5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532">
                  <a:moveTo>
                    <a:pt x="0" y="331"/>
                  </a:moveTo>
                  <a:lnTo>
                    <a:pt x="674" y="0"/>
                  </a:lnTo>
                  <a:lnTo>
                    <a:pt x="326" y="532"/>
                  </a:lnTo>
                  <a:lnTo>
                    <a:pt x="234" y="354"/>
                  </a:lnTo>
                  <a:lnTo>
                    <a:pt x="629" y="35"/>
                  </a:lnTo>
                  <a:lnTo>
                    <a:pt x="215" y="336"/>
                  </a:lnTo>
                  <a:lnTo>
                    <a:pt x="0" y="331"/>
                  </a:ln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5"/>
            <p:cNvSpPr>
              <a:spLocks/>
            </p:cNvSpPr>
            <p:nvPr/>
          </p:nvSpPr>
          <p:spPr bwMode="auto">
            <a:xfrm>
              <a:off x="6499707" y="6038960"/>
              <a:ext cx="57373" cy="157151"/>
            </a:xfrm>
            <a:custGeom>
              <a:avLst/>
              <a:gdLst>
                <a:gd name="T0" fmla="*/ 0 w 29"/>
                <a:gd name="T1" fmla="*/ 3929 h 80"/>
                <a:gd name="T2" fmla="*/ 35611 w 29"/>
                <a:gd name="T3" fmla="*/ 149293 h 80"/>
                <a:gd name="T4" fmla="*/ 57373 w 29"/>
                <a:gd name="T5" fmla="*/ 66789 h 80"/>
                <a:gd name="T6" fmla="*/ 19784 w 29"/>
                <a:gd name="T7" fmla="*/ 0 h 80"/>
                <a:gd name="T8" fmla="*/ 0 w 29"/>
                <a:gd name="T9" fmla="*/ 3929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0">
                  <a:moveTo>
                    <a:pt x="0" y="2"/>
                  </a:moveTo>
                  <a:cubicBezTo>
                    <a:pt x="0" y="2"/>
                    <a:pt x="18" y="80"/>
                    <a:pt x="18" y="76"/>
                  </a:cubicBezTo>
                  <a:cubicBezTo>
                    <a:pt x="18" y="71"/>
                    <a:pt x="29" y="34"/>
                    <a:pt x="29" y="34"/>
                  </a:cubicBezTo>
                  <a:cubicBezTo>
                    <a:pt x="10" y="0"/>
                    <a:pt x="10" y="0"/>
                    <a:pt x="10" y="0"/>
                  </a:cubicBezTo>
                  <a:lnTo>
                    <a:pt x="0" y="2"/>
                  </a:lnTo>
                  <a:close/>
                </a:path>
              </a:pathLst>
            </a:custGeom>
            <a:solidFill>
              <a:srgbClr val="FFFFFF"/>
            </a:solidFill>
            <a:ln w="9525">
              <a:noFill/>
              <a:round/>
              <a:headEnd/>
              <a:tailEnd/>
            </a:ln>
          </p:spPr>
          <p:txBody>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Group 118"/>
          <p:cNvGrpSpPr>
            <a:grpSpLocks/>
          </p:cNvGrpSpPr>
          <p:nvPr/>
        </p:nvGrpSpPr>
        <p:grpSpPr bwMode="auto">
          <a:xfrm>
            <a:off x="3764821" y="1576526"/>
            <a:ext cx="2201877" cy="2783719"/>
            <a:chOff x="516588" y="2061639"/>
            <a:chExt cx="2936825" cy="3711492"/>
          </a:xfrm>
        </p:grpSpPr>
        <p:grpSp>
          <p:nvGrpSpPr>
            <p:cNvPr id="41" name="Group 119"/>
            <p:cNvGrpSpPr>
              <a:grpSpLocks/>
            </p:cNvGrpSpPr>
            <p:nvPr/>
          </p:nvGrpSpPr>
          <p:grpSpPr bwMode="auto">
            <a:xfrm>
              <a:off x="529156" y="2532239"/>
              <a:ext cx="2924257" cy="3240892"/>
              <a:chOff x="529156" y="2532239"/>
              <a:chExt cx="2924257" cy="3240892"/>
            </a:xfrm>
          </p:grpSpPr>
          <p:sp>
            <p:nvSpPr>
              <p:cNvPr id="43" name="Rectangle 121"/>
              <p:cNvSpPr/>
              <p:nvPr/>
            </p:nvSpPr>
            <p:spPr>
              <a:xfrm>
                <a:off x="529156" y="2532239"/>
                <a:ext cx="2924257" cy="2092159"/>
              </a:xfrm>
              <a:prstGeom prst="rect">
                <a:avLst/>
              </a:prstGeom>
            </p:spPr>
            <p:txBody>
              <a:bodyPr>
                <a:spAutoFit/>
              </a:bodyPr>
              <a:lstStyle/>
              <a:p>
                <a:pPr defTabSz="912522">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单击此处可编辑内容，根据您的需要自由拉伸文本框大小单击此处可编辑内容，根据您的需要自由拉伸文本框大小</a:t>
                </a:r>
                <a:endParaRPr lang="en-US" altLang="zh-CN"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912522">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912522">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912522">
                  <a:spcBef>
                    <a:spcPct val="20000"/>
                  </a:spcBef>
                  <a:defRPr/>
                </a:pPr>
                <a:endParaRPr lang="en-US" altLang="zh-CN" sz="10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22"/>
              <p:cNvSpPr txBox="1"/>
              <p:nvPr/>
            </p:nvSpPr>
            <p:spPr>
              <a:xfrm>
                <a:off x="1370289" y="5096256"/>
                <a:ext cx="1763762" cy="676875"/>
              </a:xfrm>
              <a:prstGeom prst="rect">
                <a:avLst/>
              </a:prstGeom>
              <a:noFill/>
            </p:spPr>
            <p:txBody>
              <a:bodyPr>
                <a:spAutoFit/>
              </a:bodyPr>
              <a:lstStyle/>
              <a:p>
                <a:pPr defTabSz="912522">
                  <a:spcBef>
                    <a:spcPct val="20000"/>
                  </a:spcBef>
                  <a:defRPr/>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23"/>
              <p:cNvSpPr txBox="1"/>
              <p:nvPr/>
            </p:nvSpPr>
            <p:spPr>
              <a:xfrm>
                <a:off x="535506" y="5154993"/>
                <a:ext cx="930483" cy="533289"/>
              </a:xfrm>
              <a:prstGeom prst="rect">
                <a:avLst/>
              </a:prstGeom>
              <a:noFill/>
            </p:spPr>
            <p:txBody>
              <a:bodyPr wrap="none">
                <a:spAutoFit/>
              </a:bodyPr>
              <a:lstStyle/>
              <a:p>
                <a:pPr>
                  <a:defRPr/>
                </a:pPr>
                <a:r>
                  <a:rPr lang="id-ID" sz="1999"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68%</a:t>
                </a:r>
              </a:p>
            </p:txBody>
          </p:sp>
        </p:grpSp>
        <p:sp>
          <p:nvSpPr>
            <p:cNvPr id="42" name="TextBox 120"/>
            <p:cNvSpPr txBox="1"/>
            <p:nvPr/>
          </p:nvSpPr>
          <p:spPr>
            <a:xfrm>
              <a:off x="516588" y="2061639"/>
              <a:ext cx="1887750" cy="451250"/>
            </a:xfrm>
            <a:prstGeom prst="rect">
              <a:avLst/>
            </a:prstGeom>
            <a:noFill/>
          </p:spPr>
          <p:txBody>
            <a:bodyPr wrap="none">
              <a:spAutoFit/>
            </a:bodyPr>
            <a:lstStyle/>
            <a:p>
              <a:pPr algn="ct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46" name="Group 124"/>
          <p:cNvGrpSpPr>
            <a:grpSpLocks/>
          </p:cNvGrpSpPr>
          <p:nvPr/>
        </p:nvGrpSpPr>
        <p:grpSpPr bwMode="auto">
          <a:xfrm>
            <a:off x="6264262" y="1691586"/>
            <a:ext cx="1993683" cy="2834879"/>
            <a:chOff x="8375770" y="2401463"/>
            <a:chExt cx="2659477" cy="3780430"/>
          </a:xfrm>
        </p:grpSpPr>
        <p:sp>
          <p:nvSpPr>
            <p:cNvPr id="47" name="Freeform 125"/>
            <p:cNvSpPr>
              <a:spLocks noEditPoints="1"/>
            </p:cNvSpPr>
            <p:nvPr/>
          </p:nvSpPr>
          <p:spPr bwMode="auto">
            <a:xfrm>
              <a:off x="8375770" y="2476088"/>
              <a:ext cx="558887" cy="536659"/>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126"/>
            <p:cNvGrpSpPr/>
            <p:nvPr/>
          </p:nvGrpSpPr>
          <p:grpSpPr>
            <a:xfrm>
              <a:off x="8383125" y="3429478"/>
              <a:ext cx="568325" cy="530225"/>
              <a:chOff x="4775200" y="5180013"/>
              <a:chExt cx="568325" cy="530225"/>
            </a:xfrm>
            <a:solidFill>
              <a:schemeClr val="accent2"/>
            </a:solidFill>
          </p:grpSpPr>
          <p:sp>
            <p:nvSpPr>
              <p:cNvPr id="57" name="Freeform 61"/>
              <p:cNvSpPr>
                <a:spLocks noEditPoints="1"/>
              </p:cNvSpPr>
              <p:nvPr/>
            </p:nvSpPr>
            <p:spPr bwMode="auto">
              <a:xfrm>
                <a:off x="4775200" y="51800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2"/>
              <p:cNvSpPr>
                <a:spLocks noEditPoints="1"/>
              </p:cNvSpPr>
              <p:nvPr/>
            </p:nvSpPr>
            <p:spPr bwMode="auto">
              <a:xfrm>
                <a:off x="5119688" y="52530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Freeform 159"/>
            <p:cNvSpPr>
              <a:spLocks noEditPoints="1"/>
            </p:cNvSpPr>
            <p:nvPr/>
          </p:nvSpPr>
          <p:spPr bwMode="auto">
            <a:xfrm>
              <a:off x="8410700" y="4416317"/>
              <a:ext cx="535071" cy="57159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3"/>
            </a:solidFill>
            <a:ln>
              <a:noFill/>
            </a:ln>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Group 128"/>
            <p:cNvGrpSpPr>
              <a:grpSpLocks/>
            </p:cNvGrpSpPr>
            <p:nvPr/>
          </p:nvGrpSpPr>
          <p:grpSpPr bwMode="auto">
            <a:xfrm>
              <a:off x="8469909" y="5308748"/>
              <a:ext cx="415925" cy="666750"/>
              <a:chOff x="8031163" y="1177925"/>
              <a:chExt cx="415925" cy="666750"/>
            </a:xfrm>
          </p:grpSpPr>
          <p:sp>
            <p:nvSpPr>
              <p:cNvPr id="55" name="Freeform 193"/>
              <p:cNvSpPr>
                <a:spLocks/>
              </p:cNvSpPr>
              <p:nvPr/>
            </p:nvSpPr>
            <p:spPr bwMode="auto">
              <a:xfrm>
                <a:off x="8030702" y="1708116"/>
                <a:ext cx="115905" cy="136546"/>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94"/>
              <p:cNvSpPr>
                <a:spLocks noEditPoints="1"/>
              </p:cNvSpPr>
              <p:nvPr/>
            </p:nvSpPr>
            <p:spPr bwMode="auto">
              <a:xfrm>
                <a:off x="8030702" y="1177808"/>
                <a:ext cx="415990" cy="503316"/>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Content Placeholder 2"/>
            <p:cNvSpPr txBox="1">
              <a:spLocks/>
            </p:cNvSpPr>
            <p:nvPr/>
          </p:nvSpPr>
          <p:spPr>
            <a:xfrm>
              <a:off x="9083905" y="2401463"/>
              <a:ext cx="1932289" cy="849446"/>
            </a:xfrm>
            <a:prstGeom prst="rect">
              <a:avLst/>
            </a:prstGeom>
          </p:spPr>
          <p:txBody>
            <a:bodyPr/>
            <a:lstStyle/>
            <a:p>
              <a:pPr>
                <a:spcBef>
                  <a:spcPct val="20000"/>
                </a:spcBef>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p>
            <a:p>
              <a:pPr defTabSz="912522">
                <a:spcBef>
                  <a:spcPct val="20000"/>
                </a:spcBef>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9083905" y="3393806"/>
              <a:ext cx="1932289" cy="849445"/>
            </a:xfrm>
            <a:prstGeom prst="rect">
              <a:avLst/>
            </a:prstGeom>
          </p:spPr>
          <p:txBody>
            <a:bodyPr/>
            <a:lstStyle/>
            <a:p>
              <a:pPr>
                <a:spcBef>
                  <a:spcPct val="20000"/>
                </a:spcBef>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p>
            <a:p>
              <a:pPr defTabSz="912522">
                <a:spcBef>
                  <a:spcPct val="20000"/>
                </a:spcBef>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9082318" y="4384562"/>
              <a:ext cx="1932288" cy="847858"/>
            </a:xfrm>
            <a:prstGeom prst="rect">
              <a:avLst/>
            </a:prstGeom>
          </p:spPr>
          <p:txBody>
            <a:bodyPr/>
            <a:lstStyle/>
            <a:p>
              <a:pPr>
                <a:spcBef>
                  <a:spcPct val="20000"/>
                </a:spcBef>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p>
            <a:p>
              <a:pPr defTabSz="912522">
                <a:spcBef>
                  <a:spcPct val="20000"/>
                </a:spcBef>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Content Placeholder 2"/>
            <p:cNvSpPr txBox="1">
              <a:spLocks/>
            </p:cNvSpPr>
            <p:nvPr/>
          </p:nvSpPr>
          <p:spPr>
            <a:xfrm>
              <a:off x="9102958" y="5332447"/>
              <a:ext cx="1932289" cy="849446"/>
            </a:xfrm>
            <a:prstGeom prst="rect">
              <a:avLst/>
            </a:prstGeom>
          </p:spPr>
          <p:txBody>
            <a:bodyPr/>
            <a:lstStyle/>
            <a:p>
              <a:pPr>
                <a:spcBef>
                  <a:spcPct val="20000"/>
                </a:spcBef>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p>
            <a:p>
              <a:pPr defTabSz="912522">
                <a:spcBef>
                  <a:spcPct val="20000"/>
                </a:spcBef>
                <a:defRPr/>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9" name="矩形 58"/>
          <p:cNvSpPr/>
          <p:nvPr/>
        </p:nvSpPr>
        <p:spPr>
          <a:xfrm>
            <a:off x="380586" y="24685"/>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2109664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3428378" y="1491964"/>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en-US" sz="8597"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4794182" y="2090806"/>
            <a:ext cx="2379802" cy="435015"/>
          </a:xfrm>
          <a:prstGeom prst="rect">
            <a:avLst/>
          </a:prstGeom>
          <a:noFill/>
        </p:spPr>
        <p:txBody>
          <a:bodyPr wrap="square" lIns="65012" tIns="32506" rIns="65012" bIns="32506">
            <a:spAutoFit/>
          </a:bodyPr>
          <a:lstStyle/>
          <a:p>
            <a:pPr>
              <a:defRPr/>
            </a:pPr>
            <a:r>
              <a:rPr lang="zh-CN" altLang="en-US" sz="2399" b="1">
                <a:solidFill>
                  <a:schemeClr val="accent3"/>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399"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59"/>
          <p:cNvSpPr txBox="1"/>
          <p:nvPr/>
        </p:nvSpPr>
        <p:spPr>
          <a:xfrm>
            <a:off x="4794179" y="1661020"/>
            <a:ext cx="1859331"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THREE</a:t>
            </a:r>
            <a:endParaRPr lang="zh-CN" altLang="en-US" sz="2399"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cxnSp>
        <p:nvCxnSpPr>
          <p:cNvPr id="5" name="Straight Connector 13"/>
          <p:cNvCxnSpPr>
            <a:cxnSpLocks noChangeShapeType="1"/>
          </p:cNvCxnSpPr>
          <p:nvPr/>
        </p:nvCxnSpPr>
        <p:spPr bwMode="auto">
          <a:xfrm flipH="1">
            <a:off x="2519029" y="2663457"/>
            <a:ext cx="5048137" cy="0"/>
          </a:xfrm>
          <a:prstGeom prst="line">
            <a:avLst/>
          </a:prstGeom>
          <a:noFill/>
          <a:ln w="19050" cap="sq" algn="ctr">
            <a:solidFill>
              <a:schemeClr val="accent3"/>
            </a:solidFill>
            <a:miter lim="800000"/>
            <a:headEnd type="oval" w="med" len="med"/>
            <a:tailEnd/>
          </a:ln>
          <a:extLst>
            <a:ext uri="{909E8E84-426E-40DD-AFC4-6F175D3DCCD1}">
              <a14:hiddenFill xmlns:a14="http://schemas.microsoft.com/office/drawing/2010/main">
                <a:noFill/>
              </a14:hiddenFill>
            </a:ext>
          </a:extLst>
        </p:spPr>
      </p:cxnSp>
      <p:sp>
        <p:nvSpPr>
          <p:cNvPr id="6" name="文本框 66"/>
          <p:cNvSpPr txBox="1">
            <a:spLocks noChangeArrowheads="1"/>
          </p:cNvSpPr>
          <p:nvPr/>
        </p:nvSpPr>
        <p:spPr bwMode="auto">
          <a:xfrm>
            <a:off x="2950943" y="2861434"/>
            <a:ext cx="4103190"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28237" y="0"/>
            <a:ext cx="9144000" cy="51435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0846778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2"/>
          <p:cNvGrpSpPr>
            <a:grpSpLocks/>
          </p:cNvGrpSpPr>
          <p:nvPr/>
        </p:nvGrpSpPr>
        <p:grpSpPr bwMode="auto">
          <a:xfrm rot="-1142007">
            <a:off x="1264073" y="1831372"/>
            <a:ext cx="1556078" cy="1558119"/>
            <a:chOff x="0" y="0"/>
            <a:chExt cx="1200" cy="1200"/>
          </a:xfrm>
          <a:solidFill>
            <a:schemeClr val="accent1"/>
          </a:solidFill>
        </p:grpSpPr>
        <p:sp>
          <p:nvSpPr>
            <p:cNvPr id="7"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4"/>
            <p:cNvGrpSpPr>
              <a:grpSpLocks/>
            </p:cNvGrpSpPr>
            <p:nvPr/>
          </p:nvGrpSpPr>
          <p:grpSpPr bwMode="auto">
            <a:xfrm>
              <a:off x="456" y="0"/>
              <a:ext cx="288" cy="1200"/>
              <a:chOff x="0" y="0"/>
              <a:chExt cx="288" cy="1200"/>
            </a:xfrm>
            <a:grpFill/>
          </p:grpSpPr>
          <p:sp>
            <p:nvSpPr>
              <p:cNvPr id="19"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7"/>
            <p:cNvGrpSpPr>
              <a:grpSpLocks/>
            </p:cNvGrpSpPr>
            <p:nvPr/>
          </p:nvGrpSpPr>
          <p:grpSpPr bwMode="auto">
            <a:xfrm rot="-5400000">
              <a:off x="456" y="0"/>
              <a:ext cx="288" cy="1200"/>
              <a:chOff x="0" y="0"/>
              <a:chExt cx="288" cy="1200"/>
            </a:xfrm>
            <a:grpFill/>
          </p:grpSpPr>
          <p:sp>
            <p:nvSpPr>
              <p:cNvPr id="17"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10"/>
            <p:cNvGrpSpPr>
              <a:grpSpLocks/>
            </p:cNvGrpSpPr>
            <p:nvPr/>
          </p:nvGrpSpPr>
          <p:grpSpPr bwMode="auto">
            <a:xfrm rot="-2700000">
              <a:off x="456" y="0"/>
              <a:ext cx="288" cy="1200"/>
              <a:chOff x="0" y="0"/>
              <a:chExt cx="288" cy="1200"/>
            </a:xfrm>
            <a:grpFill/>
          </p:grpSpPr>
          <p:sp>
            <p:nvSpPr>
              <p:cNvPr id="15"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3"/>
            <p:cNvGrpSpPr>
              <a:grpSpLocks/>
            </p:cNvGrpSpPr>
            <p:nvPr/>
          </p:nvGrpSpPr>
          <p:grpSpPr bwMode="auto">
            <a:xfrm rot="2700000" flipH="1">
              <a:off x="457" y="0"/>
              <a:ext cx="288" cy="1200"/>
              <a:chOff x="0" y="0"/>
              <a:chExt cx="288" cy="1200"/>
            </a:xfrm>
            <a:grpFill/>
          </p:grpSpPr>
          <p:sp>
            <p:nvSpPr>
              <p:cNvPr id="13"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Group 16"/>
          <p:cNvGrpSpPr>
            <a:grpSpLocks/>
          </p:cNvGrpSpPr>
          <p:nvPr/>
        </p:nvGrpSpPr>
        <p:grpSpPr bwMode="auto">
          <a:xfrm rot="-1142007">
            <a:off x="1264073" y="1830971"/>
            <a:ext cx="1556078" cy="1558119"/>
            <a:chOff x="0" y="0"/>
            <a:chExt cx="1200" cy="1200"/>
          </a:xfrm>
          <a:solidFill>
            <a:schemeClr val="accent1"/>
          </a:solidFill>
        </p:grpSpPr>
        <p:sp>
          <p:nvSpPr>
            <p:cNvPr id="22"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18"/>
            <p:cNvGrpSpPr>
              <a:grpSpLocks/>
            </p:cNvGrpSpPr>
            <p:nvPr/>
          </p:nvGrpSpPr>
          <p:grpSpPr bwMode="auto">
            <a:xfrm>
              <a:off x="456" y="0"/>
              <a:ext cx="288" cy="1200"/>
              <a:chOff x="0" y="0"/>
              <a:chExt cx="288" cy="1200"/>
            </a:xfrm>
            <a:grpFill/>
          </p:grpSpPr>
          <p:sp>
            <p:nvSpPr>
              <p:cNvPr id="33"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21"/>
            <p:cNvGrpSpPr>
              <a:grpSpLocks/>
            </p:cNvGrpSpPr>
            <p:nvPr/>
          </p:nvGrpSpPr>
          <p:grpSpPr bwMode="auto">
            <a:xfrm rot="-5400000">
              <a:off x="456" y="0"/>
              <a:ext cx="288" cy="1200"/>
              <a:chOff x="0" y="0"/>
              <a:chExt cx="288" cy="1200"/>
            </a:xfrm>
            <a:grpFill/>
          </p:grpSpPr>
          <p:sp>
            <p:nvSpPr>
              <p:cNvPr id="31"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a:grpSpLocks/>
            </p:cNvGrpSpPr>
            <p:nvPr/>
          </p:nvGrpSpPr>
          <p:grpSpPr bwMode="auto">
            <a:xfrm rot="-2700000">
              <a:off x="456" y="0"/>
              <a:ext cx="288" cy="1200"/>
              <a:chOff x="0" y="0"/>
              <a:chExt cx="288" cy="1200"/>
            </a:xfrm>
            <a:grpFill/>
          </p:grpSpPr>
          <p:sp>
            <p:nvSpPr>
              <p:cNvPr id="29"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27"/>
            <p:cNvGrpSpPr>
              <a:grpSpLocks/>
            </p:cNvGrpSpPr>
            <p:nvPr/>
          </p:nvGrpSpPr>
          <p:grpSpPr bwMode="auto">
            <a:xfrm rot="2700000" flipH="1">
              <a:off x="457" y="0"/>
              <a:ext cx="288" cy="1200"/>
              <a:chOff x="0" y="0"/>
              <a:chExt cx="288" cy="1200"/>
            </a:xfrm>
            <a:grpFill/>
          </p:grpSpPr>
          <p:sp>
            <p:nvSpPr>
              <p:cNvPr id="27"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5" name="Group 30"/>
          <p:cNvGrpSpPr>
            <a:grpSpLocks/>
          </p:cNvGrpSpPr>
          <p:nvPr/>
        </p:nvGrpSpPr>
        <p:grpSpPr bwMode="auto">
          <a:xfrm>
            <a:off x="2569066" y="2229537"/>
            <a:ext cx="2136912" cy="2139715"/>
            <a:chOff x="0" y="0"/>
            <a:chExt cx="1200" cy="1200"/>
          </a:xfrm>
          <a:solidFill>
            <a:schemeClr val="accent2"/>
          </a:solidFill>
        </p:grpSpPr>
        <p:sp>
          <p:nvSpPr>
            <p:cNvPr id="36"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Group 32"/>
            <p:cNvGrpSpPr>
              <a:grpSpLocks/>
            </p:cNvGrpSpPr>
            <p:nvPr/>
          </p:nvGrpSpPr>
          <p:grpSpPr bwMode="auto">
            <a:xfrm>
              <a:off x="456" y="0"/>
              <a:ext cx="288" cy="1200"/>
              <a:chOff x="0" y="0"/>
              <a:chExt cx="288" cy="1200"/>
            </a:xfrm>
            <a:grpFill/>
          </p:grpSpPr>
          <p:sp>
            <p:nvSpPr>
              <p:cNvPr id="47"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35"/>
            <p:cNvGrpSpPr>
              <a:grpSpLocks/>
            </p:cNvGrpSpPr>
            <p:nvPr/>
          </p:nvGrpSpPr>
          <p:grpSpPr bwMode="auto">
            <a:xfrm rot="-5400000">
              <a:off x="456" y="0"/>
              <a:ext cx="288" cy="1200"/>
              <a:chOff x="0" y="0"/>
              <a:chExt cx="288" cy="1200"/>
            </a:xfrm>
            <a:grpFill/>
          </p:grpSpPr>
          <p:sp>
            <p:nvSpPr>
              <p:cNvPr id="45"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a:grpSpLocks/>
            </p:cNvGrpSpPr>
            <p:nvPr/>
          </p:nvGrpSpPr>
          <p:grpSpPr bwMode="auto">
            <a:xfrm rot="-2700000">
              <a:off x="456" y="0"/>
              <a:ext cx="288" cy="1200"/>
              <a:chOff x="0" y="0"/>
              <a:chExt cx="288" cy="1200"/>
            </a:xfrm>
            <a:grpFill/>
          </p:grpSpPr>
          <p:sp>
            <p:nvSpPr>
              <p:cNvPr id="43"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Group 41"/>
            <p:cNvGrpSpPr>
              <a:grpSpLocks/>
            </p:cNvGrpSpPr>
            <p:nvPr/>
          </p:nvGrpSpPr>
          <p:grpSpPr bwMode="auto">
            <a:xfrm rot="2700000" flipH="1">
              <a:off x="457" y="0"/>
              <a:ext cx="288" cy="1200"/>
              <a:chOff x="0" y="0"/>
              <a:chExt cx="288" cy="1200"/>
            </a:xfrm>
            <a:grpFill/>
          </p:grpSpPr>
          <p:sp>
            <p:nvSpPr>
              <p:cNvPr id="41"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9" name="Group 44"/>
          <p:cNvGrpSpPr>
            <a:grpSpLocks/>
          </p:cNvGrpSpPr>
          <p:nvPr/>
        </p:nvGrpSpPr>
        <p:grpSpPr bwMode="auto">
          <a:xfrm>
            <a:off x="2564756" y="2226838"/>
            <a:ext cx="2142300" cy="2145112"/>
            <a:chOff x="0" y="0"/>
            <a:chExt cx="1200" cy="1200"/>
          </a:xfrm>
          <a:solidFill>
            <a:schemeClr val="accent2"/>
          </a:solidFill>
        </p:grpSpPr>
        <p:sp>
          <p:nvSpPr>
            <p:cNvPr id="50"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46"/>
            <p:cNvGrpSpPr>
              <a:grpSpLocks/>
            </p:cNvGrpSpPr>
            <p:nvPr/>
          </p:nvGrpSpPr>
          <p:grpSpPr bwMode="auto">
            <a:xfrm>
              <a:off x="456" y="0"/>
              <a:ext cx="288" cy="1200"/>
              <a:chOff x="0" y="0"/>
              <a:chExt cx="288" cy="1200"/>
            </a:xfrm>
            <a:grpFill/>
          </p:grpSpPr>
          <p:sp>
            <p:nvSpPr>
              <p:cNvPr id="61"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Group 49"/>
            <p:cNvGrpSpPr>
              <a:grpSpLocks/>
            </p:cNvGrpSpPr>
            <p:nvPr/>
          </p:nvGrpSpPr>
          <p:grpSpPr bwMode="auto">
            <a:xfrm rot="-5400000">
              <a:off x="456" y="0"/>
              <a:ext cx="288" cy="1200"/>
              <a:chOff x="0" y="0"/>
              <a:chExt cx="288" cy="1200"/>
            </a:xfrm>
            <a:grpFill/>
          </p:grpSpPr>
          <p:sp>
            <p:nvSpPr>
              <p:cNvPr id="59"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52"/>
            <p:cNvGrpSpPr>
              <a:grpSpLocks/>
            </p:cNvGrpSpPr>
            <p:nvPr/>
          </p:nvGrpSpPr>
          <p:grpSpPr bwMode="auto">
            <a:xfrm rot="-2700000">
              <a:off x="456" y="0"/>
              <a:ext cx="288" cy="1200"/>
              <a:chOff x="0" y="0"/>
              <a:chExt cx="288" cy="1200"/>
            </a:xfrm>
            <a:grpFill/>
          </p:grpSpPr>
          <p:sp>
            <p:nvSpPr>
              <p:cNvPr id="57"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Group 55"/>
            <p:cNvGrpSpPr>
              <a:grpSpLocks/>
            </p:cNvGrpSpPr>
            <p:nvPr/>
          </p:nvGrpSpPr>
          <p:grpSpPr bwMode="auto">
            <a:xfrm rot="2700000" flipH="1">
              <a:off x="457" y="0"/>
              <a:ext cx="288" cy="1200"/>
              <a:chOff x="0" y="0"/>
              <a:chExt cx="288" cy="1200"/>
            </a:xfrm>
            <a:grpFill/>
          </p:grpSpPr>
          <p:sp>
            <p:nvSpPr>
              <p:cNvPr id="55"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3" name="Group 58"/>
          <p:cNvGrpSpPr>
            <a:grpSpLocks/>
          </p:cNvGrpSpPr>
          <p:nvPr/>
        </p:nvGrpSpPr>
        <p:grpSpPr bwMode="auto">
          <a:xfrm rot="1282349">
            <a:off x="4440883" y="1597225"/>
            <a:ext cx="1901993" cy="1904487"/>
            <a:chOff x="0" y="0"/>
            <a:chExt cx="1200" cy="1200"/>
          </a:xfrm>
          <a:solidFill>
            <a:schemeClr val="accent3"/>
          </a:solidFill>
        </p:grpSpPr>
        <p:sp>
          <p:nvSpPr>
            <p:cNvPr id="64"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Group 60"/>
            <p:cNvGrpSpPr>
              <a:grpSpLocks/>
            </p:cNvGrpSpPr>
            <p:nvPr/>
          </p:nvGrpSpPr>
          <p:grpSpPr bwMode="auto">
            <a:xfrm>
              <a:off x="456" y="0"/>
              <a:ext cx="288" cy="1200"/>
              <a:chOff x="0" y="0"/>
              <a:chExt cx="288" cy="1200"/>
            </a:xfrm>
            <a:grpFill/>
          </p:grpSpPr>
          <p:sp>
            <p:nvSpPr>
              <p:cNvPr id="75"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63"/>
            <p:cNvGrpSpPr>
              <a:grpSpLocks/>
            </p:cNvGrpSpPr>
            <p:nvPr/>
          </p:nvGrpSpPr>
          <p:grpSpPr bwMode="auto">
            <a:xfrm rot="-5400000">
              <a:off x="456" y="0"/>
              <a:ext cx="288" cy="1200"/>
              <a:chOff x="0" y="0"/>
              <a:chExt cx="288" cy="1200"/>
            </a:xfrm>
            <a:grpFill/>
          </p:grpSpPr>
          <p:sp>
            <p:nvSpPr>
              <p:cNvPr id="73"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Group 66"/>
            <p:cNvGrpSpPr>
              <a:grpSpLocks/>
            </p:cNvGrpSpPr>
            <p:nvPr/>
          </p:nvGrpSpPr>
          <p:grpSpPr bwMode="auto">
            <a:xfrm rot="-2700000">
              <a:off x="456" y="0"/>
              <a:ext cx="288" cy="1200"/>
              <a:chOff x="0" y="0"/>
              <a:chExt cx="288" cy="1200"/>
            </a:xfrm>
            <a:grpFill/>
          </p:grpSpPr>
          <p:sp>
            <p:nvSpPr>
              <p:cNvPr id="71"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Group 69"/>
            <p:cNvGrpSpPr>
              <a:grpSpLocks/>
            </p:cNvGrpSpPr>
            <p:nvPr/>
          </p:nvGrpSpPr>
          <p:grpSpPr bwMode="auto">
            <a:xfrm rot="2700000" flipH="1">
              <a:off x="457" y="0"/>
              <a:ext cx="288" cy="1200"/>
              <a:chOff x="0" y="0"/>
              <a:chExt cx="288" cy="1200"/>
            </a:xfrm>
            <a:grpFill/>
          </p:grpSpPr>
          <p:sp>
            <p:nvSpPr>
              <p:cNvPr id="69"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7" name="Group 72"/>
          <p:cNvGrpSpPr>
            <a:grpSpLocks/>
          </p:cNvGrpSpPr>
          <p:nvPr/>
        </p:nvGrpSpPr>
        <p:grpSpPr bwMode="auto">
          <a:xfrm rot="1283135">
            <a:off x="4443197" y="1596242"/>
            <a:ext cx="1906303" cy="1908804"/>
            <a:chOff x="0" y="0"/>
            <a:chExt cx="1200" cy="1200"/>
          </a:xfrm>
          <a:solidFill>
            <a:schemeClr val="accent1"/>
          </a:solidFill>
        </p:grpSpPr>
        <p:sp>
          <p:nvSpPr>
            <p:cNvPr id="78"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9" name="Group 74"/>
            <p:cNvGrpSpPr>
              <a:grpSpLocks/>
            </p:cNvGrpSpPr>
            <p:nvPr/>
          </p:nvGrpSpPr>
          <p:grpSpPr bwMode="auto">
            <a:xfrm>
              <a:off x="456" y="0"/>
              <a:ext cx="288" cy="1200"/>
              <a:chOff x="0" y="0"/>
              <a:chExt cx="288" cy="1200"/>
            </a:xfrm>
            <a:grpFill/>
          </p:grpSpPr>
          <p:sp>
            <p:nvSpPr>
              <p:cNvPr id="89"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Group 77"/>
            <p:cNvGrpSpPr>
              <a:grpSpLocks/>
            </p:cNvGrpSpPr>
            <p:nvPr/>
          </p:nvGrpSpPr>
          <p:grpSpPr bwMode="auto">
            <a:xfrm rot="-5400000">
              <a:off x="456" y="0"/>
              <a:ext cx="288" cy="1200"/>
              <a:chOff x="0" y="0"/>
              <a:chExt cx="288" cy="1200"/>
            </a:xfrm>
            <a:grpFill/>
          </p:grpSpPr>
          <p:sp>
            <p:nvSpPr>
              <p:cNvPr id="87"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Group 80"/>
            <p:cNvGrpSpPr>
              <a:grpSpLocks/>
            </p:cNvGrpSpPr>
            <p:nvPr/>
          </p:nvGrpSpPr>
          <p:grpSpPr bwMode="auto">
            <a:xfrm rot="-2700000">
              <a:off x="456" y="0"/>
              <a:ext cx="288" cy="1200"/>
              <a:chOff x="0" y="0"/>
              <a:chExt cx="288" cy="1200"/>
            </a:xfrm>
            <a:grpFill/>
          </p:grpSpPr>
          <p:sp>
            <p:nvSpPr>
              <p:cNvPr id="85"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Group 83"/>
            <p:cNvGrpSpPr>
              <a:grpSpLocks/>
            </p:cNvGrpSpPr>
            <p:nvPr/>
          </p:nvGrpSpPr>
          <p:grpSpPr bwMode="auto">
            <a:xfrm rot="2700000" flipH="1">
              <a:off x="457" y="0"/>
              <a:ext cx="288" cy="1200"/>
              <a:chOff x="0" y="0"/>
              <a:chExt cx="288" cy="1200"/>
            </a:xfrm>
            <a:grpFill/>
          </p:grpSpPr>
          <p:sp>
            <p:nvSpPr>
              <p:cNvPr id="83"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1" name="Group 86"/>
          <p:cNvGrpSpPr>
            <a:grpSpLocks/>
          </p:cNvGrpSpPr>
          <p:nvPr/>
        </p:nvGrpSpPr>
        <p:grpSpPr bwMode="auto">
          <a:xfrm>
            <a:off x="6156447" y="2417286"/>
            <a:ext cx="1511896" cy="1513879"/>
            <a:chOff x="0" y="0"/>
            <a:chExt cx="1200" cy="1200"/>
          </a:xfrm>
          <a:solidFill>
            <a:schemeClr val="accent4"/>
          </a:solidFill>
        </p:grpSpPr>
        <p:sp>
          <p:nvSpPr>
            <p:cNvPr id="92"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3" name="Group 88"/>
            <p:cNvGrpSpPr>
              <a:grpSpLocks/>
            </p:cNvGrpSpPr>
            <p:nvPr/>
          </p:nvGrpSpPr>
          <p:grpSpPr bwMode="auto">
            <a:xfrm>
              <a:off x="456" y="0"/>
              <a:ext cx="288" cy="1200"/>
              <a:chOff x="0" y="0"/>
              <a:chExt cx="288" cy="1200"/>
            </a:xfrm>
            <a:grpFill/>
          </p:grpSpPr>
          <p:sp>
            <p:nvSpPr>
              <p:cNvPr id="103"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Group 91"/>
            <p:cNvGrpSpPr>
              <a:grpSpLocks/>
            </p:cNvGrpSpPr>
            <p:nvPr/>
          </p:nvGrpSpPr>
          <p:grpSpPr bwMode="auto">
            <a:xfrm rot="-5400000">
              <a:off x="456" y="0"/>
              <a:ext cx="288" cy="1200"/>
              <a:chOff x="0" y="0"/>
              <a:chExt cx="288" cy="1200"/>
            </a:xfrm>
            <a:grpFill/>
          </p:grpSpPr>
          <p:sp>
            <p:nvSpPr>
              <p:cNvPr id="101"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5" name="Group 94"/>
            <p:cNvGrpSpPr>
              <a:grpSpLocks/>
            </p:cNvGrpSpPr>
            <p:nvPr/>
          </p:nvGrpSpPr>
          <p:grpSpPr bwMode="auto">
            <a:xfrm rot="-2700000">
              <a:off x="456" y="0"/>
              <a:ext cx="288" cy="1200"/>
              <a:chOff x="0" y="0"/>
              <a:chExt cx="288" cy="1200"/>
            </a:xfrm>
            <a:grpFill/>
          </p:grpSpPr>
          <p:sp>
            <p:nvSpPr>
              <p:cNvPr id="99"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6" name="Group 97"/>
            <p:cNvGrpSpPr>
              <a:grpSpLocks/>
            </p:cNvGrpSpPr>
            <p:nvPr/>
          </p:nvGrpSpPr>
          <p:grpSpPr bwMode="auto">
            <a:xfrm rot="2700000" flipH="1">
              <a:off x="457" y="0"/>
              <a:ext cx="288" cy="1200"/>
              <a:chOff x="0" y="0"/>
              <a:chExt cx="288" cy="1200"/>
            </a:xfrm>
            <a:grpFill/>
          </p:grpSpPr>
          <p:sp>
            <p:nvSpPr>
              <p:cNvPr id="97"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5" name="Group 100"/>
          <p:cNvGrpSpPr>
            <a:grpSpLocks/>
          </p:cNvGrpSpPr>
          <p:nvPr/>
        </p:nvGrpSpPr>
        <p:grpSpPr bwMode="auto">
          <a:xfrm>
            <a:off x="6152139" y="2424666"/>
            <a:ext cx="1516205" cy="1518195"/>
            <a:chOff x="0" y="0"/>
            <a:chExt cx="1200" cy="1200"/>
          </a:xfrm>
          <a:solidFill>
            <a:schemeClr val="accent2"/>
          </a:solidFill>
        </p:grpSpPr>
        <p:sp>
          <p:nvSpPr>
            <p:cNvPr id="106"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7" name="Group 102"/>
            <p:cNvGrpSpPr>
              <a:grpSpLocks/>
            </p:cNvGrpSpPr>
            <p:nvPr/>
          </p:nvGrpSpPr>
          <p:grpSpPr bwMode="auto">
            <a:xfrm>
              <a:off x="456" y="0"/>
              <a:ext cx="288" cy="1200"/>
              <a:chOff x="0" y="0"/>
              <a:chExt cx="288" cy="1200"/>
            </a:xfrm>
            <a:grpFill/>
          </p:grpSpPr>
          <p:sp>
            <p:nvSpPr>
              <p:cNvPr id="117"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8" name="Group 105"/>
            <p:cNvGrpSpPr>
              <a:grpSpLocks/>
            </p:cNvGrpSpPr>
            <p:nvPr/>
          </p:nvGrpSpPr>
          <p:grpSpPr bwMode="auto">
            <a:xfrm rot="-5400000">
              <a:off x="456" y="0"/>
              <a:ext cx="288" cy="1200"/>
              <a:chOff x="0" y="0"/>
              <a:chExt cx="288" cy="1200"/>
            </a:xfrm>
            <a:grpFill/>
          </p:grpSpPr>
          <p:sp>
            <p:nvSpPr>
              <p:cNvPr id="115"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9" name="Group 108"/>
            <p:cNvGrpSpPr>
              <a:grpSpLocks/>
            </p:cNvGrpSpPr>
            <p:nvPr/>
          </p:nvGrpSpPr>
          <p:grpSpPr bwMode="auto">
            <a:xfrm rot="-2700000">
              <a:off x="456" y="0"/>
              <a:ext cx="288" cy="1200"/>
              <a:chOff x="0" y="0"/>
              <a:chExt cx="288" cy="1200"/>
            </a:xfrm>
            <a:grpFill/>
          </p:grpSpPr>
          <p:sp>
            <p:nvSpPr>
              <p:cNvPr id="113"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0" name="Group 111"/>
            <p:cNvGrpSpPr>
              <a:grpSpLocks/>
            </p:cNvGrpSpPr>
            <p:nvPr/>
          </p:nvGrpSpPr>
          <p:grpSpPr bwMode="auto">
            <a:xfrm rot="2700000" flipH="1">
              <a:off x="457" y="0"/>
              <a:ext cx="288" cy="1200"/>
              <a:chOff x="0" y="0"/>
              <a:chExt cx="288" cy="1200"/>
            </a:xfrm>
            <a:grpFill/>
          </p:grpSpPr>
          <p:sp>
            <p:nvSpPr>
              <p:cNvPr id="111"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19"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ea typeface="微软雅黑" panose="020B0503020204020204" pitchFamily="34" charset="-122"/>
                <a:sym typeface="Arial" panose="020B0604020202020204" pitchFamily="34" charset="0"/>
              </a:rPr>
              <a:t>添加小标题</a:t>
            </a:r>
          </a:p>
        </p:txBody>
      </p:sp>
      <p:sp>
        <p:nvSpPr>
          <p:cNvPr id="120"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2"/>
                </a:solidFill>
                <a:ea typeface="微软雅黑" panose="020B0503020204020204" pitchFamily="34" charset="-122"/>
                <a:sym typeface="Arial" panose="020B0604020202020204" pitchFamily="34" charset="0"/>
              </a:rPr>
              <a:t>添加小标题</a:t>
            </a:r>
          </a:p>
        </p:txBody>
      </p:sp>
      <p:sp>
        <p:nvSpPr>
          <p:cNvPr id="121"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2"/>
                </a:solidFill>
                <a:ea typeface="微软雅黑" panose="020B0503020204020204" pitchFamily="34" charset="-122"/>
                <a:sym typeface="Arial" panose="020B0604020202020204" pitchFamily="34" charset="0"/>
              </a:rPr>
              <a:t>添加小标题</a:t>
            </a:r>
          </a:p>
        </p:txBody>
      </p:sp>
      <p:sp>
        <p:nvSpPr>
          <p:cNvPr id="122"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ea typeface="微软雅黑" panose="020B0503020204020204" pitchFamily="34" charset="-122"/>
                <a:sym typeface="Arial" panose="020B0604020202020204" pitchFamily="34" charset="0"/>
              </a:rPr>
              <a:t>添加小标题</a:t>
            </a:r>
          </a:p>
        </p:txBody>
      </p:sp>
      <p:sp>
        <p:nvSpPr>
          <p:cNvPr id="123"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p:txBody>
      </p:sp>
      <p:sp>
        <p:nvSpPr>
          <p:cNvPr id="124"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p:txBody>
      </p:sp>
      <p:sp>
        <p:nvSpPr>
          <p:cNvPr id="125"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1200" b="0" dirty="0">
                <a:solidFill>
                  <a:srgbClr val="000000">
                    <a:lumMod val="85000"/>
                    <a:lumOff val="15000"/>
                  </a:srgbClr>
                </a:solidFill>
                <a:ea typeface="微软雅黑" panose="020B0503020204020204" pitchFamily="34" charset="-122"/>
                <a:sym typeface="Arial" panose="020B0604020202020204" pitchFamily="34" charset="0"/>
              </a:rPr>
              <a:t>点击添加文本</a:t>
            </a:r>
          </a:p>
        </p:txBody>
      </p:sp>
      <p:sp>
        <p:nvSpPr>
          <p:cNvPr id="126"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a:p>
            <a:pPr algn="ctr" eaLnBrk="1" hangingPunct="1"/>
            <a:r>
              <a:rPr lang="zh-CN" altLang="en-US" sz="900" b="0" dirty="0">
                <a:solidFill>
                  <a:srgbClr val="000000">
                    <a:lumMod val="85000"/>
                    <a:lumOff val="15000"/>
                  </a:srgbClr>
                </a:solidFill>
                <a:ea typeface="微软雅黑" panose="020B0503020204020204" pitchFamily="34" charset="-122"/>
                <a:sym typeface="Arial" panose="020B0604020202020204" pitchFamily="34" charset="0"/>
              </a:rPr>
              <a:t>点击添加文本</a:t>
            </a:r>
          </a:p>
        </p:txBody>
      </p:sp>
      <p:sp>
        <p:nvSpPr>
          <p:cNvPr id="127" name="矩形 12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7959496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300" fill="hold"/>
                                        <p:tgtEl>
                                          <p:spTgt spid="6"/>
                                        </p:tgtEl>
                                        <p:attrNameLst>
                                          <p:attrName>ppt_w</p:attrName>
                                        </p:attrNameLst>
                                      </p:cBhvr>
                                      <p:tavLst>
                                        <p:tav tm="0">
                                          <p:val>
                                            <p:fltVal val="0"/>
                                          </p:val>
                                        </p:tav>
                                        <p:tav tm="100000">
                                          <p:val>
                                            <p:strVal val="#ppt_w"/>
                                          </p:val>
                                        </p:tav>
                                      </p:tavLst>
                                    </p:anim>
                                    <p:anim calcmode="lin" valueType="num">
                                      <p:cBhvr>
                                        <p:cTn id="23" dur="300" fill="hold"/>
                                        <p:tgtEl>
                                          <p:spTgt spid="6"/>
                                        </p:tgtEl>
                                        <p:attrNameLst>
                                          <p:attrName>ppt_h</p:attrName>
                                        </p:attrNameLst>
                                      </p:cBhvr>
                                      <p:tavLst>
                                        <p:tav tm="0">
                                          <p:val>
                                            <p:fltVal val="0"/>
                                          </p:val>
                                        </p:tav>
                                        <p:tav tm="100000">
                                          <p:val>
                                            <p:strVal val="#ppt_h"/>
                                          </p:val>
                                        </p:tav>
                                      </p:tavLst>
                                    </p:anim>
                                  </p:childTnLst>
                                </p:cTn>
                              </p:par>
                              <p:par>
                                <p:cTn id="24" presetID="1" presetClass="entr" presetSubtype="0" fill="hold" nodeType="withEffect">
                                  <p:stCondLst>
                                    <p:cond delay="300"/>
                                  </p:stCondLst>
                                  <p:childTnLst>
                                    <p:set>
                                      <p:cBhvr>
                                        <p:cTn id="25" dur="1" fill="hold">
                                          <p:stCondLst>
                                            <p:cond delay="0"/>
                                          </p:stCondLst>
                                        </p:cTn>
                                        <p:tgtEl>
                                          <p:spTgt spid="21"/>
                                        </p:tgtEl>
                                        <p:attrNameLst>
                                          <p:attrName>style.visibility</p:attrName>
                                        </p:attrNameLst>
                                      </p:cBhvr>
                                      <p:to>
                                        <p:strVal val="visible"/>
                                      </p:to>
                                    </p:set>
                                  </p:childTnLst>
                                </p:cTn>
                              </p:par>
                              <p:par>
                                <p:cTn id="26" presetID="6" presetClass="emph" presetSubtype="0" fill="hold" nodeType="withEffect">
                                  <p:stCondLst>
                                    <p:cond delay="300"/>
                                  </p:stCondLst>
                                  <p:childTnLst>
                                    <p:animScale>
                                      <p:cBhvr>
                                        <p:cTn id="27" dur="200" fill="hold"/>
                                        <p:tgtEl>
                                          <p:spTgt spid="21"/>
                                        </p:tgtEl>
                                      </p:cBhvr>
                                      <p:by x="150000" y="150000"/>
                                    </p:animScale>
                                  </p:childTnLst>
                                </p:cTn>
                              </p:par>
                              <p:par>
                                <p:cTn id="28" presetID="10" presetClass="exit" presetSubtype="0" fill="hold" nodeType="withEffect">
                                  <p:stCondLst>
                                    <p:cond delay="300"/>
                                  </p:stCondLst>
                                  <p:childTnLst>
                                    <p:animEffect transition="out" filter="fade">
                                      <p:cBhvr>
                                        <p:cTn id="29" dur="200"/>
                                        <p:tgtEl>
                                          <p:spTgt spid="21"/>
                                        </p:tgtEl>
                                      </p:cBhvr>
                                    </p:animEffect>
                                    <p:set>
                                      <p:cBhvr>
                                        <p:cTn id="30" dur="1" fill="hold">
                                          <p:stCondLst>
                                            <p:cond delay="199"/>
                                          </p:stCondLst>
                                        </p:cTn>
                                        <p:tgtEl>
                                          <p:spTgt spid="21"/>
                                        </p:tgtEl>
                                        <p:attrNameLst>
                                          <p:attrName>style.visibility</p:attrName>
                                        </p:attrNameLst>
                                      </p:cBhvr>
                                      <p:to>
                                        <p:strVal val="hidden"/>
                                      </p:to>
                                    </p:set>
                                  </p:childTnLst>
                                </p:cTn>
                              </p:par>
                            </p:childTnLst>
                          </p:cTn>
                        </p:par>
                        <p:par>
                          <p:cTn id="31" fill="hold">
                            <p:stCondLst>
                              <p:cond delay="2000"/>
                            </p:stCondLst>
                            <p:childTnLst>
                              <p:par>
                                <p:cTn id="32" presetID="23" presetClass="entr" presetSubtype="16"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300" fill="hold"/>
                                        <p:tgtEl>
                                          <p:spTgt spid="35"/>
                                        </p:tgtEl>
                                        <p:attrNameLst>
                                          <p:attrName>ppt_w</p:attrName>
                                        </p:attrNameLst>
                                      </p:cBhvr>
                                      <p:tavLst>
                                        <p:tav tm="0">
                                          <p:val>
                                            <p:fltVal val="0"/>
                                          </p:val>
                                        </p:tav>
                                        <p:tav tm="100000">
                                          <p:val>
                                            <p:strVal val="#ppt_w"/>
                                          </p:val>
                                        </p:tav>
                                      </p:tavLst>
                                    </p:anim>
                                    <p:anim calcmode="lin" valueType="num">
                                      <p:cBhvr>
                                        <p:cTn id="35" dur="300" fill="hold"/>
                                        <p:tgtEl>
                                          <p:spTgt spid="35"/>
                                        </p:tgtEl>
                                        <p:attrNameLst>
                                          <p:attrName>ppt_h</p:attrName>
                                        </p:attrNameLst>
                                      </p:cBhvr>
                                      <p:tavLst>
                                        <p:tav tm="0">
                                          <p:val>
                                            <p:fltVal val="0"/>
                                          </p:val>
                                        </p:tav>
                                        <p:tav tm="100000">
                                          <p:val>
                                            <p:strVal val="#ppt_h"/>
                                          </p:val>
                                        </p:tav>
                                      </p:tavLst>
                                    </p:anim>
                                  </p:childTnLst>
                                </p:cTn>
                              </p:par>
                              <p:par>
                                <p:cTn id="36" presetID="1" presetClass="entr" presetSubtype="0" fill="hold" nodeType="withEffect">
                                  <p:stCondLst>
                                    <p:cond delay="300"/>
                                  </p:stCondLst>
                                  <p:childTnLst>
                                    <p:set>
                                      <p:cBhvr>
                                        <p:cTn id="37" dur="1" fill="hold">
                                          <p:stCondLst>
                                            <p:cond delay="0"/>
                                          </p:stCondLst>
                                        </p:cTn>
                                        <p:tgtEl>
                                          <p:spTgt spid="49"/>
                                        </p:tgtEl>
                                        <p:attrNameLst>
                                          <p:attrName>style.visibility</p:attrName>
                                        </p:attrNameLst>
                                      </p:cBhvr>
                                      <p:to>
                                        <p:strVal val="visible"/>
                                      </p:to>
                                    </p:set>
                                  </p:childTnLst>
                                </p:cTn>
                              </p:par>
                              <p:par>
                                <p:cTn id="38" presetID="6" presetClass="emph" presetSubtype="0" fill="hold" nodeType="withEffect">
                                  <p:stCondLst>
                                    <p:cond delay="300"/>
                                  </p:stCondLst>
                                  <p:childTnLst>
                                    <p:animScale>
                                      <p:cBhvr>
                                        <p:cTn id="39" dur="200" fill="hold"/>
                                        <p:tgtEl>
                                          <p:spTgt spid="49"/>
                                        </p:tgtEl>
                                      </p:cBhvr>
                                      <p:by x="150000" y="150000"/>
                                    </p:animScale>
                                  </p:childTnLst>
                                </p:cTn>
                              </p:par>
                              <p:par>
                                <p:cTn id="40" presetID="10" presetClass="exit" presetSubtype="0" fill="hold" nodeType="withEffect">
                                  <p:stCondLst>
                                    <p:cond delay="300"/>
                                  </p:stCondLst>
                                  <p:childTnLst>
                                    <p:animEffect transition="out" filter="fade">
                                      <p:cBhvr>
                                        <p:cTn id="41" dur="200"/>
                                        <p:tgtEl>
                                          <p:spTgt spid="49"/>
                                        </p:tgtEl>
                                      </p:cBhvr>
                                    </p:animEffect>
                                    <p:set>
                                      <p:cBhvr>
                                        <p:cTn id="42" dur="1" fill="hold">
                                          <p:stCondLst>
                                            <p:cond delay="199"/>
                                          </p:stCondLst>
                                        </p:cTn>
                                        <p:tgtEl>
                                          <p:spTgt spid="49"/>
                                        </p:tgtEl>
                                        <p:attrNameLst>
                                          <p:attrName>style.visibility</p:attrName>
                                        </p:attrNameLst>
                                      </p:cBhvr>
                                      <p:to>
                                        <p:strVal val="hidden"/>
                                      </p:to>
                                    </p:set>
                                  </p:childTnLst>
                                </p:cTn>
                              </p:par>
                            </p:childTnLst>
                          </p:cTn>
                        </p:par>
                        <p:par>
                          <p:cTn id="43" fill="hold">
                            <p:stCondLst>
                              <p:cond delay="2500"/>
                            </p:stCondLst>
                            <p:childTnLst>
                              <p:par>
                                <p:cTn id="44" presetID="23" presetClass="entr" presetSubtype="16" fill="hold"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p:cTn id="46" dur="300" fill="hold"/>
                                        <p:tgtEl>
                                          <p:spTgt spid="63"/>
                                        </p:tgtEl>
                                        <p:attrNameLst>
                                          <p:attrName>ppt_w</p:attrName>
                                        </p:attrNameLst>
                                      </p:cBhvr>
                                      <p:tavLst>
                                        <p:tav tm="0">
                                          <p:val>
                                            <p:fltVal val="0"/>
                                          </p:val>
                                        </p:tav>
                                        <p:tav tm="100000">
                                          <p:val>
                                            <p:strVal val="#ppt_w"/>
                                          </p:val>
                                        </p:tav>
                                      </p:tavLst>
                                    </p:anim>
                                    <p:anim calcmode="lin" valueType="num">
                                      <p:cBhvr>
                                        <p:cTn id="47" dur="300" fill="hold"/>
                                        <p:tgtEl>
                                          <p:spTgt spid="63"/>
                                        </p:tgtEl>
                                        <p:attrNameLst>
                                          <p:attrName>ppt_h</p:attrName>
                                        </p:attrNameLst>
                                      </p:cBhvr>
                                      <p:tavLst>
                                        <p:tav tm="0">
                                          <p:val>
                                            <p:fltVal val="0"/>
                                          </p:val>
                                        </p:tav>
                                        <p:tav tm="100000">
                                          <p:val>
                                            <p:strVal val="#ppt_h"/>
                                          </p:val>
                                        </p:tav>
                                      </p:tavLst>
                                    </p:anim>
                                  </p:childTnLst>
                                </p:cTn>
                              </p:par>
                              <p:par>
                                <p:cTn id="48" presetID="1" presetClass="entr" presetSubtype="0" fill="hold" nodeType="withEffect">
                                  <p:stCondLst>
                                    <p:cond delay="300"/>
                                  </p:stCondLst>
                                  <p:childTnLst>
                                    <p:set>
                                      <p:cBhvr>
                                        <p:cTn id="49" dur="1" fill="hold">
                                          <p:stCondLst>
                                            <p:cond delay="0"/>
                                          </p:stCondLst>
                                        </p:cTn>
                                        <p:tgtEl>
                                          <p:spTgt spid="77"/>
                                        </p:tgtEl>
                                        <p:attrNameLst>
                                          <p:attrName>style.visibility</p:attrName>
                                        </p:attrNameLst>
                                      </p:cBhvr>
                                      <p:to>
                                        <p:strVal val="visible"/>
                                      </p:to>
                                    </p:set>
                                  </p:childTnLst>
                                </p:cTn>
                              </p:par>
                              <p:par>
                                <p:cTn id="50" presetID="6" presetClass="emph" presetSubtype="0" fill="hold" nodeType="withEffect">
                                  <p:stCondLst>
                                    <p:cond delay="300"/>
                                  </p:stCondLst>
                                  <p:childTnLst>
                                    <p:animScale>
                                      <p:cBhvr>
                                        <p:cTn id="51" dur="200" fill="hold"/>
                                        <p:tgtEl>
                                          <p:spTgt spid="77"/>
                                        </p:tgtEl>
                                      </p:cBhvr>
                                      <p:by x="150000" y="150000"/>
                                    </p:animScale>
                                  </p:childTnLst>
                                </p:cTn>
                              </p:par>
                              <p:par>
                                <p:cTn id="52" presetID="10" presetClass="exit" presetSubtype="0" fill="hold" nodeType="withEffect">
                                  <p:stCondLst>
                                    <p:cond delay="300"/>
                                  </p:stCondLst>
                                  <p:childTnLst>
                                    <p:animEffect transition="out" filter="fade">
                                      <p:cBhvr>
                                        <p:cTn id="53" dur="200"/>
                                        <p:tgtEl>
                                          <p:spTgt spid="77"/>
                                        </p:tgtEl>
                                      </p:cBhvr>
                                    </p:animEffect>
                                    <p:set>
                                      <p:cBhvr>
                                        <p:cTn id="54" dur="1" fill="hold">
                                          <p:stCondLst>
                                            <p:cond delay="199"/>
                                          </p:stCondLst>
                                        </p:cTn>
                                        <p:tgtEl>
                                          <p:spTgt spid="77"/>
                                        </p:tgtEl>
                                        <p:attrNameLst>
                                          <p:attrName>style.visibility</p:attrName>
                                        </p:attrNameLst>
                                      </p:cBhvr>
                                      <p:to>
                                        <p:strVal val="hidden"/>
                                      </p:to>
                                    </p:set>
                                  </p:childTnLst>
                                </p:cTn>
                              </p:par>
                            </p:childTnLst>
                          </p:cTn>
                        </p:par>
                        <p:par>
                          <p:cTn id="55" fill="hold">
                            <p:stCondLst>
                              <p:cond delay="3000"/>
                            </p:stCondLst>
                            <p:childTnLst>
                              <p:par>
                                <p:cTn id="56" presetID="23" presetClass="entr" presetSubtype="16"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p:cTn id="58" dur="300" fill="hold"/>
                                        <p:tgtEl>
                                          <p:spTgt spid="91"/>
                                        </p:tgtEl>
                                        <p:attrNameLst>
                                          <p:attrName>ppt_w</p:attrName>
                                        </p:attrNameLst>
                                      </p:cBhvr>
                                      <p:tavLst>
                                        <p:tav tm="0">
                                          <p:val>
                                            <p:fltVal val="0"/>
                                          </p:val>
                                        </p:tav>
                                        <p:tav tm="100000">
                                          <p:val>
                                            <p:strVal val="#ppt_w"/>
                                          </p:val>
                                        </p:tav>
                                      </p:tavLst>
                                    </p:anim>
                                    <p:anim calcmode="lin" valueType="num">
                                      <p:cBhvr>
                                        <p:cTn id="59" dur="300" fill="hold"/>
                                        <p:tgtEl>
                                          <p:spTgt spid="91"/>
                                        </p:tgtEl>
                                        <p:attrNameLst>
                                          <p:attrName>ppt_h</p:attrName>
                                        </p:attrNameLst>
                                      </p:cBhvr>
                                      <p:tavLst>
                                        <p:tav tm="0">
                                          <p:val>
                                            <p:fltVal val="0"/>
                                          </p:val>
                                        </p:tav>
                                        <p:tav tm="100000">
                                          <p:val>
                                            <p:strVal val="#ppt_h"/>
                                          </p:val>
                                        </p:tav>
                                      </p:tavLst>
                                    </p:anim>
                                  </p:childTnLst>
                                </p:cTn>
                              </p:par>
                              <p:par>
                                <p:cTn id="60" presetID="1" presetClass="entr" presetSubtype="0" fill="hold" nodeType="withEffect">
                                  <p:stCondLst>
                                    <p:cond delay="300"/>
                                  </p:stCondLst>
                                  <p:childTnLst>
                                    <p:set>
                                      <p:cBhvr>
                                        <p:cTn id="61" dur="1" fill="hold">
                                          <p:stCondLst>
                                            <p:cond delay="0"/>
                                          </p:stCondLst>
                                        </p:cTn>
                                        <p:tgtEl>
                                          <p:spTgt spid="105"/>
                                        </p:tgtEl>
                                        <p:attrNameLst>
                                          <p:attrName>style.visibility</p:attrName>
                                        </p:attrNameLst>
                                      </p:cBhvr>
                                      <p:to>
                                        <p:strVal val="visible"/>
                                      </p:to>
                                    </p:set>
                                  </p:childTnLst>
                                </p:cTn>
                              </p:par>
                              <p:par>
                                <p:cTn id="62" presetID="6" presetClass="emph" presetSubtype="0" fill="hold" nodeType="withEffect">
                                  <p:stCondLst>
                                    <p:cond delay="300"/>
                                  </p:stCondLst>
                                  <p:childTnLst>
                                    <p:animScale>
                                      <p:cBhvr>
                                        <p:cTn id="63" dur="200" fill="hold"/>
                                        <p:tgtEl>
                                          <p:spTgt spid="105"/>
                                        </p:tgtEl>
                                      </p:cBhvr>
                                      <p:by x="150000" y="150000"/>
                                    </p:animScale>
                                  </p:childTnLst>
                                </p:cTn>
                              </p:par>
                              <p:par>
                                <p:cTn id="64" presetID="10" presetClass="exit" presetSubtype="0" fill="hold" nodeType="withEffect">
                                  <p:stCondLst>
                                    <p:cond delay="300"/>
                                  </p:stCondLst>
                                  <p:childTnLst>
                                    <p:animEffect transition="out" filter="fade">
                                      <p:cBhvr>
                                        <p:cTn id="65" dur="200"/>
                                        <p:tgtEl>
                                          <p:spTgt spid="105"/>
                                        </p:tgtEl>
                                      </p:cBhvr>
                                    </p:animEffect>
                                    <p:set>
                                      <p:cBhvr>
                                        <p:cTn id="66" dur="1" fill="hold">
                                          <p:stCondLst>
                                            <p:cond delay="199"/>
                                          </p:stCondLst>
                                        </p:cTn>
                                        <p:tgtEl>
                                          <p:spTgt spid="105"/>
                                        </p:tgtEl>
                                        <p:attrNameLst>
                                          <p:attrName>style.visibility</p:attrName>
                                        </p:attrNameLst>
                                      </p:cBhvr>
                                      <p:to>
                                        <p:strVal val="hidden"/>
                                      </p:to>
                                    </p:set>
                                  </p:childTnLst>
                                </p:cTn>
                              </p:par>
                            </p:childTnLst>
                          </p:cTn>
                        </p:par>
                        <p:par>
                          <p:cTn id="67" fill="hold">
                            <p:stCondLst>
                              <p:cond delay="3500"/>
                            </p:stCondLst>
                            <p:childTnLst>
                              <p:par>
                                <p:cTn id="68" presetID="8" presetClass="emph" presetSubtype="0" fill="hold" nodeType="afterEffect">
                                  <p:stCondLst>
                                    <p:cond delay="0"/>
                                  </p:stCondLst>
                                  <p:childTnLst>
                                    <p:animRot by="-43199941">
                                      <p:cBhvr>
                                        <p:cTn id="69" dur="2000" fill="hold"/>
                                        <p:tgtEl>
                                          <p:spTgt spid="6"/>
                                        </p:tgtEl>
                                        <p:attrNameLst>
                                          <p:attrName>r</p:attrName>
                                        </p:attrNameLst>
                                      </p:cBhvr>
                                    </p:animRot>
                                  </p:childTnLst>
                                </p:cTn>
                              </p:par>
                              <p:par>
                                <p:cTn id="70" presetID="8" presetClass="emph" presetSubtype="0" fill="hold" nodeType="withEffect">
                                  <p:stCondLst>
                                    <p:cond delay="0"/>
                                  </p:stCondLst>
                                  <p:childTnLst>
                                    <p:animRot by="-43199941">
                                      <p:cBhvr>
                                        <p:cTn id="71" dur="2000" fill="hold"/>
                                        <p:tgtEl>
                                          <p:spTgt spid="35"/>
                                        </p:tgtEl>
                                        <p:attrNameLst>
                                          <p:attrName>r</p:attrName>
                                        </p:attrNameLst>
                                      </p:cBhvr>
                                    </p:animRot>
                                  </p:childTnLst>
                                </p:cTn>
                              </p:par>
                              <p:par>
                                <p:cTn id="72" presetID="8" presetClass="emph" presetSubtype="0" fill="hold" nodeType="withEffect">
                                  <p:stCondLst>
                                    <p:cond delay="0"/>
                                  </p:stCondLst>
                                  <p:childTnLst>
                                    <p:animRot by="-43199941">
                                      <p:cBhvr>
                                        <p:cTn id="73" dur="2000" fill="hold"/>
                                        <p:tgtEl>
                                          <p:spTgt spid="63"/>
                                        </p:tgtEl>
                                        <p:attrNameLst>
                                          <p:attrName>r</p:attrName>
                                        </p:attrNameLst>
                                      </p:cBhvr>
                                    </p:animRot>
                                  </p:childTnLst>
                                </p:cTn>
                              </p:par>
                              <p:par>
                                <p:cTn id="74" presetID="8" presetClass="emph" presetSubtype="0" fill="hold" nodeType="withEffect">
                                  <p:stCondLst>
                                    <p:cond delay="0"/>
                                  </p:stCondLst>
                                  <p:childTnLst>
                                    <p:animRot by="-43199941">
                                      <p:cBhvr>
                                        <p:cTn id="75" dur="2000" fill="hold"/>
                                        <p:tgtEl>
                                          <p:spTgt spid="91"/>
                                        </p:tgtEl>
                                        <p:attrNameLst>
                                          <p:attrName>r</p:attrName>
                                        </p:attrNameLst>
                                      </p:cBhvr>
                                    </p:animRot>
                                  </p:childTnLst>
                                </p:cTn>
                              </p:par>
                              <p:par>
                                <p:cTn id="76" presetID="42" presetClass="entr" presetSubtype="0" fill="hold" grpId="0" nodeType="withEffect">
                                  <p:stCondLst>
                                    <p:cond delay="1000"/>
                                  </p:stCondLst>
                                  <p:childTnLst>
                                    <p:set>
                                      <p:cBhvr>
                                        <p:cTn id="77" dur="1" fill="hold">
                                          <p:stCondLst>
                                            <p:cond delay="0"/>
                                          </p:stCondLst>
                                        </p:cTn>
                                        <p:tgtEl>
                                          <p:spTgt spid="119"/>
                                        </p:tgtEl>
                                        <p:attrNameLst>
                                          <p:attrName>style.visibility</p:attrName>
                                        </p:attrNameLst>
                                      </p:cBhvr>
                                      <p:to>
                                        <p:strVal val="visible"/>
                                      </p:to>
                                    </p:set>
                                    <p:animEffect transition="in" filter="fade">
                                      <p:cBhvr>
                                        <p:cTn id="78" dur="1000"/>
                                        <p:tgtEl>
                                          <p:spTgt spid="119"/>
                                        </p:tgtEl>
                                      </p:cBhvr>
                                    </p:animEffect>
                                    <p:anim calcmode="lin" valueType="num">
                                      <p:cBhvr>
                                        <p:cTn id="79" dur="1000" fill="hold"/>
                                        <p:tgtEl>
                                          <p:spTgt spid="119"/>
                                        </p:tgtEl>
                                        <p:attrNameLst>
                                          <p:attrName>ppt_x</p:attrName>
                                        </p:attrNameLst>
                                      </p:cBhvr>
                                      <p:tavLst>
                                        <p:tav tm="0">
                                          <p:val>
                                            <p:strVal val="#ppt_x"/>
                                          </p:val>
                                        </p:tav>
                                        <p:tav tm="100000">
                                          <p:val>
                                            <p:strVal val="#ppt_x"/>
                                          </p:val>
                                        </p:tav>
                                      </p:tavLst>
                                    </p:anim>
                                    <p:anim calcmode="lin" valueType="num">
                                      <p:cBhvr>
                                        <p:cTn id="80" dur="1000" fill="hold"/>
                                        <p:tgtEl>
                                          <p:spTgt spid="1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1000"/>
                                  </p:stCondLst>
                                  <p:childTnLst>
                                    <p:set>
                                      <p:cBhvr>
                                        <p:cTn id="82" dur="1" fill="hold">
                                          <p:stCondLst>
                                            <p:cond delay="0"/>
                                          </p:stCondLst>
                                        </p:cTn>
                                        <p:tgtEl>
                                          <p:spTgt spid="120"/>
                                        </p:tgtEl>
                                        <p:attrNameLst>
                                          <p:attrName>style.visibility</p:attrName>
                                        </p:attrNameLst>
                                      </p:cBhvr>
                                      <p:to>
                                        <p:strVal val="visible"/>
                                      </p:to>
                                    </p:set>
                                    <p:animEffect transition="in" filter="fade">
                                      <p:cBhvr>
                                        <p:cTn id="83" dur="1000"/>
                                        <p:tgtEl>
                                          <p:spTgt spid="120"/>
                                        </p:tgtEl>
                                      </p:cBhvr>
                                    </p:animEffect>
                                    <p:anim calcmode="lin" valueType="num">
                                      <p:cBhvr>
                                        <p:cTn id="84" dur="1000" fill="hold"/>
                                        <p:tgtEl>
                                          <p:spTgt spid="120"/>
                                        </p:tgtEl>
                                        <p:attrNameLst>
                                          <p:attrName>ppt_x</p:attrName>
                                        </p:attrNameLst>
                                      </p:cBhvr>
                                      <p:tavLst>
                                        <p:tav tm="0">
                                          <p:val>
                                            <p:strVal val="#ppt_x"/>
                                          </p:val>
                                        </p:tav>
                                        <p:tav tm="100000">
                                          <p:val>
                                            <p:strVal val="#ppt_x"/>
                                          </p:val>
                                        </p:tav>
                                      </p:tavLst>
                                    </p:anim>
                                    <p:anim calcmode="lin" valueType="num">
                                      <p:cBhvr>
                                        <p:cTn id="85" dur="1000" fill="hold"/>
                                        <p:tgtEl>
                                          <p:spTgt spid="12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1000"/>
                                  </p:stCondLst>
                                  <p:childTnLst>
                                    <p:set>
                                      <p:cBhvr>
                                        <p:cTn id="87" dur="1" fill="hold">
                                          <p:stCondLst>
                                            <p:cond delay="0"/>
                                          </p:stCondLst>
                                        </p:cTn>
                                        <p:tgtEl>
                                          <p:spTgt spid="121"/>
                                        </p:tgtEl>
                                        <p:attrNameLst>
                                          <p:attrName>style.visibility</p:attrName>
                                        </p:attrNameLst>
                                      </p:cBhvr>
                                      <p:to>
                                        <p:strVal val="visible"/>
                                      </p:to>
                                    </p:set>
                                    <p:animEffect transition="in" filter="fade">
                                      <p:cBhvr>
                                        <p:cTn id="88" dur="1000"/>
                                        <p:tgtEl>
                                          <p:spTgt spid="121"/>
                                        </p:tgtEl>
                                      </p:cBhvr>
                                    </p:animEffect>
                                    <p:anim calcmode="lin" valueType="num">
                                      <p:cBhvr>
                                        <p:cTn id="89" dur="1000" fill="hold"/>
                                        <p:tgtEl>
                                          <p:spTgt spid="121"/>
                                        </p:tgtEl>
                                        <p:attrNameLst>
                                          <p:attrName>ppt_x</p:attrName>
                                        </p:attrNameLst>
                                      </p:cBhvr>
                                      <p:tavLst>
                                        <p:tav tm="0">
                                          <p:val>
                                            <p:strVal val="#ppt_x"/>
                                          </p:val>
                                        </p:tav>
                                        <p:tav tm="100000">
                                          <p:val>
                                            <p:strVal val="#ppt_x"/>
                                          </p:val>
                                        </p:tav>
                                      </p:tavLst>
                                    </p:anim>
                                    <p:anim calcmode="lin" valueType="num">
                                      <p:cBhvr>
                                        <p:cTn id="90" dur="1000" fill="hold"/>
                                        <p:tgtEl>
                                          <p:spTgt spid="12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1000"/>
                                  </p:stCondLst>
                                  <p:childTnLst>
                                    <p:set>
                                      <p:cBhvr>
                                        <p:cTn id="92" dur="1" fill="hold">
                                          <p:stCondLst>
                                            <p:cond delay="0"/>
                                          </p:stCondLst>
                                        </p:cTn>
                                        <p:tgtEl>
                                          <p:spTgt spid="122"/>
                                        </p:tgtEl>
                                        <p:attrNameLst>
                                          <p:attrName>style.visibility</p:attrName>
                                        </p:attrNameLst>
                                      </p:cBhvr>
                                      <p:to>
                                        <p:strVal val="visible"/>
                                      </p:to>
                                    </p:set>
                                    <p:animEffect transition="in" filter="fade">
                                      <p:cBhvr>
                                        <p:cTn id="93" dur="1000"/>
                                        <p:tgtEl>
                                          <p:spTgt spid="122"/>
                                        </p:tgtEl>
                                      </p:cBhvr>
                                    </p:animEffect>
                                    <p:anim calcmode="lin" valueType="num">
                                      <p:cBhvr>
                                        <p:cTn id="94" dur="1000" fill="hold"/>
                                        <p:tgtEl>
                                          <p:spTgt spid="122"/>
                                        </p:tgtEl>
                                        <p:attrNameLst>
                                          <p:attrName>ppt_x</p:attrName>
                                        </p:attrNameLst>
                                      </p:cBhvr>
                                      <p:tavLst>
                                        <p:tav tm="0">
                                          <p:val>
                                            <p:strVal val="#ppt_x"/>
                                          </p:val>
                                        </p:tav>
                                        <p:tav tm="100000">
                                          <p:val>
                                            <p:strVal val="#ppt_x"/>
                                          </p:val>
                                        </p:tav>
                                      </p:tavLst>
                                    </p:anim>
                                    <p:anim calcmode="lin" valueType="num">
                                      <p:cBhvr>
                                        <p:cTn id="95" dur="1000" fill="hold"/>
                                        <p:tgtEl>
                                          <p:spTgt spid="122"/>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1500"/>
                                  </p:stCondLst>
                                  <p:childTnLst>
                                    <p:set>
                                      <p:cBhvr>
                                        <p:cTn id="97" dur="1" fill="hold">
                                          <p:stCondLst>
                                            <p:cond delay="0"/>
                                          </p:stCondLst>
                                        </p:cTn>
                                        <p:tgtEl>
                                          <p:spTgt spid="123"/>
                                        </p:tgtEl>
                                        <p:attrNameLst>
                                          <p:attrName>style.visibility</p:attrName>
                                        </p:attrNameLst>
                                      </p:cBhvr>
                                      <p:to>
                                        <p:strVal val="visible"/>
                                      </p:to>
                                    </p:set>
                                    <p:animEffect transition="in" filter="fade">
                                      <p:cBhvr>
                                        <p:cTn id="98" dur="800"/>
                                        <p:tgtEl>
                                          <p:spTgt spid="123"/>
                                        </p:tgtEl>
                                      </p:cBhvr>
                                    </p:animEffect>
                                  </p:childTnLst>
                                </p:cTn>
                              </p:par>
                              <p:par>
                                <p:cTn id="99" presetID="10" presetClass="entr" presetSubtype="0" fill="hold" grpId="0" nodeType="withEffect">
                                  <p:stCondLst>
                                    <p:cond delay="1500"/>
                                  </p:stCondLst>
                                  <p:childTnLst>
                                    <p:set>
                                      <p:cBhvr>
                                        <p:cTn id="100" dur="1" fill="hold">
                                          <p:stCondLst>
                                            <p:cond delay="0"/>
                                          </p:stCondLst>
                                        </p:cTn>
                                        <p:tgtEl>
                                          <p:spTgt spid="124"/>
                                        </p:tgtEl>
                                        <p:attrNameLst>
                                          <p:attrName>style.visibility</p:attrName>
                                        </p:attrNameLst>
                                      </p:cBhvr>
                                      <p:to>
                                        <p:strVal val="visible"/>
                                      </p:to>
                                    </p:set>
                                    <p:animEffect transition="in" filter="fade">
                                      <p:cBhvr>
                                        <p:cTn id="101" dur="800"/>
                                        <p:tgtEl>
                                          <p:spTgt spid="124"/>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800"/>
                                        <p:tgtEl>
                                          <p:spTgt spid="125"/>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8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19" grpId="0" autoUpdateAnimBg="0"/>
      <p:bldP spid="120" grpId="0" autoUpdateAnimBg="0"/>
      <p:bldP spid="121" grpId="0" autoUpdateAnimBg="0"/>
      <p:bldP spid="122" grpId="0" autoUpdateAnimBg="0"/>
      <p:bldP spid="123" grpId="0" autoUpdateAnimBg="0"/>
      <p:bldP spid="124" grpId="0" autoUpdateAnimBg="0"/>
      <p:bldP spid="125" grpId="0" autoUpdateAnimBg="0"/>
      <p:bldP spid="12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3"/>
          <p:cNvGrpSpPr/>
          <p:nvPr/>
        </p:nvGrpSpPr>
        <p:grpSpPr>
          <a:xfrm>
            <a:off x="3720464" y="2204562"/>
            <a:ext cx="369011" cy="402994"/>
            <a:chOff x="754508" y="2176759"/>
            <a:chExt cx="424939" cy="464074"/>
          </a:xfrm>
        </p:grpSpPr>
        <p:sp>
          <p:nvSpPr>
            <p:cNvPr id="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5"/>
            <p:cNvSpPr txBox="1"/>
            <p:nvPr/>
          </p:nvSpPr>
          <p:spPr>
            <a:xfrm>
              <a:off x="754508" y="2216099"/>
              <a:ext cx="424939"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9" name="Group 6"/>
          <p:cNvGrpSpPr/>
          <p:nvPr/>
        </p:nvGrpSpPr>
        <p:grpSpPr>
          <a:xfrm>
            <a:off x="2316053" y="1677210"/>
            <a:ext cx="369011" cy="402994"/>
            <a:chOff x="754510" y="2176759"/>
            <a:chExt cx="424936" cy="464074"/>
          </a:xfrm>
        </p:grpSpPr>
        <p:sp>
          <p:nvSpPr>
            <p:cNvPr id="1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8"/>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3" name="Group 9"/>
          <p:cNvGrpSpPr/>
          <p:nvPr/>
        </p:nvGrpSpPr>
        <p:grpSpPr>
          <a:xfrm>
            <a:off x="3052519" y="1956961"/>
            <a:ext cx="369011" cy="402994"/>
            <a:chOff x="754510" y="2176759"/>
            <a:chExt cx="424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1"/>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6" name="Group 12"/>
          <p:cNvGrpSpPr/>
          <p:nvPr/>
        </p:nvGrpSpPr>
        <p:grpSpPr>
          <a:xfrm>
            <a:off x="1704558" y="2075536"/>
            <a:ext cx="369011" cy="402994"/>
            <a:chOff x="754510" y="2176759"/>
            <a:chExt cx="424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4"/>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9" name="Group 15"/>
          <p:cNvGrpSpPr/>
          <p:nvPr/>
        </p:nvGrpSpPr>
        <p:grpSpPr>
          <a:xfrm>
            <a:off x="7156381" y="1933421"/>
            <a:ext cx="369011" cy="402994"/>
            <a:chOff x="754510" y="2176759"/>
            <a:chExt cx="424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7"/>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22" name="Group 18"/>
          <p:cNvGrpSpPr/>
          <p:nvPr/>
        </p:nvGrpSpPr>
        <p:grpSpPr>
          <a:xfrm>
            <a:off x="6108725" y="2200816"/>
            <a:ext cx="369011" cy="402994"/>
            <a:chOff x="754510" y="2176759"/>
            <a:chExt cx="424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0"/>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5" name="Group 21"/>
          <p:cNvGrpSpPr/>
          <p:nvPr/>
        </p:nvGrpSpPr>
        <p:grpSpPr>
          <a:xfrm>
            <a:off x="6655596" y="2072097"/>
            <a:ext cx="369011" cy="402994"/>
            <a:chOff x="754510" y="2176759"/>
            <a:chExt cx="424936"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3"/>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8" name="Group 24"/>
          <p:cNvGrpSpPr/>
          <p:nvPr/>
        </p:nvGrpSpPr>
        <p:grpSpPr>
          <a:xfrm>
            <a:off x="5547578" y="1540074"/>
            <a:ext cx="369011" cy="402994"/>
            <a:chOff x="754509" y="2176759"/>
            <a:chExt cx="424939"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6"/>
            <p:cNvSpPr txBox="1"/>
            <p:nvPr/>
          </p:nvSpPr>
          <p:spPr>
            <a:xfrm>
              <a:off x="754509" y="2216099"/>
              <a:ext cx="424939"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31" name="Group 27"/>
          <p:cNvGrpSpPr/>
          <p:nvPr/>
        </p:nvGrpSpPr>
        <p:grpSpPr>
          <a:xfrm>
            <a:off x="4377640" y="2064159"/>
            <a:ext cx="369011" cy="402994"/>
            <a:chOff x="754510" y="2176759"/>
            <a:chExt cx="424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29"/>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4" name="Group 30"/>
          <p:cNvGrpSpPr/>
          <p:nvPr/>
        </p:nvGrpSpPr>
        <p:grpSpPr>
          <a:xfrm>
            <a:off x="4989134" y="2365047"/>
            <a:ext cx="369011" cy="402994"/>
            <a:chOff x="754510" y="2176759"/>
            <a:chExt cx="424936" cy="464074"/>
          </a:xfrm>
        </p:grpSpPr>
        <p:sp>
          <p:nvSpPr>
            <p:cNvPr id="3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79406" tIns="39703" rIns="79406" bIns="39703" numCol="1" anchor="t" anchorCtr="0" compatLnSpc="1">
              <a:prstTxWarp prst="textNoShape">
                <a:avLst/>
              </a:prstTxWarp>
            </a:bodyPr>
            <a:lstStyle/>
            <a:p>
              <a:pPr algn="ctr" fontAlgn="base">
                <a:lnSpc>
                  <a:spcPct val="120000"/>
                </a:lnSpc>
                <a:spcBef>
                  <a:spcPct val="0"/>
                </a:spcBef>
                <a:spcAft>
                  <a:spcPct val="0"/>
                </a:spcAft>
              </a:pPr>
              <a:endPar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2"/>
            <p:cNvSpPr txBox="1"/>
            <p:nvPr/>
          </p:nvSpPr>
          <p:spPr>
            <a:xfrm>
              <a:off x="754510" y="2216099"/>
              <a:ext cx="424936" cy="243594"/>
            </a:xfrm>
            <a:prstGeom prst="rect">
              <a:avLst/>
            </a:prstGeom>
            <a:noFill/>
          </p:spPr>
          <p:txBody>
            <a:bodyPr wrap="none" rtlCol="0">
              <a:spAutoFit/>
            </a:bodyPr>
            <a:lstStyle/>
            <a:p>
              <a:pPr algn="ctr" fontAlgn="base">
                <a:lnSpc>
                  <a:spcPct val="120000"/>
                </a:lnSpc>
                <a:spcBef>
                  <a:spcPct val="0"/>
                </a:spcBef>
                <a:spcAft>
                  <a:spcPct val="0"/>
                </a:spcAft>
              </a:pPr>
              <a:r>
                <a:rPr lang="en-US" sz="711"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7" name="Content Placeholder 2"/>
          <p:cNvSpPr txBox="1">
            <a:spLocks/>
          </p:cNvSpPr>
          <p:nvPr/>
        </p:nvSpPr>
        <p:spPr>
          <a:xfrm>
            <a:off x="1259290" y="3849944"/>
            <a:ext cx="6661939" cy="59093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base">
              <a:lnSpc>
                <a:spcPct val="120000"/>
              </a:lnSpc>
              <a:spcBef>
                <a:spcPts val="0"/>
              </a:spcBef>
              <a:spcAft>
                <a:spcPct val="0"/>
              </a:spcAft>
              <a:buNone/>
            </a:pPr>
            <a:r>
              <a:rPr lang="zh-CN" altLang="en-US"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点击输入简要文字内容，概括精炼言简意赅的说明分项内容。点击输入简要文字内容，概括精炼言简意赅的说明分项内容。</a:t>
            </a:r>
            <a:r>
              <a:rPr lang="en-US" altLang="zh-CN"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点击输入简要文字内容，概括精炼言简意赅的说明分项内容。点击输入简要文字内容，概括精炼言简意赅的说明分项内容。</a:t>
            </a:r>
            <a:r>
              <a:rPr lang="en-US" altLang="zh-CN"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点击输入简要文字内容，概括精炼言简意赅的说明分项内容。点击输入简要文字内容，概括精炼言简意赅的说明分项内容。</a:t>
            </a:r>
            <a:r>
              <a:rPr lang="en-US" altLang="zh-CN"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点击输入简要文字内容，概括精炼言简意赅的说明分项内容。点击输入简要文字内容，概括精炼言简意赅的说明分项内容。</a:t>
            </a:r>
            <a:endParaRPr lang="en-GB" altLang="zh-CN" sz="800"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1259291" y="3653249"/>
            <a:ext cx="931876" cy="1680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fontAlgn="base">
              <a:lnSpc>
                <a:spcPct val="120000"/>
              </a:lnSpc>
              <a:spcBef>
                <a:spcPts val="0"/>
              </a:spcBef>
              <a:spcAft>
                <a:spcPct val="0"/>
              </a:spcAft>
            </a:pPr>
            <a:r>
              <a:rPr lang="zh-CN" altLang="en-US" sz="996"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35"/>
          <p:cNvGrpSpPr/>
          <p:nvPr/>
        </p:nvGrpSpPr>
        <p:grpSpPr>
          <a:xfrm>
            <a:off x="1384351" y="2524733"/>
            <a:ext cx="1009417" cy="905356"/>
            <a:chOff x="755576" y="2395604"/>
            <a:chExt cx="1162406" cy="1042576"/>
          </a:xfrm>
        </p:grpSpPr>
        <p:sp>
          <p:nvSpPr>
            <p:cNvPr id="40"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988884" y="3235161"/>
              <a:ext cx="695790" cy="203019"/>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38"/>
          <p:cNvGrpSpPr/>
          <p:nvPr/>
        </p:nvGrpSpPr>
        <p:grpSpPr>
          <a:xfrm>
            <a:off x="1995845" y="2144550"/>
            <a:ext cx="1009417" cy="1285538"/>
            <a:chOff x="1459750" y="1957798"/>
            <a:chExt cx="1162406" cy="1480378"/>
          </a:xfrm>
        </p:grpSpPr>
        <p:sp>
          <p:nvSpPr>
            <p:cNvPr id="43"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1691223" y="3235158"/>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1"/>
          <p:cNvGrpSpPr/>
          <p:nvPr/>
        </p:nvGrpSpPr>
        <p:grpSpPr>
          <a:xfrm>
            <a:off x="2772812" y="2406055"/>
            <a:ext cx="928415" cy="1024032"/>
            <a:chOff x="2354476" y="2258939"/>
            <a:chExt cx="1069128" cy="1179238"/>
          </a:xfrm>
        </p:grpSpPr>
        <p:sp>
          <p:nvSpPr>
            <p:cNvPr id="46"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2539310" y="3235159"/>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4"/>
          <p:cNvGrpSpPr/>
          <p:nvPr/>
        </p:nvGrpSpPr>
        <p:grpSpPr>
          <a:xfrm>
            <a:off x="3472099" y="2665679"/>
            <a:ext cx="865740" cy="764411"/>
            <a:chOff x="3159748" y="2557908"/>
            <a:chExt cx="996954" cy="880268"/>
          </a:xfrm>
        </p:grpSpPr>
        <p:sp>
          <p:nvSpPr>
            <p:cNvPr id="49"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3308495" y="3235158"/>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47"/>
          <p:cNvGrpSpPr/>
          <p:nvPr/>
        </p:nvGrpSpPr>
        <p:grpSpPr>
          <a:xfrm>
            <a:off x="4057432" y="2524733"/>
            <a:ext cx="1009417" cy="905356"/>
            <a:chOff x="3833796" y="2395604"/>
            <a:chExt cx="1162406" cy="1042576"/>
          </a:xfrm>
        </p:grpSpPr>
        <p:sp>
          <p:nvSpPr>
            <p:cNvPr id="52"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065269" y="3235161"/>
              <a:ext cx="695790" cy="203019"/>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0"/>
          <p:cNvGrpSpPr/>
          <p:nvPr/>
        </p:nvGrpSpPr>
        <p:grpSpPr>
          <a:xfrm>
            <a:off x="4668928" y="2824980"/>
            <a:ext cx="1009417" cy="605110"/>
            <a:chOff x="4537970" y="2741353"/>
            <a:chExt cx="1162406" cy="696822"/>
          </a:xfrm>
        </p:grpSpPr>
        <p:sp>
          <p:nvSpPr>
            <p:cNvPr id="55"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4771278" y="3235157"/>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3"/>
          <p:cNvGrpSpPr/>
          <p:nvPr/>
        </p:nvGrpSpPr>
        <p:grpSpPr>
          <a:xfrm>
            <a:off x="5198723" y="1991123"/>
            <a:ext cx="1074081" cy="1438969"/>
            <a:chOff x="5148063" y="1781113"/>
            <a:chExt cx="1236871" cy="1657064"/>
          </a:xfrm>
        </p:grpSpPr>
        <p:sp>
          <p:nvSpPr>
            <p:cNvPr id="58"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5414366" y="3235159"/>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6"/>
          <p:cNvGrpSpPr/>
          <p:nvPr/>
        </p:nvGrpSpPr>
        <p:grpSpPr>
          <a:xfrm>
            <a:off x="5764453" y="2665678"/>
            <a:ext cx="1001572" cy="764411"/>
            <a:chOff x="5799535" y="2557908"/>
            <a:chExt cx="1153373" cy="880268"/>
          </a:xfrm>
        </p:grpSpPr>
        <p:sp>
          <p:nvSpPr>
            <p:cNvPr id="61"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060556" y="3235158"/>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59"/>
          <p:cNvGrpSpPr/>
          <p:nvPr/>
        </p:nvGrpSpPr>
        <p:grpSpPr>
          <a:xfrm>
            <a:off x="6256202" y="2524733"/>
            <a:ext cx="1167790" cy="905356"/>
            <a:chOff x="6365816" y="2395604"/>
            <a:chExt cx="1344784" cy="1042576"/>
          </a:xfrm>
        </p:grpSpPr>
        <p:sp>
          <p:nvSpPr>
            <p:cNvPr id="64"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6690313" y="3235161"/>
              <a:ext cx="695789" cy="203019"/>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Group 62"/>
          <p:cNvGrpSpPr/>
          <p:nvPr/>
        </p:nvGrpSpPr>
        <p:grpSpPr>
          <a:xfrm>
            <a:off x="6840099" y="2412447"/>
            <a:ext cx="1001572" cy="1017641"/>
            <a:chOff x="7038208" y="2266298"/>
            <a:chExt cx="1153373" cy="1171878"/>
          </a:xfrm>
        </p:grpSpPr>
        <p:sp>
          <p:nvSpPr>
            <p:cNvPr id="67"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spcBef>
                  <a:spcPct val="0"/>
                </a:spcBef>
                <a:spcAft>
                  <a:spcPct val="0"/>
                </a:spcAft>
              </a:pPr>
              <a:endParaRPr 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Content Placeholder 2"/>
            <p:cNvSpPr txBox="1">
              <a:spLocks/>
            </p:cNvSpPr>
            <p:nvPr/>
          </p:nvSpPr>
          <p:spPr>
            <a:xfrm>
              <a:off x="7266999" y="3235158"/>
              <a:ext cx="695790" cy="203018"/>
            </a:xfrm>
            <a:prstGeom prst="rect">
              <a:avLst/>
            </a:prstGeom>
          </p:spPr>
          <p:txBody>
            <a:bodyPr vert="horz" wrap="square" lIns="79406" tIns="39703" rIns="79406" bIns="39703"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base">
                <a:lnSpc>
                  <a:spcPct val="120000"/>
                </a:lnSpc>
                <a:spcBef>
                  <a:spcPts val="0"/>
                </a:spcBef>
                <a:spcAft>
                  <a:spcPct val="0"/>
                </a:spcAft>
                <a:buNone/>
              </a:pPr>
              <a:r>
                <a:rPr lang="zh-CN" altLang="en-US"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569" dirty="0">
                <a:solidFill>
                  <a:prstClr val="white">
                    <a:lumMod val="6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矩形 68"/>
          <p:cNvSpPr/>
          <p:nvPr/>
        </p:nvSpPr>
        <p:spPr>
          <a:xfrm>
            <a:off x="0" y="-19159"/>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607671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500"/>
                                        <p:tgtEl>
                                          <p:spTgt spid="42"/>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00"/>
                                        <p:tgtEl>
                                          <p:spTgt spid="6"/>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down)">
                                      <p:cBhvr>
                                        <p:cTn id="54" dur="500"/>
                                        <p:tgtEl>
                                          <p:spTgt spid="51"/>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00"/>
                                        <p:tgtEl>
                                          <p:spTgt spid="31"/>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down)">
                                      <p:cBhvr>
                                        <p:cTn id="62" dur="500"/>
                                        <p:tgtEl>
                                          <p:spTgt spid="54"/>
                                        </p:tgtEl>
                                      </p:cBhvr>
                                    </p:animEffect>
                                  </p:childTnLst>
                                </p:cTn>
                              </p:par>
                            </p:childTnLst>
                          </p:cTn>
                        </p:par>
                        <p:par>
                          <p:cTn id="63" fill="hold">
                            <p:stCondLst>
                              <p:cond delay="7000"/>
                            </p:stCondLst>
                            <p:childTnLst>
                              <p:par>
                                <p:cTn id="64" presetID="22" presetClass="entr" presetSubtype="4"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down)">
                                      <p:cBhvr>
                                        <p:cTn id="66" dur="500"/>
                                        <p:tgtEl>
                                          <p:spTgt spid="34"/>
                                        </p:tgtEl>
                                      </p:cBhvr>
                                    </p:animEffect>
                                  </p:childTnLst>
                                </p:cTn>
                              </p:par>
                            </p:childTnLst>
                          </p:cTn>
                        </p:par>
                        <p:par>
                          <p:cTn id="67" fill="hold">
                            <p:stCondLst>
                              <p:cond delay="7500"/>
                            </p:stCondLst>
                            <p:childTnLst>
                              <p:par>
                                <p:cTn id="68" presetID="22" presetClass="entr" presetSubtype="4" fill="hold"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down)">
                                      <p:cBhvr>
                                        <p:cTn id="70" dur="500"/>
                                        <p:tgtEl>
                                          <p:spTgt spid="57"/>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wipe(down)">
                                      <p:cBhvr>
                                        <p:cTn id="78" dur="500"/>
                                        <p:tgtEl>
                                          <p:spTgt spid="60"/>
                                        </p:tgtEl>
                                      </p:cBhvr>
                                    </p:animEffect>
                                  </p:childTnLst>
                                </p:cTn>
                              </p:par>
                            </p:childTnLst>
                          </p:cTn>
                        </p:par>
                        <p:par>
                          <p:cTn id="79" fill="hold">
                            <p:stCondLst>
                              <p:cond delay="9000"/>
                            </p:stCondLst>
                            <p:childTnLst>
                              <p:par>
                                <p:cTn id="80" presetID="22" presetClass="entr" presetSubtype="4"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down)">
                                      <p:cBhvr>
                                        <p:cTn id="82" dur="500"/>
                                        <p:tgtEl>
                                          <p:spTgt spid="22"/>
                                        </p:tgtEl>
                                      </p:cBhvr>
                                    </p:animEffect>
                                  </p:childTnLst>
                                </p:cTn>
                              </p:par>
                            </p:childTnLst>
                          </p:cTn>
                        </p:par>
                        <p:par>
                          <p:cTn id="83" fill="hold">
                            <p:stCondLst>
                              <p:cond delay="9500"/>
                            </p:stCondLst>
                            <p:childTnLst>
                              <p:par>
                                <p:cTn id="84" presetID="22" presetClass="entr" presetSubtype="4"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wipe(down)">
                                      <p:cBhvr>
                                        <p:cTn id="86" dur="500"/>
                                        <p:tgtEl>
                                          <p:spTgt spid="63"/>
                                        </p:tgtEl>
                                      </p:cBhvr>
                                    </p:animEffect>
                                  </p:childTnLst>
                                </p:cTn>
                              </p:par>
                            </p:childTnLst>
                          </p:cTn>
                        </p:par>
                        <p:par>
                          <p:cTn id="87" fill="hold">
                            <p:stCondLst>
                              <p:cond delay="10000"/>
                            </p:stCondLst>
                            <p:childTnLst>
                              <p:par>
                                <p:cTn id="88" presetID="22" presetClass="entr" presetSubtype="4"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down)">
                                      <p:cBhvr>
                                        <p:cTn id="90" dur="500"/>
                                        <p:tgtEl>
                                          <p:spTgt spid="25"/>
                                        </p:tgtEl>
                                      </p:cBhvr>
                                    </p:animEffect>
                                  </p:childTnLst>
                                </p:cTn>
                              </p:par>
                            </p:childTnLst>
                          </p:cTn>
                        </p:par>
                        <p:par>
                          <p:cTn id="91" fill="hold">
                            <p:stCondLst>
                              <p:cond delay="10500"/>
                            </p:stCondLst>
                            <p:childTnLst>
                              <p:par>
                                <p:cTn id="92" presetID="22" presetClass="entr" presetSubtype="4"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down)">
                                      <p:cBhvr>
                                        <p:cTn id="94" dur="500"/>
                                        <p:tgtEl>
                                          <p:spTgt spid="66"/>
                                        </p:tgtEl>
                                      </p:cBhvr>
                                    </p:animEffect>
                                  </p:childTnLst>
                                </p:cTn>
                              </p:par>
                            </p:childTnLst>
                          </p:cTn>
                        </p:par>
                        <p:par>
                          <p:cTn id="95" fill="hold">
                            <p:stCondLst>
                              <p:cond delay="11000"/>
                            </p:stCondLst>
                            <p:childTnLst>
                              <p:par>
                                <p:cTn id="96" presetID="22" presetClass="entr" presetSubtype="4"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wipe(down)">
                                      <p:cBhvr>
                                        <p:cTn id="98" dur="500"/>
                                        <p:tgtEl>
                                          <p:spTgt spid="19"/>
                                        </p:tgtEl>
                                      </p:cBhvr>
                                    </p:animEffect>
                                  </p:childTnLst>
                                </p:cTn>
                              </p:par>
                            </p:childTnLst>
                          </p:cTn>
                        </p:par>
                        <p:par>
                          <p:cTn id="99" fill="hold">
                            <p:stCondLst>
                              <p:cond delay="11500"/>
                            </p:stCondLst>
                            <p:childTnLst>
                              <p:par>
                                <p:cTn id="100" presetID="10" presetClass="entr" presetSubtype="0"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par>
                          <p:cTn id="103" fill="hold">
                            <p:stCondLst>
                              <p:cond delay="12000"/>
                            </p:stCondLst>
                            <p:childTnLst>
                              <p:par>
                                <p:cTn id="104" presetID="10" presetClass="entr" presetSubtype="0"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bwMode="auto">
          <a:xfrm rot="5400000">
            <a:off x="-253999" y="2187651"/>
            <a:ext cx="1279525" cy="76820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nvSpPr>
        <p:spPr>
          <a:xfrm>
            <a:off x="763518" y="2565400"/>
            <a:ext cx="8367711"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bwMode="auto">
          <a:xfrm>
            <a:off x="1815831" y="2282825"/>
            <a:ext cx="550757" cy="552449"/>
          </a:xfrm>
          <a:prstGeom prst="rect">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799" dirty="0">
                <a:latin typeface="Arial" panose="020B0604020202020204" pitchFamily="34" charset="0"/>
                <a:ea typeface="微软雅黑" panose="020B0503020204020204" pitchFamily="34" charset="-122"/>
                <a:sym typeface="Arial" panose="020B0604020202020204" pitchFamily="34" charset="0"/>
              </a:rPr>
              <a:t>1</a:t>
            </a: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bwMode="auto">
          <a:xfrm>
            <a:off x="3532421" y="2282825"/>
            <a:ext cx="550759" cy="552449"/>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799" dirty="0">
                <a:latin typeface="Arial" panose="020B0604020202020204" pitchFamily="34" charset="0"/>
                <a:ea typeface="微软雅黑" panose="020B0503020204020204" pitchFamily="34" charset="-122"/>
                <a:sym typeface="Arial" panose="020B0604020202020204" pitchFamily="34" charset="0"/>
              </a:rPr>
              <a:t>2</a:t>
            </a: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bwMode="auto">
          <a:xfrm>
            <a:off x="5307428" y="2282825"/>
            <a:ext cx="552345" cy="552449"/>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799" dirty="0">
                <a:latin typeface="Arial" panose="020B0604020202020204" pitchFamily="34" charset="0"/>
                <a:ea typeface="微软雅黑" panose="020B0503020204020204" pitchFamily="34" charset="-122"/>
                <a:sym typeface="Arial" panose="020B0604020202020204" pitchFamily="34" charset="0"/>
              </a:rPr>
              <a:t>3</a:t>
            </a: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a:grpSpLocks/>
          </p:cNvGrpSpPr>
          <p:nvPr/>
        </p:nvGrpSpPr>
        <p:grpSpPr bwMode="auto">
          <a:xfrm>
            <a:off x="235046" y="1645972"/>
            <a:ext cx="2393336" cy="493864"/>
            <a:chOff x="4267637" y="1096104"/>
            <a:chExt cx="2392249" cy="493934"/>
          </a:xfrm>
        </p:grpSpPr>
        <p:sp>
          <p:nvSpPr>
            <p:cNvPr id="8" name="文本框 66"/>
            <p:cNvSpPr txBox="1">
              <a:spLocks noChangeArrowheads="1"/>
            </p:cNvSpPr>
            <p:nvPr/>
          </p:nvSpPr>
          <p:spPr bwMode="auto">
            <a:xfrm>
              <a:off x="4267637" y="1374630"/>
              <a:ext cx="2320295" cy="21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defRPr/>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YOUR TITLE HERE</a:t>
              </a:r>
              <a:endPar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66"/>
            <p:cNvSpPr txBox="1">
              <a:spLocks noChangeArrowheads="1"/>
            </p:cNvSpPr>
            <p:nvPr/>
          </p:nvSpPr>
          <p:spPr bwMode="auto">
            <a:xfrm>
              <a:off x="5398965" y="1096104"/>
              <a:ext cx="1260921" cy="276953"/>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defRPr/>
              </a:pPr>
              <a:r>
                <a:rPr lang="zh-CN" alt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在这里输入标题</a:t>
              </a:r>
            </a:p>
          </p:txBody>
        </p:sp>
      </p:grpSp>
      <p:grpSp>
        <p:nvGrpSpPr>
          <p:cNvPr id="10" name="组合 7"/>
          <p:cNvGrpSpPr>
            <a:grpSpLocks/>
          </p:cNvGrpSpPr>
          <p:nvPr/>
        </p:nvGrpSpPr>
        <p:grpSpPr bwMode="auto">
          <a:xfrm>
            <a:off x="3060301" y="3039658"/>
            <a:ext cx="1403722" cy="487305"/>
            <a:chOff x="4059398" y="880115"/>
            <a:chExt cx="1403081" cy="487374"/>
          </a:xfrm>
        </p:grpSpPr>
        <p:sp>
          <p:nvSpPr>
            <p:cNvPr id="11" name="文本框 66"/>
            <p:cNvSpPr txBox="1">
              <a:spLocks noChangeArrowheads="1"/>
            </p:cNvSpPr>
            <p:nvPr/>
          </p:nvSpPr>
          <p:spPr bwMode="auto">
            <a:xfrm>
              <a:off x="4059398" y="1152081"/>
              <a:ext cx="1331130" cy="21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defRPr/>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YOUR TITLE HERE</a:t>
              </a:r>
              <a:endPar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66"/>
            <p:cNvSpPr txBox="1">
              <a:spLocks noChangeArrowheads="1"/>
            </p:cNvSpPr>
            <p:nvPr/>
          </p:nvSpPr>
          <p:spPr bwMode="auto">
            <a:xfrm>
              <a:off x="4201560" y="880115"/>
              <a:ext cx="1260919" cy="276953"/>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defRPr/>
              </a:pPr>
              <a:r>
                <a:rPr lang="zh-CN" alt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rPr>
                <a:t>在这里输入标题</a:t>
              </a:r>
            </a:p>
          </p:txBody>
        </p:sp>
      </p:grpSp>
      <p:grpSp>
        <p:nvGrpSpPr>
          <p:cNvPr id="13" name="组合 7"/>
          <p:cNvGrpSpPr>
            <a:grpSpLocks/>
          </p:cNvGrpSpPr>
          <p:nvPr/>
        </p:nvGrpSpPr>
        <p:grpSpPr bwMode="auto">
          <a:xfrm>
            <a:off x="4715967" y="1563950"/>
            <a:ext cx="1403725" cy="539894"/>
            <a:chOff x="4296593" y="1224453"/>
            <a:chExt cx="1403087" cy="539971"/>
          </a:xfrm>
        </p:grpSpPr>
        <p:sp>
          <p:nvSpPr>
            <p:cNvPr id="14" name="文本框 66"/>
            <p:cNvSpPr txBox="1">
              <a:spLocks noChangeArrowheads="1"/>
            </p:cNvSpPr>
            <p:nvPr/>
          </p:nvSpPr>
          <p:spPr bwMode="auto">
            <a:xfrm>
              <a:off x="4296593" y="1542832"/>
              <a:ext cx="1325549" cy="22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defRPr/>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YOUR TITLE HERE</a:t>
              </a:r>
              <a:endPar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66"/>
            <p:cNvSpPr txBox="1">
              <a:spLocks noChangeArrowheads="1"/>
            </p:cNvSpPr>
            <p:nvPr/>
          </p:nvSpPr>
          <p:spPr bwMode="auto">
            <a:xfrm>
              <a:off x="4438759" y="1224453"/>
              <a:ext cx="1260921" cy="276953"/>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defRPr/>
              </a:pPr>
              <a:r>
                <a:rPr lang="zh-CN" altLang="en-US" sz="1200" dirty="0">
                  <a:solidFill>
                    <a:schemeClr val="accent3"/>
                  </a:solidFill>
                  <a:latin typeface="Arial" panose="020B0604020202020204" pitchFamily="34" charset="0"/>
                  <a:ea typeface="微软雅黑" panose="020B0503020204020204" pitchFamily="34" charset="-122"/>
                  <a:sym typeface="Arial" panose="020B0604020202020204" pitchFamily="34" charset="0"/>
                </a:rPr>
                <a:t>在这里输入标题</a:t>
              </a:r>
            </a:p>
          </p:txBody>
        </p:sp>
      </p:grpSp>
      <p:sp>
        <p:nvSpPr>
          <p:cNvPr id="16" name="文本框 7"/>
          <p:cNvSpPr txBox="1">
            <a:spLocks noChangeArrowheads="1"/>
          </p:cNvSpPr>
          <p:nvPr/>
        </p:nvSpPr>
        <p:spPr bwMode="auto">
          <a:xfrm>
            <a:off x="1411" y="52248"/>
            <a:ext cx="2159573" cy="1323031"/>
          </a:xfrm>
          <a:prstGeom prst="rect">
            <a:avLst/>
          </a:prstGeom>
          <a:noFill/>
          <a:ln w="9525">
            <a:noFill/>
            <a:miter lim="800000"/>
            <a:headEnd/>
            <a:tailEnd/>
          </a:ln>
        </p:spPr>
        <p:txBody>
          <a:bodyPr wrap="square">
            <a:spAutoFit/>
          </a:bodyPr>
          <a:lstStyle/>
          <a:p>
            <a:pPr algn="dist" eaLnBrk="1" hangingPunct="1"/>
            <a:r>
              <a:rPr lang="en-US" altLang="zh-CN" sz="7998" dirty="0">
                <a:solidFill>
                  <a:schemeClr val="accent1"/>
                </a:solidFill>
                <a:latin typeface="Arial" panose="020B0604020202020204" pitchFamily="34" charset="0"/>
                <a:ea typeface="微软雅黑" panose="020B0503020204020204" pitchFamily="34" charset="-122"/>
                <a:sym typeface="Arial" panose="020B0604020202020204" pitchFamily="34" charset="0"/>
              </a:rPr>
              <a:t>C</a:t>
            </a:r>
            <a:r>
              <a:rPr lang="en-US" altLang="zh-CN" sz="1799" dirty="0">
                <a:solidFill>
                  <a:schemeClr val="accent1"/>
                </a:solidFill>
                <a:latin typeface="Arial" panose="020B0604020202020204" pitchFamily="34" charset="0"/>
                <a:ea typeface="微软雅黑" panose="020B0503020204020204" pitchFamily="34" charset="-122"/>
                <a:sym typeface="Arial" panose="020B0604020202020204" pitchFamily="34" charset="0"/>
              </a:rPr>
              <a:t>ONTENTS</a:t>
            </a:r>
            <a:endParaRPr lang="zh-CN" altLang="en-US" sz="2799"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5"/>
          <p:cNvSpPr txBox="1">
            <a:spLocks noChangeArrowheads="1"/>
          </p:cNvSpPr>
          <p:nvPr/>
        </p:nvSpPr>
        <p:spPr bwMode="auto">
          <a:xfrm>
            <a:off x="440757" y="516090"/>
            <a:ext cx="1359790" cy="399987"/>
          </a:xfrm>
          <a:prstGeom prst="rect">
            <a:avLst/>
          </a:prstGeom>
          <a:noFill/>
          <a:ln w="9525">
            <a:noFill/>
            <a:miter lim="800000"/>
            <a:headEnd/>
            <a:tailEnd/>
          </a:ln>
        </p:spPr>
        <p:txBody>
          <a:bodyPr>
            <a:spAutoFit/>
          </a:bodyPr>
          <a:lstStyle/>
          <a:p>
            <a:pPr eaLnBrk="1" hangingPunct="1"/>
            <a:r>
              <a:rPr lang="zh-CN" altLang="en-US" sz="1999" dirty="0">
                <a:solidFill>
                  <a:schemeClr val="accent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18" name="矩形 17"/>
          <p:cNvSpPr/>
          <p:nvPr/>
        </p:nvSpPr>
        <p:spPr bwMode="auto">
          <a:xfrm>
            <a:off x="6947531" y="2282825"/>
            <a:ext cx="552345" cy="552449"/>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US" altLang="zh-CN" sz="1799" dirty="0">
                <a:latin typeface="Arial" panose="020B0604020202020204" pitchFamily="34" charset="0"/>
                <a:ea typeface="微软雅黑" panose="020B0503020204020204" pitchFamily="34" charset="-122"/>
                <a:sym typeface="Arial" panose="020B0604020202020204" pitchFamily="34" charset="0"/>
              </a:rPr>
              <a:t>4</a:t>
            </a: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7"/>
          <p:cNvGrpSpPr>
            <a:grpSpLocks/>
          </p:cNvGrpSpPr>
          <p:nvPr/>
        </p:nvGrpSpPr>
        <p:grpSpPr bwMode="auto">
          <a:xfrm>
            <a:off x="6479626" y="3039658"/>
            <a:ext cx="1403722" cy="487305"/>
            <a:chOff x="4059398" y="880115"/>
            <a:chExt cx="1403081" cy="487374"/>
          </a:xfrm>
        </p:grpSpPr>
        <p:sp>
          <p:nvSpPr>
            <p:cNvPr id="20" name="文本框 66"/>
            <p:cNvSpPr txBox="1">
              <a:spLocks noChangeArrowheads="1"/>
            </p:cNvSpPr>
            <p:nvPr/>
          </p:nvSpPr>
          <p:spPr bwMode="auto">
            <a:xfrm>
              <a:off x="4059398" y="1152081"/>
              <a:ext cx="1331130" cy="21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defRPr/>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YOUR TITLE HERE</a:t>
              </a:r>
              <a:endPar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66"/>
            <p:cNvSpPr txBox="1">
              <a:spLocks noChangeArrowheads="1"/>
            </p:cNvSpPr>
            <p:nvPr/>
          </p:nvSpPr>
          <p:spPr bwMode="auto">
            <a:xfrm>
              <a:off x="4201560" y="880115"/>
              <a:ext cx="1260919" cy="276953"/>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defRPr/>
              </a:pPr>
              <a:r>
                <a:rPr lang="zh-CN" alt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rPr>
                <a:t>在这里输入标题</a:t>
              </a:r>
            </a:p>
          </p:txBody>
        </p:sp>
      </p:grpSp>
      <p:sp>
        <p:nvSpPr>
          <p:cNvPr id="22" name="矩形 2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37400" r="30313"/>
          <a:stretch/>
        </p:blipFill>
        <p:spPr>
          <a:xfrm>
            <a:off x="0" y="3207914"/>
            <a:ext cx="3830626" cy="1935585"/>
          </a:xfrm>
          <a:prstGeom prst="rect">
            <a:avLst/>
          </a:prstGeom>
        </p:spPr>
      </p:pic>
      <p:pic>
        <p:nvPicPr>
          <p:cNvPr id="24" name="图片 23"/>
          <p:cNvPicPr>
            <a:picLocks noChangeAspect="1"/>
          </p:cNvPicPr>
          <p:nvPr/>
        </p:nvPicPr>
        <p:blipFill rotWithShape="1">
          <a:blip r:embed="rId4">
            <a:extLst>
              <a:ext uri="{28A0092B-C50C-407E-A947-70E740481C1C}">
                <a14:useLocalDpi xmlns:a14="http://schemas.microsoft.com/office/drawing/2010/main" val="0"/>
              </a:ext>
            </a:extLst>
          </a:blip>
          <a:srcRect l="60237" t="23401" r="7476" b="15000"/>
          <a:stretch/>
        </p:blipFill>
        <p:spPr>
          <a:xfrm>
            <a:off x="6824700" y="2602541"/>
            <a:ext cx="2295563" cy="2463531"/>
          </a:xfrm>
          <a:prstGeom prst="rect">
            <a:avLst/>
          </a:prstGeom>
        </p:spPr>
      </p:pic>
      <p:pic>
        <p:nvPicPr>
          <p:cNvPr id="25" name="图片 24"/>
          <p:cNvPicPr>
            <a:picLocks noChangeAspect="1"/>
          </p:cNvPicPr>
          <p:nvPr/>
        </p:nvPicPr>
        <p:blipFill rotWithShape="1">
          <a:blip r:embed="rId5">
            <a:extLst>
              <a:ext uri="{28A0092B-C50C-407E-A947-70E740481C1C}">
                <a14:useLocalDpi xmlns:a14="http://schemas.microsoft.com/office/drawing/2010/main" val="0"/>
              </a:ext>
            </a:extLst>
          </a:blip>
          <a:srcRect l="75200" b="41600"/>
          <a:stretch/>
        </p:blipFill>
        <p:spPr>
          <a:xfrm>
            <a:off x="7265682" y="1"/>
            <a:ext cx="1878317" cy="2487972"/>
          </a:xfrm>
          <a:prstGeom prst="rect">
            <a:avLst/>
          </a:prstGeom>
        </p:spPr>
      </p:pic>
    </p:spTree>
    <p:extLst>
      <p:ext uri="{BB962C8B-B14F-4D97-AF65-F5344CB8AC3E}">
        <p14:creationId xmlns:p14="http://schemas.microsoft.com/office/powerpoint/2010/main" val="109770837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700"/>
                                  </p:stCondLst>
                                  <p:childTnLst>
                                    <p:set>
                                      <p:cBhvr>
                                        <p:cTn id="24" dur="1" fill="hold">
                                          <p:stCondLst>
                                            <p:cond delay="0"/>
                                          </p:stCondLst>
                                        </p:cTn>
                                        <p:tgtEl>
                                          <p:spTgt spid="17"/>
                                        </p:tgtEl>
                                        <p:attrNameLst>
                                          <p:attrName>style.visibility</p:attrName>
                                        </p:attrNameLst>
                                      </p:cBhvr>
                                      <p:to>
                                        <p:strVal val="visible"/>
                                      </p:to>
                                    </p:set>
                                    <p:animEffect transition="in" filter="slide(fromLeft)">
                                      <p:cBhvr>
                                        <p:cTn id="25" dur="500"/>
                                        <p:tgtEl>
                                          <p:spTgt spid="17"/>
                                        </p:tgtEl>
                                      </p:cBhvr>
                                    </p:animEffect>
                                  </p:childTnLst>
                                </p:cTn>
                              </p:par>
                            </p:childTnLst>
                          </p:cTn>
                        </p:par>
                        <p:par>
                          <p:cTn id="26" fill="hold">
                            <p:stCondLst>
                              <p:cond delay="22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8" fill="hold" nodeType="withEffect">
                                  <p:stCondLst>
                                    <p:cond delay="50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1000"/>
                                        <p:tgtEl>
                                          <p:spTgt spid="3"/>
                                        </p:tgtEl>
                                      </p:cBhvr>
                                    </p:animEffect>
                                  </p:childTnLst>
                                </p:cTn>
                              </p:par>
                              <p:par>
                                <p:cTn id="33" presetID="53" presetClass="entr" presetSubtype="0" fill="hold" grpId="0" nodeType="withEffect">
                                  <p:stCondLst>
                                    <p:cond delay="70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0" fill="hold"/>
                                        <p:tgtEl>
                                          <p:spTgt spid="4"/>
                                        </p:tgtEl>
                                        <p:attrNameLst>
                                          <p:attrName>ppt_w</p:attrName>
                                        </p:attrNameLst>
                                      </p:cBhvr>
                                      <p:tavLst>
                                        <p:tav tm="0">
                                          <p:val>
                                            <p:fltVal val="0"/>
                                          </p:val>
                                        </p:tav>
                                        <p:tav tm="100000">
                                          <p:val>
                                            <p:strVal val="#ppt_w"/>
                                          </p:val>
                                        </p:tav>
                                      </p:tavLst>
                                    </p:anim>
                                    <p:anim calcmode="lin" valueType="num">
                                      <p:cBhvr>
                                        <p:cTn id="36" dur="1000" fill="hold"/>
                                        <p:tgtEl>
                                          <p:spTgt spid="4"/>
                                        </p:tgtEl>
                                        <p:attrNameLst>
                                          <p:attrName>ppt_h</p:attrName>
                                        </p:attrNameLst>
                                      </p:cBhvr>
                                      <p:tavLst>
                                        <p:tav tm="0">
                                          <p:val>
                                            <p:fltVal val="0"/>
                                          </p:val>
                                        </p:tav>
                                        <p:tav tm="100000">
                                          <p:val>
                                            <p:strVal val="#ppt_h"/>
                                          </p:val>
                                        </p:tav>
                                      </p:tavLst>
                                    </p:anim>
                                    <p:animEffect transition="in" filter="fade">
                                      <p:cBhvr>
                                        <p:cTn id="37" dur="1000"/>
                                        <p:tgtEl>
                                          <p:spTgt spid="4"/>
                                        </p:tgtEl>
                                      </p:cBhvr>
                                    </p:animEffect>
                                  </p:childTnLst>
                                </p:cTn>
                              </p:par>
                              <p:par>
                                <p:cTn id="38" presetID="2" presetClass="entr" presetSubtype="2" fill="hold" nodeType="withEffect">
                                  <p:stCondLst>
                                    <p:cond delay="90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000" fill="hold"/>
                                        <p:tgtEl>
                                          <p:spTgt spid="7"/>
                                        </p:tgtEl>
                                        <p:attrNameLst>
                                          <p:attrName>ppt_x</p:attrName>
                                        </p:attrNameLst>
                                      </p:cBhvr>
                                      <p:tavLst>
                                        <p:tav tm="0">
                                          <p:val>
                                            <p:strVal val="1+#ppt_w/2"/>
                                          </p:val>
                                        </p:tav>
                                        <p:tav tm="100000">
                                          <p:val>
                                            <p:strVal val="#ppt_x"/>
                                          </p:val>
                                        </p:tav>
                                      </p:tavLst>
                                    </p:anim>
                                    <p:anim calcmode="lin" valueType="num">
                                      <p:cBhvr additive="base">
                                        <p:cTn id="41" dur="1000" fill="hold"/>
                                        <p:tgtEl>
                                          <p:spTgt spid="7"/>
                                        </p:tgtEl>
                                        <p:attrNameLst>
                                          <p:attrName>ppt_y</p:attrName>
                                        </p:attrNameLst>
                                      </p:cBhvr>
                                      <p:tavLst>
                                        <p:tav tm="0">
                                          <p:val>
                                            <p:strVal val="#ppt_y"/>
                                          </p:val>
                                        </p:tav>
                                        <p:tav tm="100000">
                                          <p:val>
                                            <p:strVal val="#ppt_y"/>
                                          </p:val>
                                        </p:tav>
                                      </p:tavLst>
                                    </p:anim>
                                  </p:childTnLst>
                                </p:cTn>
                              </p:par>
                              <p:par>
                                <p:cTn id="42" presetID="53" presetClass="entr" presetSubtype="0" fill="hold" grpId="0" nodeType="withEffect">
                                  <p:stCondLst>
                                    <p:cond delay="900"/>
                                  </p:stCondLst>
                                  <p:childTnLst>
                                    <p:set>
                                      <p:cBhvr>
                                        <p:cTn id="43" dur="1" fill="hold">
                                          <p:stCondLst>
                                            <p:cond delay="0"/>
                                          </p:stCondLst>
                                        </p:cTn>
                                        <p:tgtEl>
                                          <p:spTgt spid="5"/>
                                        </p:tgtEl>
                                        <p:attrNameLst>
                                          <p:attrName>style.visibility</p:attrName>
                                        </p:attrNameLst>
                                      </p:cBhvr>
                                      <p:to>
                                        <p:strVal val="visible"/>
                                      </p:to>
                                    </p:set>
                                    <p:anim calcmode="lin" valueType="num">
                                      <p:cBhvr>
                                        <p:cTn id="44" dur="1000" fill="hold"/>
                                        <p:tgtEl>
                                          <p:spTgt spid="5"/>
                                        </p:tgtEl>
                                        <p:attrNameLst>
                                          <p:attrName>ppt_w</p:attrName>
                                        </p:attrNameLst>
                                      </p:cBhvr>
                                      <p:tavLst>
                                        <p:tav tm="0">
                                          <p:val>
                                            <p:fltVal val="0"/>
                                          </p:val>
                                        </p:tav>
                                        <p:tav tm="100000">
                                          <p:val>
                                            <p:strVal val="#ppt_w"/>
                                          </p:val>
                                        </p:tav>
                                      </p:tavLst>
                                    </p:anim>
                                    <p:anim calcmode="lin" valueType="num">
                                      <p:cBhvr>
                                        <p:cTn id="45" dur="1000" fill="hold"/>
                                        <p:tgtEl>
                                          <p:spTgt spid="5"/>
                                        </p:tgtEl>
                                        <p:attrNameLst>
                                          <p:attrName>ppt_h</p:attrName>
                                        </p:attrNameLst>
                                      </p:cBhvr>
                                      <p:tavLst>
                                        <p:tav tm="0">
                                          <p:val>
                                            <p:fltVal val="0"/>
                                          </p:val>
                                        </p:tav>
                                        <p:tav tm="100000">
                                          <p:val>
                                            <p:strVal val="#ppt_h"/>
                                          </p:val>
                                        </p:tav>
                                      </p:tavLst>
                                    </p:anim>
                                    <p:animEffect transition="in" filter="fade">
                                      <p:cBhvr>
                                        <p:cTn id="46" dur="1000"/>
                                        <p:tgtEl>
                                          <p:spTgt spid="5"/>
                                        </p:tgtEl>
                                      </p:cBhvr>
                                    </p:animEffect>
                                  </p:childTnLst>
                                </p:cTn>
                              </p:par>
                              <p:par>
                                <p:cTn id="47" presetID="2" presetClass="entr" presetSubtype="2" fill="hold" nodeType="withEffect">
                                  <p:stCondLst>
                                    <p:cond delay="110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000" fill="hold"/>
                                        <p:tgtEl>
                                          <p:spTgt spid="10"/>
                                        </p:tgtEl>
                                        <p:attrNameLst>
                                          <p:attrName>ppt_x</p:attrName>
                                        </p:attrNameLst>
                                      </p:cBhvr>
                                      <p:tavLst>
                                        <p:tav tm="0">
                                          <p:val>
                                            <p:strVal val="1+#ppt_w/2"/>
                                          </p:val>
                                        </p:tav>
                                        <p:tav tm="100000">
                                          <p:val>
                                            <p:strVal val="#ppt_x"/>
                                          </p:val>
                                        </p:tav>
                                      </p:tavLst>
                                    </p:anim>
                                    <p:anim calcmode="lin" valueType="num">
                                      <p:cBhvr additive="base">
                                        <p:cTn id="50" dur="1000" fill="hold"/>
                                        <p:tgtEl>
                                          <p:spTgt spid="10"/>
                                        </p:tgtEl>
                                        <p:attrNameLst>
                                          <p:attrName>ppt_y</p:attrName>
                                        </p:attrNameLst>
                                      </p:cBhvr>
                                      <p:tavLst>
                                        <p:tav tm="0">
                                          <p:val>
                                            <p:strVal val="#ppt_y"/>
                                          </p:val>
                                        </p:tav>
                                        <p:tav tm="100000">
                                          <p:val>
                                            <p:strVal val="#ppt_y"/>
                                          </p:val>
                                        </p:tav>
                                      </p:tavLst>
                                    </p:anim>
                                  </p:childTnLst>
                                </p:cTn>
                              </p:par>
                              <p:par>
                                <p:cTn id="51" presetID="53" presetClass="entr" presetSubtype="0" fill="hold" grpId="0" nodeType="withEffect">
                                  <p:stCondLst>
                                    <p:cond delay="1200"/>
                                  </p:stCondLst>
                                  <p:childTnLst>
                                    <p:set>
                                      <p:cBhvr>
                                        <p:cTn id="52" dur="1" fill="hold">
                                          <p:stCondLst>
                                            <p:cond delay="0"/>
                                          </p:stCondLst>
                                        </p:cTn>
                                        <p:tgtEl>
                                          <p:spTgt spid="6"/>
                                        </p:tgtEl>
                                        <p:attrNameLst>
                                          <p:attrName>style.visibility</p:attrName>
                                        </p:attrNameLst>
                                      </p:cBhvr>
                                      <p:to>
                                        <p:strVal val="visible"/>
                                      </p:to>
                                    </p:set>
                                    <p:anim calcmode="lin" valueType="num">
                                      <p:cBhvr>
                                        <p:cTn id="53" dur="1000" fill="hold"/>
                                        <p:tgtEl>
                                          <p:spTgt spid="6"/>
                                        </p:tgtEl>
                                        <p:attrNameLst>
                                          <p:attrName>ppt_w</p:attrName>
                                        </p:attrNameLst>
                                      </p:cBhvr>
                                      <p:tavLst>
                                        <p:tav tm="0">
                                          <p:val>
                                            <p:fltVal val="0"/>
                                          </p:val>
                                        </p:tav>
                                        <p:tav tm="100000">
                                          <p:val>
                                            <p:strVal val="#ppt_w"/>
                                          </p:val>
                                        </p:tav>
                                      </p:tavLst>
                                    </p:anim>
                                    <p:anim calcmode="lin" valueType="num">
                                      <p:cBhvr>
                                        <p:cTn id="54" dur="1000" fill="hold"/>
                                        <p:tgtEl>
                                          <p:spTgt spid="6"/>
                                        </p:tgtEl>
                                        <p:attrNameLst>
                                          <p:attrName>ppt_h</p:attrName>
                                        </p:attrNameLst>
                                      </p:cBhvr>
                                      <p:tavLst>
                                        <p:tav tm="0">
                                          <p:val>
                                            <p:fltVal val="0"/>
                                          </p:val>
                                        </p:tav>
                                        <p:tav tm="100000">
                                          <p:val>
                                            <p:strVal val="#ppt_h"/>
                                          </p:val>
                                        </p:tav>
                                      </p:tavLst>
                                    </p:anim>
                                    <p:animEffect transition="in" filter="fade">
                                      <p:cBhvr>
                                        <p:cTn id="55" dur="1000"/>
                                        <p:tgtEl>
                                          <p:spTgt spid="6"/>
                                        </p:tgtEl>
                                      </p:cBhvr>
                                    </p:animEffect>
                                  </p:childTnLst>
                                </p:cTn>
                              </p:par>
                              <p:par>
                                <p:cTn id="56" presetID="2" presetClass="entr" presetSubtype="2" fill="hold" nodeType="withEffect">
                                  <p:stCondLst>
                                    <p:cond delay="140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1000" fill="hold"/>
                                        <p:tgtEl>
                                          <p:spTgt spid="13"/>
                                        </p:tgtEl>
                                        <p:attrNameLst>
                                          <p:attrName>ppt_x</p:attrName>
                                        </p:attrNameLst>
                                      </p:cBhvr>
                                      <p:tavLst>
                                        <p:tav tm="0">
                                          <p:val>
                                            <p:strVal val="1+#ppt_w/2"/>
                                          </p:val>
                                        </p:tav>
                                        <p:tav tm="100000">
                                          <p:val>
                                            <p:strVal val="#ppt_x"/>
                                          </p:val>
                                        </p:tav>
                                      </p:tavLst>
                                    </p:anim>
                                    <p:anim calcmode="lin" valueType="num">
                                      <p:cBhvr additive="base">
                                        <p:cTn id="59" dur="1000" fill="hold"/>
                                        <p:tgtEl>
                                          <p:spTgt spid="13"/>
                                        </p:tgtEl>
                                        <p:attrNameLst>
                                          <p:attrName>ppt_y</p:attrName>
                                        </p:attrNameLst>
                                      </p:cBhvr>
                                      <p:tavLst>
                                        <p:tav tm="0">
                                          <p:val>
                                            <p:strVal val="#ppt_y"/>
                                          </p:val>
                                        </p:tav>
                                        <p:tav tm="100000">
                                          <p:val>
                                            <p:strVal val="#ppt_y"/>
                                          </p:val>
                                        </p:tav>
                                      </p:tavLst>
                                    </p:anim>
                                  </p:childTnLst>
                                </p:cTn>
                              </p:par>
                              <p:par>
                                <p:cTn id="60" presetID="53" presetClass="entr" presetSubtype="0" fill="hold" grpId="0" nodeType="withEffect">
                                  <p:stCondLst>
                                    <p:cond delay="1500"/>
                                  </p:stCondLst>
                                  <p:childTnLst>
                                    <p:set>
                                      <p:cBhvr>
                                        <p:cTn id="61" dur="1" fill="hold">
                                          <p:stCondLst>
                                            <p:cond delay="0"/>
                                          </p:stCondLst>
                                        </p:cTn>
                                        <p:tgtEl>
                                          <p:spTgt spid="18"/>
                                        </p:tgtEl>
                                        <p:attrNameLst>
                                          <p:attrName>style.visibility</p:attrName>
                                        </p:attrNameLst>
                                      </p:cBhvr>
                                      <p:to>
                                        <p:strVal val="visible"/>
                                      </p:to>
                                    </p:set>
                                    <p:anim calcmode="lin" valueType="num">
                                      <p:cBhvr>
                                        <p:cTn id="62" dur="1000" fill="hold"/>
                                        <p:tgtEl>
                                          <p:spTgt spid="18"/>
                                        </p:tgtEl>
                                        <p:attrNameLst>
                                          <p:attrName>ppt_w</p:attrName>
                                        </p:attrNameLst>
                                      </p:cBhvr>
                                      <p:tavLst>
                                        <p:tav tm="0">
                                          <p:val>
                                            <p:fltVal val="0"/>
                                          </p:val>
                                        </p:tav>
                                        <p:tav tm="100000">
                                          <p:val>
                                            <p:strVal val="#ppt_w"/>
                                          </p:val>
                                        </p:tav>
                                      </p:tavLst>
                                    </p:anim>
                                    <p:anim calcmode="lin" valueType="num">
                                      <p:cBhvr>
                                        <p:cTn id="63" dur="1000" fill="hold"/>
                                        <p:tgtEl>
                                          <p:spTgt spid="18"/>
                                        </p:tgtEl>
                                        <p:attrNameLst>
                                          <p:attrName>ppt_h</p:attrName>
                                        </p:attrNameLst>
                                      </p:cBhvr>
                                      <p:tavLst>
                                        <p:tav tm="0">
                                          <p:val>
                                            <p:fltVal val="0"/>
                                          </p:val>
                                        </p:tav>
                                        <p:tav tm="100000">
                                          <p:val>
                                            <p:strVal val="#ppt_h"/>
                                          </p:val>
                                        </p:tav>
                                      </p:tavLst>
                                    </p:anim>
                                    <p:animEffect transition="in" filter="fade">
                                      <p:cBhvr>
                                        <p:cTn id="64" dur="1000"/>
                                        <p:tgtEl>
                                          <p:spTgt spid="18"/>
                                        </p:tgtEl>
                                      </p:cBhvr>
                                    </p:animEffect>
                                  </p:childTnLst>
                                </p:cTn>
                              </p:par>
                              <p:par>
                                <p:cTn id="65" presetID="2" presetClass="entr" presetSubtype="2" fill="hold" nodeType="withEffect">
                                  <p:stCondLst>
                                    <p:cond delay="210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1000" fill="hold"/>
                                        <p:tgtEl>
                                          <p:spTgt spid="19"/>
                                        </p:tgtEl>
                                        <p:attrNameLst>
                                          <p:attrName>ppt_x</p:attrName>
                                        </p:attrNameLst>
                                      </p:cBhvr>
                                      <p:tavLst>
                                        <p:tav tm="0">
                                          <p:val>
                                            <p:strVal val="1+#ppt_w/2"/>
                                          </p:val>
                                        </p:tav>
                                        <p:tav tm="100000">
                                          <p:val>
                                            <p:strVal val="#ppt_x"/>
                                          </p:val>
                                        </p:tav>
                                      </p:tavLst>
                                    </p:anim>
                                    <p:anim calcmode="lin" valueType="num">
                                      <p:cBhvr additive="base">
                                        <p:cTn id="6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16" grpId="0"/>
      <p:bldP spid="17" grpId="0"/>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TextBox 24"/>
          <p:cNvSpPr txBox="1"/>
          <p:nvPr/>
        </p:nvSpPr>
        <p:spPr>
          <a:xfrm>
            <a:off x="1025957" y="3542725"/>
            <a:ext cx="842415" cy="407768"/>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defRPr/>
            </a:pPr>
            <a:r>
              <a:rPr lang="zh-CN" altLang="en-US" sz="1100" dirty="0">
                <a:solidFill>
                  <a:prstClr val="black">
                    <a:lumMod val="85000"/>
                    <a:lumOff val="15000"/>
                  </a:prstClr>
                </a:solidFill>
                <a:latin typeface="Arial" panose="020B0604020202020204" pitchFamily="34" charset="0"/>
                <a:sym typeface="Arial" panose="020B0604020202020204" pitchFamily="34" charset="0"/>
              </a:rPr>
              <a:t>点击添加</a:t>
            </a:r>
            <a:endParaRPr lang="en-US" altLang="zh-CN" sz="1100" dirty="0">
              <a:solidFill>
                <a:prstClr val="black">
                  <a:lumMod val="85000"/>
                  <a:lumOff val="15000"/>
                </a:prstClr>
              </a:solidFill>
              <a:latin typeface="Arial" panose="020B0604020202020204" pitchFamily="34" charset="0"/>
              <a:sym typeface="Arial" panose="020B0604020202020204" pitchFamily="34" charset="0"/>
            </a:endParaRPr>
          </a:p>
          <a:p>
            <a:pPr>
              <a:defRPr/>
            </a:pPr>
            <a:r>
              <a:rPr lang="zh-CN" altLang="en-US" sz="1100" dirty="0">
                <a:solidFill>
                  <a:prstClr val="black">
                    <a:lumMod val="85000"/>
                    <a:lumOff val="15000"/>
                  </a:prstClr>
                </a:solidFill>
                <a:latin typeface="Arial" panose="020B0604020202020204" pitchFamily="34" charset="0"/>
                <a:sym typeface="Arial" panose="020B0604020202020204" pitchFamily="34" charset="0"/>
              </a:rPr>
              <a:t>文字</a:t>
            </a:r>
          </a:p>
        </p:txBody>
      </p:sp>
      <p:sp>
        <p:nvSpPr>
          <p:cNvPr id="7" name="TextBox 25"/>
          <p:cNvSpPr txBox="1"/>
          <p:nvPr/>
        </p:nvSpPr>
        <p:spPr>
          <a:xfrm>
            <a:off x="2123749" y="2446485"/>
            <a:ext cx="1193420" cy="577045"/>
          </a:xfrm>
          <a:prstGeom prst="rect">
            <a:avLst/>
          </a:prstGeom>
          <a:noFill/>
        </p:spPr>
        <p:txBody>
          <a:bodyPr wrap="square" lIns="68543" tIns="34272" rIns="68543" bIns="34272" rtlCol="0" anchor="ctr">
            <a:spAutoFit/>
          </a:bodyPr>
          <a:lstStyle/>
          <a:p>
            <a:pPr algn="ctr">
              <a:defRPr/>
            </a:pPr>
            <a:r>
              <a:rPr lang="zh-CN" altLang="en-US"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rPr>
              <a:t>点击添加</a:t>
            </a:r>
            <a:endParaRPr lang="en-US" altLang="zh-CN"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endParaRPr>
          </a:p>
          <a:p>
            <a:pPr algn="ctr">
              <a:defRPr/>
            </a:pPr>
            <a:r>
              <a:rPr lang="zh-CN" altLang="en-US"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rPr>
              <a:t>文字点击添加</a:t>
            </a:r>
            <a:endParaRPr lang="en-US" altLang="zh-CN"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endParaRPr>
          </a:p>
          <a:p>
            <a:pPr algn="ctr">
              <a:defRPr/>
            </a:pPr>
            <a:r>
              <a:rPr lang="zh-CN" altLang="en-US"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rPr>
              <a:t>文字</a:t>
            </a:r>
          </a:p>
        </p:txBody>
      </p:sp>
      <p:sp>
        <p:nvSpPr>
          <p:cNvPr id="8" name="TextBox 26"/>
          <p:cNvSpPr txBox="1"/>
          <p:nvPr/>
        </p:nvSpPr>
        <p:spPr>
          <a:xfrm>
            <a:off x="3607913" y="3367350"/>
            <a:ext cx="842415" cy="407768"/>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defRPr/>
            </a:pPr>
            <a:r>
              <a:rPr lang="zh-CN" altLang="en-US" sz="1100" dirty="0">
                <a:solidFill>
                  <a:prstClr val="black">
                    <a:lumMod val="85000"/>
                    <a:lumOff val="15000"/>
                  </a:prstClr>
                </a:solidFill>
                <a:latin typeface="Arial" panose="020B0604020202020204" pitchFamily="34" charset="0"/>
                <a:sym typeface="Arial" panose="020B0604020202020204" pitchFamily="34" charset="0"/>
              </a:rPr>
              <a:t>点击添加</a:t>
            </a:r>
            <a:endParaRPr lang="en-US" altLang="zh-CN" sz="1100" dirty="0">
              <a:solidFill>
                <a:prstClr val="black">
                  <a:lumMod val="85000"/>
                  <a:lumOff val="15000"/>
                </a:prstClr>
              </a:solidFill>
              <a:latin typeface="Arial" panose="020B0604020202020204" pitchFamily="34" charset="0"/>
              <a:sym typeface="Arial" panose="020B0604020202020204" pitchFamily="34" charset="0"/>
            </a:endParaRPr>
          </a:p>
          <a:p>
            <a:pPr>
              <a:defRPr/>
            </a:pPr>
            <a:r>
              <a:rPr lang="zh-CN" altLang="en-US" sz="1100" dirty="0">
                <a:solidFill>
                  <a:prstClr val="black">
                    <a:lumMod val="85000"/>
                    <a:lumOff val="15000"/>
                  </a:prstClr>
                </a:solidFill>
                <a:latin typeface="Arial" panose="020B0604020202020204" pitchFamily="34" charset="0"/>
                <a:sym typeface="Arial" panose="020B0604020202020204" pitchFamily="34" charset="0"/>
              </a:rPr>
              <a:t>文字</a:t>
            </a:r>
          </a:p>
        </p:txBody>
      </p:sp>
      <p:sp>
        <p:nvSpPr>
          <p:cNvPr id="9" name="TextBox 36"/>
          <p:cNvSpPr txBox="1"/>
          <p:nvPr/>
        </p:nvSpPr>
        <p:spPr>
          <a:xfrm>
            <a:off x="4689429" y="2556422"/>
            <a:ext cx="1193420" cy="407768"/>
          </a:xfrm>
          <a:prstGeom prst="rect">
            <a:avLst/>
          </a:prstGeom>
          <a:noFill/>
        </p:spPr>
        <p:txBody>
          <a:bodyPr wrap="square" lIns="68543" tIns="34272" rIns="68543" bIns="34272" rtlCol="0" anchor="ctr">
            <a:spAutoFit/>
          </a:bodyPr>
          <a:lstStyle/>
          <a:p>
            <a:pPr algn="ctr">
              <a:defRPr/>
            </a:pPr>
            <a:r>
              <a:rPr lang="zh-CN" altLang="en-US"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rPr>
              <a:t>点击添加</a:t>
            </a:r>
            <a:endParaRPr lang="en-US" altLang="zh-CN"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endParaRPr>
          </a:p>
          <a:p>
            <a:pPr algn="ctr">
              <a:defRPr/>
            </a:pPr>
            <a:r>
              <a:rPr lang="zh-CN" altLang="en-US" sz="1100" dirty="0">
                <a:solidFill>
                  <a:prstClr val="black">
                    <a:lumMod val="85000"/>
                    <a:lumOff val="15000"/>
                  </a:prstClr>
                </a:solidFill>
                <a:latin typeface="Arial" panose="020B0604020202020204" pitchFamily="34" charset="0"/>
                <a:ea typeface="微软雅黑" pitchFamily="34" charset="-122"/>
                <a:sym typeface="Arial" panose="020B0604020202020204" pitchFamily="34" charset="0"/>
              </a:rPr>
              <a:t>文字点击</a:t>
            </a:r>
          </a:p>
        </p:txBody>
      </p:sp>
      <p:sp>
        <p:nvSpPr>
          <p:cNvPr id="10" name="矩形 9"/>
          <p:cNvSpPr/>
          <p:nvPr/>
        </p:nvSpPr>
        <p:spPr>
          <a:xfrm>
            <a:off x="6454228" y="1833506"/>
            <a:ext cx="1943204" cy="1246459"/>
          </a:xfrm>
          <a:prstGeom prst="rect">
            <a:avLst/>
          </a:prstGeom>
        </p:spPr>
        <p:txBody>
          <a:bodyPr wrap="square" lIns="68543" tIns="34272" rIns="68543" bIns="34272">
            <a:spAutoFit/>
          </a:bodyPr>
          <a:lstStyle/>
          <a:p>
            <a:pPr>
              <a:lnSpc>
                <a:spcPct val="150000"/>
              </a:lnSpc>
              <a:defRPr/>
            </a:pPr>
            <a:r>
              <a:rPr lang="zh-CN" altLang="en-US" sz="1100" b="1" dirty="0">
                <a:solidFill>
                  <a:prstClr val="black">
                    <a:lumMod val="75000"/>
                    <a:lumOff val="25000"/>
                  </a:prstClr>
                </a:solidFill>
                <a:latin typeface="Arial" panose="020B0604020202020204" pitchFamily="34" charset="0"/>
                <a:ea typeface="微软雅黑" pitchFamily="34" charset="-122"/>
                <a:sym typeface="Arial" panose="020B0604020202020204" pitchFamily="34" charset="0"/>
              </a:rPr>
              <a:t>点击添加小标题</a:t>
            </a:r>
            <a:endParaRPr lang="en-US" altLang="zh-CN" sz="1100" b="1" dirty="0">
              <a:solidFill>
                <a:prstClr val="black">
                  <a:lumMod val="75000"/>
                  <a:lumOff val="25000"/>
                </a:prstClr>
              </a:solidFill>
              <a:latin typeface="Arial" panose="020B0604020202020204" pitchFamily="34" charset="0"/>
              <a:ea typeface="微软雅黑" pitchFamily="34" charset="-122"/>
              <a:sym typeface="Arial" panose="020B0604020202020204" pitchFamily="34" charset="0"/>
            </a:endParaRPr>
          </a:p>
          <a:p>
            <a:pPr>
              <a:lnSpc>
                <a:spcPct val="150000"/>
              </a:lnSpc>
              <a:defRPr/>
            </a:pPr>
            <a:r>
              <a:rPr lang="zh-CN" altLang="en-US" sz="1000" dirty="0">
                <a:solidFill>
                  <a:prstClr val="black">
                    <a:lumMod val="75000"/>
                    <a:lumOff val="25000"/>
                  </a:prstClr>
                </a:solidFill>
                <a:latin typeface="Arial" panose="020B0604020202020204" pitchFamily="34" charset="0"/>
                <a:ea typeface="微软雅黑" pitchFamily="34" charset="-122"/>
                <a:sym typeface="Arial" panose="020B0604020202020204" pitchFamily="34" charset="0"/>
              </a:rPr>
              <a:t>点击输入简要文字内容，概括精炼言简意赅的说明分项内容。点击输入简要文字内容，概括精炼言简意赅的说明分项内容。</a:t>
            </a:r>
            <a:endParaRPr lang="en-US" altLang="zh-CN" sz="1000" dirty="0">
              <a:solidFill>
                <a:prstClr val="black">
                  <a:lumMod val="75000"/>
                  <a:lumOff val="25000"/>
                </a:prstClr>
              </a:solidFill>
              <a:latin typeface="Arial" panose="020B0604020202020204" pitchFamily="34" charset="0"/>
              <a:ea typeface="微软雅黑" pitchFamily="34" charset="-122"/>
              <a:cs typeface="华文黑体" pitchFamily="2" charset="-122"/>
              <a:sym typeface="Arial" panose="020B0604020202020204" pitchFamily="34" charset="0"/>
            </a:endParaRPr>
          </a:p>
        </p:txBody>
      </p:sp>
      <p:sp>
        <p:nvSpPr>
          <p:cNvPr id="12"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kern="0" dirty="0">
              <a:solidFill>
                <a:srgbClr val="41445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defRPr/>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点击添加小标题</a:t>
            </a:r>
          </a:p>
        </p:txBody>
      </p:sp>
      <p:sp>
        <p:nvSpPr>
          <p:cNvPr id="17" name="矩形 1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2194084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500"/>
                                        <p:tgtEl>
                                          <p:spTgt spid="1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14"/>
                                        </p:tgtEl>
                                        <p:attrNameLst>
                                          <p:attrName>r</p:attrName>
                                        </p:attrNameLst>
                                      </p:cBhvr>
                                    </p:animRot>
                                  </p:childTnLst>
                                </p:cTn>
                              </p:par>
                              <p:par>
                                <p:cTn id="29" presetID="53" presetClass="entr" presetSubtype="16"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8" presetClass="emph" presetSubtype="0" repeatCount="indefinite" fill="hold" grpId="1" nodeType="withEffect">
                                  <p:stCondLst>
                                    <p:cond delay="1500"/>
                                  </p:stCondLst>
                                  <p:childTnLst>
                                    <p:animRot by="64800000">
                                      <p:cBhvr>
                                        <p:cTn id="38" dur="7500" fill="hold"/>
                                        <p:tgtEl>
                                          <p:spTgt spid="12"/>
                                        </p:tgtEl>
                                        <p:attrNameLst>
                                          <p:attrName>r</p:attrName>
                                        </p:attrNameLst>
                                      </p:cBhvr>
                                    </p:animRot>
                                  </p:childTnLst>
                                </p:cTn>
                              </p:par>
                              <p:par>
                                <p:cTn id="39" presetID="53" presetClass="entr" presetSubtype="16" fill="hold" grpId="0" nodeType="withEffect">
                                  <p:stCondLst>
                                    <p:cond delay="20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8" presetClass="emph" presetSubtype="0" repeatCount="indefinite" fill="hold" grpId="1" nodeType="withEffect">
                                  <p:stCondLst>
                                    <p:cond delay="3000"/>
                                  </p:stCondLst>
                                  <p:childTnLst>
                                    <p:animRot by="-108000000">
                                      <p:cBhvr>
                                        <p:cTn id="48" dur="7500" fill="hold"/>
                                        <p:tgtEl>
                                          <p:spTgt spid="13"/>
                                        </p:tgtEl>
                                        <p:attrNameLst>
                                          <p:attrName>r</p:attrName>
                                        </p:attrNameLst>
                                      </p:cBhvr>
                                    </p:animRot>
                                  </p:childTnLst>
                                </p:cTn>
                              </p:par>
                              <p:par>
                                <p:cTn id="49" presetID="53" presetClass="entr" presetSubtype="16" fill="hold" grpId="0" nodeType="withEffect">
                                  <p:stCondLst>
                                    <p:cond delay="400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10" presetClass="entr" presetSubtype="0" fill="hold" grpId="0" nodeType="withEffect">
                                  <p:stCondLst>
                                    <p:cond delay="450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8" presetClass="emph" presetSubtype="0" repeatCount="indefinite" fill="hold" grpId="1" nodeType="withEffect">
                                  <p:stCondLst>
                                    <p:cond delay="4500"/>
                                  </p:stCondLst>
                                  <p:childTnLst>
                                    <p:animRot by="86400000">
                                      <p:cBhvr>
                                        <p:cTn id="58" dur="7000" fill="hold"/>
                                        <p:tgtEl>
                                          <p:spTgt spid="15"/>
                                        </p:tgtEl>
                                        <p:attrNameLst>
                                          <p:attrName>r</p:attrName>
                                        </p:attrNameLst>
                                      </p:cBhvr>
                                    </p:animRot>
                                  </p:childTnLst>
                                </p:cTn>
                              </p:par>
                              <p:par>
                                <p:cTn id="59" presetID="53" presetClass="entr" presetSubtype="16" fill="hold" grpId="0" nodeType="withEffect">
                                  <p:stCondLst>
                                    <p:cond delay="500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ppt_w</p:attrName>
                                        </p:attrNameLst>
                                      </p:cBhvr>
                                      <p:tavLst>
                                        <p:tav tm="0">
                                          <p:val>
                                            <p:fltVal val="0"/>
                                          </p:val>
                                        </p:tav>
                                        <p:tav tm="100000">
                                          <p:val>
                                            <p:strVal val="#ppt_w"/>
                                          </p:val>
                                        </p:tav>
                                      </p:tavLst>
                                    </p:anim>
                                    <p:anim calcmode="lin" valueType="num">
                                      <p:cBhvr>
                                        <p:cTn id="62" dur="500" fill="hold"/>
                                        <p:tgtEl>
                                          <p:spTgt spid="9"/>
                                        </p:tgtEl>
                                        <p:attrNameLst>
                                          <p:attrName>ppt_h</p:attrName>
                                        </p:attrNameLst>
                                      </p:cBhvr>
                                      <p:tavLst>
                                        <p:tav tm="0">
                                          <p:val>
                                            <p:fltVal val="0"/>
                                          </p:val>
                                        </p:tav>
                                        <p:tav tm="100000">
                                          <p:val>
                                            <p:strVal val="#ppt_h"/>
                                          </p:val>
                                        </p:tav>
                                      </p:tavLst>
                                    </p:anim>
                                    <p:animEffect transition="in" filter="fade">
                                      <p:cBhvr>
                                        <p:cTn id="63" dur="500"/>
                                        <p:tgtEl>
                                          <p:spTgt spid="9"/>
                                        </p:tgtEl>
                                      </p:cBhvr>
                                    </p:animEffect>
                                  </p:childTnLst>
                                </p:cTn>
                              </p:par>
                              <p:par>
                                <p:cTn id="64" presetID="22" presetClass="entr" presetSubtype="8" fill="hold" grpId="0" nodeType="withEffect">
                                  <p:stCondLst>
                                    <p:cond delay="650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p:bldP spid="7" grpId="0"/>
      <p:bldP spid="8" grpId="0"/>
      <p:bldP spid="9" grpId="0"/>
      <p:bldP spid="10" grpId="0"/>
      <p:bldP spid="12" grpId="0" animBg="1"/>
      <p:bldP spid="12" grpId="1" animBg="1"/>
      <p:bldP spid="13" grpId="0" animBg="1"/>
      <p:bldP spid="13" grpId="1" animBg="1"/>
      <p:bldP spid="14" grpId="0" animBg="1"/>
      <p:bldP spid="14" grpId="1" animBg="1"/>
      <p:bldP spid="15" grpId="0" animBg="1"/>
      <p:bldP spid="15" grpId="1"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Shape 14344"/>
          <p:cNvSpPr/>
          <p:nvPr/>
        </p:nvSpPr>
        <p:spPr>
          <a:xfrm flipH="1">
            <a:off x="5195026" y="1678907"/>
            <a:ext cx="1018195" cy="1"/>
          </a:xfrm>
          <a:prstGeom prst="line">
            <a:avLst/>
          </a:prstGeom>
          <a:ln w="6350">
            <a:solidFill>
              <a:sysClr val="windowText" lastClr="000000">
                <a:lumMod val="75000"/>
                <a:lumOff val="25000"/>
              </a:sysClr>
            </a:solidFill>
            <a:prstDash val="dash"/>
            <a:round/>
            <a:headEnd type="oval"/>
          </a:ln>
        </p:spPr>
        <p:txBody>
          <a:bodyPr lIns="0" tIns="0" rIns="0" bIns="0"/>
          <a:lstStyle/>
          <a:p>
            <a:pPr defTabSz="914126">
              <a:defRPr sz="1200">
                <a:uFillTx/>
                <a:latin typeface="+mj-lt"/>
                <a:ea typeface="+mj-ea"/>
                <a:cs typeface="+mj-cs"/>
                <a:sym typeface="Helvetica"/>
              </a:defRPr>
            </a:pPr>
            <a:endParaRPr sz="12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4345"/>
          <p:cNvSpPr/>
          <p:nvPr/>
        </p:nvSpPr>
        <p:spPr>
          <a:xfrm>
            <a:off x="6393306" y="1460165"/>
            <a:ext cx="1640259" cy="276912"/>
          </a:xfrm>
          <a:prstGeom prst="rect">
            <a:avLst/>
          </a:prstGeom>
          <a:noFill/>
          <a:ln w="12700" cap="flat">
            <a:noFill/>
            <a:miter lim="400000"/>
          </a:ln>
          <a:effectLst/>
        </p:spPr>
        <p:txBody>
          <a:bodyPr wrap="square" lIns="45705" tIns="45705" rIns="45705" bIns="45705"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单击添加标题</a:t>
            </a:r>
            <a:endParaRPr lang="en-US" altLang="zh-CN"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 name="Shape 14346"/>
          <p:cNvSpPr/>
          <p:nvPr/>
        </p:nvSpPr>
        <p:spPr>
          <a:xfrm>
            <a:off x="6306876" y="1746731"/>
            <a:ext cx="1991939" cy="715357"/>
          </a:xfrm>
          <a:prstGeom prst="rect">
            <a:avLst/>
          </a:prstGeom>
          <a:noFill/>
          <a:ln w="12700" cap="flat">
            <a:noFill/>
            <a:miter lim="400000"/>
          </a:ln>
          <a:effectLst/>
        </p:spPr>
        <p:txBody>
          <a:bodyPr wrap="square" lIns="45705" tIns="45705" rIns="45705" bIns="45705"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900" dirty="0">
                <a:solidFill>
                  <a:schemeClr val="tx1">
                    <a:lumMod val="50000"/>
                    <a:lumOff val="50000"/>
                  </a:schemeClr>
                </a:solidFill>
                <a:uFillTx/>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sz="900" dirty="0">
              <a:solidFill>
                <a:schemeClr val="tx1">
                  <a:lumMod val="50000"/>
                  <a:lumOff val="50000"/>
                </a:schemeClr>
              </a:solidFill>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4348"/>
          <p:cNvSpPr/>
          <p:nvPr/>
        </p:nvSpPr>
        <p:spPr>
          <a:xfrm>
            <a:off x="6741942" y="2774988"/>
            <a:ext cx="1429347" cy="276912"/>
          </a:xfrm>
          <a:prstGeom prst="rect">
            <a:avLst/>
          </a:prstGeom>
          <a:noFill/>
          <a:ln w="12700" cap="flat">
            <a:noFill/>
            <a:miter lim="400000"/>
          </a:ln>
          <a:effectLst/>
        </p:spPr>
        <p:txBody>
          <a:bodyPr wrap="square" lIns="45705" tIns="45705" rIns="45705" bIns="45705" numCol="1" anchor="t">
            <a:spAutoFit/>
          </a:bodyPr>
          <a:lstStyle>
            <a:lvl1pP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r>
              <a:rPr lang="zh-CN" altLang="en-US"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单击添加标题</a:t>
            </a:r>
            <a:endParaRPr lang="en-US" altLang="zh-CN"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0" name="Shape 14349"/>
          <p:cNvSpPr/>
          <p:nvPr/>
        </p:nvSpPr>
        <p:spPr>
          <a:xfrm>
            <a:off x="6663709" y="3069465"/>
            <a:ext cx="1899284" cy="715357"/>
          </a:xfrm>
          <a:prstGeom prst="rect">
            <a:avLst/>
          </a:prstGeom>
          <a:noFill/>
          <a:ln w="12700" cap="flat">
            <a:noFill/>
            <a:miter lim="400000"/>
          </a:ln>
          <a:effectLst/>
        </p:spPr>
        <p:txBody>
          <a:bodyPr wrap="square" lIns="45705" tIns="45705" rIns="45705" bIns="45705" numCol="1" anchor="t">
            <a:spAutoFit/>
          </a:bodyPr>
          <a:lstStyle>
            <a:lvl1pP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nSpc>
                <a:spcPct val="150000"/>
              </a:lnSpc>
              <a:defRPr sz="1800">
                <a:solidFill>
                  <a:srgbClr val="000000"/>
                </a:solidFill>
                <a:uFillTx/>
              </a:defRPr>
            </a:pPr>
            <a:r>
              <a:rPr lang="zh-CN" altLang="en-US" sz="900" dirty="0">
                <a:solidFill>
                  <a:schemeClr val="tx1">
                    <a:lumMod val="50000"/>
                    <a:lumOff val="50000"/>
                  </a:schemeClr>
                </a:solidFill>
                <a:uFillTx/>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sz="900" dirty="0">
              <a:solidFill>
                <a:schemeClr val="tx1">
                  <a:lumMod val="50000"/>
                  <a:lumOff val="50000"/>
                </a:schemeClr>
              </a:solidFill>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4351"/>
          <p:cNvSpPr/>
          <p:nvPr/>
        </p:nvSpPr>
        <p:spPr>
          <a:xfrm flipH="1">
            <a:off x="6136108" y="2935514"/>
            <a:ext cx="484313" cy="1"/>
          </a:xfrm>
          <a:prstGeom prst="line">
            <a:avLst/>
          </a:prstGeom>
          <a:ln w="6350">
            <a:solidFill>
              <a:sysClr val="windowText" lastClr="000000">
                <a:lumMod val="75000"/>
                <a:lumOff val="25000"/>
              </a:sysClr>
            </a:solidFill>
            <a:prstDash val="dash"/>
            <a:round/>
            <a:headEnd type="oval"/>
          </a:ln>
        </p:spPr>
        <p:txBody>
          <a:bodyPr lIns="0" tIns="0" rIns="0" bIns="0"/>
          <a:lstStyle/>
          <a:p>
            <a:pPr defTabSz="914126">
              <a:defRPr sz="1200">
                <a:uFillTx/>
                <a:latin typeface="+mj-lt"/>
                <a:ea typeface="+mj-ea"/>
                <a:cs typeface="+mj-cs"/>
                <a:sym typeface="Helvetica"/>
              </a:defRPr>
            </a:pPr>
            <a:endParaRPr sz="12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4352"/>
          <p:cNvSpPr/>
          <p:nvPr/>
        </p:nvSpPr>
        <p:spPr>
          <a:xfrm>
            <a:off x="2674747" y="3597687"/>
            <a:ext cx="1429346" cy="276912"/>
          </a:xfrm>
          <a:prstGeom prst="rect">
            <a:avLst/>
          </a:prstGeom>
          <a:noFill/>
          <a:ln w="12700" cap="flat">
            <a:noFill/>
            <a:miter lim="400000"/>
          </a:ln>
          <a:effectLst/>
        </p:spPr>
        <p:txBody>
          <a:bodyPr wrap="square" lIns="45705" tIns="45705" rIns="45705" bIns="45705" numCol="1" anchor="t">
            <a:spAutoFit/>
          </a:bodyPr>
          <a:lstStyle>
            <a:lvl1pPr algn="r">
              <a:spcBef>
                <a:spcPts val="200"/>
              </a:spcBef>
              <a:defRPr sz="1200">
                <a:solidFill>
                  <a:srgbClr val="3A5063"/>
                </a:solidFill>
                <a:uFill>
                  <a:solidFill>
                    <a:srgbClr val="3A5063"/>
                  </a:solidFill>
                </a:uFill>
                <a:latin typeface="Roboto condensed"/>
                <a:ea typeface="Roboto condensed"/>
                <a:cs typeface="Roboto condensed"/>
                <a:sym typeface="Roboto condensed"/>
              </a:defRPr>
            </a:lvl1pPr>
          </a:lstStyle>
          <a:p>
            <a:pPr algn="l"/>
            <a:r>
              <a:rPr lang="zh-CN" altLang="en-US"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单击添加标题</a:t>
            </a:r>
            <a:endParaRPr lang="en-US" altLang="zh-CN"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4" name="Shape 14353"/>
          <p:cNvSpPr/>
          <p:nvPr/>
        </p:nvSpPr>
        <p:spPr>
          <a:xfrm>
            <a:off x="2610554" y="3897461"/>
            <a:ext cx="2123296" cy="1015632"/>
          </a:xfrm>
          <a:prstGeom prst="rect">
            <a:avLst/>
          </a:prstGeom>
          <a:noFill/>
          <a:ln w="12700" cap="flat">
            <a:noFill/>
            <a:miter lim="400000"/>
          </a:ln>
          <a:effectLst/>
        </p:spPr>
        <p:txBody>
          <a:bodyPr wrap="square" lIns="45705" tIns="45705" rIns="45705" bIns="45705" numCol="1" anchor="t">
            <a:spAutoFit/>
          </a:bodyPr>
          <a:lstStyle>
            <a:lvl1pPr algn="r">
              <a:lnSpc>
                <a:spcPct val="120000"/>
              </a:lnSpc>
              <a:spcBef>
                <a:spcPts val="100"/>
              </a:spcBef>
              <a:defRPr sz="700">
                <a:solidFill>
                  <a:srgbClr val="808080"/>
                </a:solidFill>
                <a:uFill>
                  <a:solidFill>
                    <a:srgbClr val="808080"/>
                  </a:solidFill>
                </a:uFill>
                <a:latin typeface="Roboto condensed"/>
                <a:ea typeface="Roboto condensed"/>
                <a:cs typeface="Roboto condensed"/>
                <a:sym typeface="Roboto condensed"/>
              </a:defRPr>
            </a:lvl1pPr>
          </a:lstStyle>
          <a:p>
            <a:pPr algn="l">
              <a:lnSpc>
                <a:spcPct val="150000"/>
              </a:lnSpc>
              <a:defRPr sz="1800">
                <a:solidFill>
                  <a:srgbClr val="000000"/>
                </a:solidFill>
                <a:uFillTx/>
              </a:defRPr>
            </a:pPr>
            <a:r>
              <a:rPr lang="zh-CN" altLang="en-US" sz="1000" dirty="0">
                <a:solidFill>
                  <a:prstClr val="black">
                    <a:lumMod val="75000"/>
                    <a:lumOff val="25000"/>
                  </a:prstClr>
                </a:solidFill>
                <a:uFillTx/>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r>
              <a:rPr sz="1000" dirty="0">
                <a:solidFill>
                  <a:prstClr val="black">
                    <a:lumMod val="75000"/>
                    <a:lumOff val="25000"/>
                  </a:prstClr>
                </a:solidFill>
                <a:uFillTx/>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1000" dirty="0">
                <a:solidFill>
                  <a:prstClr val="black">
                    <a:lumMod val="75000"/>
                    <a:lumOff val="25000"/>
                  </a:prstClr>
                </a:solidFill>
                <a:uFillTx/>
                <a:latin typeface="Arial" panose="020B0604020202020204" pitchFamily="34" charset="0"/>
                <a:ea typeface="微软雅黑" panose="020B0503020204020204" pitchFamily="34" charset="-122"/>
                <a:cs typeface="+mn-ea"/>
                <a:sym typeface="Arial" panose="020B0604020202020204" pitchFamily="34" charset="0"/>
              </a:rPr>
              <a:t>单击此处添加标题</a:t>
            </a:r>
            <a:endParaRPr sz="1000" dirty="0">
              <a:solidFill>
                <a:prstClr val="black">
                  <a:lumMod val="75000"/>
                  <a:lumOff val="25000"/>
                </a:prstClr>
              </a:solidFill>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4355"/>
          <p:cNvSpPr/>
          <p:nvPr/>
        </p:nvSpPr>
        <p:spPr>
          <a:xfrm>
            <a:off x="3735794" y="3462879"/>
            <a:ext cx="484313" cy="1"/>
          </a:xfrm>
          <a:prstGeom prst="line">
            <a:avLst/>
          </a:prstGeom>
          <a:ln w="6350">
            <a:solidFill>
              <a:sysClr val="windowText" lastClr="000000">
                <a:lumMod val="75000"/>
                <a:lumOff val="25000"/>
              </a:sysClr>
            </a:solidFill>
            <a:prstDash val="dash"/>
            <a:round/>
            <a:headEnd type="oval"/>
          </a:ln>
        </p:spPr>
        <p:txBody>
          <a:bodyPr lIns="0" tIns="0" rIns="0" bIns="0"/>
          <a:lstStyle/>
          <a:p>
            <a:pPr defTabSz="914126">
              <a:defRPr sz="1200">
                <a:uFillTx/>
                <a:latin typeface="+mj-lt"/>
                <a:ea typeface="+mj-ea"/>
                <a:cs typeface="+mj-cs"/>
                <a:sym typeface="Helvetica"/>
              </a:defRPr>
            </a:pPr>
            <a:endParaRPr sz="12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组合 13"/>
          <p:cNvGrpSpPr/>
          <p:nvPr/>
        </p:nvGrpSpPr>
        <p:grpSpPr>
          <a:xfrm>
            <a:off x="850057" y="1700485"/>
            <a:ext cx="1721795" cy="2646688"/>
            <a:chOff x="719417" y="924080"/>
            <a:chExt cx="2177519" cy="3346179"/>
          </a:xfrm>
        </p:grpSpPr>
        <p:grpSp>
          <p:nvGrpSpPr>
            <p:cNvPr id="17" name="Group 14"/>
            <p:cNvGrpSpPr/>
            <p:nvPr/>
          </p:nvGrpSpPr>
          <p:grpSpPr bwMode="auto">
            <a:xfrm flipH="1">
              <a:off x="719417" y="1320154"/>
              <a:ext cx="1517119" cy="2950105"/>
              <a:chOff x="6476" y="614"/>
              <a:chExt cx="559" cy="1087"/>
            </a:xfrm>
            <a:solidFill>
              <a:sysClr val="windowText" lastClr="000000">
                <a:lumMod val="65000"/>
                <a:lumOff val="35000"/>
              </a:sysClr>
            </a:solidFill>
          </p:grpSpPr>
          <p:sp>
            <p:nvSpPr>
              <p:cNvPr id="24" name="Freeform 10"/>
              <p:cNvSpPr/>
              <p:nvPr/>
            </p:nvSpPr>
            <p:spPr bwMode="auto">
              <a:xfrm flipV="1">
                <a:off x="6727" y="614"/>
                <a:ext cx="272" cy="265"/>
              </a:xfrm>
              <a:custGeom>
                <a:avLst/>
                <a:gdLst>
                  <a:gd name="T0" fmla="*/ 546 w 1187"/>
                  <a:gd name="T1" fmla="*/ 1128 h 1165"/>
                  <a:gd name="T2" fmla="*/ 1159 w 1187"/>
                  <a:gd name="T3" fmla="*/ 626 h 1165"/>
                  <a:gd name="T4" fmla="*/ 767 w 1187"/>
                  <a:gd name="T5" fmla="*/ 43 h 1165"/>
                  <a:gd name="T6" fmla="*/ 308 w 1187"/>
                  <a:gd name="T7" fmla="*/ 105 h 1165"/>
                  <a:gd name="T8" fmla="*/ 68 w 1187"/>
                  <a:gd name="T9" fmla="*/ 715 h 1165"/>
                  <a:gd name="T10" fmla="*/ 546 w 1187"/>
                  <a:gd name="T11" fmla="*/ 1128 h 1165"/>
                </a:gdLst>
                <a:ahLst/>
                <a:cxnLst>
                  <a:cxn ang="0">
                    <a:pos x="T0" y="T1"/>
                  </a:cxn>
                  <a:cxn ang="0">
                    <a:pos x="T2" y="T3"/>
                  </a:cxn>
                  <a:cxn ang="0">
                    <a:pos x="T4" y="T5"/>
                  </a:cxn>
                  <a:cxn ang="0">
                    <a:pos x="T6" y="T7"/>
                  </a:cxn>
                  <a:cxn ang="0">
                    <a:pos x="T8" y="T9"/>
                  </a:cxn>
                  <a:cxn ang="0">
                    <a:pos x="T10" y="T11"/>
                  </a:cxn>
                </a:cxnLst>
                <a:rect l="0" t="0" r="r" b="b"/>
                <a:pathLst>
                  <a:path w="1187" h="1165">
                    <a:moveTo>
                      <a:pt x="546" y="1128"/>
                    </a:moveTo>
                    <a:cubicBezTo>
                      <a:pt x="843" y="1165"/>
                      <a:pt x="1137" y="923"/>
                      <a:pt x="1159" y="626"/>
                    </a:cubicBezTo>
                    <a:cubicBezTo>
                      <a:pt x="1187" y="371"/>
                      <a:pt x="1012" y="114"/>
                      <a:pt x="767" y="43"/>
                    </a:cubicBezTo>
                    <a:cubicBezTo>
                      <a:pt x="615" y="0"/>
                      <a:pt x="443" y="20"/>
                      <a:pt x="308" y="105"/>
                    </a:cubicBezTo>
                    <a:cubicBezTo>
                      <a:pt x="111" y="230"/>
                      <a:pt x="0" y="487"/>
                      <a:pt x="68" y="715"/>
                    </a:cubicBezTo>
                    <a:cubicBezTo>
                      <a:pt x="121" y="936"/>
                      <a:pt x="323" y="1102"/>
                      <a:pt x="546" y="112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defTabSz="914126">
                  <a:defRPr/>
                </a:pPr>
                <a:endParaRPr lang="zh-CN" altLang="en-US" sz="1999"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2"/>
              <p:cNvSpPr/>
              <p:nvPr/>
            </p:nvSpPr>
            <p:spPr bwMode="auto">
              <a:xfrm flipV="1">
                <a:off x="6476" y="903"/>
                <a:ext cx="485" cy="798"/>
              </a:xfrm>
              <a:custGeom>
                <a:avLst/>
                <a:gdLst>
                  <a:gd name="T0" fmla="*/ 1539 w 2208"/>
                  <a:gd name="T1" fmla="*/ 3515 h 3515"/>
                  <a:gd name="T2" fmla="*/ 2070 w 2208"/>
                  <a:gd name="T3" fmla="*/ 3487 h 3515"/>
                  <a:gd name="T4" fmla="*/ 2131 w 2208"/>
                  <a:gd name="T5" fmla="*/ 2626 h 3515"/>
                  <a:gd name="T6" fmla="*/ 2123 w 2208"/>
                  <a:gd name="T7" fmla="*/ 1758 h 3515"/>
                  <a:gd name="T8" fmla="*/ 1927 w 2208"/>
                  <a:gd name="T9" fmla="*/ 1030 h 3515"/>
                  <a:gd name="T10" fmla="*/ 2056 w 2208"/>
                  <a:gd name="T11" fmla="*/ 837 h 3515"/>
                  <a:gd name="T12" fmla="*/ 1679 w 2208"/>
                  <a:gd name="T13" fmla="*/ 525 h 3515"/>
                  <a:gd name="T14" fmla="*/ 1545 w 2208"/>
                  <a:gd name="T15" fmla="*/ 821 h 3515"/>
                  <a:gd name="T16" fmla="*/ 1487 w 2208"/>
                  <a:gd name="T17" fmla="*/ 1610 h 3515"/>
                  <a:gd name="T18" fmla="*/ 1072 w 2208"/>
                  <a:gd name="T19" fmla="*/ 976 h 3515"/>
                  <a:gd name="T20" fmla="*/ 1216 w 2208"/>
                  <a:gd name="T21" fmla="*/ 73 h 3515"/>
                  <a:gd name="T22" fmla="*/ 789 w 2208"/>
                  <a:gd name="T23" fmla="*/ 49 h 3515"/>
                  <a:gd name="T24" fmla="*/ 616 w 2208"/>
                  <a:gd name="T25" fmla="*/ 1012 h 3515"/>
                  <a:gd name="T26" fmla="*/ 1152 w 2208"/>
                  <a:gd name="T27" fmla="*/ 1926 h 3515"/>
                  <a:gd name="T28" fmla="*/ 1211 w 2208"/>
                  <a:gd name="T29" fmla="*/ 2413 h 3515"/>
                  <a:gd name="T30" fmla="*/ 842 w 2208"/>
                  <a:gd name="T31" fmla="*/ 2303 h 3515"/>
                  <a:gd name="T32" fmla="*/ 56 w 2208"/>
                  <a:gd name="T33" fmla="*/ 2338 h 3515"/>
                  <a:gd name="T34" fmla="*/ 63 w 2208"/>
                  <a:gd name="T35" fmla="*/ 2756 h 3515"/>
                  <a:gd name="T36" fmla="*/ 680 w 2208"/>
                  <a:gd name="T37" fmla="*/ 2748 h 3515"/>
                  <a:gd name="T38" fmla="*/ 694 w 2208"/>
                  <a:gd name="T39" fmla="*/ 2700 h 3515"/>
                  <a:gd name="T40" fmla="*/ 391 w 2208"/>
                  <a:gd name="T41" fmla="*/ 2370 h 3515"/>
                  <a:gd name="T42" fmla="*/ 789 w 2208"/>
                  <a:gd name="T43" fmla="*/ 2742 h 3515"/>
                  <a:gd name="T44" fmla="*/ 1006 w 2208"/>
                  <a:gd name="T45" fmla="*/ 2733 h 3515"/>
                  <a:gd name="T46" fmla="*/ 1539 w 2208"/>
                  <a:gd name="T47" fmla="*/ 3515 h 3515"/>
                  <a:gd name="connsiteX0" fmla="*/ 6896 w 9724"/>
                  <a:gd name="connsiteY0" fmla="*/ 9952 h 9952"/>
                  <a:gd name="connsiteX1" fmla="*/ 9301 w 9724"/>
                  <a:gd name="connsiteY1" fmla="*/ 9872 h 9952"/>
                  <a:gd name="connsiteX2" fmla="*/ 9577 w 9724"/>
                  <a:gd name="connsiteY2" fmla="*/ 7423 h 9952"/>
                  <a:gd name="connsiteX3" fmla="*/ 9541 w 9724"/>
                  <a:gd name="connsiteY3" fmla="*/ 4953 h 9952"/>
                  <a:gd name="connsiteX4" fmla="*/ 8653 w 9724"/>
                  <a:gd name="connsiteY4" fmla="*/ 2882 h 9952"/>
                  <a:gd name="connsiteX5" fmla="*/ 9238 w 9724"/>
                  <a:gd name="connsiteY5" fmla="*/ 2333 h 9952"/>
                  <a:gd name="connsiteX6" fmla="*/ 7530 w 9724"/>
                  <a:gd name="connsiteY6" fmla="*/ 1446 h 9952"/>
                  <a:gd name="connsiteX7" fmla="*/ 6923 w 9724"/>
                  <a:gd name="connsiteY7" fmla="*/ 2288 h 9952"/>
                  <a:gd name="connsiteX8" fmla="*/ 6661 w 9724"/>
                  <a:gd name="connsiteY8" fmla="*/ 4532 h 9952"/>
                  <a:gd name="connsiteX9" fmla="*/ 4781 w 9724"/>
                  <a:gd name="connsiteY9" fmla="*/ 2729 h 9952"/>
                  <a:gd name="connsiteX10" fmla="*/ 5433 w 9724"/>
                  <a:gd name="connsiteY10" fmla="*/ 160 h 9952"/>
                  <a:gd name="connsiteX11" fmla="*/ 3499 w 9724"/>
                  <a:gd name="connsiteY11" fmla="*/ 91 h 9952"/>
                  <a:gd name="connsiteX12" fmla="*/ 2716 w 9724"/>
                  <a:gd name="connsiteY12" fmla="*/ 2831 h 9952"/>
                  <a:gd name="connsiteX13" fmla="*/ 5143 w 9724"/>
                  <a:gd name="connsiteY13" fmla="*/ 5431 h 9952"/>
                  <a:gd name="connsiteX14" fmla="*/ 5411 w 9724"/>
                  <a:gd name="connsiteY14" fmla="*/ 6817 h 9952"/>
                  <a:gd name="connsiteX15" fmla="*/ 3739 w 9724"/>
                  <a:gd name="connsiteY15" fmla="*/ 6504 h 9952"/>
                  <a:gd name="connsiteX16" fmla="*/ 180 w 9724"/>
                  <a:gd name="connsiteY16" fmla="*/ 6603 h 9952"/>
                  <a:gd name="connsiteX17" fmla="*/ 211 w 9724"/>
                  <a:gd name="connsiteY17" fmla="*/ 7793 h 9952"/>
                  <a:gd name="connsiteX18" fmla="*/ 3006 w 9724"/>
                  <a:gd name="connsiteY18" fmla="*/ 7770 h 9952"/>
                  <a:gd name="connsiteX19" fmla="*/ 3069 w 9724"/>
                  <a:gd name="connsiteY19" fmla="*/ 7633 h 9952"/>
                  <a:gd name="connsiteX20" fmla="*/ 3499 w 9724"/>
                  <a:gd name="connsiteY20" fmla="*/ 7753 h 9952"/>
                  <a:gd name="connsiteX21" fmla="*/ 4482 w 9724"/>
                  <a:gd name="connsiteY21" fmla="*/ 7727 h 9952"/>
                  <a:gd name="connsiteX22" fmla="*/ 6896 w 9724"/>
                  <a:gd name="connsiteY22" fmla="*/ 9952 h 9952"/>
                  <a:gd name="connsiteX0-1" fmla="*/ 7092 w 10000"/>
                  <a:gd name="connsiteY0-2" fmla="*/ 10000 h 10000"/>
                  <a:gd name="connsiteX1-3" fmla="*/ 9565 w 10000"/>
                  <a:gd name="connsiteY1-4" fmla="*/ 9920 h 10000"/>
                  <a:gd name="connsiteX2-5" fmla="*/ 9849 w 10000"/>
                  <a:gd name="connsiteY2-6" fmla="*/ 7459 h 10000"/>
                  <a:gd name="connsiteX3-7" fmla="*/ 9812 w 10000"/>
                  <a:gd name="connsiteY3-8" fmla="*/ 4977 h 10000"/>
                  <a:gd name="connsiteX4-9" fmla="*/ 8899 w 10000"/>
                  <a:gd name="connsiteY4-10" fmla="*/ 2896 h 10000"/>
                  <a:gd name="connsiteX5-11" fmla="*/ 9500 w 10000"/>
                  <a:gd name="connsiteY5-12" fmla="*/ 2344 h 10000"/>
                  <a:gd name="connsiteX6-13" fmla="*/ 7744 w 10000"/>
                  <a:gd name="connsiteY6-14" fmla="*/ 1453 h 10000"/>
                  <a:gd name="connsiteX7-15" fmla="*/ 7119 w 10000"/>
                  <a:gd name="connsiteY7-16" fmla="*/ 2299 h 10000"/>
                  <a:gd name="connsiteX8-17" fmla="*/ 6850 w 10000"/>
                  <a:gd name="connsiteY8-18" fmla="*/ 4554 h 10000"/>
                  <a:gd name="connsiteX9-19" fmla="*/ 4917 w 10000"/>
                  <a:gd name="connsiteY9-20" fmla="*/ 2742 h 10000"/>
                  <a:gd name="connsiteX10-21" fmla="*/ 5587 w 10000"/>
                  <a:gd name="connsiteY10-22" fmla="*/ 161 h 10000"/>
                  <a:gd name="connsiteX11-23" fmla="*/ 3598 w 10000"/>
                  <a:gd name="connsiteY11-24" fmla="*/ 91 h 10000"/>
                  <a:gd name="connsiteX12-25" fmla="*/ 2793 w 10000"/>
                  <a:gd name="connsiteY12-26" fmla="*/ 2845 h 10000"/>
                  <a:gd name="connsiteX13-27" fmla="*/ 5289 w 10000"/>
                  <a:gd name="connsiteY13-28" fmla="*/ 5457 h 10000"/>
                  <a:gd name="connsiteX14-29" fmla="*/ 5565 w 10000"/>
                  <a:gd name="connsiteY14-30" fmla="*/ 6850 h 10000"/>
                  <a:gd name="connsiteX15-31" fmla="*/ 3845 w 10000"/>
                  <a:gd name="connsiteY15-32" fmla="*/ 6535 h 10000"/>
                  <a:gd name="connsiteX16-33" fmla="*/ 185 w 10000"/>
                  <a:gd name="connsiteY16-34" fmla="*/ 6635 h 10000"/>
                  <a:gd name="connsiteX17-35" fmla="*/ 217 w 10000"/>
                  <a:gd name="connsiteY17-36" fmla="*/ 7831 h 10000"/>
                  <a:gd name="connsiteX18-37" fmla="*/ 3091 w 10000"/>
                  <a:gd name="connsiteY18-38" fmla="*/ 7807 h 10000"/>
                  <a:gd name="connsiteX19-39" fmla="*/ 3598 w 10000"/>
                  <a:gd name="connsiteY19-40" fmla="*/ 7790 h 10000"/>
                  <a:gd name="connsiteX20-41" fmla="*/ 4609 w 10000"/>
                  <a:gd name="connsiteY20-42" fmla="*/ 7764 h 10000"/>
                  <a:gd name="connsiteX21-43" fmla="*/ 7092 w 10000"/>
                  <a:gd name="connsiteY21-44" fmla="*/ 10000 h 10000"/>
                  <a:gd name="connsiteX0-45" fmla="*/ 7092 w 10000"/>
                  <a:gd name="connsiteY0-46" fmla="*/ 10000 h 10000"/>
                  <a:gd name="connsiteX1-47" fmla="*/ 9565 w 10000"/>
                  <a:gd name="connsiteY1-48" fmla="*/ 9920 h 10000"/>
                  <a:gd name="connsiteX2-49" fmla="*/ 9849 w 10000"/>
                  <a:gd name="connsiteY2-50" fmla="*/ 7459 h 10000"/>
                  <a:gd name="connsiteX3-51" fmla="*/ 9812 w 10000"/>
                  <a:gd name="connsiteY3-52" fmla="*/ 4977 h 10000"/>
                  <a:gd name="connsiteX4-53" fmla="*/ 8899 w 10000"/>
                  <a:gd name="connsiteY4-54" fmla="*/ 2896 h 10000"/>
                  <a:gd name="connsiteX5-55" fmla="*/ 9500 w 10000"/>
                  <a:gd name="connsiteY5-56" fmla="*/ 2344 h 10000"/>
                  <a:gd name="connsiteX6-57" fmla="*/ 7744 w 10000"/>
                  <a:gd name="connsiteY6-58" fmla="*/ 1453 h 10000"/>
                  <a:gd name="connsiteX7-59" fmla="*/ 7119 w 10000"/>
                  <a:gd name="connsiteY7-60" fmla="*/ 2299 h 10000"/>
                  <a:gd name="connsiteX8-61" fmla="*/ 6850 w 10000"/>
                  <a:gd name="connsiteY8-62" fmla="*/ 4554 h 10000"/>
                  <a:gd name="connsiteX9-63" fmla="*/ 4917 w 10000"/>
                  <a:gd name="connsiteY9-64" fmla="*/ 2742 h 10000"/>
                  <a:gd name="connsiteX10-65" fmla="*/ 5587 w 10000"/>
                  <a:gd name="connsiteY10-66" fmla="*/ 161 h 10000"/>
                  <a:gd name="connsiteX11-67" fmla="*/ 3598 w 10000"/>
                  <a:gd name="connsiteY11-68" fmla="*/ 91 h 10000"/>
                  <a:gd name="connsiteX12-69" fmla="*/ 2793 w 10000"/>
                  <a:gd name="connsiteY12-70" fmla="*/ 2845 h 10000"/>
                  <a:gd name="connsiteX13-71" fmla="*/ 5289 w 10000"/>
                  <a:gd name="connsiteY13-72" fmla="*/ 5457 h 10000"/>
                  <a:gd name="connsiteX14-73" fmla="*/ 5565 w 10000"/>
                  <a:gd name="connsiteY14-74" fmla="*/ 6850 h 10000"/>
                  <a:gd name="connsiteX15-75" fmla="*/ 3845 w 10000"/>
                  <a:gd name="connsiteY15-76" fmla="*/ 6535 h 10000"/>
                  <a:gd name="connsiteX16-77" fmla="*/ 185 w 10000"/>
                  <a:gd name="connsiteY16-78" fmla="*/ 6635 h 10000"/>
                  <a:gd name="connsiteX17-79" fmla="*/ 217 w 10000"/>
                  <a:gd name="connsiteY17-80" fmla="*/ 7831 h 10000"/>
                  <a:gd name="connsiteX18-81" fmla="*/ 3598 w 10000"/>
                  <a:gd name="connsiteY18-82" fmla="*/ 7790 h 10000"/>
                  <a:gd name="connsiteX19-83" fmla="*/ 4609 w 10000"/>
                  <a:gd name="connsiteY19-84" fmla="*/ 7764 h 10000"/>
                  <a:gd name="connsiteX20-85" fmla="*/ 7092 w 10000"/>
                  <a:gd name="connsiteY20-86" fmla="*/ 10000 h 10000"/>
                  <a:gd name="connsiteX0-87" fmla="*/ 6965 w 9873"/>
                  <a:gd name="connsiteY0-88" fmla="*/ 10000 h 10000"/>
                  <a:gd name="connsiteX1-89" fmla="*/ 9438 w 9873"/>
                  <a:gd name="connsiteY1-90" fmla="*/ 9920 h 10000"/>
                  <a:gd name="connsiteX2-91" fmla="*/ 9722 w 9873"/>
                  <a:gd name="connsiteY2-92" fmla="*/ 7459 h 10000"/>
                  <a:gd name="connsiteX3-93" fmla="*/ 9685 w 9873"/>
                  <a:gd name="connsiteY3-94" fmla="*/ 4977 h 10000"/>
                  <a:gd name="connsiteX4-95" fmla="*/ 8772 w 9873"/>
                  <a:gd name="connsiteY4-96" fmla="*/ 2896 h 10000"/>
                  <a:gd name="connsiteX5-97" fmla="*/ 9373 w 9873"/>
                  <a:gd name="connsiteY5-98" fmla="*/ 2344 h 10000"/>
                  <a:gd name="connsiteX6-99" fmla="*/ 7617 w 9873"/>
                  <a:gd name="connsiteY6-100" fmla="*/ 1453 h 10000"/>
                  <a:gd name="connsiteX7-101" fmla="*/ 6992 w 9873"/>
                  <a:gd name="connsiteY7-102" fmla="*/ 2299 h 10000"/>
                  <a:gd name="connsiteX8-103" fmla="*/ 6723 w 9873"/>
                  <a:gd name="connsiteY8-104" fmla="*/ 4554 h 10000"/>
                  <a:gd name="connsiteX9-105" fmla="*/ 4790 w 9873"/>
                  <a:gd name="connsiteY9-106" fmla="*/ 2742 h 10000"/>
                  <a:gd name="connsiteX10-107" fmla="*/ 5460 w 9873"/>
                  <a:gd name="connsiteY10-108" fmla="*/ 161 h 10000"/>
                  <a:gd name="connsiteX11-109" fmla="*/ 3471 w 9873"/>
                  <a:gd name="connsiteY11-110" fmla="*/ 91 h 10000"/>
                  <a:gd name="connsiteX12-111" fmla="*/ 2666 w 9873"/>
                  <a:gd name="connsiteY12-112" fmla="*/ 2845 h 10000"/>
                  <a:gd name="connsiteX13-113" fmla="*/ 5162 w 9873"/>
                  <a:gd name="connsiteY13-114" fmla="*/ 5457 h 10000"/>
                  <a:gd name="connsiteX14-115" fmla="*/ 5438 w 9873"/>
                  <a:gd name="connsiteY14-116" fmla="*/ 6850 h 10000"/>
                  <a:gd name="connsiteX15-117" fmla="*/ 3718 w 9873"/>
                  <a:gd name="connsiteY15-118" fmla="*/ 6535 h 10000"/>
                  <a:gd name="connsiteX16-119" fmla="*/ 58 w 9873"/>
                  <a:gd name="connsiteY16-120" fmla="*/ 6635 h 10000"/>
                  <a:gd name="connsiteX17-121" fmla="*/ 692 w 9873"/>
                  <a:gd name="connsiteY17-122" fmla="*/ 7831 h 10000"/>
                  <a:gd name="connsiteX18-123" fmla="*/ 3471 w 9873"/>
                  <a:gd name="connsiteY18-124" fmla="*/ 7790 h 10000"/>
                  <a:gd name="connsiteX19-125" fmla="*/ 4482 w 9873"/>
                  <a:gd name="connsiteY19-126" fmla="*/ 7764 h 10000"/>
                  <a:gd name="connsiteX20-127" fmla="*/ 6965 w 9873"/>
                  <a:gd name="connsiteY20-128" fmla="*/ 10000 h 10000"/>
                </a:gdLst>
                <a:ahLst/>
                <a:cxnLst>
                  <a:cxn ang="0">
                    <a:pos x="connsiteX0-87" y="connsiteY0-88"/>
                  </a:cxn>
                  <a:cxn ang="0">
                    <a:pos x="connsiteX1-89" y="connsiteY1-90"/>
                  </a:cxn>
                  <a:cxn ang="0">
                    <a:pos x="connsiteX2-91" y="connsiteY2-92"/>
                  </a:cxn>
                  <a:cxn ang="0">
                    <a:pos x="connsiteX3-93" y="connsiteY3-94"/>
                  </a:cxn>
                  <a:cxn ang="0">
                    <a:pos x="connsiteX4-95" y="connsiteY4-96"/>
                  </a:cxn>
                  <a:cxn ang="0">
                    <a:pos x="connsiteX5-97" y="connsiteY5-98"/>
                  </a:cxn>
                  <a:cxn ang="0">
                    <a:pos x="connsiteX6-99" y="connsiteY6-100"/>
                  </a:cxn>
                  <a:cxn ang="0">
                    <a:pos x="connsiteX7-101" y="connsiteY7-102"/>
                  </a:cxn>
                  <a:cxn ang="0">
                    <a:pos x="connsiteX8-103" y="connsiteY8-104"/>
                  </a:cxn>
                  <a:cxn ang="0">
                    <a:pos x="connsiteX9-105" y="connsiteY9-106"/>
                  </a:cxn>
                  <a:cxn ang="0">
                    <a:pos x="connsiteX10-107" y="connsiteY10-108"/>
                  </a:cxn>
                  <a:cxn ang="0">
                    <a:pos x="connsiteX11-109" y="connsiteY11-110"/>
                  </a:cxn>
                  <a:cxn ang="0">
                    <a:pos x="connsiteX12-111" y="connsiteY12-112"/>
                  </a:cxn>
                  <a:cxn ang="0">
                    <a:pos x="connsiteX13-113" y="connsiteY13-114"/>
                  </a:cxn>
                  <a:cxn ang="0">
                    <a:pos x="connsiteX14-115" y="connsiteY14-116"/>
                  </a:cxn>
                  <a:cxn ang="0">
                    <a:pos x="connsiteX15-117" y="connsiteY15-118"/>
                  </a:cxn>
                  <a:cxn ang="0">
                    <a:pos x="connsiteX16-119" y="connsiteY16-120"/>
                  </a:cxn>
                  <a:cxn ang="0">
                    <a:pos x="connsiteX17-121" y="connsiteY17-122"/>
                  </a:cxn>
                  <a:cxn ang="0">
                    <a:pos x="connsiteX18-123" y="connsiteY18-124"/>
                  </a:cxn>
                  <a:cxn ang="0">
                    <a:pos x="connsiteX19-125" y="connsiteY19-126"/>
                  </a:cxn>
                  <a:cxn ang="0">
                    <a:pos x="connsiteX20-127" y="connsiteY20-128"/>
                  </a:cxn>
                </a:cxnLst>
                <a:rect l="l" t="t" r="r" b="b"/>
                <a:pathLst>
                  <a:path w="9873" h="10000">
                    <a:moveTo>
                      <a:pt x="6965" y="10000"/>
                    </a:moveTo>
                    <a:cubicBezTo>
                      <a:pt x="7789" y="9963"/>
                      <a:pt x="8613" y="9940"/>
                      <a:pt x="9438" y="9920"/>
                    </a:cubicBezTo>
                    <a:cubicBezTo>
                      <a:pt x="9563" y="9100"/>
                      <a:pt x="9582" y="8276"/>
                      <a:pt x="9722" y="7459"/>
                    </a:cubicBezTo>
                    <a:cubicBezTo>
                      <a:pt x="9731" y="6633"/>
                      <a:pt x="10081" y="5787"/>
                      <a:pt x="9685" y="4977"/>
                    </a:cubicBezTo>
                    <a:cubicBezTo>
                      <a:pt x="9377" y="4286"/>
                      <a:pt x="8869" y="3619"/>
                      <a:pt x="8772" y="2896"/>
                    </a:cubicBezTo>
                    <a:cubicBezTo>
                      <a:pt x="8884" y="2685"/>
                      <a:pt x="9168" y="2524"/>
                      <a:pt x="9373" y="2344"/>
                    </a:cubicBezTo>
                    <a:cubicBezTo>
                      <a:pt x="8744" y="2076"/>
                      <a:pt x="8436" y="1532"/>
                      <a:pt x="7617" y="1453"/>
                    </a:cubicBezTo>
                    <a:cubicBezTo>
                      <a:pt x="7543" y="1767"/>
                      <a:pt x="6946" y="1955"/>
                      <a:pt x="6992" y="2299"/>
                    </a:cubicBezTo>
                    <a:cubicBezTo>
                      <a:pt x="6941" y="3054"/>
                      <a:pt x="6788" y="3799"/>
                      <a:pt x="6723" y="4554"/>
                    </a:cubicBezTo>
                    <a:cubicBezTo>
                      <a:pt x="6052" y="3960"/>
                      <a:pt x="5438" y="3342"/>
                      <a:pt x="4790" y="2742"/>
                    </a:cubicBezTo>
                    <a:cubicBezTo>
                      <a:pt x="5051" y="1884"/>
                      <a:pt x="5200" y="1015"/>
                      <a:pt x="5460" y="161"/>
                    </a:cubicBezTo>
                    <a:cubicBezTo>
                      <a:pt x="4841" y="-28"/>
                      <a:pt x="4123" y="-48"/>
                      <a:pt x="3471" y="91"/>
                    </a:cubicBezTo>
                    <a:cubicBezTo>
                      <a:pt x="3183" y="1007"/>
                      <a:pt x="2950" y="1927"/>
                      <a:pt x="2666" y="2845"/>
                    </a:cubicBezTo>
                    <a:cubicBezTo>
                      <a:pt x="3519" y="3708"/>
                      <a:pt x="4320" y="4591"/>
                      <a:pt x="5162" y="5457"/>
                    </a:cubicBezTo>
                    <a:cubicBezTo>
                      <a:pt x="5661" y="5858"/>
                      <a:pt x="5372" y="6387"/>
                      <a:pt x="5438" y="6850"/>
                    </a:cubicBezTo>
                    <a:cubicBezTo>
                      <a:pt x="4878" y="6727"/>
                      <a:pt x="4342" y="6469"/>
                      <a:pt x="3718" y="6535"/>
                    </a:cubicBezTo>
                    <a:cubicBezTo>
                      <a:pt x="2503" y="6604"/>
                      <a:pt x="1278" y="6618"/>
                      <a:pt x="58" y="6635"/>
                    </a:cubicBezTo>
                    <a:cubicBezTo>
                      <a:pt x="-185" y="7022"/>
                      <a:pt x="399" y="7453"/>
                      <a:pt x="692" y="7831"/>
                    </a:cubicBezTo>
                    <a:cubicBezTo>
                      <a:pt x="1261" y="8023"/>
                      <a:pt x="2739" y="7801"/>
                      <a:pt x="3471" y="7790"/>
                    </a:cubicBezTo>
                    <a:lnTo>
                      <a:pt x="4482" y="7764"/>
                    </a:lnTo>
                    <a:cubicBezTo>
                      <a:pt x="5320" y="8505"/>
                      <a:pt x="6099" y="9272"/>
                      <a:pt x="6965" y="1000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defTabSz="914126">
                  <a:defRPr/>
                </a:pPr>
                <a:endParaRPr lang="zh-CN" altLang="en-US" sz="1999"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3"/>
              <p:cNvSpPr/>
              <p:nvPr/>
            </p:nvSpPr>
            <p:spPr bwMode="auto">
              <a:xfrm flipV="1">
                <a:off x="6854" y="1507"/>
                <a:ext cx="181" cy="193"/>
              </a:xfrm>
              <a:custGeom>
                <a:avLst/>
                <a:gdLst>
                  <a:gd name="T0" fmla="*/ 0 w 774"/>
                  <a:gd name="T1" fmla="*/ 458 h 861"/>
                  <a:gd name="T2" fmla="*/ 327 w 774"/>
                  <a:gd name="T3" fmla="*/ 861 h 861"/>
                  <a:gd name="T4" fmla="*/ 774 w 774"/>
                  <a:gd name="T5" fmla="*/ 229 h 861"/>
                  <a:gd name="T6" fmla="*/ 362 w 774"/>
                  <a:gd name="T7" fmla="*/ 15 h 861"/>
                  <a:gd name="T8" fmla="*/ 30 w 774"/>
                  <a:gd name="T9" fmla="*/ 475 h 861"/>
                  <a:gd name="T10" fmla="*/ 0 w 774"/>
                  <a:gd name="T11" fmla="*/ 458 h 861"/>
                  <a:gd name="connsiteX0" fmla="*/ 0 w 10000"/>
                  <a:gd name="connsiteY0" fmla="*/ 5167 h 9848"/>
                  <a:gd name="connsiteX1" fmla="*/ 4225 w 10000"/>
                  <a:gd name="connsiteY1" fmla="*/ 9848 h 9848"/>
                  <a:gd name="connsiteX2" fmla="*/ 10000 w 10000"/>
                  <a:gd name="connsiteY2" fmla="*/ 2508 h 9848"/>
                  <a:gd name="connsiteX3" fmla="*/ 4677 w 10000"/>
                  <a:gd name="connsiteY3" fmla="*/ 22 h 9848"/>
                  <a:gd name="connsiteX4" fmla="*/ 388 w 10000"/>
                  <a:gd name="connsiteY4" fmla="*/ 5365 h 9848"/>
                  <a:gd name="connsiteX0-1" fmla="*/ 0 w 10000"/>
                  <a:gd name="connsiteY0-2" fmla="*/ 5247 h 10000"/>
                  <a:gd name="connsiteX1-3" fmla="*/ 4225 w 10000"/>
                  <a:gd name="connsiteY1-4" fmla="*/ 10000 h 10000"/>
                  <a:gd name="connsiteX2-5" fmla="*/ 10000 w 10000"/>
                  <a:gd name="connsiteY2-6" fmla="*/ 2547 h 10000"/>
                  <a:gd name="connsiteX3-7" fmla="*/ 4677 w 10000"/>
                  <a:gd name="connsiteY3-8" fmla="*/ 22 h 10000"/>
                  <a:gd name="connsiteX0-9" fmla="*/ 0 w 10226"/>
                  <a:gd name="connsiteY0-10" fmla="*/ 5972 h 10000"/>
                  <a:gd name="connsiteX1-11" fmla="*/ 4451 w 10226"/>
                  <a:gd name="connsiteY1-12" fmla="*/ 10000 h 10000"/>
                  <a:gd name="connsiteX2-13" fmla="*/ 10226 w 10226"/>
                  <a:gd name="connsiteY2-14" fmla="*/ 2547 h 10000"/>
                  <a:gd name="connsiteX3-15" fmla="*/ 4903 w 10226"/>
                  <a:gd name="connsiteY3-16" fmla="*/ 22 h 10000"/>
                </a:gdLst>
                <a:ahLst/>
                <a:cxnLst>
                  <a:cxn ang="0">
                    <a:pos x="connsiteX0-9" y="connsiteY0-10"/>
                  </a:cxn>
                  <a:cxn ang="0">
                    <a:pos x="connsiteX1-11" y="connsiteY1-12"/>
                  </a:cxn>
                  <a:cxn ang="0">
                    <a:pos x="connsiteX2-13" y="connsiteY2-14"/>
                  </a:cxn>
                  <a:cxn ang="0">
                    <a:pos x="connsiteX3-15" y="connsiteY3-16"/>
                  </a:cxn>
                </a:cxnLst>
                <a:rect l="l" t="t" r="r" b="b"/>
                <a:pathLst>
                  <a:path w="10226" h="10000">
                    <a:moveTo>
                      <a:pt x="0" y="5972"/>
                    </a:moveTo>
                    <a:cubicBezTo>
                      <a:pt x="233" y="8189"/>
                      <a:pt x="2952" y="8514"/>
                      <a:pt x="4451" y="10000"/>
                    </a:cubicBezTo>
                    <a:cubicBezTo>
                      <a:pt x="6234" y="7429"/>
                      <a:pt x="8288" y="5023"/>
                      <a:pt x="10226" y="2547"/>
                    </a:cubicBezTo>
                    <a:cubicBezTo>
                      <a:pt x="9192" y="766"/>
                      <a:pt x="7074" y="-154"/>
                      <a:pt x="4903" y="22"/>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defTabSz="914126">
                  <a:defRPr/>
                </a:pPr>
                <a:endParaRPr lang="zh-CN" altLang="en-US" sz="1999"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圆角矩形 17"/>
            <p:cNvSpPr/>
            <p:nvPr/>
          </p:nvSpPr>
          <p:spPr>
            <a:xfrm>
              <a:off x="1690656" y="1579434"/>
              <a:ext cx="1206280" cy="971055"/>
            </a:xfrm>
            <a:prstGeom prst="roundRect">
              <a:avLst>
                <a:gd name="adj" fmla="val 11077"/>
              </a:avLst>
            </a:prstGeom>
            <a:solidFill>
              <a:schemeClr val="accent2"/>
            </a:solidFill>
            <a:ln w="25400" cap="flat" cmpd="sng" algn="ctr">
              <a:noFill/>
              <a:prstDash val="solid"/>
            </a:ln>
            <a:effectLst/>
          </p:spPr>
          <p:txBody>
            <a:bodyPr rtlCol="0" anchor="ctr"/>
            <a:lstStyle/>
            <a:p>
              <a:pPr algn="ctr" defTabSz="914126">
                <a:defRPr/>
              </a:pPr>
              <a:endParaRPr lang="zh-CN" altLang="en-US" sz="1999"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圆角矩形 18"/>
            <p:cNvSpPr/>
            <p:nvPr/>
          </p:nvSpPr>
          <p:spPr>
            <a:xfrm rot="1046250">
              <a:off x="1934125" y="995115"/>
              <a:ext cx="783207" cy="630482"/>
            </a:xfrm>
            <a:prstGeom prst="roundRect">
              <a:avLst>
                <a:gd name="adj" fmla="val 11077"/>
              </a:avLst>
            </a:prstGeom>
            <a:solidFill>
              <a:schemeClr val="accent1"/>
            </a:solidFill>
            <a:ln w="25400" cap="flat" cmpd="sng" algn="ctr">
              <a:noFill/>
              <a:prstDash val="solid"/>
            </a:ln>
            <a:effectLst/>
          </p:spPr>
          <p:txBody>
            <a:bodyPr rtlCol="0" anchor="ctr"/>
            <a:lstStyle/>
            <a:p>
              <a:pPr algn="ctr" defTabSz="914126">
                <a:defRPr/>
              </a:pPr>
              <a:endParaRPr lang="zh-CN" altLang="en-US" sz="1999"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24"/>
            <p:cNvSpPr txBox="1"/>
            <p:nvPr/>
          </p:nvSpPr>
          <p:spPr>
            <a:xfrm rot="908242">
              <a:off x="2026591" y="924080"/>
              <a:ext cx="598269" cy="739325"/>
            </a:xfrm>
            <a:prstGeom prst="rect">
              <a:avLst/>
            </a:prstGeom>
            <a:noFill/>
          </p:spPr>
          <p:txBody>
            <a:bodyPr wrap="none" rtlCol="0">
              <a:spAutoFit/>
            </a:bodyPr>
            <a:lstStyle/>
            <a:p>
              <a:pPr defTabSz="914126">
                <a:defRPr/>
              </a:pPr>
              <a:r>
                <a:rPr lang="en-US" altLang="zh-CN"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A</a:t>
              </a:r>
              <a:endParaRPr lang="zh-CN" altLang="en-US"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25"/>
            <p:cNvSpPr txBox="1"/>
            <p:nvPr/>
          </p:nvSpPr>
          <p:spPr>
            <a:xfrm>
              <a:off x="1920332" y="1577693"/>
              <a:ext cx="810793" cy="1167356"/>
            </a:xfrm>
            <a:prstGeom prst="rect">
              <a:avLst/>
            </a:prstGeom>
            <a:noFill/>
          </p:spPr>
          <p:txBody>
            <a:bodyPr wrap="square" rtlCol="0">
              <a:spAutoFit/>
            </a:bodyPr>
            <a:lstStyle/>
            <a:p>
              <a:pPr defTabSz="914126">
                <a:defRPr/>
              </a:pPr>
              <a:r>
                <a:rPr lang="en-US" altLang="zh-CN" sz="5398"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B</a:t>
              </a:r>
              <a:endParaRPr lang="zh-CN" altLang="en-US" sz="5398"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圆角矩形 21"/>
            <p:cNvSpPr/>
            <p:nvPr/>
          </p:nvSpPr>
          <p:spPr>
            <a:xfrm rot="20277632">
              <a:off x="1549765" y="1206059"/>
              <a:ext cx="618564" cy="497944"/>
            </a:xfrm>
            <a:prstGeom prst="roundRect">
              <a:avLst>
                <a:gd name="adj" fmla="val 11077"/>
              </a:avLst>
            </a:prstGeom>
            <a:solidFill>
              <a:schemeClr val="accent1"/>
            </a:solidFill>
            <a:ln w="25400" cap="flat" cmpd="sng" algn="ctr">
              <a:noFill/>
              <a:prstDash val="solid"/>
            </a:ln>
            <a:effectLst/>
          </p:spPr>
          <p:txBody>
            <a:bodyPr rtlCol="0" anchor="ctr"/>
            <a:lstStyle/>
            <a:p>
              <a:pPr algn="ctr" defTabSz="914126">
                <a:defRPr/>
              </a:pPr>
              <a:endParaRPr lang="zh-CN" altLang="en-US" sz="1999"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4"/>
            <p:cNvSpPr txBox="1"/>
            <p:nvPr/>
          </p:nvSpPr>
          <p:spPr>
            <a:xfrm rot="20139624">
              <a:off x="1650785" y="1208235"/>
              <a:ext cx="468563" cy="505855"/>
            </a:xfrm>
            <a:prstGeom prst="rect">
              <a:avLst/>
            </a:prstGeom>
            <a:noFill/>
          </p:spPr>
          <p:txBody>
            <a:bodyPr wrap="none" rtlCol="0">
              <a:spAutoFit/>
            </a:bodyPr>
            <a:lstStyle/>
            <a:p>
              <a:pPr defTabSz="914126">
                <a:defRPr/>
              </a:pPr>
              <a:r>
                <a:rPr lang="en-US" altLang="zh-CN" sz="19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C</a:t>
              </a:r>
              <a:endParaRPr lang="zh-CN" altLang="en-US" sz="19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4"/>
          <p:cNvGrpSpPr/>
          <p:nvPr/>
        </p:nvGrpSpPr>
        <p:grpSpPr>
          <a:xfrm>
            <a:off x="3087993" y="1959513"/>
            <a:ext cx="1246801" cy="1247186"/>
            <a:chOff x="3087535" y="2200113"/>
            <a:chExt cx="1247186" cy="1247186"/>
          </a:xfrm>
          <a:solidFill>
            <a:schemeClr val="accent1"/>
          </a:solidFill>
        </p:grpSpPr>
        <p:sp>
          <p:nvSpPr>
            <p:cNvPr id="28" name="Shape 14341"/>
            <p:cNvSpPr/>
            <p:nvPr/>
          </p:nvSpPr>
          <p:spPr>
            <a:xfrm rot="18900000">
              <a:off x="3087535" y="220011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13590"/>
                  </a:moveTo>
                  <a:cubicBezTo>
                    <a:pt x="21600" y="14730"/>
                    <a:pt x="20700" y="15660"/>
                    <a:pt x="19560" y="15660"/>
                  </a:cubicBezTo>
                  <a:cubicBezTo>
                    <a:pt x="19560" y="15660"/>
                    <a:pt x="19560" y="15660"/>
                    <a:pt x="19560" y="15660"/>
                  </a:cubicBezTo>
                  <a:cubicBezTo>
                    <a:pt x="19500" y="15660"/>
                    <a:pt x="19350" y="15660"/>
                    <a:pt x="19170" y="15600"/>
                  </a:cubicBezTo>
                  <a:cubicBezTo>
                    <a:pt x="18990" y="15540"/>
                    <a:pt x="18750" y="15420"/>
                    <a:pt x="18510" y="15210"/>
                  </a:cubicBezTo>
                  <a:cubicBezTo>
                    <a:pt x="18450" y="15150"/>
                    <a:pt x="18360" y="15090"/>
                    <a:pt x="18300" y="15030"/>
                  </a:cubicBezTo>
                  <a:cubicBezTo>
                    <a:pt x="18000" y="14760"/>
                    <a:pt x="17700" y="14460"/>
                    <a:pt x="17340" y="14460"/>
                  </a:cubicBezTo>
                  <a:cubicBezTo>
                    <a:pt x="16710" y="14460"/>
                    <a:pt x="16470" y="15270"/>
                    <a:pt x="16290" y="15960"/>
                  </a:cubicBezTo>
                  <a:cubicBezTo>
                    <a:pt x="16260" y="16080"/>
                    <a:pt x="16260" y="16170"/>
                    <a:pt x="16260" y="16290"/>
                  </a:cubicBezTo>
                  <a:cubicBezTo>
                    <a:pt x="16260" y="21600"/>
                    <a:pt x="16260" y="21600"/>
                    <a:pt x="16260" y="21600"/>
                  </a:cubicBezTo>
                  <a:cubicBezTo>
                    <a:pt x="16260" y="21600"/>
                    <a:pt x="16260" y="21600"/>
                    <a:pt x="16260" y="21600"/>
                  </a:cubicBezTo>
                  <a:cubicBezTo>
                    <a:pt x="16260" y="21600"/>
                    <a:pt x="16260" y="21600"/>
                    <a:pt x="16260" y="21600"/>
                  </a:cubicBezTo>
                  <a:cubicBezTo>
                    <a:pt x="10950" y="21600"/>
                    <a:pt x="10950" y="21600"/>
                    <a:pt x="10950" y="21600"/>
                  </a:cubicBezTo>
                  <a:cubicBezTo>
                    <a:pt x="10860" y="21600"/>
                    <a:pt x="10800" y="21600"/>
                    <a:pt x="10740" y="21570"/>
                  </a:cubicBezTo>
                  <a:cubicBezTo>
                    <a:pt x="9780" y="21360"/>
                    <a:pt x="9660" y="21120"/>
                    <a:pt x="9630" y="21060"/>
                  </a:cubicBezTo>
                  <a:cubicBezTo>
                    <a:pt x="9570" y="20910"/>
                    <a:pt x="9840" y="20610"/>
                    <a:pt x="10050" y="20400"/>
                  </a:cubicBezTo>
                  <a:cubicBezTo>
                    <a:pt x="10110" y="20340"/>
                    <a:pt x="10200" y="20250"/>
                    <a:pt x="10260" y="20190"/>
                  </a:cubicBezTo>
                  <a:cubicBezTo>
                    <a:pt x="10800" y="19560"/>
                    <a:pt x="10800" y="18900"/>
                    <a:pt x="10800" y="18810"/>
                  </a:cubicBezTo>
                  <a:cubicBezTo>
                    <a:pt x="10800" y="17400"/>
                    <a:pt x="9660" y="16260"/>
                    <a:pt x="8250" y="16260"/>
                  </a:cubicBezTo>
                  <a:cubicBezTo>
                    <a:pt x="6840" y="16260"/>
                    <a:pt x="5700" y="17400"/>
                    <a:pt x="5700" y="18810"/>
                  </a:cubicBezTo>
                  <a:cubicBezTo>
                    <a:pt x="5700" y="18900"/>
                    <a:pt x="5700" y="19560"/>
                    <a:pt x="6240" y="20190"/>
                  </a:cubicBezTo>
                  <a:cubicBezTo>
                    <a:pt x="6300" y="20250"/>
                    <a:pt x="6390" y="20340"/>
                    <a:pt x="6450" y="20400"/>
                  </a:cubicBezTo>
                  <a:cubicBezTo>
                    <a:pt x="6660" y="20610"/>
                    <a:pt x="6930" y="20910"/>
                    <a:pt x="6870" y="21060"/>
                  </a:cubicBezTo>
                  <a:cubicBezTo>
                    <a:pt x="6870" y="21120"/>
                    <a:pt x="6720" y="21360"/>
                    <a:pt x="5760" y="21570"/>
                  </a:cubicBezTo>
                  <a:cubicBezTo>
                    <a:pt x="5700" y="21600"/>
                    <a:pt x="5640" y="21600"/>
                    <a:pt x="5550" y="21600"/>
                  </a:cubicBezTo>
                  <a:cubicBezTo>
                    <a:pt x="0" y="21600"/>
                    <a:pt x="0" y="21600"/>
                    <a:pt x="0" y="21600"/>
                  </a:cubicBezTo>
                  <a:cubicBezTo>
                    <a:pt x="0" y="16290"/>
                    <a:pt x="0" y="16290"/>
                    <a:pt x="0" y="16290"/>
                  </a:cubicBezTo>
                  <a:cubicBezTo>
                    <a:pt x="0" y="16200"/>
                    <a:pt x="0" y="16110"/>
                    <a:pt x="30" y="16020"/>
                  </a:cubicBezTo>
                  <a:cubicBezTo>
                    <a:pt x="270" y="15030"/>
                    <a:pt x="540" y="14730"/>
                    <a:pt x="840" y="14730"/>
                  </a:cubicBezTo>
                  <a:cubicBezTo>
                    <a:pt x="1170" y="14730"/>
                    <a:pt x="1530" y="15150"/>
                    <a:pt x="1830" y="15420"/>
                  </a:cubicBezTo>
                  <a:cubicBezTo>
                    <a:pt x="2370" y="15870"/>
                    <a:pt x="2910" y="15900"/>
                    <a:pt x="3030" y="15900"/>
                  </a:cubicBezTo>
                  <a:cubicBezTo>
                    <a:pt x="3030" y="15900"/>
                    <a:pt x="3060" y="15900"/>
                    <a:pt x="3060" y="15900"/>
                  </a:cubicBezTo>
                  <a:cubicBezTo>
                    <a:pt x="4320" y="15900"/>
                    <a:pt x="5340" y="14880"/>
                    <a:pt x="5340" y="13590"/>
                  </a:cubicBezTo>
                  <a:cubicBezTo>
                    <a:pt x="5340" y="12330"/>
                    <a:pt x="4320" y="11310"/>
                    <a:pt x="3060" y="11310"/>
                  </a:cubicBezTo>
                  <a:cubicBezTo>
                    <a:pt x="3060" y="11310"/>
                    <a:pt x="3030" y="11310"/>
                    <a:pt x="3030" y="11310"/>
                  </a:cubicBezTo>
                  <a:cubicBezTo>
                    <a:pt x="2910" y="11310"/>
                    <a:pt x="2370" y="11340"/>
                    <a:pt x="1830" y="11790"/>
                  </a:cubicBezTo>
                  <a:cubicBezTo>
                    <a:pt x="1530" y="12060"/>
                    <a:pt x="1170" y="12480"/>
                    <a:pt x="840" y="12480"/>
                  </a:cubicBezTo>
                  <a:cubicBezTo>
                    <a:pt x="540" y="12480"/>
                    <a:pt x="270" y="12180"/>
                    <a:pt x="30" y="11190"/>
                  </a:cubicBezTo>
                  <a:cubicBezTo>
                    <a:pt x="0" y="11100"/>
                    <a:pt x="0" y="11010"/>
                    <a:pt x="0" y="10920"/>
                  </a:cubicBezTo>
                  <a:cubicBezTo>
                    <a:pt x="0" y="5340"/>
                    <a:pt x="0" y="5340"/>
                    <a:pt x="0" y="5340"/>
                  </a:cubicBezTo>
                  <a:cubicBezTo>
                    <a:pt x="5550" y="5340"/>
                    <a:pt x="5550" y="5340"/>
                    <a:pt x="5550" y="5340"/>
                  </a:cubicBezTo>
                  <a:cubicBezTo>
                    <a:pt x="5640" y="5340"/>
                    <a:pt x="5730" y="5340"/>
                    <a:pt x="5820" y="5310"/>
                  </a:cubicBezTo>
                  <a:cubicBezTo>
                    <a:pt x="7980" y="4830"/>
                    <a:pt x="6960" y="4110"/>
                    <a:pt x="6450" y="3510"/>
                  </a:cubicBezTo>
                  <a:cubicBezTo>
                    <a:pt x="5910" y="2910"/>
                    <a:pt x="5940" y="2310"/>
                    <a:pt x="5940" y="2310"/>
                  </a:cubicBezTo>
                  <a:cubicBezTo>
                    <a:pt x="5940" y="1020"/>
                    <a:pt x="6990" y="0"/>
                    <a:pt x="8250" y="0"/>
                  </a:cubicBezTo>
                  <a:cubicBezTo>
                    <a:pt x="9510" y="0"/>
                    <a:pt x="10560" y="1020"/>
                    <a:pt x="10560" y="2310"/>
                  </a:cubicBezTo>
                  <a:cubicBezTo>
                    <a:pt x="10560" y="2310"/>
                    <a:pt x="10590" y="2910"/>
                    <a:pt x="10050" y="3510"/>
                  </a:cubicBezTo>
                  <a:cubicBezTo>
                    <a:pt x="9540" y="4110"/>
                    <a:pt x="8550" y="4830"/>
                    <a:pt x="10680" y="5310"/>
                  </a:cubicBezTo>
                  <a:cubicBezTo>
                    <a:pt x="10770" y="5340"/>
                    <a:pt x="10860" y="5340"/>
                    <a:pt x="10950" y="5340"/>
                  </a:cubicBezTo>
                  <a:cubicBezTo>
                    <a:pt x="16260" y="5340"/>
                    <a:pt x="16260" y="5340"/>
                    <a:pt x="16260" y="5340"/>
                  </a:cubicBezTo>
                  <a:cubicBezTo>
                    <a:pt x="16260" y="10920"/>
                    <a:pt x="16260" y="10920"/>
                    <a:pt x="16260" y="10920"/>
                  </a:cubicBezTo>
                  <a:cubicBezTo>
                    <a:pt x="16260" y="11010"/>
                    <a:pt x="16260" y="11130"/>
                    <a:pt x="16290" y="11220"/>
                  </a:cubicBezTo>
                  <a:cubicBezTo>
                    <a:pt x="16470" y="11940"/>
                    <a:pt x="16710" y="12720"/>
                    <a:pt x="17340" y="12720"/>
                  </a:cubicBezTo>
                  <a:cubicBezTo>
                    <a:pt x="17700" y="12720"/>
                    <a:pt x="18000" y="12450"/>
                    <a:pt x="18300" y="12180"/>
                  </a:cubicBezTo>
                  <a:cubicBezTo>
                    <a:pt x="18360" y="12090"/>
                    <a:pt x="18450" y="12030"/>
                    <a:pt x="18510" y="11970"/>
                  </a:cubicBezTo>
                  <a:cubicBezTo>
                    <a:pt x="18990" y="11580"/>
                    <a:pt x="19440" y="11550"/>
                    <a:pt x="19530" y="11550"/>
                  </a:cubicBezTo>
                  <a:cubicBezTo>
                    <a:pt x="19560" y="11550"/>
                    <a:pt x="19560" y="11550"/>
                    <a:pt x="19560" y="11550"/>
                  </a:cubicBezTo>
                  <a:cubicBezTo>
                    <a:pt x="20700" y="11550"/>
                    <a:pt x="21600" y="12480"/>
                    <a:pt x="21600" y="13590"/>
                  </a:cubicBezTo>
                  <a:close/>
                </a:path>
              </a:pathLst>
            </a:custGeom>
            <a:grpFill/>
            <a:ln w="12700" cap="flat">
              <a:noFill/>
              <a:miter lim="400000"/>
            </a:ln>
            <a:effectLst/>
          </p:spPr>
          <p:txBody>
            <a:bodyPr wrap="square" lIns="0" tIns="0" rIns="0" bIns="0" numCol="1" anchor="t">
              <a:noAutofit/>
            </a:bodyPr>
            <a:lstStyle/>
            <a:p>
              <a:pPr defTabSz="914126">
                <a:defRPr>
                  <a:latin typeface="Roboto condensed"/>
                  <a:ea typeface="Roboto condensed"/>
                  <a:cs typeface="Roboto condensed"/>
                  <a:sym typeface="Roboto condensed"/>
                </a:defRPr>
              </a:pPr>
              <a:endParaRPr sz="14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4"/>
            <p:cNvSpPr txBox="1"/>
            <p:nvPr/>
          </p:nvSpPr>
          <p:spPr>
            <a:xfrm rot="908242">
              <a:off x="3464712" y="2565932"/>
              <a:ext cx="473206" cy="584775"/>
            </a:xfrm>
            <a:prstGeom prst="rect">
              <a:avLst/>
            </a:prstGeom>
            <a:noFill/>
          </p:spPr>
          <p:txBody>
            <a:bodyPr wrap="none" rtlCol="0">
              <a:spAutoFit/>
            </a:bodyPr>
            <a:lstStyle/>
            <a:p>
              <a:pPr defTabSz="914126">
                <a:defRPr/>
              </a:pPr>
              <a:r>
                <a:rPr lang="en-US" altLang="zh-CN"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A</a:t>
              </a:r>
              <a:endParaRPr lang="zh-CN" altLang="en-US"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组合 27"/>
          <p:cNvGrpSpPr/>
          <p:nvPr/>
        </p:nvGrpSpPr>
        <p:grpSpPr>
          <a:xfrm>
            <a:off x="4294189" y="1225054"/>
            <a:ext cx="1246801" cy="1247186"/>
            <a:chOff x="4294103" y="1465653"/>
            <a:chExt cx="1247186" cy="1247186"/>
          </a:xfrm>
          <a:solidFill>
            <a:schemeClr val="accent2"/>
          </a:solidFill>
        </p:grpSpPr>
        <p:sp>
          <p:nvSpPr>
            <p:cNvPr id="31" name="Shape 14331"/>
            <p:cNvSpPr/>
            <p:nvPr/>
          </p:nvSpPr>
          <p:spPr>
            <a:xfrm rot="18900000">
              <a:off x="4294103" y="1465653"/>
              <a:ext cx="1247186" cy="1247186"/>
            </a:xfrm>
            <a:custGeom>
              <a:avLst/>
              <a:gdLst/>
              <a:ahLst/>
              <a:cxnLst>
                <a:cxn ang="0">
                  <a:pos x="wd2" y="hd2"/>
                </a:cxn>
                <a:cxn ang="5400000">
                  <a:pos x="wd2" y="hd2"/>
                </a:cxn>
                <a:cxn ang="10800000">
                  <a:pos x="wd2" y="hd2"/>
                </a:cxn>
                <a:cxn ang="16200000">
                  <a:pos x="wd2" y="hd2"/>
                </a:cxn>
              </a:cxnLst>
              <a:rect l="0" t="0" r="r" b="b"/>
              <a:pathLst>
                <a:path w="21600" h="21600" extrusionOk="0">
                  <a:moveTo>
                    <a:pt x="21600" y="8250"/>
                  </a:moveTo>
                  <a:cubicBezTo>
                    <a:pt x="21600" y="9540"/>
                    <a:pt x="20580" y="10560"/>
                    <a:pt x="19290" y="10560"/>
                  </a:cubicBezTo>
                  <a:cubicBezTo>
                    <a:pt x="19290" y="10560"/>
                    <a:pt x="19290" y="10560"/>
                    <a:pt x="19290" y="10560"/>
                  </a:cubicBezTo>
                  <a:cubicBezTo>
                    <a:pt x="19170" y="10560"/>
                    <a:pt x="18630" y="10530"/>
                    <a:pt x="18090" y="10080"/>
                  </a:cubicBezTo>
                  <a:cubicBezTo>
                    <a:pt x="17760" y="9810"/>
                    <a:pt x="17400" y="9390"/>
                    <a:pt x="17070" y="9390"/>
                  </a:cubicBezTo>
                  <a:cubicBezTo>
                    <a:pt x="16770" y="9390"/>
                    <a:pt x="16500" y="9690"/>
                    <a:pt x="16290" y="10680"/>
                  </a:cubicBezTo>
                  <a:cubicBezTo>
                    <a:pt x="16260" y="10770"/>
                    <a:pt x="16260" y="10860"/>
                    <a:pt x="16260" y="10950"/>
                  </a:cubicBezTo>
                  <a:cubicBezTo>
                    <a:pt x="16260" y="16260"/>
                    <a:pt x="16260" y="16260"/>
                    <a:pt x="16260" y="16260"/>
                  </a:cubicBezTo>
                  <a:cubicBezTo>
                    <a:pt x="16260" y="16260"/>
                    <a:pt x="16260" y="16260"/>
                    <a:pt x="16260" y="16260"/>
                  </a:cubicBezTo>
                  <a:cubicBezTo>
                    <a:pt x="10680" y="16260"/>
                    <a:pt x="10680" y="16260"/>
                    <a:pt x="10680" y="16260"/>
                  </a:cubicBezTo>
                  <a:cubicBezTo>
                    <a:pt x="10560" y="16260"/>
                    <a:pt x="10470" y="16290"/>
                    <a:pt x="10350" y="16290"/>
                  </a:cubicBezTo>
                  <a:cubicBezTo>
                    <a:pt x="9450" y="16500"/>
                    <a:pt x="9000" y="16770"/>
                    <a:pt x="8880" y="17160"/>
                  </a:cubicBezTo>
                  <a:cubicBezTo>
                    <a:pt x="8760" y="17580"/>
                    <a:pt x="9120" y="17970"/>
                    <a:pt x="9420" y="18300"/>
                  </a:cubicBezTo>
                  <a:cubicBezTo>
                    <a:pt x="9480" y="18390"/>
                    <a:pt x="9540" y="18450"/>
                    <a:pt x="9600" y="18510"/>
                  </a:cubicBezTo>
                  <a:cubicBezTo>
                    <a:pt x="10050" y="19020"/>
                    <a:pt x="10050" y="19530"/>
                    <a:pt x="10050" y="19560"/>
                  </a:cubicBezTo>
                  <a:cubicBezTo>
                    <a:pt x="10050" y="20700"/>
                    <a:pt x="9120" y="21600"/>
                    <a:pt x="7980" y="21600"/>
                  </a:cubicBezTo>
                  <a:cubicBezTo>
                    <a:pt x="6870" y="21600"/>
                    <a:pt x="5940" y="20700"/>
                    <a:pt x="5940" y="19560"/>
                  </a:cubicBezTo>
                  <a:cubicBezTo>
                    <a:pt x="5940" y="19560"/>
                    <a:pt x="5940" y="19560"/>
                    <a:pt x="5940" y="19560"/>
                  </a:cubicBezTo>
                  <a:cubicBezTo>
                    <a:pt x="5940" y="19530"/>
                    <a:pt x="5910" y="19020"/>
                    <a:pt x="6360" y="18510"/>
                  </a:cubicBezTo>
                  <a:cubicBezTo>
                    <a:pt x="6420" y="18450"/>
                    <a:pt x="6480" y="18390"/>
                    <a:pt x="6570" y="18300"/>
                  </a:cubicBezTo>
                  <a:cubicBezTo>
                    <a:pt x="6870" y="17970"/>
                    <a:pt x="7230" y="17580"/>
                    <a:pt x="7110" y="17160"/>
                  </a:cubicBezTo>
                  <a:cubicBezTo>
                    <a:pt x="6990" y="16770"/>
                    <a:pt x="6510" y="16500"/>
                    <a:pt x="5610" y="16290"/>
                  </a:cubicBezTo>
                  <a:cubicBezTo>
                    <a:pt x="5520" y="16290"/>
                    <a:pt x="5400" y="16260"/>
                    <a:pt x="5310" y="16260"/>
                  </a:cubicBezTo>
                  <a:cubicBezTo>
                    <a:pt x="0" y="16260"/>
                    <a:pt x="0" y="16260"/>
                    <a:pt x="0" y="16260"/>
                  </a:cubicBezTo>
                  <a:cubicBezTo>
                    <a:pt x="0" y="10950"/>
                    <a:pt x="0" y="10950"/>
                    <a:pt x="0" y="10950"/>
                  </a:cubicBezTo>
                  <a:cubicBezTo>
                    <a:pt x="0" y="10890"/>
                    <a:pt x="0" y="10800"/>
                    <a:pt x="30" y="10740"/>
                  </a:cubicBezTo>
                  <a:cubicBezTo>
                    <a:pt x="240" y="9720"/>
                    <a:pt x="510" y="9630"/>
                    <a:pt x="570" y="9630"/>
                  </a:cubicBezTo>
                  <a:cubicBezTo>
                    <a:pt x="720" y="9630"/>
                    <a:pt x="990" y="9870"/>
                    <a:pt x="1200" y="10050"/>
                  </a:cubicBezTo>
                  <a:cubicBezTo>
                    <a:pt x="1260" y="10140"/>
                    <a:pt x="1350" y="10200"/>
                    <a:pt x="1410" y="10260"/>
                  </a:cubicBezTo>
                  <a:cubicBezTo>
                    <a:pt x="2010" y="10770"/>
                    <a:pt x="2610" y="10800"/>
                    <a:pt x="2760" y="10800"/>
                  </a:cubicBezTo>
                  <a:cubicBezTo>
                    <a:pt x="2790" y="10800"/>
                    <a:pt x="2790" y="10800"/>
                    <a:pt x="2790" y="10800"/>
                  </a:cubicBezTo>
                  <a:cubicBezTo>
                    <a:pt x="4200" y="10800"/>
                    <a:pt x="5340" y="9660"/>
                    <a:pt x="5340" y="8250"/>
                  </a:cubicBezTo>
                  <a:cubicBezTo>
                    <a:pt x="5340" y="6870"/>
                    <a:pt x="4200" y="5700"/>
                    <a:pt x="2790" y="5700"/>
                  </a:cubicBezTo>
                  <a:cubicBezTo>
                    <a:pt x="2760" y="5700"/>
                    <a:pt x="2760" y="5700"/>
                    <a:pt x="2760" y="5700"/>
                  </a:cubicBezTo>
                  <a:cubicBezTo>
                    <a:pt x="2610" y="5700"/>
                    <a:pt x="2010" y="5760"/>
                    <a:pt x="1410" y="6270"/>
                  </a:cubicBezTo>
                  <a:cubicBezTo>
                    <a:pt x="1350" y="6330"/>
                    <a:pt x="1260" y="6390"/>
                    <a:pt x="1200" y="6450"/>
                  </a:cubicBezTo>
                  <a:cubicBezTo>
                    <a:pt x="990" y="6660"/>
                    <a:pt x="720" y="6900"/>
                    <a:pt x="570" y="6900"/>
                  </a:cubicBezTo>
                  <a:cubicBezTo>
                    <a:pt x="510" y="6900"/>
                    <a:pt x="240" y="6810"/>
                    <a:pt x="30" y="5790"/>
                  </a:cubicBezTo>
                  <a:cubicBezTo>
                    <a:pt x="0" y="5700"/>
                    <a:pt x="0" y="5640"/>
                    <a:pt x="0" y="5580"/>
                  </a:cubicBezTo>
                  <a:cubicBezTo>
                    <a:pt x="0" y="0"/>
                    <a:pt x="0" y="0"/>
                    <a:pt x="0" y="0"/>
                  </a:cubicBezTo>
                  <a:cubicBezTo>
                    <a:pt x="5310" y="0"/>
                    <a:pt x="5310" y="0"/>
                    <a:pt x="5310" y="0"/>
                  </a:cubicBezTo>
                  <a:cubicBezTo>
                    <a:pt x="5400" y="0"/>
                    <a:pt x="5490" y="30"/>
                    <a:pt x="5580" y="30"/>
                  </a:cubicBezTo>
                  <a:cubicBezTo>
                    <a:pt x="7710" y="540"/>
                    <a:pt x="6690" y="1260"/>
                    <a:pt x="6180" y="1830"/>
                  </a:cubicBezTo>
                  <a:cubicBezTo>
                    <a:pt x="5670" y="2460"/>
                    <a:pt x="5700" y="3060"/>
                    <a:pt x="5700" y="3060"/>
                  </a:cubicBezTo>
                  <a:cubicBezTo>
                    <a:pt x="5700" y="4320"/>
                    <a:pt x="6720" y="5370"/>
                    <a:pt x="7980" y="5370"/>
                  </a:cubicBezTo>
                  <a:cubicBezTo>
                    <a:pt x="9270" y="5370"/>
                    <a:pt x="10290" y="4320"/>
                    <a:pt x="10290" y="3060"/>
                  </a:cubicBezTo>
                  <a:cubicBezTo>
                    <a:pt x="10290" y="3060"/>
                    <a:pt x="10320" y="2460"/>
                    <a:pt x="9810" y="1830"/>
                  </a:cubicBezTo>
                  <a:cubicBezTo>
                    <a:pt x="9300" y="1260"/>
                    <a:pt x="8280" y="540"/>
                    <a:pt x="10410" y="30"/>
                  </a:cubicBezTo>
                  <a:cubicBezTo>
                    <a:pt x="10500" y="30"/>
                    <a:pt x="10590" y="0"/>
                    <a:pt x="10680" y="0"/>
                  </a:cubicBezTo>
                  <a:cubicBezTo>
                    <a:pt x="16260" y="0"/>
                    <a:pt x="16260" y="0"/>
                    <a:pt x="16260" y="0"/>
                  </a:cubicBezTo>
                  <a:cubicBezTo>
                    <a:pt x="16260" y="5580"/>
                    <a:pt x="16260" y="5580"/>
                    <a:pt x="16260" y="5580"/>
                  </a:cubicBezTo>
                  <a:cubicBezTo>
                    <a:pt x="16260" y="5670"/>
                    <a:pt x="16260" y="5760"/>
                    <a:pt x="16290" y="5820"/>
                  </a:cubicBezTo>
                  <a:cubicBezTo>
                    <a:pt x="16500" y="6840"/>
                    <a:pt x="16770" y="7140"/>
                    <a:pt x="17070" y="7140"/>
                  </a:cubicBezTo>
                  <a:cubicBezTo>
                    <a:pt x="17400" y="7140"/>
                    <a:pt x="17760" y="6720"/>
                    <a:pt x="18090" y="6450"/>
                  </a:cubicBezTo>
                  <a:cubicBezTo>
                    <a:pt x="18600" y="6000"/>
                    <a:pt x="19140" y="5970"/>
                    <a:pt x="19260" y="5970"/>
                  </a:cubicBezTo>
                  <a:cubicBezTo>
                    <a:pt x="19290" y="5970"/>
                    <a:pt x="19290" y="5970"/>
                    <a:pt x="19290" y="5970"/>
                  </a:cubicBezTo>
                  <a:cubicBezTo>
                    <a:pt x="20580" y="5970"/>
                    <a:pt x="21600" y="6990"/>
                    <a:pt x="21600" y="8250"/>
                  </a:cubicBezTo>
                  <a:close/>
                </a:path>
              </a:pathLst>
            </a:custGeom>
            <a:grpFill/>
            <a:ln w="12700" cap="flat">
              <a:noFill/>
              <a:miter lim="400000"/>
            </a:ln>
            <a:effectLst/>
          </p:spPr>
          <p:txBody>
            <a:bodyPr wrap="square" lIns="0" tIns="0" rIns="0" bIns="0" numCol="1" anchor="t">
              <a:noAutofit/>
            </a:bodyPr>
            <a:lstStyle/>
            <a:p>
              <a:pPr defTabSz="914126">
                <a:defRPr>
                  <a:latin typeface="Roboto condensed"/>
                  <a:ea typeface="Roboto condensed"/>
                  <a:cs typeface="Roboto condensed"/>
                  <a:sym typeface="Roboto condensed"/>
                </a:defRPr>
              </a:pPr>
              <a:endParaRPr sz="14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24"/>
            <p:cNvSpPr txBox="1"/>
            <p:nvPr/>
          </p:nvSpPr>
          <p:spPr>
            <a:xfrm rot="908242">
              <a:off x="4612017" y="1737919"/>
              <a:ext cx="458780" cy="584775"/>
            </a:xfrm>
            <a:prstGeom prst="rect">
              <a:avLst/>
            </a:prstGeom>
            <a:grpFill/>
          </p:spPr>
          <p:txBody>
            <a:bodyPr wrap="none" rtlCol="0">
              <a:spAutoFit/>
            </a:bodyPr>
            <a:lstStyle/>
            <a:p>
              <a:pPr defTabSz="914126">
                <a:defRPr/>
              </a:pPr>
              <a:r>
                <a:rPr lang="en-US" altLang="zh-CN"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B</a:t>
              </a:r>
              <a:endParaRPr lang="zh-CN" altLang="en-US"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0"/>
          <p:cNvGrpSpPr/>
          <p:nvPr/>
        </p:nvGrpSpPr>
        <p:grpSpPr>
          <a:xfrm>
            <a:off x="5074269" y="2445662"/>
            <a:ext cx="1249023" cy="1247186"/>
            <a:chOff x="5074422" y="2686262"/>
            <a:chExt cx="1249409" cy="1247186"/>
          </a:xfrm>
        </p:grpSpPr>
        <p:sp>
          <p:nvSpPr>
            <p:cNvPr id="34" name="Shape 14336"/>
            <p:cNvSpPr/>
            <p:nvPr/>
          </p:nvSpPr>
          <p:spPr>
            <a:xfrm rot="18900000">
              <a:off x="5074422" y="2686262"/>
              <a:ext cx="1249409" cy="1247186"/>
            </a:xfrm>
            <a:custGeom>
              <a:avLst/>
              <a:gdLst/>
              <a:ahLst/>
              <a:cxnLst>
                <a:cxn ang="0">
                  <a:pos x="wd2" y="hd2"/>
                </a:cxn>
                <a:cxn ang="5400000">
                  <a:pos x="wd2" y="hd2"/>
                </a:cxn>
                <a:cxn ang="10800000">
                  <a:pos x="wd2" y="hd2"/>
                </a:cxn>
                <a:cxn ang="16200000">
                  <a:pos x="wd2" y="hd2"/>
                </a:cxn>
              </a:cxnLst>
              <a:rect l="0" t="0" r="r" b="b"/>
              <a:pathLst>
                <a:path w="21600" h="21600" extrusionOk="0">
                  <a:moveTo>
                    <a:pt x="21570" y="10680"/>
                  </a:moveTo>
                  <a:cubicBezTo>
                    <a:pt x="21600" y="16260"/>
                    <a:pt x="21600" y="16260"/>
                    <a:pt x="21600" y="16260"/>
                  </a:cubicBezTo>
                  <a:cubicBezTo>
                    <a:pt x="16028" y="16260"/>
                    <a:pt x="16028" y="16260"/>
                    <a:pt x="16028" y="16260"/>
                  </a:cubicBezTo>
                  <a:cubicBezTo>
                    <a:pt x="15938" y="16260"/>
                    <a:pt x="15848" y="16260"/>
                    <a:pt x="15758" y="16290"/>
                  </a:cubicBezTo>
                  <a:cubicBezTo>
                    <a:pt x="13631" y="16770"/>
                    <a:pt x="14650" y="17490"/>
                    <a:pt x="15159" y="18090"/>
                  </a:cubicBezTo>
                  <a:cubicBezTo>
                    <a:pt x="15668" y="18690"/>
                    <a:pt x="15638" y="19290"/>
                    <a:pt x="15638" y="19290"/>
                  </a:cubicBezTo>
                  <a:cubicBezTo>
                    <a:pt x="15638" y="20580"/>
                    <a:pt x="14620" y="21600"/>
                    <a:pt x="13331" y="21600"/>
                  </a:cubicBezTo>
                  <a:cubicBezTo>
                    <a:pt x="12073" y="21600"/>
                    <a:pt x="11055" y="20580"/>
                    <a:pt x="11055" y="19290"/>
                  </a:cubicBezTo>
                  <a:cubicBezTo>
                    <a:pt x="11055" y="19290"/>
                    <a:pt x="11025" y="18690"/>
                    <a:pt x="11534" y="18090"/>
                  </a:cubicBezTo>
                  <a:cubicBezTo>
                    <a:pt x="12043" y="17490"/>
                    <a:pt x="13062" y="16770"/>
                    <a:pt x="10935" y="16290"/>
                  </a:cubicBezTo>
                  <a:cubicBezTo>
                    <a:pt x="10845" y="16260"/>
                    <a:pt x="10755" y="16260"/>
                    <a:pt x="10665" y="16260"/>
                  </a:cubicBezTo>
                  <a:cubicBezTo>
                    <a:pt x="5363" y="16260"/>
                    <a:pt x="5363" y="16260"/>
                    <a:pt x="5363" y="16260"/>
                  </a:cubicBezTo>
                  <a:cubicBezTo>
                    <a:pt x="5363" y="10680"/>
                    <a:pt x="5363" y="10680"/>
                    <a:pt x="5363" y="10680"/>
                  </a:cubicBezTo>
                  <a:cubicBezTo>
                    <a:pt x="5363" y="10590"/>
                    <a:pt x="5333" y="10470"/>
                    <a:pt x="5303" y="10380"/>
                  </a:cubicBezTo>
                  <a:cubicBezTo>
                    <a:pt x="5153" y="9660"/>
                    <a:pt x="4883" y="8880"/>
                    <a:pt x="4284" y="8880"/>
                  </a:cubicBezTo>
                  <a:cubicBezTo>
                    <a:pt x="3925" y="8880"/>
                    <a:pt x="3595" y="9150"/>
                    <a:pt x="3295" y="9420"/>
                  </a:cubicBezTo>
                  <a:cubicBezTo>
                    <a:pt x="3236" y="9510"/>
                    <a:pt x="3176" y="9570"/>
                    <a:pt x="3116" y="9630"/>
                  </a:cubicBezTo>
                  <a:cubicBezTo>
                    <a:pt x="2636" y="10020"/>
                    <a:pt x="2157" y="10050"/>
                    <a:pt x="2067" y="10050"/>
                  </a:cubicBezTo>
                  <a:cubicBezTo>
                    <a:pt x="2037" y="10050"/>
                    <a:pt x="2037" y="10050"/>
                    <a:pt x="2037" y="10050"/>
                  </a:cubicBezTo>
                  <a:cubicBezTo>
                    <a:pt x="929" y="10050"/>
                    <a:pt x="0" y="9120"/>
                    <a:pt x="0" y="8010"/>
                  </a:cubicBezTo>
                  <a:cubicBezTo>
                    <a:pt x="0" y="6870"/>
                    <a:pt x="929" y="5940"/>
                    <a:pt x="2037" y="5940"/>
                  </a:cubicBezTo>
                  <a:cubicBezTo>
                    <a:pt x="2067" y="5940"/>
                    <a:pt x="2067" y="5940"/>
                    <a:pt x="2067" y="5940"/>
                  </a:cubicBezTo>
                  <a:cubicBezTo>
                    <a:pt x="2127" y="5940"/>
                    <a:pt x="2247" y="5970"/>
                    <a:pt x="2457" y="6000"/>
                  </a:cubicBezTo>
                  <a:cubicBezTo>
                    <a:pt x="2636" y="6060"/>
                    <a:pt x="2876" y="6180"/>
                    <a:pt x="3116" y="6390"/>
                  </a:cubicBezTo>
                  <a:cubicBezTo>
                    <a:pt x="3176" y="6450"/>
                    <a:pt x="3236" y="6510"/>
                    <a:pt x="3295" y="6570"/>
                  </a:cubicBezTo>
                  <a:cubicBezTo>
                    <a:pt x="3595" y="6840"/>
                    <a:pt x="3925" y="7140"/>
                    <a:pt x="4284" y="7140"/>
                  </a:cubicBezTo>
                  <a:cubicBezTo>
                    <a:pt x="4883" y="7140"/>
                    <a:pt x="5153" y="6330"/>
                    <a:pt x="5303" y="5640"/>
                  </a:cubicBezTo>
                  <a:cubicBezTo>
                    <a:pt x="5333" y="5520"/>
                    <a:pt x="5363" y="5430"/>
                    <a:pt x="5363" y="5310"/>
                  </a:cubicBezTo>
                  <a:cubicBezTo>
                    <a:pt x="5363" y="0"/>
                    <a:pt x="5363" y="0"/>
                    <a:pt x="5363" y="0"/>
                  </a:cubicBezTo>
                  <a:cubicBezTo>
                    <a:pt x="5363" y="0"/>
                    <a:pt x="5363" y="0"/>
                    <a:pt x="5363" y="0"/>
                  </a:cubicBezTo>
                  <a:cubicBezTo>
                    <a:pt x="5363" y="0"/>
                    <a:pt x="5363" y="0"/>
                    <a:pt x="5363" y="0"/>
                  </a:cubicBezTo>
                  <a:cubicBezTo>
                    <a:pt x="10665" y="0"/>
                    <a:pt x="10665" y="0"/>
                    <a:pt x="10665" y="0"/>
                  </a:cubicBezTo>
                  <a:cubicBezTo>
                    <a:pt x="10725" y="0"/>
                    <a:pt x="10785" y="0"/>
                    <a:pt x="10875" y="30"/>
                  </a:cubicBezTo>
                  <a:cubicBezTo>
                    <a:pt x="11804" y="240"/>
                    <a:pt x="11953" y="480"/>
                    <a:pt x="11983" y="540"/>
                  </a:cubicBezTo>
                  <a:cubicBezTo>
                    <a:pt x="12013" y="690"/>
                    <a:pt x="11744" y="990"/>
                    <a:pt x="11564" y="1200"/>
                  </a:cubicBezTo>
                  <a:cubicBezTo>
                    <a:pt x="11474" y="1260"/>
                    <a:pt x="11414" y="1350"/>
                    <a:pt x="11354" y="1410"/>
                  </a:cubicBezTo>
                  <a:cubicBezTo>
                    <a:pt x="10785" y="2070"/>
                    <a:pt x="10785" y="2700"/>
                    <a:pt x="10785" y="2790"/>
                  </a:cubicBezTo>
                  <a:cubicBezTo>
                    <a:pt x="10785" y="4200"/>
                    <a:pt x="11953" y="5340"/>
                    <a:pt x="13331" y="5340"/>
                  </a:cubicBezTo>
                  <a:cubicBezTo>
                    <a:pt x="14740" y="5340"/>
                    <a:pt x="15878" y="4200"/>
                    <a:pt x="15878" y="2790"/>
                  </a:cubicBezTo>
                  <a:cubicBezTo>
                    <a:pt x="15878" y="2700"/>
                    <a:pt x="15908" y="2040"/>
                    <a:pt x="15339" y="1410"/>
                  </a:cubicBezTo>
                  <a:cubicBezTo>
                    <a:pt x="15279" y="1350"/>
                    <a:pt x="15219" y="1260"/>
                    <a:pt x="15129" y="1200"/>
                  </a:cubicBezTo>
                  <a:cubicBezTo>
                    <a:pt x="14949" y="990"/>
                    <a:pt x="14680" y="690"/>
                    <a:pt x="14710" y="540"/>
                  </a:cubicBezTo>
                  <a:cubicBezTo>
                    <a:pt x="14740" y="480"/>
                    <a:pt x="14889" y="240"/>
                    <a:pt x="15818" y="30"/>
                  </a:cubicBezTo>
                  <a:cubicBezTo>
                    <a:pt x="15878" y="0"/>
                    <a:pt x="15968" y="0"/>
                    <a:pt x="16028" y="0"/>
                  </a:cubicBezTo>
                  <a:cubicBezTo>
                    <a:pt x="21600" y="0"/>
                    <a:pt x="21600" y="0"/>
                    <a:pt x="21600" y="0"/>
                  </a:cubicBezTo>
                  <a:cubicBezTo>
                    <a:pt x="21570" y="5310"/>
                    <a:pt x="21570" y="5310"/>
                    <a:pt x="21570" y="5310"/>
                  </a:cubicBezTo>
                  <a:cubicBezTo>
                    <a:pt x="21570" y="5400"/>
                    <a:pt x="21570" y="5490"/>
                    <a:pt x="21540" y="5580"/>
                  </a:cubicBezTo>
                  <a:cubicBezTo>
                    <a:pt x="21330" y="6570"/>
                    <a:pt x="21061" y="6870"/>
                    <a:pt x="20761" y="6870"/>
                  </a:cubicBezTo>
                  <a:cubicBezTo>
                    <a:pt x="20432" y="6870"/>
                    <a:pt x="20072" y="6450"/>
                    <a:pt x="19743" y="6180"/>
                  </a:cubicBezTo>
                  <a:cubicBezTo>
                    <a:pt x="19233" y="5730"/>
                    <a:pt x="18694" y="5700"/>
                    <a:pt x="18574" y="5700"/>
                  </a:cubicBezTo>
                  <a:cubicBezTo>
                    <a:pt x="18544" y="5700"/>
                    <a:pt x="18544" y="5700"/>
                    <a:pt x="18544" y="5700"/>
                  </a:cubicBezTo>
                  <a:cubicBezTo>
                    <a:pt x="17256" y="5700"/>
                    <a:pt x="16237" y="6720"/>
                    <a:pt x="16237" y="8010"/>
                  </a:cubicBezTo>
                  <a:cubicBezTo>
                    <a:pt x="16237" y="9270"/>
                    <a:pt x="17256" y="10290"/>
                    <a:pt x="18544" y="10290"/>
                  </a:cubicBezTo>
                  <a:cubicBezTo>
                    <a:pt x="18544" y="10290"/>
                    <a:pt x="18544" y="10290"/>
                    <a:pt x="18574" y="10290"/>
                  </a:cubicBezTo>
                  <a:cubicBezTo>
                    <a:pt x="18664" y="10290"/>
                    <a:pt x="19203" y="10260"/>
                    <a:pt x="19743" y="9810"/>
                  </a:cubicBezTo>
                  <a:cubicBezTo>
                    <a:pt x="20072" y="9540"/>
                    <a:pt x="20432" y="9120"/>
                    <a:pt x="20761" y="9120"/>
                  </a:cubicBezTo>
                  <a:cubicBezTo>
                    <a:pt x="21061" y="9120"/>
                    <a:pt x="21330" y="9420"/>
                    <a:pt x="21540" y="10440"/>
                  </a:cubicBezTo>
                  <a:cubicBezTo>
                    <a:pt x="21570" y="10500"/>
                    <a:pt x="21570" y="10590"/>
                    <a:pt x="21570" y="10680"/>
                  </a:cubicBezTo>
                  <a:close/>
                </a:path>
              </a:pathLst>
            </a:custGeom>
            <a:solidFill>
              <a:schemeClr val="accent3"/>
            </a:solidFill>
            <a:ln w="12700" cap="flat">
              <a:noFill/>
              <a:miter lim="400000"/>
            </a:ln>
            <a:effectLst/>
          </p:spPr>
          <p:txBody>
            <a:bodyPr wrap="square" lIns="0" tIns="0" rIns="0" bIns="0" numCol="1" anchor="t">
              <a:noAutofit/>
            </a:bodyPr>
            <a:lstStyle/>
            <a:p>
              <a:pPr defTabSz="914126">
                <a:defRPr>
                  <a:latin typeface="Roboto condensed"/>
                  <a:ea typeface="Roboto condensed"/>
                  <a:cs typeface="Roboto condensed"/>
                  <a:sym typeface="Roboto condensed"/>
                </a:defRPr>
              </a:pPr>
              <a:endParaRPr sz="1400" kern="0">
                <a:solidFill>
                  <a:prstClr val="black">
                    <a:lumMod val="75000"/>
                    <a:lumOff val="25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框 24"/>
            <p:cNvSpPr txBox="1"/>
            <p:nvPr/>
          </p:nvSpPr>
          <p:spPr>
            <a:xfrm rot="908242">
              <a:off x="5458516" y="2941995"/>
              <a:ext cx="481222" cy="584775"/>
            </a:xfrm>
            <a:prstGeom prst="rect">
              <a:avLst/>
            </a:prstGeom>
            <a:noFill/>
          </p:spPr>
          <p:txBody>
            <a:bodyPr wrap="none" rtlCol="0">
              <a:spAutoFit/>
            </a:bodyPr>
            <a:lstStyle/>
            <a:p>
              <a:pPr defTabSz="914126">
                <a:defRPr/>
              </a:pPr>
              <a:r>
                <a:rPr lang="en-US" altLang="zh-CN"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C</a:t>
              </a:r>
              <a:endParaRPr lang="zh-CN" altLang="en-US" sz="3199" kern="0" dirty="0">
                <a:solidFill>
                  <a:prstClr val="white"/>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矩形 35"/>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0523164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2000"/>
                                        <p:tgtEl>
                                          <p:spTgt spid="27"/>
                                        </p:tgtEl>
                                      </p:cBhvr>
                                    </p:animEffect>
                                    <p:anim calcmode="lin" valueType="num">
                                      <p:cBhvr>
                                        <p:cTn id="30" dur="2000" fill="hold"/>
                                        <p:tgtEl>
                                          <p:spTgt spid="27"/>
                                        </p:tgtEl>
                                        <p:attrNameLst>
                                          <p:attrName>ppt_w</p:attrName>
                                        </p:attrNameLst>
                                      </p:cBhvr>
                                      <p:tavLst>
                                        <p:tav tm="0" fmla="#ppt_w*sin(2.5*pi*$)">
                                          <p:val>
                                            <p:fltVal val="0"/>
                                          </p:val>
                                        </p:tav>
                                        <p:tav tm="100000">
                                          <p:val>
                                            <p:fltVal val="1"/>
                                          </p:val>
                                        </p:tav>
                                      </p:tavLst>
                                    </p:anim>
                                    <p:anim calcmode="lin" valueType="num">
                                      <p:cBhvr>
                                        <p:cTn id="31" dur="2000" fill="hold"/>
                                        <p:tgtEl>
                                          <p:spTgt spid="27"/>
                                        </p:tgtEl>
                                        <p:attrNameLst>
                                          <p:attrName>ppt_h</p:attrName>
                                        </p:attrNameLst>
                                      </p:cBhvr>
                                      <p:tavLst>
                                        <p:tav tm="0">
                                          <p:val>
                                            <p:strVal val="#ppt_h"/>
                                          </p:val>
                                        </p:tav>
                                        <p:tav tm="100000">
                                          <p:val>
                                            <p:strVal val="#ppt_h"/>
                                          </p:val>
                                        </p:tav>
                                      </p:tavLst>
                                    </p:anim>
                                  </p:childTnLst>
                                </p:cTn>
                              </p:par>
                              <p:par>
                                <p:cTn id="32" presetID="45"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2000"/>
                                        <p:tgtEl>
                                          <p:spTgt spid="30"/>
                                        </p:tgtEl>
                                      </p:cBhvr>
                                    </p:animEffect>
                                    <p:anim calcmode="lin" valueType="num">
                                      <p:cBhvr>
                                        <p:cTn id="35" dur="2000" fill="hold"/>
                                        <p:tgtEl>
                                          <p:spTgt spid="30"/>
                                        </p:tgtEl>
                                        <p:attrNameLst>
                                          <p:attrName>ppt_w</p:attrName>
                                        </p:attrNameLst>
                                      </p:cBhvr>
                                      <p:tavLst>
                                        <p:tav tm="0" fmla="#ppt_w*sin(2.5*pi*$)">
                                          <p:val>
                                            <p:fltVal val="0"/>
                                          </p:val>
                                        </p:tav>
                                        <p:tav tm="100000">
                                          <p:val>
                                            <p:fltVal val="1"/>
                                          </p:val>
                                        </p:tav>
                                      </p:tavLst>
                                    </p:anim>
                                    <p:anim calcmode="lin" valueType="num">
                                      <p:cBhvr>
                                        <p:cTn id="36" dur="2000" fill="hold"/>
                                        <p:tgtEl>
                                          <p:spTgt spid="30"/>
                                        </p:tgtEl>
                                        <p:attrNameLst>
                                          <p:attrName>ppt_h</p:attrName>
                                        </p:attrNameLst>
                                      </p:cBhvr>
                                      <p:tavLst>
                                        <p:tav tm="0">
                                          <p:val>
                                            <p:strVal val="#ppt_h"/>
                                          </p:val>
                                        </p:tav>
                                        <p:tav tm="100000">
                                          <p:val>
                                            <p:strVal val="#ppt_h"/>
                                          </p:val>
                                        </p:tav>
                                      </p:tavLst>
                                    </p:anim>
                                  </p:childTnLst>
                                </p:cTn>
                              </p:par>
                              <p:par>
                                <p:cTn id="37" presetID="45"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2000"/>
                                        <p:tgtEl>
                                          <p:spTgt spid="33"/>
                                        </p:tgtEl>
                                      </p:cBhvr>
                                    </p:animEffect>
                                    <p:anim calcmode="lin" valueType="num">
                                      <p:cBhvr>
                                        <p:cTn id="40" dur="2000" fill="hold"/>
                                        <p:tgtEl>
                                          <p:spTgt spid="33"/>
                                        </p:tgtEl>
                                        <p:attrNameLst>
                                          <p:attrName>ppt_w</p:attrName>
                                        </p:attrNameLst>
                                      </p:cBhvr>
                                      <p:tavLst>
                                        <p:tav tm="0" fmla="#ppt_w*sin(2.5*pi*$)">
                                          <p:val>
                                            <p:fltVal val="0"/>
                                          </p:val>
                                        </p:tav>
                                        <p:tav tm="100000">
                                          <p:val>
                                            <p:fltVal val="1"/>
                                          </p:val>
                                        </p:tav>
                                      </p:tavLst>
                                    </p:anim>
                                    <p:anim calcmode="lin" valueType="num">
                                      <p:cBhvr>
                                        <p:cTn id="41" dur="2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p:bldP spid="8" grpId="0"/>
      <p:bldP spid="9" grpId="0"/>
      <p:bldP spid="10" grpId="0"/>
      <p:bldP spid="12" grpId="0" animBg="1"/>
      <p:bldP spid="13" grpId="0"/>
      <p:bldP spid="14"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矩形: 圆角 105">
            <a:extLst>
              <a:ext uri="{FF2B5EF4-FFF2-40B4-BE49-F238E27FC236}">
                <a16:creationId xmlns:a16="http://schemas.microsoft.com/office/drawing/2014/main" id="{42767ED1-E86E-4117-ADEB-E60E01A57750}"/>
              </a:ext>
            </a:extLst>
          </p:cNvPr>
          <p:cNvSpPr/>
          <p:nvPr/>
        </p:nvSpPr>
        <p:spPr>
          <a:xfrm>
            <a:off x="6520014" y="1896675"/>
            <a:ext cx="1704139" cy="2448380"/>
          </a:xfrm>
          <a:prstGeom prst="roundRect">
            <a:avLst>
              <a:gd name="adj" fmla="val 0"/>
            </a:avLst>
          </a:prstGeom>
          <a:blipFill>
            <a:blip r:embed="rId3"/>
            <a:srcRect/>
            <a:stretch>
              <a:fillRect l="-77395" t="-1356" r="-39523" b="135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圆角 106">
            <a:extLst>
              <a:ext uri="{FF2B5EF4-FFF2-40B4-BE49-F238E27FC236}">
                <a16:creationId xmlns:a16="http://schemas.microsoft.com/office/drawing/2014/main" id="{A3F110DF-D0EE-470F-9CC7-19ED06B8B484}"/>
              </a:ext>
            </a:extLst>
          </p:cNvPr>
          <p:cNvSpPr/>
          <p:nvPr/>
        </p:nvSpPr>
        <p:spPr>
          <a:xfrm>
            <a:off x="4649126" y="1896675"/>
            <a:ext cx="1704139" cy="2448380"/>
          </a:xfrm>
          <a:prstGeom prst="roundRect">
            <a:avLst>
              <a:gd name="adj" fmla="val 0"/>
            </a:avLst>
          </a:prstGeom>
          <a:blipFill>
            <a:blip r:embed="rId4"/>
            <a:srcRect/>
            <a:stretch>
              <a:fillRect l="-64938" r="-64938"/>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圆角 107">
            <a:extLst>
              <a:ext uri="{FF2B5EF4-FFF2-40B4-BE49-F238E27FC236}">
                <a16:creationId xmlns:a16="http://schemas.microsoft.com/office/drawing/2014/main" id="{88163B34-4C4C-4A98-B7F5-3B5DB5B8AA81}"/>
              </a:ext>
            </a:extLst>
          </p:cNvPr>
          <p:cNvSpPr/>
          <p:nvPr/>
        </p:nvSpPr>
        <p:spPr>
          <a:xfrm>
            <a:off x="2787128" y="1896675"/>
            <a:ext cx="1704139" cy="2448380"/>
          </a:xfrm>
          <a:prstGeom prst="roundRect">
            <a:avLst>
              <a:gd name="adj" fmla="val 0"/>
            </a:avLst>
          </a:prstGeom>
          <a:blipFill>
            <a:blip r:embed="rId5"/>
            <a:srcRect/>
            <a:stretch>
              <a:fillRect l="-77709" r="-7770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圆角 108">
            <a:extLst>
              <a:ext uri="{FF2B5EF4-FFF2-40B4-BE49-F238E27FC236}">
                <a16:creationId xmlns:a16="http://schemas.microsoft.com/office/drawing/2014/main" id="{CD29D8CA-C26E-464B-BACA-B8EE4CAE3E63}"/>
              </a:ext>
            </a:extLst>
          </p:cNvPr>
          <p:cNvSpPr/>
          <p:nvPr/>
        </p:nvSpPr>
        <p:spPr>
          <a:xfrm>
            <a:off x="926098" y="1896675"/>
            <a:ext cx="1697890" cy="2448380"/>
          </a:xfrm>
          <a:prstGeom prst="roundRect">
            <a:avLst>
              <a:gd name="adj" fmla="val 0"/>
            </a:avLst>
          </a:prstGeom>
          <a:blipFill>
            <a:blip r:embed="rId6"/>
            <a:srcRect/>
            <a:stretch>
              <a:fillRect l="-65361" r="-6536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Callout 15">
            <a:extLst>
              <a:ext uri="{FF2B5EF4-FFF2-40B4-BE49-F238E27FC236}">
                <a16:creationId xmlns:a16="http://schemas.microsoft.com/office/drawing/2014/main" id="{93AB6ED4-F2C5-4680-A9AE-8CAFD88A01B4}"/>
              </a:ext>
            </a:extLst>
          </p:cNvPr>
          <p:cNvSpPr/>
          <p:nvPr/>
        </p:nvSpPr>
        <p:spPr>
          <a:xfrm flipV="1">
            <a:off x="926098" y="2846713"/>
            <a:ext cx="1697890" cy="1498343"/>
          </a:xfrm>
          <a:prstGeom prst="downArrowCallout">
            <a:avLst>
              <a:gd name="adj1" fmla="val 24468"/>
              <a:gd name="adj2" fmla="val 12234"/>
              <a:gd name="adj3" fmla="val 9681"/>
              <a:gd name="adj4" fmla="val 90319"/>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32">
            <a:extLst>
              <a:ext uri="{FF2B5EF4-FFF2-40B4-BE49-F238E27FC236}">
                <a16:creationId xmlns:a16="http://schemas.microsoft.com/office/drawing/2014/main" id="{F6D13A3B-DFCE-452C-B2E4-EB7F7E153DF6}"/>
              </a:ext>
            </a:extLst>
          </p:cNvPr>
          <p:cNvSpPr txBox="1"/>
          <p:nvPr/>
        </p:nvSpPr>
        <p:spPr>
          <a:xfrm>
            <a:off x="926098" y="3737308"/>
            <a:ext cx="1697891" cy="611706"/>
          </a:xfrm>
          <a:prstGeom prst="rect">
            <a:avLst/>
          </a:prstGeom>
          <a:noFill/>
        </p:spPr>
        <p:txBody>
          <a:bodyPr wrap="square" rtlCol="0">
            <a:spAutoFit/>
          </a:bodyPr>
          <a:lstStyle/>
          <a:p>
            <a:pPr algn="ctr">
              <a:lnSpc>
                <a:spcPct val="150000"/>
              </a:lnSpc>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p>
          <a:p>
            <a:pPr algn="ctr">
              <a:lnSpc>
                <a:spcPct val="150000"/>
              </a:lnSpc>
            </a:pP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Down Arrow Callout 17">
            <a:extLst>
              <a:ext uri="{FF2B5EF4-FFF2-40B4-BE49-F238E27FC236}">
                <a16:creationId xmlns:a16="http://schemas.microsoft.com/office/drawing/2014/main" id="{F3610C01-9885-4871-9E85-2513922F40FB}"/>
              </a:ext>
            </a:extLst>
          </p:cNvPr>
          <p:cNvSpPr/>
          <p:nvPr/>
        </p:nvSpPr>
        <p:spPr>
          <a:xfrm flipV="1">
            <a:off x="2782330" y="2846712"/>
            <a:ext cx="1706297" cy="1498343"/>
          </a:xfrm>
          <a:prstGeom prst="downArrowCallout">
            <a:avLst>
              <a:gd name="adj1" fmla="val 24468"/>
              <a:gd name="adj2" fmla="val 12234"/>
              <a:gd name="adj3" fmla="val 9681"/>
              <a:gd name="adj4" fmla="val 90319"/>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33">
            <a:extLst>
              <a:ext uri="{FF2B5EF4-FFF2-40B4-BE49-F238E27FC236}">
                <a16:creationId xmlns:a16="http://schemas.microsoft.com/office/drawing/2014/main" id="{253DD521-70BF-4673-B6C2-1C81DEE73CDA}"/>
              </a:ext>
            </a:extLst>
          </p:cNvPr>
          <p:cNvSpPr txBox="1"/>
          <p:nvPr/>
        </p:nvSpPr>
        <p:spPr>
          <a:xfrm>
            <a:off x="2790736" y="3737308"/>
            <a:ext cx="1697891" cy="611706"/>
          </a:xfrm>
          <a:prstGeom prst="rect">
            <a:avLst/>
          </a:prstGeom>
          <a:noFill/>
        </p:spPr>
        <p:txBody>
          <a:bodyPr wrap="square" rtlCol="0">
            <a:spAutoFit/>
          </a:bodyPr>
          <a:lstStyle/>
          <a:p>
            <a:pPr algn="ctr">
              <a:lnSpc>
                <a:spcPct val="150000"/>
              </a:lnSpc>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p>
          <a:p>
            <a:pPr algn="ctr">
              <a:lnSpc>
                <a:spcPct val="150000"/>
              </a:lnSpc>
            </a:pP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Down Arrow Callout 18">
            <a:extLst>
              <a:ext uri="{FF2B5EF4-FFF2-40B4-BE49-F238E27FC236}">
                <a16:creationId xmlns:a16="http://schemas.microsoft.com/office/drawing/2014/main" id="{5847707A-4982-4D8D-8089-E1C400CBF852}"/>
              </a:ext>
            </a:extLst>
          </p:cNvPr>
          <p:cNvSpPr/>
          <p:nvPr/>
        </p:nvSpPr>
        <p:spPr>
          <a:xfrm flipV="1">
            <a:off x="4653218" y="2846712"/>
            <a:ext cx="1700047" cy="1498343"/>
          </a:xfrm>
          <a:prstGeom prst="downArrowCallout">
            <a:avLst>
              <a:gd name="adj1" fmla="val 24468"/>
              <a:gd name="adj2" fmla="val 12234"/>
              <a:gd name="adj3" fmla="val 9681"/>
              <a:gd name="adj4" fmla="val 90319"/>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34">
            <a:extLst>
              <a:ext uri="{FF2B5EF4-FFF2-40B4-BE49-F238E27FC236}">
                <a16:creationId xmlns:a16="http://schemas.microsoft.com/office/drawing/2014/main" id="{F9630544-E9C9-42BF-B960-03710684CD53}"/>
              </a:ext>
            </a:extLst>
          </p:cNvPr>
          <p:cNvSpPr txBox="1"/>
          <p:nvPr/>
        </p:nvSpPr>
        <p:spPr>
          <a:xfrm>
            <a:off x="4655374" y="3737308"/>
            <a:ext cx="1697891" cy="611706"/>
          </a:xfrm>
          <a:prstGeom prst="rect">
            <a:avLst/>
          </a:prstGeom>
          <a:noFill/>
        </p:spPr>
        <p:txBody>
          <a:bodyPr wrap="square" rtlCol="0">
            <a:spAutoFit/>
          </a:bodyPr>
          <a:lstStyle/>
          <a:p>
            <a:pPr algn="ctr">
              <a:lnSpc>
                <a:spcPct val="150000"/>
              </a:lnSpc>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p>
          <a:p>
            <a:pPr algn="ctr">
              <a:lnSpc>
                <a:spcPct val="150000"/>
              </a:lnSpc>
            </a:pP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Down Arrow Callout 20">
            <a:extLst>
              <a:ext uri="{FF2B5EF4-FFF2-40B4-BE49-F238E27FC236}">
                <a16:creationId xmlns:a16="http://schemas.microsoft.com/office/drawing/2014/main" id="{72BFC99F-4CD6-4ACF-9AC5-4ED0E4768B85}"/>
              </a:ext>
            </a:extLst>
          </p:cNvPr>
          <p:cNvSpPr/>
          <p:nvPr/>
        </p:nvSpPr>
        <p:spPr>
          <a:xfrm flipV="1">
            <a:off x="6520014" y="2846713"/>
            <a:ext cx="1697890" cy="1498343"/>
          </a:xfrm>
          <a:prstGeom prst="downArrowCallout">
            <a:avLst>
              <a:gd name="adj1" fmla="val 24468"/>
              <a:gd name="adj2" fmla="val 12234"/>
              <a:gd name="adj3" fmla="val 9681"/>
              <a:gd name="adj4" fmla="val 90319"/>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35">
            <a:extLst>
              <a:ext uri="{FF2B5EF4-FFF2-40B4-BE49-F238E27FC236}">
                <a16:creationId xmlns:a16="http://schemas.microsoft.com/office/drawing/2014/main" id="{9ACA5A34-25F3-4654-B643-554F86CE12E8}"/>
              </a:ext>
            </a:extLst>
          </p:cNvPr>
          <p:cNvSpPr txBox="1"/>
          <p:nvPr/>
        </p:nvSpPr>
        <p:spPr>
          <a:xfrm>
            <a:off x="6520012" y="3737308"/>
            <a:ext cx="1697891" cy="611706"/>
          </a:xfrm>
          <a:prstGeom prst="rect">
            <a:avLst/>
          </a:prstGeom>
          <a:noFill/>
        </p:spPr>
        <p:txBody>
          <a:bodyPr wrap="square" rtlCol="0">
            <a:spAutoFit/>
          </a:bodyPr>
          <a:lstStyle/>
          <a:p>
            <a:pPr algn="ctr">
              <a:lnSpc>
                <a:spcPct val="150000"/>
              </a:lnSpc>
            </a:pPr>
            <a:r>
              <a:rPr lang="zh-CN" alt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点击输入简要文字内容，概括精炼言简意赅的说明分项内容。</a:t>
            </a:r>
          </a:p>
          <a:p>
            <a:pPr algn="ctr">
              <a:lnSpc>
                <a:spcPct val="150000"/>
              </a:lnSpc>
            </a:pPr>
            <a:endParaRPr lang="en-US" sz="7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32">
            <a:extLst>
              <a:ext uri="{FF2B5EF4-FFF2-40B4-BE49-F238E27FC236}">
                <a16:creationId xmlns:a16="http://schemas.microsoft.com/office/drawing/2014/main" id="{6BE0838E-7DCE-45A8-B252-CB033C5C0BB4}"/>
              </a:ext>
            </a:extLst>
          </p:cNvPr>
          <p:cNvSpPr txBox="1"/>
          <p:nvPr/>
        </p:nvSpPr>
        <p:spPr>
          <a:xfrm>
            <a:off x="926098" y="3353491"/>
            <a:ext cx="1697891" cy="336374"/>
          </a:xfrm>
          <a:prstGeom prst="rect">
            <a:avLst/>
          </a:prstGeom>
          <a:noFill/>
        </p:spPr>
        <p:txBody>
          <a:bodyPr wrap="square" rtlCol="0">
            <a:spAutoFit/>
          </a:bodyPr>
          <a:lstStyle/>
          <a:p>
            <a:pPr algn="ctr">
              <a:lnSpc>
                <a:spcPct val="15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33">
            <a:extLst>
              <a:ext uri="{FF2B5EF4-FFF2-40B4-BE49-F238E27FC236}">
                <a16:creationId xmlns:a16="http://schemas.microsoft.com/office/drawing/2014/main" id="{207BD378-B6A2-4072-BFBC-43A93767E4B0}"/>
              </a:ext>
            </a:extLst>
          </p:cNvPr>
          <p:cNvSpPr txBox="1"/>
          <p:nvPr/>
        </p:nvSpPr>
        <p:spPr>
          <a:xfrm>
            <a:off x="2790736" y="3353491"/>
            <a:ext cx="1697891" cy="336374"/>
          </a:xfrm>
          <a:prstGeom prst="rect">
            <a:avLst/>
          </a:prstGeom>
          <a:noFill/>
        </p:spPr>
        <p:txBody>
          <a:bodyPr wrap="square" rtlCol="0">
            <a:spAutoFit/>
          </a:bodyPr>
          <a:lstStyle/>
          <a:p>
            <a:pPr algn="ctr">
              <a:lnSpc>
                <a:spcPct val="15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34">
            <a:extLst>
              <a:ext uri="{FF2B5EF4-FFF2-40B4-BE49-F238E27FC236}">
                <a16:creationId xmlns:a16="http://schemas.microsoft.com/office/drawing/2014/main" id="{7F9B5FF6-3545-403E-86E3-8168AC24FA97}"/>
              </a:ext>
            </a:extLst>
          </p:cNvPr>
          <p:cNvSpPr txBox="1"/>
          <p:nvPr/>
        </p:nvSpPr>
        <p:spPr>
          <a:xfrm>
            <a:off x="4655374" y="3353491"/>
            <a:ext cx="1697891" cy="336374"/>
          </a:xfrm>
          <a:prstGeom prst="rect">
            <a:avLst/>
          </a:prstGeom>
          <a:noFill/>
        </p:spPr>
        <p:txBody>
          <a:bodyPr wrap="square" rtlCol="0">
            <a:spAutoFit/>
          </a:bodyPr>
          <a:lstStyle/>
          <a:p>
            <a:pPr algn="ctr">
              <a:lnSpc>
                <a:spcPct val="15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35">
            <a:extLst>
              <a:ext uri="{FF2B5EF4-FFF2-40B4-BE49-F238E27FC236}">
                <a16:creationId xmlns:a16="http://schemas.microsoft.com/office/drawing/2014/main" id="{5FE73E15-FAB9-49EF-8A75-6171D055C987}"/>
              </a:ext>
            </a:extLst>
          </p:cNvPr>
          <p:cNvSpPr txBox="1"/>
          <p:nvPr/>
        </p:nvSpPr>
        <p:spPr>
          <a:xfrm>
            <a:off x="6520012" y="3353491"/>
            <a:ext cx="1697891" cy="336374"/>
          </a:xfrm>
          <a:prstGeom prst="rect">
            <a:avLst/>
          </a:prstGeom>
          <a:noFill/>
        </p:spPr>
        <p:txBody>
          <a:bodyPr wrap="square" rtlCol="0">
            <a:spAutoFit/>
          </a:bodyPr>
          <a:lstStyle/>
          <a:p>
            <a:pPr algn="ctr">
              <a:lnSpc>
                <a:spcPct val="150000"/>
              </a:lnSpc>
            </a:pPr>
            <a:r>
              <a:rPr lang="zh-CN" alt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12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3" name="Group 21">
            <a:extLst>
              <a:ext uri="{FF2B5EF4-FFF2-40B4-BE49-F238E27FC236}">
                <a16:creationId xmlns:a16="http://schemas.microsoft.com/office/drawing/2014/main" id="{81650D19-BA1D-401B-8C5D-06350F83DA0A}"/>
              </a:ext>
            </a:extLst>
          </p:cNvPr>
          <p:cNvGrpSpPr/>
          <p:nvPr/>
        </p:nvGrpSpPr>
        <p:grpSpPr>
          <a:xfrm>
            <a:off x="1643681" y="3050774"/>
            <a:ext cx="262772" cy="225891"/>
            <a:chOff x="8356601" y="858836"/>
            <a:chExt cx="271463" cy="233363"/>
          </a:xfrm>
          <a:solidFill>
            <a:schemeClr val="bg1"/>
          </a:solidFill>
        </p:grpSpPr>
        <p:sp>
          <p:nvSpPr>
            <p:cNvPr id="24" name="Freeform 63">
              <a:extLst>
                <a:ext uri="{FF2B5EF4-FFF2-40B4-BE49-F238E27FC236}">
                  <a16:creationId xmlns:a16="http://schemas.microsoft.com/office/drawing/2014/main" id="{11CF1DFA-F641-479A-9BB0-9A757ABDEFEF}"/>
                </a:ext>
              </a:extLst>
            </p:cNvPr>
            <p:cNvSpPr>
              <a:spLocks/>
            </p:cNvSpPr>
            <p:nvPr/>
          </p:nvSpPr>
          <p:spPr bwMode="auto">
            <a:xfrm>
              <a:off x="8426451" y="896936"/>
              <a:ext cx="201613" cy="153988"/>
            </a:xfrm>
            <a:custGeom>
              <a:avLst/>
              <a:gdLst/>
              <a:ahLst/>
              <a:cxnLst>
                <a:cxn ang="0">
                  <a:pos x="37" y="65"/>
                </a:cxn>
                <a:cxn ang="0">
                  <a:pos x="31" y="66"/>
                </a:cxn>
                <a:cxn ang="0">
                  <a:pos x="2" y="45"/>
                </a:cxn>
                <a:cxn ang="0">
                  <a:pos x="1" y="39"/>
                </a:cxn>
                <a:cxn ang="0">
                  <a:pos x="5" y="34"/>
                </a:cxn>
                <a:cxn ang="0">
                  <a:pos x="11" y="33"/>
                </a:cxn>
                <a:cxn ang="0">
                  <a:pos x="29" y="47"/>
                </a:cxn>
                <a:cxn ang="0">
                  <a:pos x="35" y="46"/>
                </a:cxn>
                <a:cxn ang="0">
                  <a:pos x="76" y="2"/>
                </a:cxn>
                <a:cxn ang="0">
                  <a:pos x="82" y="2"/>
                </a:cxn>
                <a:cxn ang="0">
                  <a:pos x="87" y="6"/>
                </a:cxn>
                <a:cxn ang="0">
                  <a:pos x="87" y="12"/>
                </a:cxn>
                <a:cxn ang="0">
                  <a:pos x="37" y="65"/>
                </a:cxn>
              </a:cxnLst>
              <a:rect l="0" t="0" r="r" b="b"/>
              <a:pathLst>
                <a:path w="88" h="67">
                  <a:moveTo>
                    <a:pt x="37" y="65"/>
                  </a:moveTo>
                  <a:cubicBezTo>
                    <a:pt x="35" y="67"/>
                    <a:pt x="33" y="67"/>
                    <a:pt x="31" y="66"/>
                  </a:cubicBezTo>
                  <a:cubicBezTo>
                    <a:pt x="2" y="45"/>
                    <a:pt x="2" y="45"/>
                    <a:pt x="2" y="45"/>
                  </a:cubicBezTo>
                  <a:cubicBezTo>
                    <a:pt x="0" y="43"/>
                    <a:pt x="0" y="41"/>
                    <a:pt x="1" y="39"/>
                  </a:cubicBezTo>
                  <a:cubicBezTo>
                    <a:pt x="5" y="34"/>
                    <a:pt x="5" y="34"/>
                    <a:pt x="5" y="34"/>
                  </a:cubicBezTo>
                  <a:cubicBezTo>
                    <a:pt x="6" y="32"/>
                    <a:pt x="9" y="32"/>
                    <a:pt x="11" y="33"/>
                  </a:cubicBezTo>
                  <a:cubicBezTo>
                    <a:pt x="29" y="47"/>
                    <a:pt x="29" y="47"/>
                    <a:pt x="29" y="47"/>
                  </a:cubicBezTo>
                  <a:cubicBezTo>
                    <a:pt x="31" y="48"/>
                    <a:pt x="34" y="48"/>
                    <a:pt x="35" y="46"/>
                  </a:cubicBezTo>
                  <a:cubicBezTo>
                    <a:pt x="76" y="2"/>
                    <a:pt x="76" y="2"/>
                    <a:pt x="76" y="2"/>
                  </a:cubicBezTo>
                  <a:cubicBezTo>
                    <a:pt x="78" y="0"/>
                    <a:pt x="81" y="0"/>
                    <a:pt x="82" y="2"/>
                  </a:cubicBezTo>
                  <a:cubicBezTo>
                    <a:pt x="87" y="6"/>
                    <a:pt x="87" y="6"/>
                    <a:pt x="87" y="6"/>
                  </a:cubicBezTo>
                  <a:cubicBezTo>
                    <a:pt x="88" y="7"/>
                    <a:pt x="88" y="10"/>
                    <a:pt x="87" y="12"/>
                  </a:cubicBezTo>
                  <a:lnTo>
                    <a:pt x="37" y="65"/>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4">
              <a:extLst>
                <a:ext uri="{FF2B5EF4-FFF2-40B4-BE49-F238E27FC236}">
                  <a16:creationId xmlns:a16="http://schemas.microsoft.com/office/drawing/2014/main" id="{4C5001AF-759F-47D0-8898-87A012A171D6}"/>
                </a:ext>
              </a:extLst>
            </p:cNvPr>
            <p:cNvSpPr>
              <a:spLocks/>
            </p:cNvSpPr>
            <p:nvPr/>
          </p:nvSpPr>
          <p:spPr bwMode="auto">
            <a:xfrm>
              <a:off x="8356601" y="858836"/>
              <a:ext cx="239713" cy="233363"/>
            </a:xfrm>
            <a:custGeom>
              <a:avLst/>
              <a:gdLst/>
              <a:ahLst/>
              <a:cxnLst>
                <a:cxn ang="0">
                  <a:pos x="97" y="65"/>
                </a:cxn>
                <a:cxn ang="0">
                  <a:pos x="97" y="89"/>
                </a:cxn>
                <a:cxn ang="0">
                  <a:pos x="91" y="95"/>
                </a:cxn>
                <a:cxn ang="0">
                  <a:pos x="13" y="95"/>
                </a:cxn>
                <a:cxn ang="0">
                  <a:pos x="6" y="89"/>
                </a:cxn>
                <a:cxn ang="0">
                  <a:pos x="6" y="13"/>
                </a:cxn>
                <a:cxn ang="0">
                  <a:pos x="13" y="7"/>
                </a:cxn>
                <a:cxn ang="0">
                  <a:pos x="91" y="7"/>
                </a:cxn>
                <a:cxn ang="0">
                  <a:pos x="97" y="13"/>
                </a:cxn>
                <a:cxn ang="0">
                  <a:pos x="97" y="17"/>
                </a:cxn>
                <a:cxn ang="0">
                  <a:pos x="99" y="18"/>
                </a:cxn>
                <a:cxn ang="0">
                  <a:pos x="103" y="14"/>
                </a:cxn>
                <a:cxn ang="0">
                  <a:pos x="104" y="12"/>
                </a:cxn>
                <a:cxn ang="0">
                  <a:pos x="104" y="7"/>
                </a:cxn>
                <a:cxn ang="0">
                  <a:pos x="97" y="0"/>
                </a:cxn>
                <a:cxn ang="0">
                  <a:pos x="6" y="0"/>
                </a:cxn>
                <a:cxn ang="0">
                  <a:pos x="0" y="7"/>
                </a:cxn>
                <a:cxn ang="0">
                  <a:pos x="0" y="95"/>
                </a:cxn>
                <a:cxn ang="0">
                  <a:pos x="6" y="102"/>
                </a:cxn>
                <a:cxn ang="0">
                  <a:pos x="97" y="102"/>
                </a:cxn>
                <a:cxn ang="0">
                  <a:pos x="104" y="95"/>
                </a:cxn>
                <a:cxn ang="0">
                  <a:pos x="104" y="57"/>
                </a:cxn>
                <a:cxn ang="0">
                  <a:pos x="102" y="57"/>
                </a:cxn>
                <a:cxn ang="0">
                  <a:pos x="98" y="62"/>
                </a:cxn>
                <a:cxn ang="0">
                  <a:pos x="97" y="65"/>
                </a:cxn>
              </a:cxnLst>
              <a:rect l="0" t="0" r="r" b="b"/>
              <a:pathLst>
                <a:path w="104" h="102">
                  <a:moveTo>
                    <a:pt x="97" y="65"/>
                  </a:moveTo>
                  <a:cubicBezTo>
                    <a:pt x="97" y="89"/>
                    <a:pt x="97" y="89"/>
                    <a:pt x="97" y="89"/>
                  </a:cubicBezTo>
                  <a:cubicBezTo>
                    <a:pt x="97" y="92"/>
                    <a:pt x="94" y="95"/>
                    <a:pt x="91" y="95"/>
                  </a:cubicBezTo>
                  <a:cubicBezTo>
                    <a:pt x="13" y="95"/>
                    <a:pt x="13" y="95"/>
                    <a:pt x="13" y="95"/>
                  </a:cubicBezTo>
                  <a:cubicBezTo>
                    <a:pt x="9" y="95"/>
                    <a:pt x="6" y="92"/>
                    <a:pt x="6" y="89"/>
                  </a:cubicBezTo>
                  <a:cubicBezTo>
                    <a:pt x="6" y="13"/>
                    <a:pt x="6" y="13"/>
                    <a:pt x="6" y="13"/>
                  </a:cubicBezTo>
                  <a:cubicBezTo>
                    <a:pt x="6" y="10"/>
                    <a:pt x="9" y="7"/>
                    <a:pt x="13" y="7"/>
                  </a:cubicBezTo>
                  <a:cubicBezTo>
                    <a:pt x="91" y="7"/>
                    <a:pt x="91" y="7"/>
                    <a:pt x="91" y="7"/>
                  </a:cubicBezTo>
                  <a:cubicBezTo>
                    <a:pt x="94" y="7"/>
                    <a:pt x="97" y="10"/>
                    <a:pt x="97" y="13"/>
                  </a:cubicBezTo>
                  <a:cubicBezTo>
                    <a:pt x="97" y="17"/>
                    <a:pt x="97" y="17"/>
                    <a:pt x="97" y="17"/>
                  </a:cubicBezTo>
                  <a:cubicBezTo>
                    <a:pt x="97" y="19"/>
                    <a:pt x="99" y="18"/>
                    <a:pt x="99" y="18"/>
                  </a:cubicBezTo>
                  <a:cubicBezTo>
                    <a:pt x="99" y="18"/>
                    <a:pt x="102" y="15"/>
                    <a:pt x="103" y="14"/>
                  </a:cubicBezTo>
                  <a:cubicBezTo>
                    <a:pt x="103" y="14"/>
                    <a:pt x="104" y="13"/>
                    <a:pt x="104" y="12"/>
                  </a:cubicBezTo>
                  <a:cubicBezTo>
                    <a:pt x="104" y="7"/>
                    <a:pt x="104" y="7"/>
                    <a:pt x="104" y="7"/>
                  </a:cubicBezTo>
                  <a:cubicBezTo>
                    <a:pt x="104" y="3"/>
                    <a:pt x="101" y="0"/>
                    <a:pt x="97" y="0"/>
                  </a:cubicBezTo>
                  <a:cubicBezTo>
                    <a:pt x="6" y="0"/>
                    <a:pt x="6" y="0"/>
                    <a:pt x="6" y="0"/>
                  </a:cubicBezTo>
                  <a:cubicBezTo>
                    <a:pt x="2" y="0"/>
                    <a:pt x="0" y="3"/>
                    <a:pt x="0" y="7"/>
                  </a:cubicBezTo>
                  <a:cubicBezTo>
                    <a:pt x="0" y="95"/>
                    <a:pt x="0" y="95"/>
                    <a:pt x="0" y="95"/>
                  </a:cubicBezTo>
                  <a:cubicBezTo>
                    <a:pt x="0" y="99"/>
                    <a:pt x="2" y="102"/>
                    <a:pt x="6" y="102"/>
                  </a:cubicBezTo>
                  <a:cubicBezTo>
                    <a:pt x="97" y="102"/>
                    <a:pt x="97" y="102"/>
                    <a:pt x="97" y="102"/>
                  </a:cubicBezTo>
                  <a:cubicBezTo>
                    <a:pt x="101" y="102"/>
                    <a:pt x="104" y="99"/>
                    <a:pt x="104" y="95"/>
                  </a:cubicBezTo>
                  <a:cubicBezTo>
                    <a:pt x="104" y="57"/>
                    <a:pt x="104" y="57"/>
                    <a:pt x="104" y="57"/>
                  </a:cubicBezTo>
                  <a:cubicBezTo>
                    <a:pt x="104" y="56"/>
                    <a:pt x="102" y="57"/>
                    <a:pt x="102" y="57"/>
                  </a:cubicBezTo>
                  <a:cubicBezTo>
                    <a:pt x="102" y="57"/>
                    <a:pt x="99" y="60"/>
                    <a:pt x="98" y="62"/>
                  </a:cubicBezTo>
                  <a:cubicBezTo>
                    <a:pt x="97" y="62"/>
                    <a:pt x="97" y="63"/>
                    <a:pt x="97" y="65"/>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4">
            <a:extLst>
              <a:ext uri="{FF2B5EF4-FFF2-40B4-BE49-F238E27FC236}">
                <a16:creationId xmlns:a16="http://schemas.microsoft.com/office/drawing/2014/main" id="{2AA7529B-9DF4-4169-8C78-7D9A82C13689}"/>
              </a:ext>
            </a:extLst>
          </p:cNvPr>
          <p:cNvGrpSpPr/>
          <p:nvPr/>
        </p:nvGrpSpPr>
        <p:grpSpPr>
          <a:xfrm>
            <a:off x="3523960" y="3035321"/>
            <a:ext cx="250961" cy="256797"/>
            <a:chOff x="2308225" y="2935287"/>
            <a:chExt cx="273050" cy="279400"/>
          </a:xfrm>
          <a:solidFill>
            <a:schemeClr val="bg1"/>
          </a:solidFill>
        </p:grpSpPr>
        <p:sp>
          <p:nvSpPr>
            <p:cNvPr id="27" name="Freeform 294">
              <a:extLst>
                <a:ext uri="{FF2B5EF4-FFF2-40B4-BE49-F238E27FC236}">
                  <a16:creationId xmlns:a16="http://schemas.microsoft.com/office/drawing/2014/main" id="{2F5F2D8C-B029-4546-8F16-C9645493153B}"/>
                </a:ext>
              </a:extLst>
            </p:cNvPr>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95">
              <a:extLst>
                <a:ext uri="{FF2B5EF4-FFF2-40B4-BE49-F238E27FC236}">
                  <a16:creationId xmlns:a16="http://schemas.microsoft.com/office/drawing/2014/main" id="{9967F7CB-157B-4AB8-8008-BC4FAD607B0E}"/>
                </a:ext>
              </a:extLst>
            </p:cNvPr>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7">
            <a:extLst>
              <a:ext uri="{FF2B5EF4-FFF2-40B4-BE49-F238E27FC236}">
                <a16:creationId xmlns:a16="http://schemas.microsoft.com/office/drawing/2014/main" id="{755A3CDD-8591-406D-8649-7757A65CB864}"/>
              </a:ext>
            </a:extLst>
          </p:cNvPr>
          <p:cNvGrpSpPr/>
          <p:nvPr/>
        </p:nvGrpSpPr>
        <p:grpSpPr>
          <a:xfrm>
            <a:off x="5362667" y="3024580"/>
            <a:ext cx="276659" cy="278267"/>
            <a:chOff x="2308226" y="1865311"/>
            <a:chExt cx="273050" cy="274638"/>
          </a:xfrm>
          <a:solidFill>
            <a:schemeClr val="bg1"/>
          </a:solidFill>
        </p:grpSpPr>
        <p:sp>
          <p:nvSpPr>
            <p:cNvPr id="30" name="Freeform 147">
              <a:extLst>
                <a:ext uri="{FF2B5EF4-FFF2-40B4-BE49-F238E27FC236}">
                  <a16:creationId xmlns:a16="http://schemas.microsoft.com/office/drawing/2014/main" id="{2B1549B0-A1A2-4E8C-AECE-952F4E961A7D}"/>
                </a:ext>
              </a:extLst>
            </p:cNvPr>
            <p:cNvSpPr>
              <a:spLocks/>
            </p:cNvSpPr>
            <p:nvPr/>
          </p:nvSpPr>
          <p:spPr bwMode="auto">
            <a:xfrm>
              <a:off x="2354263" y="1914524"/>
              <a:ext cx="180975" cy="92075"/>
            </a:xfrm>
            <a:custGeom>
              <a:avLst/>
              <a:gdLst/>
              <a:ahLst/>
              <a:cxnLst>
                <a:cxn ang="0">
                  <a:pos x="79" y="2"/>
                </a:cxn>
                <a:cxn ang="0">
                  <a:pos x="77" y="0"/>
                </a:cxn>
                <a:cxn ang="0">
                  <a:pos x="75" y="0"/>
                </a:cxn>
                <a:cxn ang="0">
                  <a:pos x="73" y="1"/>
                </a:cxn>
                <a:cxn ang="0">
                  <a:pos x="56" y="22"/>
                </a:cxn>
                <a:cxn ang="0">
                  <a:pos x="56" y="22"/>
                </a:cxn>
                <a:cxn ang="0">
                  <a:pos x="37" y="12"/>
                </a:cxn>
                <a:cxn ang="0">
                  <a:pos x="34" y="12"/>
                </a:cxn>
                <a:cxn ang="0">
                  <a:pos x="30" y="14"/>
                </a:cxn>
                <a:cxn ang="0">
                  <a:pos x="17" y="33"/>
                </a:cxn>
                <a:cxn ang="0">
                  <a:pos x="17" y="33"/>
                </a:cxn>
                <a:cxn ang="0">
                  <a:pos x="3" y="33"/>
                </a:cxn>
                <a:cxn ang="0">
                  <a:pos x="0" y="36"/>
                </a:cxn>
                <a:cxn ang="0">
                  <a:pos x="3" y="40"/>
                </a:cxn>
                <a:cxn ang="0">
                  <a:pos x="17" y="40"/>
                </a:cxn>
                <a:cxn ang="0">
                  <a:pos x="22" y="37"/>
                </a:cxn>
                <a:cxn ang="0">
                  <a:pos x="35" y="18"/>
                </a:cxn>
                <a:cxn ang="0">
                  <a:pos x="35" y="18"/>
                </a:cxn>
                <a:cxn ang="0">
                  <a:pos x="54" y="29"/>
                </a:cxn>
                <a:cxn ang="0">
                  <a:pos x="57" y="29"/>
                </a:cxn>
                <a:cxn ang="0">
                  <a:pos x="61" y="27"/>
                </a:cxn>
                <a:cxn ang="0">
                  <a:pos x="78" y="5"/>
                </a:cxn>
                <a:cxn ang="0">
                  <a:pos x="79" y="2"/>
                </a:cxn>
              </a:cxnLst>
              <a:rect l="0" t="0" r="r" b="b"/>
              <a:pathLst>
                <a:path w="79" h="40">
                  <a:moveTo>
                    <a:pt x="79" y="2"/>
                  </a:moveTo>
                  <a:cubicBezTo>
                    <a:pt x="78" y="2"/>
                    <a:pt x="78" y="1"/>
                    <a:pt x="77" y="0"/>
                  </a:cubicBezTo>
                  <a:cubicBezTo>
                    <a:pt x="77" y="0"/>
                    <a:pt x="76" y="0"/>
                    <a:pt x="75" y="0"/>
                  </a:cubicBezTo>
                  <a:cubicBezTo>
                    <a:pt x="74" y="0"/>
                    <a:pt x="73" y="0"/>
                    <a:pt x="73" y="1"/>
                  </a:cubicBezTo>
                  <a:cubicBezTo>
                    <a:pt x="73" y="1"/>
                    <a:pt x="60" y="17"/>
                    <a:pt x="56" y="22"/>
                  </a:cubicBezTo>
                  <a:cubicBezTo>
                    <a:pt x="56" y="23"/>
                    <a:pt x="56" y="22"/>
                    <a:pt x="56" y="22"/>
                  </a:cubicBezTo>
                  <a:cubicBezTo>
                    <a:pt x="37" y="12"/>
                    <a:pt x="37" y="12"/>
                    <a:pt x="37" y="12"/>
                  </a:cubicBezTo>
                  <a:cubicBezTo>
                    <a:pt x="36" y="12"/>
                    <a:pt x="35" y="12"/>
                    <a:pt x="34" y="12"/>
                  </a:cubicBezTo>
                  <a:cubicBezTo>
                    <a:pt x="33" y="12"/>
                    <a:pt x="31" y="12"/>
                    <a:pt x="30" y="14"/>
                  </a:cubicBezTo>
                  <a:cubicBezTo>
                    <a:pt x="17" y="33"/>
                    <a:pt x="17" y="33"/>
                    <a:pt x="17" y="33"/>
                  </a:cubicBezTo>
                  <a:cubicBezTo>
                    <a:pt x="17" y="33"/>
                    <a:pt x="17" y="33"/>
                    <a:pt x="17" y="33"/>
                  </a:cubicBezTo>
                  <a:cubicBezTo>
                    <a:pt x="3" y="33"/>
                    <a:pt x="3" y="33"/>
                    <a:pt x="3" y="33"/>
                  </a:cubicBezTo>
                  <a:cubicBezTo>
                    <a:pt x="1" y="33"/>
                    <a:pt x="0" y="35"/>
                    <a:pt x="0" y="36"/>
                  </a:cubicBezTo>
                  <a:cubicBezTo>
                    <a:pt x="0" y="38"/>
                    <a:pt x="1" y="40"/>
                    <a:pt x="3" y="40"/>
                  </a:cubicBezTo>
                  <a:cubicBezTo>
                    <a:pt x="17" y="40"/>
                    <a:pt x="17" y="40"/>
                    <a:pt x="17" y="40"/>
                  </a:cubicBezTo>
                  <a:cubicBezTo>
                    <a:pt x="19" y="40"/>
                    <a:pt x="21" y="38"/>
                    <a:pt x="22" y="37"/>
                  </a:cubicBezTo>
                  <a:cubicBezTo>
                    <a:pt x="22" y="37"/>
                    <a:pt x="32" y="23"/>
                    <a:pt x="35" y="18"/>
                  </a:cubicBezTo>
                  <a:cubicBezTo>
                    <a:pt x="35" y="18"/>
                    <a:pt x="35" y="18"/>
                    <a:pt x="35" y="18"/>
                  </a:cubicBezTo>
                  <a:cubicBezTo>
                    <a:pt x="54" y="29"/>
                    <a:pt x="54" y="29"/>
                    <a:pt x="54" y="29"/>
                  </a:cubicBezTo>
                  <a:cubicBezTo>
                    <a:pt x="55" y="29"/>
                    <a:pt x="56" y="29"/>
                    <a:pt x="57" y="29"/>
                  </a:cubicBezTo>
                  <a:cubicBezTo>
                    <a:pt x="58" y="29"/>
                    <a:pt x="60" y="29"/>
                    <a:pt x="61" y="27"/>
                  </a:cubicBezTo>
                  <a:cubicBezTo>
                    <a:pt x="78" y="5"/>
                    <a:pt x="78" y="5"/>
                    <a:pt x="78" y="5"/>
                  </a:cubicBezTo>
                  <a:cubicBezTo>
                    <a:pt x="78" y="4"/>
                    <a:pt x="79" y="3"/>
                    <a:pt x="79" y="2"/>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48">
              <a:extLst>
                <a:ext uri="{FF2B5EF4-FFF2-40B4-BE49-F238E27FC236}">
                  <a16:creationId xmlns:a16="http://schemas.microsoft.com/office/drawing/2014/main" id="{A2187EAF-7AE4-4F31-A63C-BFF9D0E147D8}"/>
                </a:ext>
              </a:extLst>
            </p:cNvPr>
            <p:cNvSpPr>
              <a:spLocks noEditPoints="1"/>
            </p:cNvSpPr>
            <p:nvPr/>
          </p:nvSpPr>
          <p:spPr bwMode="auto">
            <a:xfrm>
              <a:off x="2308226" y="1865311"/>
              <a:ext cx="273050" cy="193675"/>
            </a:xfrm>
            <a:custGeom>
              <a:avLst/>
              <a:gdLst/>
              <a:ahLst/>
              <a:cxnLst>
                <a:cxn ang="0">
                  <a:pos x="109" y="74"/>
                </a:cxn>
                <a:cxn ang="0">
                  <a:pos x="108" y="75"/>
                </a:cxn>
                <a:cxn ang="0">
                  <a:pos x="11" y="75"/>
                </a:cxn>
                <a:cxn ang="0">
                  <a:pos x="10" y="74"/>
                </a:cxn>
                <a:cxn ang="0">
                  <a:pos x="10" y="11"/>
                </a:cxn>
                <a:cxn ang="0">
                  <a:pos x="11" y="10"/>
                </a:cxn>
                <a:cxn ang="0">
                  <a:pos x="107" y="10"/>
                </a:cxn>
                <a:cxn ang="0">
                  <a:pos x="109" y="11"/>
                </a:cxn>
                <a:cxn ang="0">
                  <a:pos x="109" y="74"/>
                </a:cxn>
                <a:cxn ang="0">
                  <a:pos x="119" y="6"/>
                </a:cxn>
                <a:cxn ang="0">
                  <a:pos x="119" y="4"/>
                </a:cxn>
                <a:cxn ang="0">
                  <a:pos x="115" y="0"/>
                </a:cxn>
                <a:cxn ang="0">
                  <a:pos x="4" y="0"/>
                </a:cxn>
                <a:cxn ang="0">
                  <a:pos x="0" y="4"/>
                </a:cxn>
                <a:cxn ang="0">
                  <a:pos x="0" y="6"/>
                </a:cxn>
                <a:cxn ang="0">
                  <a:pos x="2" y="9"/>
                </a:cxn>
                <a:cxn ang="0">
                  <a:pos x="4" y="11"/>
                </a:cxn>
                <a:cxn ang="0">
                  <a:pos x="4" y="75"/>
                </a:cxn>
                <a:cxn ang="0">
                  <a:pos x="3" y="75"/>
                </a:cxn>
                <a:cxn ang="0">
                  <a:pos x="0" y="79"/>
                </a:cxn>
                <a:cxn ang="0">
                  <a:pos x="0" y="82"/>
                </a:cxn>
                <a:cxn ang="0">
                  <a:pos x="4" y="85"/>
                </a:cxn>
                <a:cxn ang="0">
                  <a:pos x="115" y="85"/>
                </a:cxn>
                <a:cxn ang="0">
                  <a:pos x="119" y="82"/>
                </a:cxn>
                <a:cxn ang="0">
                  <a:pos x="119" y="79"/>
                </a:cxn>
                <a:cxn ang="0">
                  <a:pos x="116" y="75"/>
                </a:cxn>
                <a:cxn ang="0">
                  <a:pos x="115" y="75"/>
                </a:cxn>
                <a:cxn ang="0">
                  <a:pos x="115" y="11"/>
                </a:cxn>
                <a:cxn ang="0">
                  <a:pos x="116" y="10"/>
                </a:cxn>
                <a:cxn ang="0">
                  <a:pos x="119" y="6"/>
                </a:cxn>
              </a:cxnLst>
              <a:rect l="0" t="0" r="r" b="b"/>
              <a:pathLst>
                <a:path w="119" h="85">
                  <a:moveTo>
                    <a:pt x="109" y="74"/>
                  </a:moveTo>
                  <a:cubicBezTo>
                    <a:pt x="109" y="75"/>
                    <a:pt x="108" y="75"/>
                    <a:pt x="108" y="75"/>
                  </a:cubicBezTo>
                  <a:cubicBezTo>
                    <a:pt x="11" y="75"/>
                    <a:pt x="11" y="75"/>
                    <a:pt x="11" y="75"/>
                  </a:cubicBezTo>
                  <a:cubicBezTo>
                    <a:pt x="11" y="75"/>
                    <a:pt x="10" y="75"/>
                    <a:pt x="10" y="74"/>
                  </a:cubicBezTo>
                  <a:cubicBezTo>
                    <a:pt x="10" y="11"/>
                    <a:pt x="10" y="11"/>
                    <a:pt x="10" y="11"/>
                  </a:cubicBezTo>
                  <a:cubicBezTo>
                    <a:pt x="10" y="10"/>
                    <a:pt x="11" y="10"/>
                    <a:pt x="11" y="10"/>
                  </a:cubicBezTo>
                  <a:cubicBezTo>
                    <a:pt x="107" y="10"/>
                    <a:pt x="107" y="10"/>
                    <a:pt x="107" y="10"/>
                  </a:cubicBezTo>
                  <a:cubicBezTo>
                    <a:pt x="107" y="10"/>
                    <a:pt x="109" y="10"/>
                    <a:pt x="109" y="11"/>
                  </a:cubicBezTo>
                  <a:lnTo>
                    <a:pt x="109" y="74"/>
                  </a:lnTo>
                  <a:close/>
                  <a:moveTo>
                    <a:pt x="119" y="6"/>
                  </a:moveTo>
                  <a:cubicBezTo>
                    <a:pt x="119" y="4"/>
                    <a:pt x="119" y="4"/>
                    <a:pt x="119" y="4"/>
                  </a:cubicBezTo>
                  <a:cubicBezTo>
                    <a:pt x="119" y="1"/>
                    <a:pt x="117" y="0"/>
                    <a:pt x="115" y="0"/>
                  </a:cubicBezTo>
                  <a:cubicBezTo>
                    <a:pt x="4" y="0"/>
                    <a:pt x="4" y="0"/>
                    <a:pt x="4" y="0"/>
                  </a:cubicBezTo>
                  <a:cubicBezTo>
                    <a:pt x="2" y="0"/>
                    <a:pt x="0" y="1"/>
                    <a:pt x="0" y="4"/>
                  </a:cubicBezTo>
                  <a:cubicBezTo>
                    <a:pt x="0" y="6"/>
                    <a:pt x="0" y="6"/>
                    <a:pt x="0" y="6"/>
                  </a:cubicBezTo>
                  <a:cubicBezTo>
                    <a:pt x="0" y="8"/>
                    <a:pt x="1" y="9"/>
                    <a:pt x="2" y="9"/>
                  </a:cubicBezTo>
                  <a:cubicBezTo>
                    <a:pt x="3" y="10"/>
                    <a:pt x="4" y="10"/>
                    <a:pt x="4" y="11"/>
                  </a:cubicBezTo>
                  <a:cubicBezTo>
                    <a:pt x="4" y="75"/>
                    <a:pt x="4" y="75"/>
                    <a:pt x="4" y="75"/>
                  </a:cubicBezTo>
                  <a:cubicBezTo>
                    <a:pt x="4" y="75"/>
                    <a:pt x="3" y="75"/>
                    <a:pt x="3" y="75"/>
                  </a:cubicBezTo>
                  <a:cubicBezTo>
                    <a:pt x="1" y="76"/>
                    <a:pt x="0" y="77"/>
                    <a:pt x="0" y="79"/>
                  </a:cubicBezTo>
                  <a:cubicBezTo>
                    <a:pt x="0" y="82"/>
                    <a:pt x="0" y="82"/>
                    <a:pt x="0" y="82"/>
                  </a:cubicBezTo>
                  <a:cubicBezTo>
                    <a:pt x="0" y="84"/>
                    <a:pt x="2" y="85"/>
                    <a:pt x="4" y="85"/>
                  </a:cubicBezTo>
                  <a:cubicBezTo>
                    <a:pt x="115" y="85"/>
                    <a:pt x="115" y="85"/>
                    <a:pt x="115" y="85"/>
                  </a:cubicBezTo>
                  <a:cubicBezTo>
                    <a:pt x="117" y="85"/>
                    <a:pt x="119" y="84"/>
                    <a:pt x="119" y="82"/>
                  </a:cubicBezTo>
                  <a:cubicBezTo>
                    <a:pt x="119" y="79"/>
                    <a:pt x="119" y="79"/>
                    <a:pt x="119" y="79"/>
                  </a:cubicBezTo>
                  <a:cubicBezTo>
                    <a:pt x="119" y="77"/>
                    <a:pt x="117" y="76"/>
                    <a:pt x="116" y="75"/>
                  </a:cubicBezTo>
                  <a:cubicBezTo>
                    <a:pt x="115" y="75"/>
                    <a:pt x="115" y="75"/>
                    <a:pt x="115" y="75"/>
                  </a:cubicBezTo>
                  <a:cubicBezTo>
                    <a:pt x="115" y="11"/>
                    <a:pt x="115" y="11"/>
                    <a:pt x="115" y="11"/>
                  </a:cubicBezTo>
                  <a:cubicBezTo>
                    <a:pt x="115" y="10"/>
                    <a:pt x="116" y="10"/>
                    <a:pt x="116" y="10"/>
                  </a:cubicBezTo>
                  <a:cubicBezTo>
                    <a:pt x="118" y="9"/>
                    <a:pt x="119" y="8"/>
                    <a:pt x="119" y="6"/>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49">
              <a:extLst>
                <a:ext uri="{FF2B5EF4-FFF2-40B4-BE49-F238E27FC236}">
                  <a16:creationId xmlns:a16="http://schemas.microsoft.com/office/drawing/2014/main" id="{05EBF2E4-8AB3-40B9-9227-58B57CA58132}"/>
                </a:ext>
              </a:extLst>
            </p:cNvPr>
            <p:cNvSpPr>
              <a:spLocks/>
            </p:cNvSpPr>
            <p:nvPr/>
          </p:nvSpPr>
          <p:spPr bwMode="auto">
            <a:xfrm>
              <a:off x="2382838" y="2073274"/>
              <a:ext cx="125413" cy="66675"/>
            </a:xfrm>
            <a:custGeom>
              <a:avLst/>
              <a:gdLst/>
              <a:ahLst/>
              <a:cxnLst>
                <a:cxn ang="0">
                  <a:pos x="53" y="23"/>
                </a:cxn>
                <a:cxn ang="0">
                  <a:pos x="31" y="8"/>
                </a:cxn>
                <a:cxn ang="0">
                  <a:pos x="31" y="7"/>
                </a:cxn>
                <a:cxn ang="0">
                  <a:pos x="31" y="2"/>
                </a:cxn>
                <a:cxn ang="0">
                  <a:pos x="27" y="0"/>
                </a:cxn>
                <a:cxn ang="0">
                  <a:pos x="24" y="2"/>
                </a:cxn>
                <a:cxn ang="0">
                  <a:pos x="24" y="7"/>
                </a:cxn>
                <a:cxn ang="0">
                  <a:pos x="23" y="8"/>
                </a:cxn>
                <a:cxn ang="0">
                  <a:pos x="2" y="23"/>
                </a:cxn>
                <a:cxn ang="0">
                  <a:pos x="1" y="28"/>
                </a:cxn>
                <a:cxn ang="0">
                  <a:pos x="4" y="29"/>
                </a:cxn>
                <a:cxn ang="0">
                  <a:pos x="5" y="29"/>
                </a:cxn>
                <a:cxn ang="0">
                  <a:pos x="24" y="16"/>
                </a:cxn>
                <a:cxn ang="0">
                  <a:pos x="24" y="16"/>
                </a:cxn>
                <a:cxn ang="0">
                  <a:pos x="24" y="26"/>
                </a:cxn>
                <a:cxn ang="0">
                  <a:pos x="27" y="29"/>
                </a:cxn>
                <a:cxn ang="0">
                  <a:pos x="31" y="26"/>
                </a:cxn>
                <a:cxn ang="0">
                  <a:pos x="31" y="16"/>
                </a:cxn>
                <a:cxn ang="0">
                  <a:pos x="31" y="16"/>
                </a:cxn>
                <a:cxn ang="0">
                  <a:pos x="49" y="29"/>
                </a:cxn>
                <a:cxn ang="0">
                  <a:pos x="51" y="29"/>
                </a:cxn>
                <a:cxn ang="0">
                  <a:pos x="54" y="28"/>
                </a:cxn>
                <a:cxn ang="0">
                  <a:pos x="53" y="23"/>
                </a:cxn>
              </a:cxnLst>
              <a:rect l="0" t="0" r="r" b="b"/>
              <a:pathLst>
                <a:path w="55" h="29">
                  <a:moveTo>
                    <a:pt x="53" y="23"/>
                  </a:moveTo>
                  <a:cubicBezTo>
                    <a:pt x="31" y="8"/>
                    <a:pt x="31" y="8"/>
                    <a:pt x="31" y="8"/>
                  </a:cubicBezTo>
                  <a:cubicBezTo>
                    <a:pt x="31" y="8"/>
                    <a:pt x="31" y="8"/>
                    <a:pt x="31" y="7"/>
                  </a:cubicBezTo>
                  <a:cubicBezTo>
                    <a:pt x="31" y="2"/>
                    <a:pt x="31" y="2"/>
                    <a:pt x="31" y="2"/>
                  </a:cubicBezTo>
                  <a:cubicBezTo>
                    <a:pt x="31" y="0"/>
                    <a:pt x="29" y="0"/>
                    <a:pt x="27" y="0"/>
                  </a:cubicBezTo>
                  <a:cubicBezTo>
                    <a:pt x="25" y="0"/>
                    <a:pt x="24" y="0"/>
                    <a:pt x="24" y="2"/>
                  </a:cubicBezTo>
                  <a:cubicBezTo>
                    <a:pt x="24" y="7"/>
                    <a:pt x="24" y="7"/>
                    <a:pt x="24" y="7"/>
                  </a:cubicBezTo>
                  <a:cubicBezTo>
                    <a:pt x="24" y="8"/>
                    <a:pt x="23" y="8"/>
                    <a:pt x="23" y="8"/>
                  </a:cubicBezTo>
                  <a:cubicBezTo>
                    <a:pt x="2" y="23"/>
                    <a:pt x="2" y="23"/>
                    <a:pt x="2" y="23"/>
                  </a:cubicBezTo>
                  <a:cubicBezTo>
                    <a:pt x="0" y="24"/>
                    <a:pt x="0" y="26"/>
                    <a:pt x="1" y="28"/>
                  </a:cubicBezTo>
                  <a:cubicBezTo>
                    <a:pt x="1" y="29"/>
                    <a:pt x="2" y="29"/>
                    <a:pt x="4" y="29"/>
                  </a:cubicBezTo>
                  <a:cubicBezTo>
                    <a:pt x="4" y="29"/>
                    <a:pt x="5" y="29"/>
                    <a:pt x="5" y="29"/>
                  </a:cubicBezTo>
                  <a:cubicBezTo>
                    <a:pt x="24" y="16"/>
                    <a:pt x="24" y="16"/>
                    <a:pt x="24" y="16"/>
                  </a:cubicBezTo>
                  <a:cubicBezTo>
                    <a:pt x="24" y="16"/>
                    <a:pt x="24" y="16"/>
                    <a:pt x="24" y="16"/>
                  </a:cubicBezTo>
                  <a:cubicBezTo>
                    <a:pt x="24" y="26"/>
                    <a:pt x="24" y="26"/>
                    <a:pt x="24" y="26"/>
                  </a:cubicBezTo>
                  <a:cubicBezTo>
                    <a:pt x="24" y="28"/>
                    <a:pt x="25" y="29"/>
                    <a:pt x="27" y="29"/>
                  </a:cubicBezTo>
                  <a:cubicBezTo>
                    <a:pt x="29" y="29"/>
                    <a:pt x="31" y="28"/>
                    <a:pt x="31" y="26"/>
                  </a:cubicBezTo>
                  <a:cubicBezTo>
                    <a:pt x="31" y="16"/>
                    <a:pt x="31" y="16"/>
                    <a:pt x="31" y="16"/>
                  </a:cubicBezTo>
                  <a:cubicBezTo>
                    <a:pt x="31" y="16"/>
                    <a:pt x="31" y="16"/>
                    <a:pt x="31" y="16"/>
                  </a:cubicBezTo>
                  <a:cubicBezTo>
                    <a:pt x="49" y="29"/>
                    <a:pt x="49" y="29"/>
                    <a:pt x="49" y="29"/>
                  </a:cubicBezTo>
                  <a:cubicBezTo>
                    <a:pt x="50" y="29"/>
                    <a:pt x="50" y="29"/>
                    <a:pt x="51" y="29"/>
                  </a:cubicBezTo>
                  <a:cubicBezTo>
                    <a:pt x="52" y="29"/>
                    <a:pt x="53" y="29"/>
                    <a:pt x="54" y="28"/>
                  </a:cubicBezTo>
                  <a:cubicBezTo>
                    <a:pt x="55" y="26"/>
                    <a:pt x="55" y="24"/>
                    <a:pt x="53" y="23"/>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Freeform 10">
            <a:extLst>
              <a:ext uri="{FF2B5EF4-FFF2-40B4-BE49-F238E27FC236}">
                <a16:creationId xmlns:a16="http://schemas.microsoft.com/office/drawing/2014/main" id="{EC5523FC-AF99-4E6A-AF38-E0935E7CBF52}"/>
              </a:ext>
            </a:extLst>
          </p:cNvPr>
          <p:cNvSpPr>
            <a:spLocks noEditPoints="1"/>
          </p:cNvSpPr>
          <p:nvPr/>
        </p:nvSpPr>
        <p:spPr bwMode="auto">
          <a:xfrm>
            <a:off x="7218481" y="3016228"/>
            <a:ext cx="300953" cy="294984"/>
          </a:xfrm>
          <a:custGeom>
            <a:avLst/>
            <a:gdLst/>
            <a:ahLst/>
            <a:cxnLst>
              <a:cxn ang="0">
                <a:pos x="368" y="372"/>
              </a:cxn>
              <a:cxn ang="0">
                <a:pos x="298" y="367"/>
              </a:cxn>
              <a:cxn ang="0">
                <a:pos x="339" y="306"/>
              </a:cxn>
              <a:cxn ang="0">
                <a:pos x="313" y="488"/>
              </a:cxn>
              <a:cxn ang="0">
                <a:pos x="411" y="520"/>
              </a:cxn>
              <a:cxn ang="0">
                <a:pos x="270" y="502"/>
              </a:cxn>
              <a:cxn ang="0">
                <a:pos x="523" y="310"/>
              </a:cxn>
              <a:cxn ang="0">
                <a:pos x="569" y="434"/>
              </a:cxn>
              <a:cxn ang="0">
                <a:pos x="596" y="466"/>
              </a:cxn>
              <a:cxn ang="0">
                <a:pos x="569" y="520"/>
              </a:cxn>
              <a:cxn ang="0">
                <a:pos x="531" y="466"/>
              </a:cxn>
              <a:cxn ang="0">
                <a:pos x="432" y="443"/>
              </a:cxn>
              <a:cxn ang="0">
                <a:pos x="531" y="369"/>
              </a:cxn>
              <a:cxn ang="0">
                <a:pos x="532" y="347"/>
              </a:cxn>
              <a:cxn ang="0">
                <a:pos x="473" y="434"/>
              </a:cxn>
              <a:cxn ang="0">
                <a:pos x="531" y="434"/>
              </a:cxn>
              <a:cxn ang="0">
                <a:pos x="709" y="450"/>
              </a:cxn>
              <a:cxn ang="0">
                <a:pos x="153" y="337"/>
              </a:cxn>
              <a:cxn ang="0">
                <a:pos x="213" y="333"/>
              </a:cxn>
              <a:cxn ang="0">
                <a:pos x="143" y="142"/>
              </a:cxn>
              <a:cxn ang="0">
                <a:pos x="13" y="298"/>
              </a:cxn>
              <a:cxn ang="0">
                <a:pos x="338" y="747"/>
              </a:cxn>
              <a:cxn ang="0">
                <a:pos x="808" y="449"/>
              </a:cxn>
              <a:cxn ang="0">
                <a:pos x="733" y="414"/>
              </a:cxn>
              <a:cxn ang="0">
                <a:pos x="794" y="309"/>
              </a:cxn>
              <a:cxn ang="0">
                <a:pos x="714" y="333"/>
              </a:cxn>
              <a:cxn ang="0">
                <a:pos x="732" y="365"/>
              </a:cxn>
              <a:cxn ang="0">
                <a:pos x="812" y="341"/>
              </a:cxn>
              <a:cxn ang="0">
                <a:pos x="794" y="309"/>
              </a:cxn>
              <a:cxn ang="0">
                <a:pos x="681" y="213"/>
              </a:cxn>
              <a:cxn ang="0">
                <a:pos x="686" y="250"/>
              </a:cxn>
              <a:cxn ang="0">
                <a:pos x="765" y="221"/>
              </a:cxn>
              <a:cxn ang="0">
                <a:pos x="760" y="184"/>
              </a:cxn>
              <a:cxn ang="0">
                <a:pos x="643" y="78"/>
              </a:cxn>
              <a:cxn ang="0">
                <a:pos x="602" y="151"/>
              </a:cxn>
              <a:cxn ang="0">
                <a:pos x="638" y="162"/>
              </a:cxn>
              <a:cxn ang="0">
                <a:pos x="679" y="89"/>
              </a:cxn>
              <a:cxn ang="0">
                <a:pos x="643" y="78"/>
              </a:cxn>
              <a:cxn ang="0">
                <a:pos x="495" y="88"/>
              </a:cxn>
              <a:cxn ang="0">
                <a:pos x="525" y="111"/>
              </a:cxn>
              <a:cxn ang="0">
                <a:pos x="561" y="35"/>
              </a:cxn>
              <a:cxn ang="0">
                <a:pos x="532" y="12"/>
              </a:cxn>
              <a:cxn ang="0">
                <a:pos x="375" y="17"/>
              </a:cxn>
              <a:cxn ang="0">
                <a:pos x="397" y="98"/>
              </a:cxn>
              <a:cxn ang="0">
                <a:pos x="430" y="81"/>
              </a:cxn>
              <a:cxn ang="0">
                <a:pos x="408" y="0"/>
              </a:cxn>
              <a:cxn ang="0">
                <a:pos x="375" y="17"/>
              </a:cxn>
              <a:cxn ang="0">
                <a:pos x="276" y="127"/>
              </a:cxn>
              <a:cxn ang="0">
                <a:pos x="313" y="123"/>
              </a:cxn>
              <a:cxn ang="0">
                <a:pos x="286" y="43"/>
              </a:cxn>
              <a:cxn ang="0">
                <a:pos x="249" y="47"/>
              </a:cxn>
              <a:cxn ang="0">
                <a:pos x="244" y="65"/>
              </a:cxn>
            </a:cxnLst>
            <a:rect l="0" t="0" r="r" b="b"/>
            <a:pathLst>
              <a:path w="813" h="799">
                <a:moveTo>
                  <a:pt x="270" y="502"/>
                </a:moveTo>
                <a:cubicBezTo>
                  <a:pt x="270" y="426"/>
                  <a:pt x="368" y="414"/>
                  <a:pt x="368" y="372"/>
                </a:cubicBezTo>
                <a:cubicBezTo>
                  <a:pt x="368" y="354"/>
                  <a:pt x="354" y="343"/>
                  <a:pt x="336" y="343"/>
                </a:cubicBezTo>
                <a:cubicBezTo>
                  <a:pt x="311" y="343"/>
                  <a:pt x="298" y="367"/>
                  <a:pt x="298" y="367"/>
                </a:cubicBezTo>
                <a:cubicBezTo>
                  <a:pt x="270" y="348"/>
                  <a:pt x="270" y="348"/>
                  <a:pt x="270" y="348"/>
                </a:cubicBezTo>
                <a:cubicBezTo>
                  <a:pt x="270" y="348"/>
                  <a:pt x="289" y="306"/>
                  <a:pt x="339" y="306"/>
                </a:cubicBezTo>
                <a:cubicBezTo>
                  <a:pt x="376" y="306"/>
                  <a:pt x="408" y="329"/>
                  <a:pt x="408" y="369"/>
                </a:cubicBezTo>
                <a:cubicBezTo>
                  <a:pt x="408" y="436"/>
                  <a:pt x="314" y="448"/>
                  <a:pt x="313" y="488"/>
                </a:cubicBezTo>
                <a:cubicBezTo>
                  <a:pt x="411" y="488"/>
                  <a:pt x="411" y="488"/>
                  <a:pt x="411" y="488"/>
                </a:cubicBezTo>
                <a:cubicBezTo>
                  <a:pt x="411" y="520"/>
                  <a:pt x="411" y="520"/>
                  <a:pt x="411" y="520"/>
                </a:cubicBezTo>
                <a:cubicBezTo>
                  <a:pt x="271" y="520"/>
                  <a:pt x="271" y="520"/>
                  <a:pt x="271" y="520"/>
                </a:cubicBezTo>
                <a:cubicBezTo>
                  <a:pt x="271" y="514"/>
                  <a:pt x="270" y="508"/>
                  <a:pt x="270" y="502"/>
                </a:cubicBezTo>
                <a:close/>
                <a:moveTo>
                  <a:pt x="432" y="443"/>
                </a:moveTo>
                <a:cubicBezTo>
                  <a:pt x="523" y="310"/>
                  <a:pt x="523" y="310"/>
                  <a:pt x="523" y="310"/>
                </a:cubicBezTo>
                <a:cubicBezTo>
                  <a:pt x="569" y="310"/>
                  <a:pt x="569" y="310"/>
                  <a:pt x="569" y="310"/>
                </a:cubicBezTo>
                <a:cubicBezTo>
                  <a:pt x="569" y="434"/>
                  <a:pt x="569" y="434"/>
                  <a:pt x="569" y="434"/>
                </a:cubicBezTo>
                <a:cubicBezTo>
                  <a:pt x="596" y="434"/>
                  <a:pt x="596" y="434"/>
                  <a:pt x="596" y="434"/>
                </a:cubicBezTo>
                <a:cubicBezTo>
                  <a:pt x="596" y="466"/>
                  <a:pt x="596" y="466"/>
                  <a:pt x="596" y="466"/>
                </a:cubicBezTo>
                <a:cubicBezTo>
                  <a:pt x="569" y="466"/>
                  <a:pt x="569" y="466"/>
                  <a:pt x="569" y="466"/>
                </a:cubicBezTo>
                <a:cubicBezTo>
                  <a:pt x="569" y="520"/>
                  <a:pt x="569" y="520"/>
                  <a:pt x="569" y="520"/>
                </a:cubicBezTo>
                <a:cubicBezTo>
                  <a:pt x="531" y="520"/>
                  <a:pt x="531" y="520"/>
                  <a:pt x="531" y="520"/>
                </a:cubicBezTo>
                <a:cubicBezTo>
                  <a:pt x="531" y="466"/>
                  <a:pt x="531" y="466"/>
                  <a:pt x="531" y="466"/>
                </a:cubicBezTo>
                <a:cubicBezTo>
                  <a:pt x="432" y="466"/>
                  <a:pt x="432" y="466"/>
                  <a:pt x="432" y="466"/>
                </a:cubicBezTo>
                <a:lnTo>
                  <a:pt x="432" y="443"/>
                </a:lnTo>
                <a:close/>
                <a:moveTo>
                  <a:pt x="531" y="434"/>
                </a:moveTo>
                <a:cubicBezTo>
                  <a:pt x="531" y="369"/>
                  <a:pt x="531" y="369"/>
                  <a:pt x="531" y="369"/>
                </a:cubicBezTo>
                <a:cubicBezTo>
                  <a:pt x="531" y="359"/>
                  <a:pt x="532" y="347"/>
                  <a:pt x="532" y="347"/>
                </a:cubicBezTo>
                <a:cubicBezTo>
                  <a:pt x="532" y="347"/>
                  <a:pt x="532" y="347"/>
                  <a:pt x="532" y="347"/>
                </a:cubicBezTo>
                <a:cubicBezTo>
                  <a:pt x="532" y="347"/>
                  <a:pt x="527" y="359"/>
                  <a:pt x="521" y="367"/>
                </a:cubicBezTo>
                <a:cubicBezTo>
                  <a:pt x="473" y="434"/>
                  <a:pt x="473" y="434"/>
                  <a:pt x="473" y="434"/>
                </a:cubicBezTo>
                <a:cubicBezTo>
                  <a:pt x="473" y="434"/>
                  <a:pt x="473" y="434"/>
                  <a:pt x="473" y="434"/>
                </a:cubicBezTo>
                <a:lnTo>
                  <a:pt x="531" y="434"/>
                </a:lnTo>
                <a:close/>
                <a:moveTo>
                  <a:pt x="717" y="423"/>
                </a:moveTo>
                <a:cubicBezTo>
                  <a:pt x="709" y="450"/>
                  <a:pt x="709" y="450"/>
                  <a:pt x="709" y="450"/>
                </a:cubicBezTo>
                <a:cubicBezTo>
                  <a:pt x="668" y="599"/>
                  <a:pt x="516" y="693"/>
                  <a:pt x="365" y="656"/>
                </a:cubicBezTo>
                <a:cubicBezTo>
                  <a:pt x="221" y="620"/>
                  <a:pt x="131" y="480"/>
                  <a:pt x="153" y="337"/>
                </a:cubicBezTo>
                <a:cubicBezTo>
                  <a:pt x="196" y="349"/>
                  <a:pt x="196" y="349"/>
                  <a:pt x="196" y="349"/>
                </a:cubicBezTo>
                <a:cubicBezTo>
                  <a:pt x="206" y="352"/>
                  <a:pt x="216" y="343"/>
                  <a:pt x="213" y="333"/>
                </a:cubicBezTo>
                <a:cubicBezTo>
                  <a:pt x="166" y="149"/>
                  <a:pt x="166" y="149"/>
                  <a:pt x="166" y="149"/>
                </a:cubicBezTo>
                <a:cubicBezTo>
                  <a:pt x="163" y="139"/>
                  <a:pt x="151" y="135"/>
                  <a:pt x="143" y="142"/>
                </a:cubicBezTo>
                <a:cubicBezTo>
                  <a:pt x="7" y="275"/>
                  <a:pt x="7" y="275"/>
                  <a:pt x="7" y="275"/>
                </a:cubicBezTo>
                <a:cubicBezTo>
                  <a:pt x="0" y="283"/>
                  <a:pt x="3" y="295"/>
                  <a:pt x="13" y="298"/>
                </a:cubicBezTo>
                <a:cubicBezTo>
                  <a:pt x="61" y="312"/>
                  <a:pt x="61" y="312"/>
                  <a:pt x="61" y="312"/>
                </a:cubicBezTo>
                <a:cubicBezTo>
                  <a:pt x="25" y="504"/>
                  <a:pt x="144" y="696"/>
                  <a:pt x="338" y="747"/>
                </a:cubicBezTo>
                <a:cubicBezTo>
                  <a:pt x="540" y="799"/>
                  <a:pt x="745" y="675"/>
                  <a:pt x="801" y="474"/>
                </a:cubicBezTo>
                <a:cubicBezTo>
                  <a:pt x="808" y="449"/>
                  <a:pt x="808" y="449"/>
                  <a:pt x="808" y="449"/>
                </a:cubicBezTo>
                <a:cubicBezTo>
                  <a:pt x="810" y="442"/>
                  <a:pt x="806" y="434"/>
                  <a:pt x="799" y="432"/>
                </a:cubicBezTo>
                <a:cubicBezTo>
                  <a:pt x="733" y="414"/>
                  <a:pt x="733" y="414"/>
                  <a:pt x="733" y="414"/>
                </a:cubicBezTo>
                <a:cubicBezTo>
                  <a:pt x="726" y="412"/>
                  <a:pt x="719" y="416"/>
                  <a:pt x="717" y="423"/>
                </a:cubicBezTo>
                <a:close/>
                <a:moveTo>
                  <a:pt x="794" y="309"/>
                </a:moveTo>
                <a:cubicBezTo>
                  <a:pt x="725" y="317"/>
                  <a:pt x="725" y="317"/>
                  <a:pt x="725" y="317"/>
                </a:cubicBezTo>
                <a:cubicBezTo>
                  <a:pt x="718" y="318"/>
                  <a:pt x="713" y="325"/>
                  <a:pt x="714" y="333"/>
                </a:cubicBezTo>
                <a:cubicBezTo>
                  <a:pt x="716" y="354"/>
                  <a:pt x="716" y="354"/>
                  <a:pt x="716" y="354"/>
                </a:cubicBezTo>
                <a:cubicBezTo>
                  <a:pt x="717" y="361"/>
                  <a:pt x="724" y="366"/>
                  <a:pt x="732" y="365"/>
                </a:cubicBezTo>
                <a:cubicBezTo>
                  <a:pt x="800" y="356"/>
                  <a:pt x="800" y="356"/>
                  <a:pt x="800" y="356"/>
                </a:cubicBezTo>
                <a:cubicBezTo>
                  <a:pt x="808" y="355"/>
                  <a:pt x="813" y="349"/>
                  <a:pt x="812" y="341"/>
                </a:cubicBezTo>
                <a:cubicBezTo>
                  <a:pt x="809" y="320"/>
                  <a:pt x="809" y="320"/>
                  <a:pt x="809" y="320"/>
                </a:cubicBezTo>
                <a:cubicBezTo>
                  <a:pt x="808" y="313"/>
                  <a:pt x="801" y="308"/>
                  <a:pt x="794" y="309"/>
                </a:cubicBezTo>
                <a:close/>
                <a:moveTo>
                  <a:pt x="741" y="179"/>
                </a:moveTo>
                <a:cubicBezTo>
                  <a:pt x="681" y="213"/>
                  <a:pt x="681" y="213"/>
                  <a:pt x="681" y="213"/>
                </a:cubicBezTo>
                <a:cubicBezTo>
                  <a:pt x="674" y="216"/>
                  <a:pt x="672" y="225"/>
                  <a:pt x="676" y="231"/>
                </a:cubicBezTo>
                <a:cubicBezTo>
                  <a:pt x="686" y="250"/>
                  <a:pt x="686" y="250"/>
                  <a:pt x="686" y="250"/>
                </a:cubicBezTo>
                <a:cubicBezTo>
                  <a:pt x="690" y="256"/>
                  <a:pt x="698" y="258"/>
                  <a:pt x="704" y="255"/>
                </a:cubicBezTo>
                <a:cubicBezTo>
                  <a:pt x="765" y="221"/>
                  <a:pt x="765" y="221"/>
                  <a:pt x="765" y="221"/>
                </a:cubicBezTo>
                <a:cubicBezTo>
                  <a:pt x="771" y="217"/>
                  <a:pt x="774" y="209"/>
                  <a:pt x="770" y="202"/>
                </a:cubicBezTo>
                <a:cubicBezTo>
                  <a:pt x="760" y="184"/>
                  <a:pt x="760" y="184"/>
                  <a:pt x="760" y="184"/>
                </a:cubicBezTo>
                <a:cubicBezTo>
                  <a:pt x="756" y="177"/>
                  <a:pt x="748" y="175"/>
                  <a:pt x="741" y="179"/>
                </a:cubicBezTo>
                <a:close/>
                <a:moveTo>
                  <a:pt x="643" y="78"/>
                </a:moveTo>
                <a:cubicBezTo>
                  <a:pt x="600" y="132"/>
                  <a:pt x="600" y="132"/>
                  <a:pt x="600" y="132"/>
                </a:cubicBezTo>
                <a:cubicBezTo>
                  <a:pt x="596" y="138"/>
                  <a:pt x="597" y="147"/>
                  <a:pt x="602" y="151"/>
                </a:cubicBezTo>
                <a:cubicBezTo>
                  <a:pt x="619" y="165"/>
                  <a:pt x="619" y="165"/>
                  <a:pt x="619" y="165"/>
                </a:cubicBezTo>
                <a:cubicBezTo>
                  <a:pt x="625" y="169"/>
                  <a:pt x="633" y="168"/>
                  <a:pt x="638" y="162"/>
                </a:cubicBezTo>
                <a:cubicBezTo>
                  <a:pt x="681" y="108"/>
                  <a:pt x="681" y="108"/>
                  <a:pt x="681" y="108"/>
                </a:cubicBezTo>
                <a:cubicBezTo>
                  <a:pt x="686" y="102"/>
                  <a:pt x="685" y="94"/>
                  <a:pt x="679" y="89"/>
                </a:cubicBezTo>
                <a:cubicBezTo>
                  <a:pt x="663" y="76"/>
                  <a:pt x="663" y="76"/>
                  <a:pt x="663" y="76"/>
                </a:cubicBezTo>
                <a:cubicBezTo>
                  <a:pt x="657" y="71"/>
                  <a:pt x="648" y="72"/>
                  <a:pt x="643" y="78"/>
                </a:cubicBezTo>
                <a:close/>
                <a:moveTo>
                  <a:pt x="515" y="22"/>
                </a:moveTo>
                <a:cubicBezTo>
                  <a:pt x="495" y="88"/>
                  <a:pt x="495" y="88"/>
                  <a:pt x="495" y="88"/>
                </a:cubicBezTo>
                <a:cubicBezTo>
                  <a:pt x="493" y="95"/>
                  <a:pt x="497" y="103"/>
                  <a:pt x="505" y="105"/>
                </a:cubicBezTo>
                <a:cubicBezTo>
                  <a:pt x="525" y="111"/>
                  <a:pt x="525" y="111"/>
                  <a:pt x="525" y="111"/>
                </a:cubicBezTo>
                <a:cubicBezTo>
                  <a:pt x="532" y="113"/>
                  <a:pt x="540" y="109"/>
                  <a:pt x="542" y="102"/>
                </a:cubicBezTo>
                <a:cubicBezTo>
                  <a:pt x="561" y="35"/>
                  <a:pt x="561" y="35"/>
                  <a:pt x="561" y="35"/>
                </a:cubicBezTo>
                <a:cubicBezTo>
                  <a:pt x="564" y="28"/>
                  <a:pt x="560" y="21"/>
                  <a:pt x="552" y="18"/>
                </a:cubicBezTo>
                <a:cubicBezTo>
                  <a:pt x="532" y="12"/>
                  <a:pt x="532" y="12"/>
                  <a:pt x="532" y="12"/>
                </a:cubicBezTo>
                <a:cubicBezTo>
                  <a:pt x="525" y="10"/>
                  <a:pt x="517" y="14"/>
                  <a:pt x="515" y="22"/>
                </a:cubicBezTo>
                <a:close/>
                <a:moveTo>
                  <a:pt x="375" y="17"/>
                </a:moveTo>
                <a:cubicBezTo>
                  <a:pt x="382" y="86"/>
                  <a:pt x="382" y="86"/>
                  <a:pt x="382" y="86"/>
                </a:cubicBezTo>
                <a:cubicBezTo>
                  <a:pt x="382" y="94"/>
                  <a:pt x="389" y="99"/>
                  <a:pt x="397" y="98"/>
                </a:cubicBezTo>
                <a:cubicBezTo>
                  <a:pt x="417" y="96"/>
                  <a:pt x="417" y="96"/>
                  <a:pt x="417" y="96"/>
                </a:cubicBezTo>
                <a:cubicBezTo>
                  <a:pt x="425" y="96"/>
                  <a:pt x="430" y="89"/>
                  <a:pt x="430" y="81"/>
                </a:cubicBezTo>
                <a:cubicBezTo>
                  <a:pt x="423" y="13"/>
                  <a:pt x="423" y="13"/>
                  <a:pt x="423" y="13"/>
                </a:cubicBezTo>
                <a:cubicBezTo>
                  <a:pt x="422" y="5"/>
                  <a:pt x="416" y="0"/>
                  <a:pt x="408" y="0"/>
                </a:cubicBezTo>
                <a:cubicBezTo>
                  <a:pt x="387" y="2"/>
                  <a:pt x="387" y="2"/>
                  <a:pt x="387" y="2"/>
                </a:cubicBezTo>
                <a:cubicBezTo>
                  <a:pt x="380" y="3"/>
                  <a:pt x="374" y="10"/>
                  <a:pt x="375" y="17"/>
                </a:cubicBezTo>
                <a:close/>
                <a:moveTo>
                  <a:pt x="244" y="65"/>
                </a:moveTo>
                <a:cubicBezTo>
                  <a:pt x="276" y="127"/>
                  <a:pt x="276" y="127"/>
                  <a:pt x="276" y="127"/>
                </a:cubicBezTo>
                <a:cubicBezTo>
                  <a:pt x="279" y="134"/>
                  <a:pt x="287" y="136"/>
                  <a:pt x="294" y="133"/>
                </a:cubicBezTo>
                <a:cubicBezTo>
                  <a:pt x="313" y="123"/>
                  <a:pt x="313" y="123"/>
                  <a:pt x="313" y="123"/>
                </a:cubicBezTo>
                <a:cubicBezTo>
                  <a:pt x="319" y="120"/>
                  <a:pt x="322" y="111"/>
                  <a:pt x="318" y="105"/>
                </a:cubicBezTo>
                <a:cubicBezTo>
                  <a:pt x="286" y="43"/>
                  <a:pt x="286" y="43"/>
                  <a:pt x="286" y="43"/>
                </a:cubicBezTo>
                <a:cubicBezTo>
                  <a:pt x="283" y="37"/>
                  <a:pt x="275" y="34"/>
                  <a:pt x="268" y="37"/>
                </a:cubicBezTo>
                <a:cubicBezTo>
                  <a:pt x="249" y="47"/>
                  <a:pt x="249" y="47"/>
                  <a:pt x="249" y="47"/>
                </a:cubicBezTo>
                <a:cubicBezTo>
                  <a:pt x="243" y="51"/>
                  <a:pt x="240" y="59"/>
                  <a:pt x="244" y="65"/>
                </a:cubicBezTo>
                <a:close/>
                <a:moveTo>
                  <a:pt x="244" y="65"/>
                </a:moveTo>
                <a:cubicBezTo>
                  <a:pt x="244" y="65"/>
                  <a:pt x="244" y="65"/>
                  <a:pt x="244" y="65"/>
                </a:cubicBezTo>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sz="13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 Placeholder 2">
            <a:extLst>
              <a:ext uri="{FF2B5EF4-FFF2-40B4-BE49-F238E27FC236}">
                <a16:creationId xmlns:a16="http://schemas.microsoft.com/office/drawing/2014/main" id="{8AFEA63F-0841-42E3-A12A-C002113BEBC2}"/>
              </a:ext>
            </a:extLst>
          </p:cNvPr>
          <p:cNvSpPr txBox="1">
            <a:spLocks/>
          </p:cNvSpPr>
          <p:nvPr/>
        </p:nvSpPr>
        <p:spPr>
          <a:xfrm>
            <a:off x="1547665" y="1166551"/>
            <a:ext cx="6048671" cy="398540"/>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o"/>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o"/>
              <a:defRPr sz="1800" kern="1200">
                <a:solidFill>
                  <a:schemeClr val="tx1"/>
                </a:solidFill>
                <a:latin typeface="+mn-lt"/>
                <a:ea typeface="+mn-ea"/>
                <a:cs typeface="+mn-cs"/>
              </a:defRPr>
            </a:lvl9pPr>
          </a:lstStyle>
          <a:p>
            <a:pPr fontAlgn="base">
              <a:lnSpc>
                <a:spcPct val="150000"/>
              </a:lnSpc>
              <a:spcBef>
                <a:spcPts val="0"/>
              </a:spcBef>
            </a:pPr>
            <a:r>
              <a:rPr lang="zh-CN" altLang="en-US" sz="900" dirty="0">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a:t>
            </a:r>
          </a:p>
        </p:txBody>
      </p:sp>
      <p:sp>
        <p:nvSpPr>
          <p:cNvPr id="35" name="矩形 3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7081485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250" fill="hold"/>
                                        <p:tgtEl>
                                          <p:spTgt spid="7"/>
                                        </p:tgtEl>
                                        <p:attrNameLst>
                                          <p:attrName>ppt_w</p:attrName>
                                        </p:attrNameLst>
                                      </p:cBhvr>
                                      <p:tavLst>
                                        <p:tav tm="0">
                                          <p:val>
                                            <p:fltVal val="0"/>
                                          </p:val>
                                        </p:tav>
                                        <p:tav tm="100000">
                                          <p:val>
                                            <p:strVal val="#ppt_w"/>
                                          </p:val>
                                        </p:tav>
                                      </p:tavLst>
                                    </p:anim>
                                    <p:anim calcmode="lin" valueType="num">
                                      <p:cBhvr>
                                        <p:cTn id="29" dur="250" fill="hold"/>
                                        <p:tgtEl>
                                          <p:spTgt spid="7"/>
                                        </p:tgtEl>
                                        <p:attrNameLst>
                                          <p:attrName>ppt_h</p:attrName>
                                        </p:attrNameLst>
                                      </p:cBhvr>
                                      <p:tavLst>
                                        <p:tav tm="0">
                                          <p:val>
                                            <p:fltVal val="0"/>
                                          </p:val>
                                        </p:tav>
                                        <p:tav tm="100000">
                                          <p:val>
                                            <p:strVal val="#ppt_h"/>
                                          </p:val>
                                        </p:tav>
                                      </p:tavLst>
                                    </p:anim>
                                    <p:animEffect transition="in" filter="fade">
                                      <p:cBhvr>
                                        <p:cTn id="30" dur="250"/>
                                        <p:tgtEl>
                                          <p:spTgt spid="7"/>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250" fill="hold"/>
                                        <p:tgtEl>
                                          <p:spTgt spid="8"/>
                                        </p:tgtEl>
                                        <p:attrNameLst>
                                          <p:attrName>ppt_w</p:attrName>
                                        </p:attrNameLst>
                                      </p:cBhvr>
                                      <p:tavLst>
                                        <p:tav tm="0">
                                          <p:val>
                                            <p:fltVal val="0"/>
                                          </p:val>
                                        </p:tav>
                                        <p:tav tm="100000">
                                          <p:val>
                                            <p:strVal val="#ppt_w"/>
                                          </p:val>
                                        </p:tav>
                                      </p:tavLst>
                                    </p:anim>
                                    <p:anim calcmode="lin" valueType="num">
                                      <p:cBhvr>
                                        <p:cTn id="35" dur="250" fill="hold"/>
                                        <p:tgtEl>
                                          <p:spTgt spid="8"/>
                                        </p:tgtEl>
                                        <p:attrNameLst>
                                          <p:attrName>ppt_h</p:attrName>
                                        </p:attrNameLst>
                                      </p:cBhvr>
                                      <p:tavLst>
                                        <p:tav tm="0">
                                          <p:val>
                                            <p:fltVal val="0"/>
                                          </p:val>
                                        </p:tav>
                                        <p:tav tm="100000">
                                          <p:val>
                                            <p:strVal val="#ppt_h"/>
                                          </p:val>
                                        </p:tav>
                                      </p:tavLst>
                                    </p:anim>
                                    <p:animEffect transition="in" filter="fade">
                                      <p:cBhvr>
                                        <p:cTn id="36" dur="250"/>
                                        <p:tgtEl>
                                          <p:spTgt spid="8"/>
                                        </p:tgtEl>
                                      </p:cBhvr>
                                    </p:animEffect>
                                  </p:childTnLst>
                                </p:cTn>
                              </p:par>
                            </p:childTnLst>
                          </p:cTn>
                        </p:par>
                        <p:par>
                          <p:cTn id="37" fill="hold">
                            <p:stCondLst>
                              <p:cond delay="2250"/>
                            </p:stCondLst>
                            <p:childTnLst>
                              <p:par>
                                <p:cTn id="38" presetID="53" presetClass="entr" presetSubtype="16"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250" fill="hold"/>
                                        <p:tgtEl>
                                          <p:spTgt spid="9"/>
                                        </p:tgtEl>
                                        <p:attrNameLst>
                                          <p:attrName>ppt_w</p:attrName>
                                        </p:attrNameLst>
                                      </p:cBhvr>
                                      <p:tavLst>
                                        <p:tav tm="0">
                                          <p:val>
                                            <p:fltVal val="0"/>
                                          </p:val>
                                        </p:tav>
                                        <p:tav tm="100000">
                                          <p:val>
                                            <p:strVal val="#ppt_w"/>
                                          </p:val>
                                        </p:tav>
                                      </p:tavLst>
                                    </p:anim>
                                    <p:anim calcmode="lin" valueType="num">
                                      <p:cBhvr>
                                        <p:cTn id="41" dur="250" fill="hold"/>
                                        <p:tgtEl>
                                          <p:spTgt spid="9"/>
                                        </p:tgtEl>
                                        <p:attrNameLst>
                                          <p:attrName>ppt_h</p:attrName>
                                        </p:attrNameLst>
                                      </p:cBhvr>
                                      <p:tavLst>
                                        <p:tav tm="0">
                                          <p:val>
                                            <p:fltVal val="0"/>
                                          </p:val>
                                        </p:tav>
                                        <p:tav tm="100000">
                                          <p:val>
                                            <p:strVal val="#ppt_h"/>
                                          </p:val>
                                        </p:tav>
                                      </p:tavLst>
                                    </p:anim>
                                    <p:animEffect transition="in" filter="fade">
                                      <p:cBhvr>
                                        <p:cTn id="42" dur="250"/>
                                        <p:tgtEl>
                                          <p:spTgt spid="9"/>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childTnLst>
                          </p:cTn>
                        </p:par>
                        <p:par>
                          <p:cTn id="49" fill="hold">
                            <p:stCondLst>
                              <p:cond delay="275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250" fill="hold"/>
                                        <p:tgtEl>
                                          <p:spTgt spid="12"/>
                                        </p:tgtEl>
                                        <p:attrNameLst>
                                          <p:attrName>ppt_w</p:attrName>
                                        </p:attrNameLst>
                                      </p:cBhvr>
                                      <p:tavLst>
                                        <p:tav tm="0">
                                          <p:val>
                                            <p:fltVal val="0"/>
                                          </p:val>
                                        </p:tav>
                                        <p:tav tm="100000">
                                          <p:val>
                                            <p:strVal val="#ppt_w"/>
                                          </p:val>
                                        </p:tav>
                                      </p:tavLst>
                                    </p:anim>
                                    <p:anim calcmode="lin" valueType="num">
                                      <p:cBhvr>
                                        <p:cTn id="53" dur="250" fill="hold"/>
                                        <p:tgtEl>
                                          <p:spTgt spid="12"/>
                                        </p:tgtEl>
                                        <p:attrNameLst>
                                          <p:attrName>ppt_h</p:attrName>
                                        </p:attrNameLst>
                                      </p:cBhvr>
                                      <p:tavLst>
                                        <p:tav tm="0">
                                          <p:val>
                                            <p:fltVal val="0"/>
                                          </p:val>
                                        </p:tav>
                                        <p:tav tm="100000">
                                          <p:val>
                                            <p:strVal val="#ppt_h"/>
                                          </p:val>
                                        </p:tav>
                                      </p:tavLst>
                                    </p:anim>
                                    <p:animEffect transition="in" filter="fade">
                                      <p:cBhvr>
                                        <p:cTn id="54" dur="250"/>
                                        <p:tgtEl>
                                          <p:spTgt spid="12"/>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250" fill="hold"/>
                                        <p:tgtEl>
                                          <p:spTgt spid="13"/>
                                        </p:tgtEl>
                                        <p:attrNameLst>
                                          <p:attrName>ppt_w</p:attrName>
                                        </p:attrNameLst>
                                      </p:cBhvr>
                                      <p:tavLst>
                                        <p:tav tm="0">
                                          <p:val>
                                            <p:fltVal val="0"/>
                                          </p:val>
                                        </p:tav>
                                        <p:tav tm="100000">
                                          <p:val>
                                            <p:strVal val="#ppt_w"/>
                                          </p:val>
                                        </p:tav>
                                      </p:tavLst>
                                    </p:anim>
                                    <p:anim calcmode="lin" valueType="num">
                                      <p:cBhvr>
                                        <p:cTn id="59" dur="250" fill="hold"/>
                                        <p:tgtEl>
                                          <p:spTgt spid="13"/>
                                        </p:tgtEl>
                                        <p:attrNameLst>
                                          <p:attrName>ppt_h</p:attrName>
                                        </p:attrNameLst>
                                      </p:cBhvr>
                                      <p:tavLst>
                                        <p:tav tm="0">
                                          <p:val>
                                            <p:fltVal val="0"/>
                                          </p:val>
                                        </p:tav>
                                        <p:tav tm="100000">
                                          <p:val>
                                            <p:strVal val="#ppt_h"/>
                                          </p:val>
                                        </p:tav>
                                      </p:tavLst>
                                    </p:anim>
                                    <p:animEffect transition="in" filter="fade">
                                      <p:cBhvr>
                                        <p:cTn id="60" dur="250"/>
                                        <p:tgtEl>
                                          <p:spTgt spid="13"/>
                                        </p:tgtEl>
                                      </p:cBhvr>
                                    </p:animEffect>
                                  </p:childTnLst>
                                </p:cTn>
                              </p:par>
                            </p:childTnLst>
                          </p:cTn>
                        </p:par>
                        <p:par>
                          <p:cTn id="61" fill="hold">
                            <p:stCondLst>
                              <p:cond delay="3250"/>
                            </p:stCondLst>
                            <p:childTnLst>
                              <p:par>
                                <p:cTn id="62" presetID="53" presetClass="entr" presetSubtype="16"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250" fill="hold"/>
                                        <p:tgtEl>
                                          <p:spTgt spid="14"/>
                                        </p:tgtEl>
                                        <p:attrNameLst>
                                          <p:attrName>ppt_w</p:attrName>
                                        </p:attrNameLst>
                                      </p:cBhvr>
                                      <p:tavLst>
                                        <p:tav tm="0">
                                          <p:val>
                                            <p:fltVal val="0"/>
                                          </p:val>
                                        </p:tav>
                                        <p:tav tm="100000">
                                          <p:val>
                                            <p:strVal val="#ppt_w"/>
                                          </p:val>
                                        </p:tav>
                                      </p:tavLst>
                                    </p:anim>
                                    <p:anim calcmode="lin" valueType="num">
                                      <p:cBhvr>
                                        <p:cTn id="65" dur="250" fill="hold"/>
                                        <p:tgtEl>
                                          <p:spTgt spid="14"/>
                                        </p:tgtEl>
                                        <p:attrNameLst>
                                          <p:attrName>ppt_h</p:attrName>
                                        </p:attrNameLst>
                                      </p:cBhvr>
                                      <p:tavLst>
                                        <p:tav tm="0">
                                          <p:val>
                                            <p:fltVal val="0"/>
                                          </p:val>
                                        </p:tav>
                                        <p:tav tm="100000">
                                          <p:val>
                                            <p:strVal val="#ppt_h"/>
                                          </p:val>
                                        </p:tav>
                                      </p:tavLst>
                                    </p:anim>
                                    <p:animEffect transition="in" filter="fade">
                                      <p:cBhvr>
                                        <p:cTn id="66" dur="250"/>
                                        <p:tgtEl>
                                          <p:spTgt spid="14"/>
                                        </p:tgtEl>
                                      </p:cBhvr>
                                    </p:animEffect>
                                  </p:childTnLst>
                                </p:cTn>
                              </p:par>
                            </p:childTnLst>
                          </p:cTn>
                        </p:par>
                        <p:par>
                          <p:cTn id="67" fill="hold">
                            <p:stCondLst>
                              <p:cond delay="3500"/>
                            </p:stCondLst>
                            <p:childTnLst>
                              <p:par>
                                <p:cTn id="68" presetID="53" presetClass="entr" presetSubtype="16"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250" fill="hold"/>
                                        <p:tgtEl>
                                          <p:spTgt spid="15"/>
                                        </p:tgtEl>
                                        <p:attrNameLst>
                                          <p:attrName>ppt_w</p:attrName>
                                        </p:attrNameLst>
                                      </p:cBhvr>
                                      <p:tavLst>
                                        <p:tav tm="0">
                                          <p:val>
                                            <p:fltVal val="0"/>
                                          </p:val>
                                        </p:tav>
                                        <p:tav tm="100000">
                                          <p:val>
                                            <p:strVal val="#ppt_w"/>
                                          </p:val>
                                        </p:tav>
                                      </p:tavLst>
                                    </p:anim>
                                    <p:anim calcmode="lin" valueType="num">
                                      <p:cBhvr>
                                        <p:cTn id="71" dur="250" fill="hold"/>
                                        <p:tgtEl>
                                          <p:spTgt spid="15"/>
                                        </p:tgtEl>
                                        <p:attrNameLst>
                                          <p:attrName>ppt_h</p:attrName>
                                        </p:attrNameLst>
                                      </p:cBhvr>
                                      <p:tavLst>
                                        <p:tav tm="0">
                                          <p:val>
                                            <p:fltVal val="0"/>
                                          </p:val>
                                        </p:tav>
                                        <p:tav tm="100000">
                                          <p:val>
                                            <p:strVal val="#ppt_h"/>
                                          </p:val>
                                        </p:tav>
                                      </p:tavLst>
                                    </p:anim>
                                    <p:animEffect transition="in" filter="fade">
                                      <p:cBhvr>
                                        <p:cTn id="72" dur="250"/>
                                        <p:tgtEl>
                                          <p:spTgt spid="15"/>
                                        </p:tgtEl>
                                      </p:cBhvr>
                                    </p:animEffect>
                                  </p:childTnLst>
                                </p:cTn>
                              </p:par>
                            </p:childTnLst>
                          </p:cTn>
                        </p:par>
                        <p:par>
                          <p:cTn id="73" fill="hold">
                            <p:stCondLst>
                              <p:cond delay="3750"/>
                            </p:stCondLst>
                            <p:childTnLst>
                              <p:par>
                                <p:cTn id="74" presetID="53" presetClass="entr" presetSubtype="16"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250" fill="hold"/>
                                        <p:tgtEl>
                                          <p:spTgt spid="16"/>
                                        </p:tgtEl>
                                        <p:attrNameLst>
                                          <p:attrName>ppt_w</p:attrName>
                                        </p:attrNameLst>
                                      </p:cBhvr>
                                      <p:tavLst>
                                        <p:tav tm="0">
                                          <p:val>
                                            <p:fltVal val="0"/>
                                          </p:val>
                                        </p:tav>
                                        <p:tav tm="100000">
                                          <p:val>
                                            <p:strVal val="#ppt_w"/>
                                          </p:val>
                                        </p:tav>
                                      </p:tavLst>
                                    </p:anim>
                                    <p:anim calcmode="lin" valueType="num">
                                      <p:cBhvr>
                                        <p:cTn id="77" dur="250" fill="hold"/>
                                        <p:tgtEl>
                                          <p:spTgt spid="16"/>
                                        </p:tgtEl>
                                        <p:attrNameLst>
                                          <p:attrName>ppt_h</p:attrName>
                                        </p:attrNameLst>
                                      </p:cBhvr>
                                      <p:tavLst>
                                        <p:tav tm="0">
                                          <p:val>
                                            <p:fltVal val="0"/>
                                          </p:val>
                                        </p:tav>
                                        <p:tav tm="100000">
                                          <p:val>
                                            <p:strVal val="#ppt_h"/>
                                          </p:val>
                                        </p:tav>
                                      </p:tavLst>
                                    </p:anim>
                                    <p:animEffect transition="in" filter="fade">
                                      <p:cBhvr>
                                        <p:cTn id="78" dur="250"/>
                                        <p:tgtEl>
                                          <p:spTgt spid="16"/>
                                        </p:tgtEl>
                                      </p:cBhvr>
                                    </p:animEffect>
                                  </p:childTnLst>
                                </p:cTn>
                              </p:par>
                            </p:childTnLst>
                          </p:cTn>
                        </p:par>
                        <p:par>
                          <p:cTn id="79" fill="hold">
                            <p:stCondLst>
                              <p:cond delay="4000"/>
                            </p:stCondLst>
                            <p:childTnLst>
                              <p:par>
                                <p:cTn id="80" presetID="53" presetClass="entr" presetSubtype="1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250" fill="hold"/>
                                        <p:tgtEl>
                                          <p:spTgt spid="17"/>
                                        </p:tgtEl>
                                        <p:attrNameLst>
                                          <p:attrName>ppt_w</p:attrName>
                                        </p:attrNameLst>
                                      </p:cBhvr>
                                      <p:tavLst>
                                        <p:tav tm="0">
                                          <p:val>
                                            <p:fltVal val="0"/>
                                          </p:val>
                                        </p:tav>
                                        <p:tav tm="100000">
                                          <p:val>
                                            <p:strVal val="#ppt_w"/>
                                          </p:val>
                                        </p:tav>
                                      </p:tavLst>
                                    </p:anim>
                                    <p:anim calcmode="lin" valueType="num">
                                      <p:cBhvr>
                                        <p:cTn id="83" dur="250" fill="hold"/>
                                        <p:tgtEl>
                                          <p:spTgt spid="17"/>
                                        </p:tgtEl>
                                        <p:attrNameLst>
                                          <p:attrName>ppt_h</p:attrName>
                                        </p:attrNameLst>
                                      </p:cBhvr>
                                      <p:tavLst>
                                        <p:tav tm="0">
                                          <p:val>
                                            <p:fltVal val="0"/>
                                          </p:val>
                                        </p:tav>
                                        <p:tav tm="100000">
                                          <p:val>
                                            <p:strVal val="#ppt_h"/>
                                          </p:val>
                                        </p:tav>
                                      </p:tavLst>
                                    </p:anim>
                                    <p:animEffect transition="in" filter="fade">
                                      <p:cBhvr>
                                        <p:cTn id="84" dur="250"/>
                                        <p:tgtEl>
                                          <p:spTgt spid="17"/>
                                        </p:tgtEl>
                                      </p:cBhvr>
                                    </p:animEffect>
                                  </p:childTnLst>
                                </p:cTn>
                              </p:par>
                            </p:childTnLst>
                          </p:cTn>
                        </p:par>
                        <p:par>
                          <p:cTn id="85" fill="hold">
                            <p:stCondLst>
                              <p:cond delay="4250"/>
                            </p:stCondLst>
                            <p:childTnLst>
                              <p:par>
                                <p:cTn id="86" presetID="53" presetClass="entr" presetSubtype="16"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250" fill="hold"/>
                                        <p:tgtEl>
                                          <p:spTgt spid="18"/>
                                        </p:tgtEl>
                                        <p:attrNameLst>
                                          <p:attrName>ppt_w</p:attrName>
                                        </p:attrNameLst>
                                      </p:cBhvr>
                                      <p:tavLst>
                                        <p:tav tm="0">
                                          <p:val>
                                            <p:fltVal val="0"/>
                                          </p:val>
                                        </p:tav>
                                        <p:tav tm="100000">
                                          <p:val>
                                            <p:strVal val="#ppt_w"/>
                                          </p:val>
                                        </p:tav>
                                      </p:tavLst>
                                    </p:anim>
                                    <p:anim calcmode="lin" valueType="num">
                                      <p:cBhvr>
                                        <p:cTn id="89" dur="250" fill="hold"/>
                                        <p:tgtEl>
                                          <p:spTgt spid="18"/>
                                        </p:tgtEl>
                                        <p:attrNameLst>
                                          <p:attrName>ppt_h</p:attrName>
                                        </p:attrNameLst>
                                      </p:cBhvr>
                                      <p:tavLst>
                                        <p:tav tm="0">
                                          <p:val>
                                            <p:fltVal val="0"/>
                                          </p:val>
                                        </p:tav>
                                        <p:tav tm="100000">
                                          <p:val>
                                            <p:strVal val="#ppt_h"/>
                                          </p:val>
                                        </p:tav>
                                      </p:tavLst>
                                    </p:anim>
                                    <p:animEffect transition="in" filter="fade">
                                      <p:cBhvr>
                                        <p:cTn id="90" dur="250"/>
                                        <p:tgtEl>
                                          <p:spTgt spid="18"/>
                                        </p:tgtEl>
                                      </p:cBhvr>
                                    </p:animEffect>
                                  </p:childTnLst>
                                </p:cTn>
                              </p:par>
                            </p:childTnLst>
                          </p:cTn>
                        </p:par>
                        <p:par>
                          <p:cTn id="91" fill="hold">
                            <p:stCondLst>
                              <p:cond delay="4500"/>
                            </p:stCondLst>
                            <p:childTnLst>
                              <p:par>
                                <p:cTn id="92" presetID="53" presetClass="entr" presetSubtype="16"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250" fill="hold"/>
                                        <p:tgtEl>
                                          <p:spTgt spid="19"/>
                                        </p:tgtEl>
                                        <p:attrNameLst>
                                          <p:attrName>ppt_w</p:attrName>
                                        </p:attrNameLst>
                                      </p:cBhvr>
                                      <p:tavLst>
                                        <p:tav tm="0">
                                          <p:val>
                                            <p:fltVal val="0"/>
                                          </p:val>
                                        </p:tav>
                                        <p:tav tm="100000">
                                          <p:val>
                                            <p:strVal val="#ppt_w"/>
                                          </p:val>
                                        </p:tav>
                                      </p:tavLst>
                                    </p:anim>
                                    <p:anim calcmode="lin" valueType="num">
                                      <p:cBhvr>
                                        <p:cTn id="95" dur="250" fill="hold"/>
                                        <p:tgtEl>
                                          <p:spTgt spid="19"/>
                                        </p:tgtEl>
                                        <p:attrNameLst>
                                          <p:attrName>ppt_h</p:attrName>
                                        </p:attrNameLst>
                                      </p:cBhvr>
                                      <p:tavLst>
                                        <p:tav tm="0">
                                          <p:val>
                                            <p:fltVal val="0"/>
                                          </p:val>
                                        </p:tav>
                                        <p:tav tm="100000">
                                          <p:val>
                                            <p:strVal val="#ppt_h"/>
                                          </p:val>
                                        </p:tav>
                                      </p:tavLst>
                                    </p:anim>
                                    <p:animEffect transition="in" filter="fade">
                                      <p:cBhvr>
                                        <p:cTn id="96" dur="250"/>
                                        <p:tgtEl>
                                          <p:spTgt spid="19"/>
                                        </p:tgtEl>
                                      </p:cBhvr>
                                    </p:animEffect>
                                  </p:childTnLst>
                                </p:cTn>
                              </p:par>
                            </p:childTnLst>
                          </p:cTn>
                        </p:par>
                        <p:par>
                          <p:cTn id="97" fill="hold">
                            <p:stCondLst>
                              <p:cond delay="4750"/>
                            </p:stCondLst>
                            <p:childTnLst>
                              <p:par>
                                <p:cTn id="98" presetID="53" presetClass="entr" presetSubtype="16"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250" fill="hold"/>
                                        <p:tgtEl>
                                          <p:spTgt spid="20"/>
                                        </p:tgtEl>
                                        <p:attrNameLst>
                                          <p:attrName>ppt_w</p:attrName>
                                        </p:attrNameLst>
                                      </p:cBhvr>
                                      <p:tavLst>
                                        <p:tav tm="0">
                                          <p:val>
                                            <p:fltVal val="0"/>
                                          </p:val>
                                        </p:tav>
                                        <p:tav tm="100000">
                                          <p:val>
                                            <p:strVal val="#ppt_w"/>
                                          </p:val>
                                        </p:tav>
                                      </p:tavLst>
                                    </p:anim>
                                    <p:anim calcmode="lin" valueType="num">
                                      <p:cBhvr>
                                        <p:cTn id="101" dur="250" fill="hold"/>
                                        <p:tgtEl>
                                          <p:spTgt spid="20"/>
                                        </p:tgtEl>
                                        <p:attrNameLst>
                                          <p:attrName>ppt_h</p:attrName>
                                        </p:attrNameLst>
                                      </p:cBhvr>
                                      <p:tavLst>
                                        <p:tav tm="0">
                                          <p:val>
                                            <p:fltVal val="0"/>
                                          </p:val>
                                        </p:tav>
                                        <p:tav tm="100000">
                                          <p:val>
                                            <p:strVal val="#ppt_h"/>
                                          </p:val>
                                        </p:tav>
                                      </p:tavLst>
                                    </p:anim>
                                    <p:animEffect transition="in" filter="fade">
                                      <p:cBhvr>
                                        <p:cTn id="102" dur="250"/>
                                        <p:tgtEl>
                                          <p:spTgt spid="20"/>
                                        </p:tgtEl>
                                      </p:cBhvr>
                                    </p:animEffect>
                                  </p:childTnLst>
                                </p:cTn>
                              </p:par>
                            </p:childTnLst>
                          </p:cTn>
                        </p:par>
                        <p:par>
                          <p:cTn id="103" fill="hold">
                            <p:stCondLst>
                              <p:cond delay="5000"/>
                            </p:stCondLst>
                            <p:childTnLst>
                              <p:par>
                                <p:cTn id="104" presetID="53" presetClass="entr" presetSubtype="16"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250" fill="hold"/>
                                        <p:tgtEl>
                                          <p:spTgt spid="21"/>
                                        </p:tgtEl>
                                        <p:attrNameLst>
                                          <p:attrName>ppt_w</p:attrName>
                                        </p:attrNameLst>
                                      </p:cBhvr>
                                      <p:tavLst>
                                        <p:tav tm="0">
                                          <p:val>
                                            <p:fltVal val="0"/>
                                          </p:val>
                                        </p:tav>
                                        <p:tav tm="100000">
                                          <p:val>
                                            <p:strVal val="#ppt_w"/>
                                          </p:val>
                                        </p:tav>
                                      </p:tavLst>
                                    </p:anim>
                                    <p:anim calcmode="lin" valueType="num">
                                      <p:cBhvr>
                                        <p:cTn id="107" dur="250" fill="hold"/>
                                        <p:tgtEl>
                                          <p:spTgt spid="21"/>
                                        </p:tgtEl>
                                        <p:attrNameLst>
                                          <p:attrName>ppt_h</p:attrName>
                                        </p:attrNameLst>
                                      </p:cBhvr>
                                      <p:tavLst>
                                        <p:tav tm="0">
                                          <p:val>
                                            <p:fltVal val="0"/>
                                          </p:val>
                                        </p:tav>
                                        <p:tav tm="100000">
                                          <p:val>
                                            <p:strVal val="#ppt_h"/>
                                          </p:val>
                                        </p:tav>
                                      </p:tavLst>
                                    </p:anim>
                                    <p:animEffect transition="in" filter="fade">
                                      <p:cBhvr>
                                        <p:cTn id="108" dur="250"/>
                                        <p:tgtEl>
                                          <p:spTgt spid="21"/>
                                        </p:tgtEl>
                                      </p:cBhvr>
                                    </p:animEffect>
                                  </p:childTnLst>
                                </p:cTn>
                              </p:par>
                            </p:childTnLst>
                          </p:cTn>
                        </p:par>
                        <p:par>
                          <p:cTn id="109" fill="hold">
                            <p:stCondLst>
                              <p:cond delay="5250"/>
                            </p:stCondLst>
                            <p:childTnLst>
                              <p:par>
                                <p:cTn id="110" presetID="53" presetClass="entr" presetSubtype="16" fill="hold" grpId="0"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250" fill="hold"/>
                                        <p:tgtEl>
                                          <p:spTgt spid="22"/>
                                        </p:tgtEl>
                                        <p:attrNameLst>
                                          <p:attrName>ppt_w</p:attrName>
                                        </p:attrNameLst>
                                      </p:cBhvr>
                                      <p:tavLst>
                                        <p:tav tm="0">
                                          <p:val>
                                            <p:fltVal val="0"/>
                                          </p:val>
                                        </p:tav>
                                        <p:tav tm="100000">
                                          <p:val>
                                            <p:strVal val="#ppt_w"/>
                                          </p:val>
                                        </p:tav>
                                      </p:tavLst>
                                    </p:anim>
                                    <p:anim calcmode="lin" valueType="num">
                                      <p:cBhvr>
                                        <p:cTn id="113" dur="250" fill="hold"/>
                                        <p:tgtEl>
                                          <p:spTgt spid="22"/>
                                        </p:tgtEl>
                                        <p:attrNameLst>
                                          <p:attrName>ppt_h</p:attrName>
                                        </p:attrNameLst>
                                      </p:cBhvr>
                                      <p:tavLst>
                                        <p:tav tm="0">
                                          <p:val>
                                            <p:fltVal val="0"/>
                                          </p:val>
                                        </p:tav>
                                        <p:tav tm="100000">
                                          <p:val>
                                            <p:strVal val="#ppt_h"/>
                                          </p:val>
                                        </p:tav>
                                      </p:tavLst>
                                    </p:anim>
                                    <p:animEffect transition="in" filter="fade">
                                      <p:cBhvr>
                                        <p:cTn id="114" dur="250"/>
                                        <p:tgtEl>
                                          <p:spTgt spid="22"/>
                                        </p:tgtEl>
                                      </p:cBhvr>
                                    </p:animEffect>
                                  </p:childTnLst>
                                </p:cTn>
                              </p:par>
                            </p:childTnLst>
                          </p:cTn>
                        </p:par>
                        <p:par>
                          <p:cTn id="115" fill="hold">
                            <p:stCondLst>
                              <p:cond delay="5500"/>
                            </p:stCondLst>
                            <p:childTnLst>
                              <p:par>
                                <p:cTn id="116" presetID="53" presetClass="entr" presetSubtype="16" fill="hold" nodeType="after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p:cTn id="118" dur="250" fill="hold"/>
                                        <p:tgtEl>
                                          <p:spTgt spid="23"/>
                                        </p:tgtEl>
                                        <p:attrNameLst>
                                          <p:attrName>ppt_w</p:attrName>
                                        </p:attrNameLst>
                                      </p:cBhvr>
                                      <p:tavLst>
                                        <p:tav tm="0">
                                          <p:val>
                                            <p:fltVal val="0"/>
                                          </p:val>
                                        </p:tav>
                                        <p:tav tm="100000">
                                          <p:val>
                                            <p:strVal val="#ppt_w"/>
                                          </p:val>
                                        </p:tav>
                                      </p:tavLst>
                                    </p:anim>
                                    <p:anim calcmode="lin" valueType="num">
                                      <p:cBhvr>
                                        <p:cTn id="119" dur="250" fill="hold"/>
                                        <p:tgtEl>
                                          <p:spTgt spid="23"/>
                                        </p:tgtEl>
                                        <p:attrNameLst>
                                          <p:attrName>ppt_h</p:attrName>
                                        </p:attrNameLst>
                                      </p:cBhvr>
                                      <p:tavLst>
                                        <p:tav tm="0">
                                          <p:val>
                                            <p:fltVal val="0"/>
                                          </p:val>
                                        </p:tav>
                                        <p:tav tm="100000">
                                          <p:val>
                                            <p:strVal val="#ppt_h"/>
                                          </p:val>
                                        </p:tav>
                                      </p:tavLst>
                                    </p:anim>
                                    <p:animEffect transition="in" filter="fade">
                                      <p:cBhvr>
                                        <p:cTn id="120" dur="250"/>
                                        <p:tgtEl>
                                          <p:spTgt spid="23"/>
                                        </p:tgtEl>
                                      </p:cBhvr>
                                    </p:animEffect>
                                  </p:childTnLst>
                                </p:cTn>
                              </p:par>
                            </p:childTnLst>
                          </p:cTn>
                        </p:par>
                        <p:par>
                          <p:cTn id="121" fill="hold">
                            <p:stCondLst>
                              <p:cond delay="5750"/>
                            </p:stCondLst>
                            <p:childTnLst>
                              <p:par>
                                <p:cTn id="122" presetID="53" presetClass="entr" presetSubtype="16" fill="hold" nodeType="afterEffect">
                                  <p:stCondLst>
                                    <p:cond delay="0"/>
                                  </p:stCondLst>
                                  <p:childTnLst>
                                    <p:set>
                                      <p:cBhvr>
                                        <p:cTn id="123" dur="1" fill="hold">
                                          <p:stCondLst>
                                            <p:cond delay="0"/>
                                          </p:stCondLst>
                                        </p:cTn>
                                        <p:tgtEl>
                                          <p:spTgt spid="26"/>
                                        </p:tgtEl>
                                        <p:attrNameLst>
                                          <p:attrName>style.visibility</p:attrName>
                                        </p:attrNameLst>
                                      </p:cBhvr>
                                      <p:to>
                                        <p:strVal val="visible"/>
                                      </p:to>
                                    </p:set>
                                    <p:anim calcmode="lin" valueType="num">
                                      <p:cBhvr>
                                        <p:cTn id="124" dur="250" fill="hold"/>
                                        <p:tgtEl>
                                          <p:spTgt spid="26"/>
                                        </p:tgtEl>
                                        <p:attrNameLst>
                                          <p:attrName>ppt_w</p:attrName>
                                        </p:attrNameLst>
                                      </p:cBhvr>
                                      <p:tavLst>
                                        <p:tav tm="0">
                                          <p:val>
                                            <p:fltVal val="0"/>
                                          </p:val>
                                        </p:tav>
                                        <p:tav tm="100000">
                                          <p:val>
                                            <p:strVal val="#ppt_w"/>
                                          </p:val>
                                        </p:tav>
                                      </p:tavLst>
                                    </p:anim>
                                    <p:anim calcmode="lin" valueType="num">
                                      <p:cBhvr>
                                        <p:cTn id="125" dur="250" fill="hold"/>
                                        <p:tgtEl>
                                          <p:spTgt spid="26"/>
                                        </p:tgtEl>
                                        <p:attrNameLst>
                                          <p:attrName>ppt_h</p:attrName>
                                        </p:attrNameLst>
                                      </p:cBhvr>
                                      <p:tavLst>
                                        <p:tav tm="0">
                                          <p:val>
                                            <p:fltVal val="0"/>
                                          </p:val>
                                        </p:tav>
                                        <p:tav tm="100000">
                                          <p:val>
                                            <p:strVal val="#ppt_h"/>
                                          </p:val>
                                        </p:tav>
                                      </p:tavLst>
                                    </p:anim>
                                    <p:animEffect transition="in" filter="fade">
                                      <p:cBhvr>
                                        <p:cTn id="126" dur="250"/>
                                        <p:tgtEl>
                                          <p:spTgt spid="26"/>
                                        </p:tgtEl>
                                      </p:cBhvr>
                                    </p:animEffect>
                                  </p:childTnLst>
                                </p:cTn>
                              </p:par>
                            </p:childTnLst>
                          </p:cTn>
                        </p:par>
                        <p:par>
                          <p:cTn id="127" fill="hold">
                            <p:stCondLst>
                              <p:cond delay="6000"/>
                            </p:stCondLst>
                            <p:childTnLst>
                              <p:par>
                                <p:cTn id="128" presetID="53" presetClass="entr" presetSubtype="16" fill="hold"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250" fill="hold"/>
                                        <p:tgtEl>
                                          <p:spTgt spid="29"/>
                                        </p:tgtEl>
                                        <p:attrNameLst>
                                          <p:attrName>ppt_w</p:attrName>
                                        </p:attrNameLst>
                                      </p:cBhvr>
                                      <p:tavLst>
                                        <p:tav tm="0">
                                          <p:val>
                                            <p:fltVal val="0"/>
                                          </p:val>
                                        </p:tav>
                                        <p:tav tm="100000">
                                          <p:val>
                                            <p:strVal val="#ppt_w"/>
                                          </p:val>
                                        </p:tav>
                                      </p:tavLst>
                                    </p:anim>
                                    <p:anim calcmode="lin" valueType="num">
                                      <p:cBhvr>
                                        <p:cTn id="131" dur="250" fill="hold"/>
                                        <p:tgtEl>
                                          <p:spTgt spid="29"/>
                                        </p:tgtEl>
                                        <p:attrNameLst>
                                          <p:attrName>ppt_h</p:attrName>
                                        </p:attrNameLst>
                                      </p:cBhvr>
                                      <p:tavLst>
                                        <p:tav tm="0">
                                          <p:val>
                                            <p:fltVal val="0"/>
                                          </p:val>
                                        </p:tav>
                                        <p:tav tm="100000">
                                          <p:val>
                                            <p:strVal val="#ppt_h"/>
                                          </p:val>
                                        </p:tav>
                                      </p:tavLst>
                                    </p:anim>
                                    <p:animEffect transition="in" filter="fade">
                                      <p:cBhvr>
                                        <p:cTn id="132" dur="250"/>
                                        <p:tgtEl>
                                          <p:spTgt spid="29"/>
                                        </p:tgtEl>
                                      </p:cBhvr>
                                    </p:animEffect>
                                  </p:childTnLst>
                                </p:cTn>
                              </p:par>
                            </p:childTnLst>
                          </p:cTn>
                        </p:par>
                        <p:par>
                          <p:cTn id="133" fill="hold">
                            <p:stCondLst>
                              <p:cond delay="6250"/>
                            </p:stCondLst>
                            <p:childTnLst>
                              <p:par>
                                <p:cTn id="134" presetID="53" presetClass="entr" presetSubtype="16" fill="hold" grpId="0" nodeType="afterEffect">
                                  <p:stCondLst>
                                    <p:cond delay="0"/>
                                  </p:stCondLst>
                                  <p:childTnLst>
                                    <p:set>
                                      <p:cBhvr>
                                        <p:cTn id="135" dur="1" fill="hold">
                                          <p:stCondLst>
                                            <p:cond delay="0"/>
                                          </p:stCondLst>
                                        </p:cTn>
                                        <p:tgtEl>
                                          <p:spTgt spid="33"/>
                                        </p:tgtEl>
                                        <p:attrNameLst>
                                          <p:attrName>style.visibility</p:attrName>
                                        </p:attrNameLst>
                                      </p:cBhvr>
                                      <p:to>
                                        <p:strVal val="visible"/>
                                      </p:to>
                                    </p:set>
                                    <p:anim calcmode="lin" valueType="num">
                                      <p:cBhvr>
                                        <p:cTn id="136" dur="250" fill="hold"/>
                                        <p:tgtEl>
                                          <p:spTgt spid="33"/>
                                        </p:tgtEl>
                                        <p:attrNameLst>
                                          <p:attrName>ppt_w</p:attrName>
                                        </p:attrNameLst>
                                      </p:cBhvr>
                                      <p:tavLst>
                                        <p:tav tm="0">
                                          <p:val>
                                            <p:fltVal val="0"/>
                                          </p:val>
                                        </p:tav>
                                        <p:tav tm="100000">
                                          <p:val>
                                            <p:strVal val="#ppt_w"/>
                                          </p:val>
                                        </p:tav>
                                      </p:tavLst>
                                    </p:anim>
                                    <p:anim calcmode="lin" valueType="num">
                                      <p:cBhvr>
                                        <p:cTn id="137" dur="250" fill="hold"/>
                                        <p:tgtEl>
                                          <p:spTgt spid="33"/>
                                        </p:tgtEl>
                                        <p:attrNameLst>
                                          <p:attrName>ppt_h</p:attrName>
                                        </p:attrNameLst>
                                      </p:cBhvr>
                                      <p:tavLst>
                                        <p:tav tm="0">
                                          <p:val>
                                            <p:fltVal val="0"/>
                                          </p:val>
                                        </p:tav>
                                        <p:tav tm="100000">
                                          <p:val>
                                            <p:strVal val="#ppt_h"/>
                                          </p:val>
                                        </p:tav>
                                      </p:tavLst>
                                    </p:anim>
                                    <p:animEffect transition="in" filter="fade">
                                      <p:cBhvr>
                                        <p:cTn id="138" dur="250"/>
                                        <p:tgtEl>
                                          <p:spTgt spid="33"/>
                                        </p:tgtEl>
                                      </p:cBhvr>
                                    </p:animEffect>
                                  </p:childTnLst>
                                </p:cTn>
                              </p:par>
                            </p:childTnLst>
                          </p:cTn>
                        </p:par>
                        <p:par>
                          <p:cTn id="139" fill="hold">
                            <p:stCondLst>
                              <p:cond delay="6500"/>
                            </p:stCondLst>
                            <p:childTnLst>
                              <p:par>
                                <p:cTn id="140" presetID="53" presetClass="entr" presetSubtype="16" fill="hold" grpId="0" nodeType="afterEffect">
                                  <p:stCondLst>
                                    <p:cond delay="0"/>
                                  </p:stCondLst>
                                  <p:childTnLst>
                                    <p:set>
                                      <p:cBhvr>
                                        <p:cTn id="141" dur="1" fill="hold">
                                          <p:stCondLst>
                                            <p:cond delay="0"/>
                                          </p:stCondLst>
                                        </p:cTn>
                                        <p:tgtEl>
                                          <p:spTgt spid="34"/>
                                        </p:tgtEl>
                                        <p:attrNameLst>
                                          <p:attrName>style.visibility</p:attrName>
                                        </p:attrNameLst>
                                      </p:cBhvr>
                                      <p:to>
                                        <p:strVal val="visible"/>
                                      </p:to>
                                    </p:set>
                                    <p:anim calcmode="lin" valueType="num">
                                      <p:cBhvr>
                                        <p:cTn id="142" dur="250" fill="hold"/>
                                        <p:tgtEl>
                                          <p:spTgt spid="34"/>
                                        </p:tgtEl>
                                        <p:attrNameLst>
                                          <p:attrName>ppt_w</p:attrName>
                                        </p:attrNameLst>
                                      </p:cBhvr>
                                      <p:tavLst>
                                        <p:tav tm="0">
                                          <p:val>
                                            <p:fltVal val="0"/>
                                          </p:val>
                                        </p:tav>
                                        <p:tav tm="100000">
                                          <p:val>
                                            <p:strVal val="#ppt_w"/>
                                          </p:val>
                                        </p:tav>
                                      </p:tavLst>
                                    </p:anim>
                                    <p:anim calcmode="lin" valueType="num">
                                      <p:cBhvr>
                                        <p:cTn id="143" dur="250" fill="hold"/>
                                        <p:tgtEl>
                                          <p:spTgt spid="34"/>
                                        </p:tgtEl>
                                        <p:attrNameLst>
                                          <p:attrName>ppt_h</p:attrName>
                                        </p:attrNameLst>
                                      </p:cBhvr>
                                      <p:tavLst>
                                        <p:tav tm="0">
                                          <p:val>
                                            <p:fltVal val="0"/>
                                          </p:val>
                                        </p:tav>
                                        <p:tav tm="100000">
                                          <p:val>
                                            <p:strVal val="#ppt_h"/>
                                          </p:val>
                                        </p:tav>
                                      </p:tavLst>
                                    </p:anim>
                                    <p:animEffect transition="in" filter="fade">
                                      <p:cBhvr>
                                        <p:cTn id="144"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animBg="1"/>
      <p:bldP spid="9" grpId="0" animBg="1"/>
      <p:bldP spid="10" grpId="0" animBg="1"/>
      <p:bldP spid="12" grpId="0"/>
      <p:bldP spid="13" grpId="0" animBg="1"/>
      <p:bldP spid="14" grpId="0"/>
      <p:bldP spid="15" grpId="0" animBg="1"/>
      <p:bldP spid="16" grpId="0"/>
      <p:bldP spid="17" grpId="0" animBg="1"/>
      <p:bldP spid="18" grpId="0"/>
      <p:bldP spid="19" grpId="0"/>
      <p:bldP spid="20" grpId="0"/>
      <p:bldP spid="21" grpId="0"/>
      <p:bldP spid="22" grpId="0"/>
      <p:bldP spid="33"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矩形 2"/>
          <p:cNvSpPr/>
          <p:nvPr/>
        </p:nvSpPr>
        <p:spPr>
          <a:xfrm>
            <a:off x="657467" y="2741335"/>
            <a:ext cx="1392779" cy="119216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accent1"/>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7" name="矩形 2"/>
          <p:cNvSpPr/>
          <p:nvPr/>
        </p:nvSpPr>
        <p:spPr>
          <a:xfrm>
            <a:off x="1783410" y="2124459"/>
            <a:ext cx="1355909" cy="116060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accent1"/>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8" name="矩形 2"/>
          <p:cNvSpPr/>
          <p:nvPr/>
        </p:nvSpPr>
        <p:spPr>
          <a:xfrm>
            <a:off x="1287974" y="2822991"/>
            <a:ext cx="1820712" cy="155845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accent4"/>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r>
              <a:rPr lang="zh-CN" altLang="en-US" sz="1799" b="1" dirty="0">
                <a:solidFill>
                  <a:schemeClr val="bg1"/>
                </a:solidFill>
                <a:latin typeface="Arial" panose="020B0604020202020204" pitchFamily="34" charset="0"/>
                <a:ea typeface="微软雅黑" pitchFamily="34" charset="-122"/>
                <a:sym typeface="Arial" panose="020B0604020202020204" pitchFamily="34" charset="0"/>
              </a:rPr>
              <a:t>完成</a:t>
            </a:r>
            <a:endParaRPr lang="en-US" altLang="zh-CN" sz="1799" b="1" dirty="0">
              <a:solidFill>
                <a:schemeClr val="bg1"/>
              </a:solidFill>
              <a:latin typeface="Arial" panose="020B0604020202020204" pitchFamily="34" charset="0"/>
              <a:ea typeface="微软雅黑" pitchFamily="34" charset="-122"/>
              <a:sym typeface="Arial" panose="020B0604020202020204" pitchFamily="34" charset="0"/>
            </a:endParaRPr>
          </a:p>
          <a:p>
            <a:pPr algn="ctr"/>
            <a:r>
              <a:rPr lang="zh-CN" altLang="en-US" sz="1799" b="1" dirty="0">
                <a:solidFill>
                  <a:schemeClr val="bg1"/>
                </a:solidFill>
                <a:latin typeface="Arial" panose="020B0604020202020204" pitchFamily="34" charset="0"/>
                <a:ea typeface="微软雅黑" pitchFamily="34" charset="-122"/>
                <a:sym typeface="Arial" panose="020B0604020202020204" pitchFamily="34" charset="0"/>
              </a:rPr>
              <a:t>要求</a:t>
            </a:r>
          </a:p>
        </p:txBody>
      </p:sp>
      <p:sp>
        <p:nvSpPr>
          <p:cNvPr id="9" name="矩形 2"/>
          <p:cNvSpPr/>
          <p:nvPr/>
        </p:nvSpPr>
        <p:spPr>
          <a:xfrm>
            <a:off x="2993197" y="3004561"/>
            <a:ext cx="492552" cy="42160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accent2"/>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2"/>
          <p:cNvSpPr/>
          <p:nvPr/>
        </p:nvSpPr>
        <p:spPr>
          <a:xfrm>
            <a:off x="1241663" y="1782334"/>
            <a:ext cx="795517" cy="68092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accent1"/>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2"/>
          <p:cNvSpPr/>
          <p:nvPr/>
        </p:nvSpPr>
        <p:spPr>
          <a:xfrm>
            <a:off x="4082271" y="2311395"/>
            <a:ext cx="809813" cy="6931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accent2"/>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cxnSp>
        <p:nvCxnSpPr>
          <p:cNvPr id="13" name="直接连接符 12"/>
          <p:cNvCxnSpPr/>
          <p:nvPr/>
        </p:nvCxnSpPr>
        <p:spPr>
          <a:xfrm flipH="1" flipV="1">
            <a:off x="2680752" y="3628998"/>
            <a:ext cx="2291175" cy="526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矩形 2"/>
          <p:cNvSpPr/>
          <p:nvPr/>
        </p:nvSpPr>
        <p:spPr>
          <a:xfrm>
            <a:off x="5003582" y="3262542"/>
            <a:ext cx="1026975" cy="8790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accent3"/>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p:cNvSpPr txBox="1"/>
          <p:nvPr/>
        </p:nvSpPr>
        <p:spPr>
          <a:xfrm>
            <a:off x="5159302" y="3552025"/>
            <a:ext cx="715538" cy="284671"/>
          </a:xfrm>
          <a:prstGeom prst="rect">
            <a:avLst/>
          </a:prstGeom>
          <a:noFill/>
        </p:spPr>
        <p:txBody>
          <a:bodyPr wrap="none" lIns="68559" tIns="34279" rIns="68559" bIns="34279">
            <a:spAutoFit/>
          </a:bodyPr>
          <a:lstStyle/>
          <a:p>
            <a:pPr algn="ctr">
              <a:defRPr/>
            </a:pPr>
            <a:r>
              <a:rPr lang="en-US" altLang="zh-CN" sz="1400" b="1" dirty="0">
                <a:solidFill>
                  <a:schemeClr val="bg1"/>
                </a:solidFill>
                <a:latin typeface="Arial" panose="020B0604020202020204" pitchFamily="34" charset="0"/>
                <a:ea typeface="微软雅黑" pitchFamily="34" charset="-122"/>
                <a:sym typeface="Arial" panose="020B0604020202020204" pitchFamily="34" charset="0"/>
              </a:rPr>
              <a:t>2000</a:t>
            </a:r>
            <a:r>
              <a:rPr lang="zh-CN" altLang="en-US" sz="1400" b="1" dirty="0">
                <a:solidFill>
                  <a:schemeClr val="bg1"/>
                </a:solidFill>
                <a:latin typeface="Arial" panose="020B0604020202020204" pitchFamily="34" charset="0"/>
                <a:ea typeface="微软雅黑" pitchFamily="34" charset="-122"/>
                <a:sym typeface="Arial" panose="020B0604020202020204" pitchFamily="34" charset="0"/>
              </a:rPr>
              <a:t>万</a:t>
            </a:r>
          </a:p>
        </p:txBody>
      </p:sp>
      <p:cxnSp>
        <p:nvCxnSpPr>
          <p:cNvPr id="16" name="直接连接符 15"/>
          <p:cNvCxnSpPr/>
          <p:nvPr/>
        </p:nvCxnSpPr>
        <p:spPr>
          <a:xfrm flipH="1" flipV="1">
            <a:off x="3857994" y="2151136"/>
            <a:ext cx="2291175" cy="526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 name="矩形 2"/>
          <p:cNvSpPr/>
          <p:nvPr/>
        </p:nvSpPr>
        <p:spPr>
          <a:xfrm>
            <a:off x="5920421" y="1657183"/>
            <a:ext cx="1171700" cy="100292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accent2"/>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r>
              <a:rPr lang="en-US" altLang="zh-CN" sz="1799" b="1" dirty="0">
                <a:solidFill>
                  <a:schemeClr val="bg1"/>
                </a:solidFill>
                <a:latin typeface="Arial" panose="020B0604020202020204" pitchFamily="34" charset="0"/>
                <a:ea typeface="微软雅黑" pitchFamily="34" charset="-122"/>
                <a:sym typeface="Arial" panose="020B0604020202020204" pitchFamily="34" charset="0"/>
              </a:rPr>
              <a:t>1680</a:t>
            </a:r>
            <a:r>
              <a:rPr lang="zh-CN" altLang="en-US" sz="1799" b="1" dirty="0">
                <a:solidFill>
                  <a:schemeClr val="bg1"/>
                </a:solidFill>
                <a:latin typeface="Arial" panose="020B0604020202020204" pitchFamily="34" charset="0"/>
                <a:ea typeface="微软雅黑" pitchFamily="34" charset="-122"/>
                <a:sym typeface="Arial" panose="020B0604020202020204" pitchFamily="34" charset="0"/>
              </a:rPr>
              <a:t>万</a:t>
            </a:r>
          </a:p>
        </p:txBody>
      </p:sp>
      <p:grpSp>
        <p:nvGrpSpPr>
          <p:cNvPr id="18" name="组合 15"/>
          <p:cNvGrpSpPr/>
          <p:nvPr/>
        </p:nvGrpSpPr>
        <p:grpSpPr>
          <a:xfrm>
            <a:off x="3127030" y="1611866"/>
            <a:ext cx="1197703" cy="1025185"/>
            <a:chOff x="5271435" y="2132499"/>
            <a:chExt cx="1597431" cy="1366912"/>
          </a:xfrm>
        </p:grpSpPr>
        <p:sp>
          <p:nvSpPr>
            <p:cNvPr id="19" name="矩形 2"/>
            <p:cNvSpPr/>
            <p:nvPr/>
          </p:nvSpPr>
          <p:spPr>
            <a:xfrm>
              <a:off x="5271435" y="2132499"/>
              <a:ext cx="1597431" cy="136691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accent1"/>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5570404" y="2430199"/>
              <a:ext cx="991628" cy="697411"/>
            </a:xfrm>
            <a:prstGeom prst="rect">
              <a:avLst/>
            </a:prstGeom>
          </p:spPr>
          <p:txBody>
            <a:bodyPr wrap="square">
              <a:spAutoFit/>
            </a:bodyPr>
            <a:lstStyle/>
            <a:p>
              <a:pPr algn="ctr"/>
              <a:r>
                <a:rPr lang="zh-CN" altLang="en-US" sz="1400" b="1" dirty="0">
                  <a:solidFill>
                    <a:schemeClr val="bg1"/>
                  </a:solidFill>
                  <a:latin typeface="Arial" panose="020B0604020202020204" pitchFamily="34" charset="0"/>
                  <a:ea typeface="微软雅黑" pitchFamily="34" charset="-122"/>
                  <a:sym typeface="Arial" panose="020B0604020202020204" pitchFamily="34" charset="0"/>
                </a:rPr>
                <a:t>最后</a:t>
              </a:r>
              <a:endParaRPr lang="en-US" altLang="zh-CN" sz="1400" b="1" dirty="0">
                <a:solidFill>
                  <a:schemeClr val="bg1"/>
                </a:solidFill>
                <a:latin typeface="Arial" panose="020B0604020202020204" pitchFamily="34" charset="0"/>
                <a:ea typeface="微软雅黑" pitchFamily="34" charset="-122"/>
                <a:sym typeface="Arial" panose="020B0604020202020204" pitchFamily="34" charset="0"/>
              </a:endParaRPr>
            </a:p>
            <a:p>
              <a:pPr algn="ctr"/>
              <a:r>
                <a:rPr lang="zh-CN" altLang="en-US" sz="1400" b="1" dirty="0">
                  <a:solidFill>
                    <a:schemeClr val="bg1"/>
                  </a:solidFill>
                  <a:latin typeface="Arial" panose="020B0604020202020204" pitchFamily="34" charset="0"/>
                  <a:ea typeface="微软雅黑" pitchFamily="34" charset="-122"/>
                  <a:sym typeface="Arial" panose="020B0604020202020204" pitchFamily="34" charset="0"/>
                </a:rPr>
                <a:t>完成</a:t>
              </a:r>
            </a:p>
          </p:txBody>
        </p:sp>
      </p:grpSp>
      <p:sp>
        <p:nvSpPr>
          <p:cNvPr id="21" name="矩形 20"/>
          <p:cNvSpPr/>
          <p:nvPr/>
        </p:nvSpPr>
        <p:spPr>
          <a:xfrm>
            <a:off x="3581738" y="983898"/>
            <a:ext cx="4897637" cy="692283"/>
          </a:xfrm>
          <a:prstGeom prst="rect">
            <a:avLst/>
          </a:prstGeom>
        </p:spPr>
        <p:txBody>
          <a:bodyPr wrap="square" lIns="68559" tIns="34279" rIns="68559" bIns="34279">
            <a:spAutoFit/>
          </a:bodyPr>
          <a:lstStyle/>
          <a:p>
            <a:pPr>
              <a:lnSpc>
                <a:spcPct val="150000"/>
              </a:lnSpc>
              <a:spcBef>
                <a:spcPct val="0"/>
              </a:spcBef>
            </a:pPr>
            <a:r>
              <a:rPr lang="zh-CN" altLang="en-US"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点击输入您想要的文字内容点击输入您想要的文字内容点击输入您想要的文字内容点击输入您想要的文字内容点击输入您想要的文字内容</a:t>
            </a:r>
            <a:endParaRPr lang="en-US" altLang="zh-CN"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a:p>
            <a:pPr>
              <a:lnSpc>
                <a:spcPct val="150000"/>
              </a:lnSpc>
              <a:spcBef>
                <a:spcPct val="0"/>
              </a:spcBef>
            </a:pPr>
            <a:endParaRPr lang="en-US" altLang="zh-CN"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22" name="矩形 21"/>
          <p:cNvSpPr/>
          <p:nvPr/>
        </p:nvSpPr>
        <p:spPr>
          <a:xfrm>
            <a:off x="2750178" y="4145529"/>
            <a:ext cx="4897637" cy="692283"/>
          </a:xfrm>
          <a:prstGeom prst="rect">
            <a:avLst/>
          </a:prstGeom>
        </p:spPr>
        <p:txBody>
          <a:bodyPr wrap="square" lIns="68559" tIns="34279" rIns="68559" bIns="34279">
            <a:spAutoFit/>
          </a:bodyPr>
          <a:lstStyle/>
          <a:p>
            <a:pPr>
              <a:lnSpc>
                <a:spcPct val="150000"/>
              </a:lnSpc>
              <a:spcBef>
                <a:spcPct val="0"/>
              </a:spcBef>
            </a:pPr>
            <a:r>
              <a:rPr lang="zh-CN" altLang="en-US"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rPr>
              <a:t>点击输入您想要的文字内容点击输入您想要的文字内容点击输入您想要的文字内容点击输入您想要的文字内容点击输入您想要的文字内容</a:t>
            </a:r>
            <a:endParaRPr lang="en-US" altLang="zh-CN"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a:p>
            <a:pPr>
              <a:lnSpc>
                <a:spcPct val="150000"/>
              </a:lnSpc>
              <a:spcBef>
                <a:spcPct val="0"/>
              </a:spcBef>
            </a:pPr>
            <a:endParaRPr lang="en-US" altLang="zh-CN" sz="900" cap="all" dirty="0">
              <a:solidFill>
                <a:schemeClr val="tx1">
                  <a:lumMod val="50000"/>
                  <a:lumOff val="50000"/>
                </a:schemeClr>
              </a:solidFill>
              <a:latin typeface="Arial" panose="020B0604020202020204" pitchFamily="34" charset="0"/>
              <a:ea typeface="微软雅黑" pitchFamily="34" charset="-122"/>
              <a:sym typeface="Arial" panose="020B0604020202020204" pitchFamily="34" charset="0"/>
            </a:endParaRPr>
          </a:p>
        </p:txBody>
      </p:sp>
      <p:sp>
        <p:nvSpPr>
          <p:cNvPr id="23" name="矩形 2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1519325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par>
                                <p:cTn id="19" presetID="53" presetClass="entr" presetSubtype="16" fill="hold" grpId="0" nodeType="withEffect">
                                  <p:stCondLst>
                                    <p:cond delay="4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18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fltVal val="0"/>
                                          </p:val>
                                        </p:tav>
                                        <p:tav tm="100000">
                                          <p:val>
                                            <p:strVal val="#ppt_h"/>
                                          </p:val>
                                        </p:tav>
                                      </p:tavLst>
                                    </p:anim>
                                    <p:animEffect transition="in" filter="fade">
                                      <p:cBhvr>
                                        <p:cTn id="39" dur="25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2300"/>
                            </p:stCondLst>
                            <p:childTnLst>
                              <p:par>
                                <p:cTn id="51" presetID="22"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28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33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3800"/>
                            </p:stCondLst>
                            <p:childTnLst>
                              <p:par>
                                <p:cTn id="72" presetID="22" presetClass="entr" presetSubtype="4"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down)">
                                      <p:cBhvr>
                                        <p:cTn id="74" dur="500"/>
                                        <p:tgtEl>
                                          <p:spTgt spid="1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par>
                          <p:cTn id="80" fill="hold">
                            <p:stCondLst>
                              <p:cond delay="4700"/>
                            </p:stCondLst>
                            <p:childTnLst>
                              <p:par>
                                <p:cTn id="81" presetID="22" presetClass="entr" presetSubtype="8" fill="hold" grpId="0" nodeType="afterEffect">
                                  <p:stCondLst>
                                    <p:cond delay="0"/>
                                  </p:stCondLst>
                                  <p:iterate type="lt">
                                    <p:tmPct val="30000"/>
                                  </p:iterate>
                                  <p:childTnLst>
                                    <p:set>
                                      <p:cBhvr>
                                        <p:cTn id="82" dur="1" fill="hold">
                                          <p:stCondLst>
                                            <p:cond delay="0"/>
                                          </p:stCondLst>
                                        </p:cTn>
                                        <p:tgtEl>
                                          <p:spTgt spid="21"/>
                                        </p:tgtEl>
                                        <p:attrNameLst>
                                          <p:attrName>style.visibility</p:attrName>
                                        </p:attrNameLst>
                                      </p:cBhvr>
                                      <p:to>
                                        <p:strVal val="visible"/>
                                      </p:to>
                                    </p:set>
                                    <p:animEffect transition="in" filter="wipe(left)">
                                      <p:cBhvr>
                                        <p:cTn id="83" dur="50"/>
                                        <p:tgtEl>
                                          <p:spTgt spid="21"/>
                                        </p:tgtEl>
                                      </p:cBhvr>
                                    </p:animEffect>
                                  </p:childTnLst>
                                </p:cTn>
                              </p:par>
                              <p:par>
                                <p:cTn id="84" presetID="36" presetClass="emph" presetSubtype="0" fill="hold" grpId="1" nodeType="withEffect">
                                  <p:stCondLst>
                                    <p:cond delay="0"/>
                                  </p:stCondLst>
                                  <p:iterate type="lt">
                                    <p:tmPct val="30000"/>
                                  </p:iterate>
                                  <p:childTnLst>
                                    <p:animScale>
                                      <p:cBhvr>
                                        <p:cTn id="85" dur="25" autoRev="1" fill="hold">
                                          <p:stCondLst>
                                            <p:cond delay="0"/>
                                          </p:stCondLst>
                                        </p:cTn>
                                        <p:tgtEl>
                                          <p:spTgt spid="21"/>
                                        </p:tgtEl>
                                      </p:cBhvr>
                                      <p:to x="80000" y="100000"/>
                                    </p:animScale>
                                    <p:anim by="(#ppt_w*0.10)" calcmode="lin" valueType="num">
                                      <p:cBhvr>
                                        <p:cTn id="86" dur="25" autoRev="1" fill="hold">
                                          <p:stCondLst>
                                            <p:cond delay="0"/>
                                          </p:stCondLst>
                                        </p:cTn>
                                        <p:tgtEl>
                                          <p:spTgt spid="21"/>
                                        </p:tgtEl>
                                        <p:attrNameLst>
                                          <p:attrName>ppt_x</p:attrName>
                                        </p:attrNameLst>
                                      </p:cBhvr>
                                    </p:anim>
                                    <p:anim by="(-#ppt_w*0.10)" calcmode="lin" valueType="num">
                                      <p:cBhvr>
                                        <p:cTn id="87" dur="25" autoRev="1" fill="hold">
                                          <p:stCondLst>
                                            <p:cond delay="0"/>
                                          </p:stCondLst>
                                        </p:cTn>
                                        <p:tgtEl>
                                          <p:spTgt spid="21"/>
                                        </p:tgtEl>
                                        <p:attrNameLst>
                                          <p:attrName>ppt_y</p:attrName>
                                        </p:attrNameLst>
                                      </p:cBhvr>
                                    </p:anim>
                                    <p:animRot by="-480000">
                                      <p:cBhvr>
                                        <p:cTn id="88" dur="25" autoRev="1" fill="hold">
                                          <p:stCondLst>
                                            <p:cond delay="0"/>
                                          </p:stCondLst>
                                        </p:cTn>
                                        <p:tgtEl>
                                          <p:spTgt spid="21"/>
                                        </p:tgtEl>
                                        <p:attrNameLst>
                                          <p:attrName>r</p:attrName>
                                        </p:attrNameLst>
                                      </p:cBhvr>
                                    </p:animRot>
                                  </p:childTnLst>
                                </p:cTn>
                              </p:par>
                            </p:childTnLst>
                          </p:cTn>
                        </p:par>
                        <p:par>
                          <p:cTn id="89" fill="hold">
                            <p:stCondLst>
                              <p:cond delay="5635"/>
                            </p:stCondLst>
                            <p:childTnLst>
                              <p:par>
                                <p:cTn id="90" presetID="22" presetClass="entr" presetSubtype="8" fill="hold" grpId="0" nodeType="afterEffect">
                                  <p:stCondLst>
                                    <p:cond delay="0"/>
                                  </p:stCondLst>
                                  <p:iterate type="lt">
                                    <p:tmPct val="30000"/>
                                  </p:iterate>
                                  <p:childTnLst>
                                    <p:set>
                                      <p:cBhvr>
                                        <p:cTn id="91" dur="1" fill="hold">
                                          <p:stCondLst>
                                            <p:cond delay="0"/>
                                          </p:stCondLst>
                                        </p:cTn>
                                        <p:tgtEl>
                                          <p:spTgt spid="22"/>
                                        </p:tgtEl>
                                        <p:attrNameLst>
                                          <p:attrName>style.visibility</p:attrName>
                                        </p:attrNameLst>
                                      </p:cBhvr>
                                      <p:to>
                                        <p:strVal val="visible"/>
                                      </p:to>
                                    </p:set>
                                    <p:animEffect transition="in" filter="wipe(left)">
                                      <p:cBhvr>
                                        <p:cTn id="92" dur="50"/>
                                        <p:tgtEl>
                                          <p:spTgt spid="22"/>
                                        </p:tgtEl>
                                      </p:cBhvr>
                                    </p:animEffect>
                                  </p:childTnLst>
                                </p:cTn>
                              </p:par>
                              <p:par>
                                <p:cTn id="93" presetID="36" presetClass="emph" presetSubtype="0" fill="hold" grpId="1" nodeType="withEffect">
                                  <p:stCondLst>
                                    <p:cond delay="0"/>
                                  </p:stCondLst>
                                  <p:iterate type="lt">
                                    <p:tmPct val="30000"/>
                                  </p:iterate>
                                  <p:childTnLst>
                                    <p:animScale>
                                      <p:cBhvr>
                                        <p:cTn id="94" dur="25" autoRev="1" fill="hold">
                                          <p:stCondLst>
                                            <p:cond delay="0"/>
                                          </p:stCondLst>
                                        </p:cTn>
                                        <p:tgtEl>
                                          <p:spTgt spid="22"/>
                                        </p:tgtEl>
                                      </p:cBhvr>
                                      <p:to x="80000" y="100000"/>
                                    </p:animScale>
                                    <p:anim by="(#ppt_w*0.10)" calcmode="lin" valueType="num">
                                      <p:cBhvr>
                                        <p:cTn id="95" dur="25" autoRev="1" fill="hold">
                                          <p:stCondLst>
                                            <p:cond delay="0"/>
                                          </p:stCondLst>
                                        </p:cTn>
                                        <p:tgtEl>
                                          <p:spTgt spid="22"/>
                                        </p:tgtEl>
                                        <p:attrNameLst>
                                          <p:attrName>ppt_x</p:attrName>
                                        </p:attrNameLst>
                                      </p:cBhvr>
                                    </p:anim>
                                    <p:anim by="(-#ppt_w*0.10)" calcmode="lin" valueType="num">
                                      <p:cBhvr>
                                        <p:cTn id="96" dur="25" autoRev="1" fill="hold">
                                          <p:stCondLst>
                                            <p:cond delay="0"/>
                                          </p:stCondLst>
                                        </p:cTn>
                                        <p:tgtEl>
                                          <p:spTgt spid="22"/>
                                        </p:tgtEl>
                                        <p:attrNameLst>
                                          <p:attrName>ppt_y</p:attrName>
                                        </p:attrNameLst>
                                      </p:cBhvr>
                                    </p:anim>
                                    <p:animRot by="-480000">
                                      <p:cBhvr>
                                        <p:cTn id="97" dur="25"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animBg="1"/>
      <p:bldP spid="9" grpId="0" animBg="1"/>
      <p:bldP spid="10" grpId="0" animBg="1"/>
      <p:bldP spid="12" grpId="0" animBg="1"/>
      <p:bldP spid="14" grpId="0" animBg="1"/>
      <p:bldP spid="15" grpId="0"/>
      <p:bldP spid="17" grpId="0" animBg="1"/>
      <p:bldP spid="21" grpId="0"/>
      <p:bldP spid="21" grpId="1"/>
      <p:bldP spid="22" grpId="0"/>
      <p:bldP spid="2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3428378" y="1491964"/>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en-US" sz="8597"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58"/>
          <p:cNvSpPr txBox="1"/>
          <p:nvPr/>
        </p:nvSpPr>
        <p:spPr>
          <a:xfrm>
            <a:off x="4794182" y="2090806"/>
            <a:ext cx="2379802" cy="435015"/>
          </a:xfrm>
          <a:prstGeom prst="rect">
            <a:avLst/>
          </a:prstGeom>
          <a:noFill/>
        </p:spPr>
        <p:txBody>
          <a:bodyPr wrap="square" lIns="65012" tIns="32506" rIns="65012" bIns="32506">
            <a:spAutoFit/>
          </a:bodyPr>
          <a:lstStyle/>
          <a:p>
            <a:pPr>
              <a:defRPr/>
            </a:pPr>
            <a:r>
              <a:rPr lang="zh-CN" altLang="en-US" sz="2399" b="1">
                <a:solidFill>
                  <a:schemeClr val="accent4"/>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399"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59"/>
          <p:cNvSpPr txBox="1"/>
          <p:nvPr/>
        </p:nvSpPr>
        <p:spPr>
          <a:xfrm>
            <a:off x="4794179" y="1661020"/>
            <a:ext cx="1687810"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FOUR</a:t>
            </a:r>
            <a:endParaRPr lang="zh-CN" altLang="en-US" sz="2399" dirty="0">
              <a:solidFill>
                <a:schemeClr val="accent4"/>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cxnSp>
        <p:nvCxnSpPr>
          <p:cNvPr id="5" name="Straight Connector 13"/>
          <p:cNvCxnSpPr>
            <a:cxnSpLocks noChangeShapeType="1"/>
          </p:cNvCxnSpPr>
          <p:nvPr/>
        </p:nvCxnSpPr>
        <p:spPr bwMode="auto">
          <a:xfrm flipH="1">
            <a:off x="2519029" y="2663457"/>
            <a:ext cx="5048137" cy="0"/>
          </a:xfrm>
          <a:prstGeom prst="line">
            <a:avLst/>
          </a:prstGeom>
          <a:noFill/>
          <a:ln w="19050" cap="sq" algn="ctr">
            <a:solidFill>
              <a:schemeClr val="accent4"/>
            </a:solidFill>
            <a:miter lim="800000"/>
            <a:headEnd type="oval" w="med" len="med"/>
            <a:tailEnd/>
          </a:ln>
          <a:extLst>
            <a:ext uri="{909E8E84-426E-40DD-AFC4-6F175D3DCCD1}">
              <a14:hiddenFill xmlns:a14="http://schemas.microsoft.com/office/drawing/2010/main">
                <a:noFill/>
              </a14:hiddenFill>
            </a:ext>
          </a:extLst>
        </p:spPr>
      </p:cxnSp>
      <p:sp>
        <p:nvSpPr>
          <p:cNvPr id="6" name="文本框 66"/>
          <p:cNvSpPr txBox="1">
            <a:spLocks noChangeArrowheads="1"/>
          </p:cNvSpPr>
          <p:nvPr/>
        </p:nvSpPr>
        <p:spPr bwMode="auto">
          <a:xfrm>
            <a:off x="2950943" y="2861434"/>
            <a:ext cx="4103190"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28237" y="0"/>
            <a:ext cx="9144000" cy="5143500"/>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0633660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Rectangle 2"/>
          <p:cNvSpPr/>
          <p:nvPr/>
        </p:nvSpPr>
        <p:spPr bwMode="auto">
          <a:xfrm>
            <a:off x="1228858" y="859660"/>
            <a:ext cx="1775345" cy="1797654"/>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781" tIns="64784" rIns="64781" bIns="64784"/>
          <a:lstStyle/>
          <a:p>
            <a:pPr defTabSz="647623">
              <a:lnSpc>
                <a:spcPct val="90000"/>
              </a:lnSpc>
              <a:buClr>
                <a:srgbClr val="FFFFFF">
                  <a:lumMod val="50000"/>
                  <a:lumOff val="50000"/>
                </a:srgbClr>
              </a:buClr>
              <a:buSzPct val="90000"/>
              <a:defRPr/>
            </a:pPr>
            <a:endParaRPr lang="en-US" altLang="zh-CN"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单击填加标题</a:t>
            </a:r>
            <a:endParaRPr lang="en-US" altLang="zh-CN"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endParaRPr lang="en-US"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endParaRPr lang="en-US" sz="13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p:txBody>
      </p:sp>
      <p:grpSp>
        <p:nvGrpSpPr>
          <p:cNvPr id="7" name="组合 22"/>
          <p:cNvGrpSpPr>
            <a:grpSpLocks/>
          </p:cNvGrpSpPr>
          <p:nvPr/>
        </p:nvGrpSpPr>
        <p:grpSpPr bwMode="auto">
          <a:xfrm>
            <a:off x="1228857" y="2764659"/>
            <a:ext cx="3658197" cy="1797654"/>
            <a:chOff x="1621077" y="2591060"/>
            <a:chExt cx="3890323" cy="1886881"/>
          </a:xfrm>
        </p:grpSpPr>
        <p:sp>
          <p:nvSpPr>
            <p:cNvPr id="8" name="Rectangle 3"/>
            <p:cNvSpPr/>
            <p:nvPr/>
          </p:nvSpPr>
          <p:spPr bwMode="auto">
            <a:xfrm>
              <a:off x="1621077" y="2591060"/>
              <a:ext cx="3890323" cy="1886881"/>
            </a:xfrm>
            <a:prstGeom prst="rect">
              <a:avLst/>
            </a:prstGeom>
            <a:solidFill>
              <a:schemeClr val="accent3"/>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47623">
                <a:lnSpc>
                  <a:spcPct val="90000"/>
                </a:lnSpc>
                <a:buClr>
                  <a:srgbClr val="FFFFFF">
                    <a:lumMod val="50000"/>
                    <a:lumOff val="50000"/>
                  </a:srgbClr>
                </a:buClr>
                <a:buSzPct val="90000"/>
                <a:defRPr/>
              </a:pPr>
              <a:r>
                <a:rPr lang="zh-CN" altLang="en-US" sz="26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单击填加标题</a:t>
              </a:r>
              <a:endParaRPr lang="en-US" altLang="zh-CN" sz="26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endParaRPr lang="en-US" sz="15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2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sz="12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p:txBody>
        </p:sp>
        <p:sp>
          <p:nvSpPr>
            <p:cNvPr id="9"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Rectangle 2"/>
          <p:cNvSpPr/>
          <p:nvPr/>
        </p:nvSpPr>
        <p:spPr bwMode="auto">
          <a:xfrm>
            <a:off x="3111707" y="859660"/>
            <a:ext cx="1775346" cy="1797654"/>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781" tIns="64784" rIns="64781" bIns="64784"/>
          <a:lstStyle/>
          <a:p>
            <a:pPr defTabSz="647623">
              <a:lnSpc>
                <a:spcPct val="90000"/>
              </a:lnSpc>
              <a:buClr>
                <a:srgbClr val="FFFFFF">
                  <a:lumMod val="50000"/>
                  <a:lumOff val="50000"/>
                </a:srgbClr>
              </a:buClr>
              <a:buSzPct val="90000"/>
              <a:defRPr/>
            </a:pPr>
            <a:endParaRPr lang="en-US" altLang="zh-CN"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单击填加标题</a:t>
            </a:r>
            <a:endParaRPr lang="en-US" altLang="zh-CN"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endParaRPr lang="en-US" sz="17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r>
              <a:rPr lang="zh-CN" altLang="en-US"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rPr>
              <a:t>单击填加文字内容</a:t>
            </a:r>
            <a:endParaRPr lang="en-US" altLang="zh-CN" sz="11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a:p>
            <a:pPr defTabSz="647623">
              <a:lnSpc>
                <a:spcPct val="90000"/>
              </a:lnSpc>
              <a:buClr>
                <a:srgbClr val="FFFFFF">
                  <a:lumMod val="50000"/>
                  <a:lumOff val="50000"/>
                </a:srgbClr>
              </a:buClr>
              <a:buSzPct val="90000"/>
              <a:defRPr/>
            </a:pPr>
            <a:endParaRPr lang="en-US" sz="1300" spc="-28" dirty="0">
              <a:solidFill>
                <a:schemeClr val="bg1"/>
              </a:solidFill>
              <a:latin typeface="Arial" panose="020B0604020202020204" pitchFamily="34" charset="0"/>
              <a:ea typeface="微软雅黑" panose="020B0503020204020204" pitchFamily="34" charset="-122"/>
              <a:cs typeface="Segoe UI" pitchFamily="34" charset="0"/>
              <a:sym typeface="Arial" panose="020B0604020202020204" pitchFamily="34" charset="0"/>
            </a:endParaRPr>
          </a:p>
        </p:txBody>
      </p:sp>
      <p:pic>
        <p:nvPicPr>
          <p:cNvPr id="12" name="图片 11"/>
          <p:cNvPicPr>
            <a:picLocks noChangeAspect="1"/>
          </p:cNvPicPr>
          <p:nvPr/>
        </p:nvPicPr>
        <p:blipFill>
          <a:blip r:embed="rId3" cstate="print"/>
          <a:stretch>
            <a:fillRect/>
          </a:stretch>
        </p:blipFill>
        <p:spPr bwMode="auto">
          <a:xfrm>
            <a:off x="5039501" y="859659"/>
            <a:ext cx="2605240" cy="370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3" name="矩形 1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7708426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18"/>
          <p:cNvGrpSpPr/>
          <p:nvPr/>
        </p:nvGrpSpPr>
        <p:grpSpPr>
          <a:xfrm>
            <a:off x="3600445" y="1869723"/>
            <a:ext cx="1945466" cy="1946573"/>
            <a:chOff x="304800" y="673100"/>
            <a:chExt cx="4000500" cy="4000500"/>
          </a:xfrm>
          <a:solidFill>
            <a:schemeClr val="accent1"/>
          </a:solidFill>
          <a:effectLst/>
        </p:grpSpPr>
        <p:sp>
          <p:nvSpPr>
            <p:cNvPr id="7" name="同心圆 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椭圆 8"/>
          <p:cNvSpPr/>
          <p:nvPr/>
        </p:nvSpPr>
        <p:spPr>
          <a:xfrm>
            <a:off x="3699948" y="1969281"/>
            <a:ext cx="1746462" cy="1747456"/>
          </a:xfrm>
          <a:prstGeom prst="ellipse">
            <a:avLst/>
          </a:prstGeom>
          <a:noFill/>
          <a:ln w="952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74"/>
          <p:cNvSpPr>
            <a:spLocks noEditPoints="1"/>
          </p:cNvSpPr>
          <p:nvPr/>
        </p:nvSpPr>
        <p:spPr bwMode="auto">
          <a:xfrm>
            <a:off x="4385186" y="2146309"/>
            <a:ext cx="373630" cy="373842"/>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rgbClr val="F6F6F6"/>
          </a:solidFill>
          <a:ln>
            <a:noFill/>
          </a:ln>
          <a:extLst/>
        </p:spPr>
        <p:txBody>
          <a:bodyPr vert="horz" wrap="square" lIns="68550" tIns="34274" rIns="68550" bIns="34274" numCol="1" anchor="t" anchorCtr="0" compatLnSpc="1">
            <a:prstTxWarp prst="textNoShape">
              <a:avLst/>
            </a:prstTxWarp>
          </a:bodyPr>
          <a:lstStyle/>
          <a:p>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47"/>
          <p:cNvSpPr>
            <a:spLocks noChangeArrowheads="1"/>
          </p:cNvSpPr>
          <p:nvPr/>
        </p:nvSpPr>
        <p:spPr bwMode="auto">
          <a:xfrm>
            <a:off x="3870322" y="2895324"/>
            <a:ext cx="1457332" cy="567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900" dirty="0">
                <a:solidFill>
                  <a:schemeClr val="bg1"/>
                </a:solidFill>
                <a:latin typeface="Arial" panose="020B0604020202020204" pitchFamily="34" charset="0"/>
                <a:sym typeface="Arial" panose="020B0604020202020204" pitchFamily="34" charset="0"/>
              </a:rPr>
              <a:t>在此录入上述图表的描述明，在此录入上述图表的描述说。</a:t>
            </a:r>
          </a:p>
        </p:txBody>
      </p:sp>
      <p:sp>
        <p:nvSpPr>
          <p:cNvPr id="13" name="矩形 12"/>
          <p:cNvSpPr/>
          <p:nvPr/>
        </p:nvSpPr>
        <p:spPr>
          <a:xfrm>
            <a:off x="4163719" y="2653074"/>
            <a:ext cx="894058" cy="253822"/>
          </a:xfrm>
          <a:prstGeom prst="rect">
            <a:avLst/>
          </a:prstGeom>
        </p:spPr>
        <p:txBody>
          <a:bodyPr wrap="square" lIns="68543" tIns="34271" rIns="68543" bIns="34271">
            <a:spAutoFit/>
          </a:bodyPr>
          <a:lstStyle/>
          <a:p>
            <a:pPr>
              <a:spcBef>
                <a:spcPct val="0"/>
              </a:spcBef>
              <a:buFont typeface="Arial" charset="0"/>
              <a:buNone/>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输入标题</a:t>
            </a:r>
          </a:p>
        </p:txBody>
      </p:sp>
      <p:grpSp>
        <p:nvGrpSpPr>
          <p:cNvPr id="14" name="组合 31"/>
          <p:cNvGrpSpPr/>
          <p:nvPr/>
        </p:nvGrpSpPr>
        <p:grpSpPr>
          <a:xfrm>
            <a:off x="5435605" y="1863363"/>
            <a:ext cx="443373" cy="443626"/>
            <a:chOff x="304800" y="673100"/>
            <a:chExt cx="4000500" cy="4000500"/>
          </a:xfrm>
          <a:solidFill>
            <a:schemeClr val="accent2"/>
          </a:solidFill>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标题 4"/>
          <p:cNvSpPr txBox="1">
            <a:spLocks/>
          </p:cNvSpPr>
          <p:nvPr/>
        </p:nvSpPr>
        <p:spPr>
          <a:xfrm>
            <a:off x="5443179" y="1956469"/>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10%</a:t>
            </a:r>
          </a:p>
        </p:txBody>
      </p:sp>
      <p:sp>
        <p:nvSpPr>
          <p:cNvPr id="18" name="矩形 17"/>
          <p:cNvSpPr/>
          <p:nvPr/>
        </p:nvSpPr>
        <p:spPr>
          <a:xfrm>
            <a:off x="5982932" y="1710061"/>
            <a:ext cx="1163163" cy="253822"/>
          </a:xfrm>
          <a:prstGeom prst="rect">
            <a:avLst/>
          </a:prstGeom>
        </p:spPr>
        <p:txBody>
          <a:bodyPr wrap="square" lIns="68543" tIns="34271" rIns="68543" bIns="34271">
            <a:spAutoFit/>
          </a:bodyPr>
          <a:lstStyle/>
          <a:p>
            <a:r>
              <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9" name="矩形 47"/>
          <p:cNvSpPr>
            <a:spLocks noChangeArrowheads="1"/>
          </p:cNvSpPr>
          <p:nvPr/>
        </p:nvSpPr>
        <p:spPr bwMode="auto">
          <a:xfrm>
            <a:off x="5982931" y="1952309"/>
            <a:ext cx="2383577"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在此录入上述图表的描述说明，录入上述图表的描述说明。</a:t>
            </a:r>
          </a:p>
        </p:txBody>
      </p:sp>
      <p:grpSp>
        <p:nvGrpSpPr>
          <p:cNvPr id="20" name="组合 37"/>
          <p:cNvGrpSpPr/>
          <p:nvPr/>
        </p:nvGrpSpPr>
        <p:grpSpPr>
          <a:xfrm>
            <a:off x="5689242" y="2730246"/>
            <a:ext cx="443373" cy="443626"/>
            <a:chOff x="304800" y="673100"/>
            <a:chExt cx="4000500" cy="4000500"/>
          </a:xfrm>
          <a:solidFill>
            <a:schemeClr val="accent3"/>
          </a:solidFill>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标题 4"/>
          <p:cNvSpPr txBox="1">
            <a:spLocks/>
          </p:cNvSpPr>
          <p:nvPr/>
        </p:nvSpPr>
        <p:spPr>
          <a:xfrm>
            <a:off x="5696816" y="2823353"/>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p>
        </p:txBody>
      </p:sp>
      <p:sp>
        <p:nvSpPr>
          <p:cNvPr id="24" name="矩形 23"/>
          <p:cNvSpPr/>
          <p:nvPr/>
        </p:nvSpPr>
        <p:spPr>
          <a:xfrm>
            <a:off x="6236569" y="2576944"/>
            <a:ext cx="1163163" cy="253822"/>
          </a:xfrm>
          <a:prstGeom prst="rect">
            <a:avLst/>
          </a:prstGeom>
        </p:spPr>
        <p:txBody>
          <a:bodyPr wrap="square" lIns="68543" tIns="34271" rIns="68543" bIns="34271">
            <a:spAutoFit/>
          </a:bodyPr>
          <a:lstStyle/>
          <a:p>
            <a:r>
              <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5" name="矩形 47"/>
          <p:cNvSpPr>
            <a:spLocks noChangeArrowheads="1"/>
          </p:cNvSpPr>
          <p:nvPr/>
        </p:nvSpPr>
        <p:spPr bwMode="auto">
          <a:xfrm>
            <a:off x="6236569" y="2819192"/>
            <a:ext cx="2383577"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在此录入上述图表的描述说明，录入上述图表的描述说明。</a:t>
            </a:r>
          </a:p>
        </p:txBody>
      </p:sp>
      <p:grpSp>
        <p:nvGrpSpPr>
          <p:cNvPr id="26" name="组合 43"/>
          <p:cNvGrpSpPr/>
          <p:nvPr/>
        </p:nvGrpSpPr>
        <p:grpSpPr>
          <a:xfrm>
            <a:off x="5381629" y="3486330"/>
            <a:ext cx="443373" cy="443626"/>
            <a:chOff x="304800" y="673100"/>
            <a:chExt cx="4000500" cy="4000500"/>
          </a:xfrm>
          <a:solidFill>
            <a:schemeClr val="accent2"/>
          </a:solidFill>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标题 4"/>
          <p:cNvSpPr txBox="1">
            <a:spLocks/>
          </p:cNvSpPr>
          <p:nvPr/>
        </p:nvSpPr>
        <p:spPr>
          <a:xfrm>
            <a:off x="5389203" y="3579438"/>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30" name="矩形 29"/>
          <p:cNvSpPr/>
          <p:nvPr/>
        </p:nvSpPr>
        <p:spPr>
          <a:xfrm>
            <a:off x="5928956" y="3333028"/>
            <a:ext cx="1163163" cy="253822"/>
          </a:xfrm>
          <a:prstGeom prst="rect">
            <a:avLst/>
          </a:prstGeom>
        </p:spPr>
        <p:txBody>
          <a:bodyPr wrap="square" lIns="68543" tIns="34271" rIns="68543" bIns="34271">
            <a:spAutoFit/>
          </a:bodyPr>
          <a:lstStyle/>
          <a:p>
            <a:r>
              <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添加标题</a:t>
            </a:r>
            <a:endParaRPr lang="en-US" altLang="zh-CN"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31" name="矩形 47"/>
          <p:cNvSpPr>
            <a:spLocks noChangeArrowheads="1"/>
          </p:cNvSpPr>
          <p:nvPr/>
        </p:nvSpPr>
        <p:spPr bwMode="auto">
          <a:xfrm>
            <a:off x="5928956" y="3575276"/>
            <a:ext cx="2383577"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在此录入上述图表的描述说明，录入上述图表的描述说明。</a:t>
            </a:r>
          </a:p>
        </p:txBody>
      </p:sp>
      <p:grpSp>
        <p:nvGrpSpPr>
          <p:cNvPr id="32" name="组合 49"/>
          <p:cNvGrpSpPr/>
          <p:nvPr/>
        </p:nvGrpSpPr>
        <p:grpSpPr>
          <a:xfrm>
            <a:off x="3276594" y="1860502"/>
            <a:ext cx="443373" cy="443626"/>
            <a:chOff x="304800" y="673100"/>
            <a:chExt cx="4000500" cy="4000500"/>
          </a:xfrm>
          <a:solidFill>
            <a:schemeClr val="accent1"/>
          </a:solidFill>
          <a:effectLst/>
        </p:grpSpPr>
        <p:sp>
          <p:nvSpPr>
            <p:cNvPr id="33" name="同心圆 3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标题 4"/>
          <p:cNvSpPr txBox="1">
            <a:spLocks/>
          </p:cNvSpPr>
          <p:nvPr/>
        </p:nvSpPr>
        <p:spPr>
          <a:xfrm>
            <a:off x="3284167" y="1953608"/>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10%</a:t>
            </a:r>
          </a:p>
        </p:txBody>
      </p:sp>
      <p:sp>
        <p:nvSpPr>
          <p:cNvPr id="36" name="矩形 35"/>
          <p:cNvSpPr/>
          <p:nvPr/>
        </p:nvSpPr>
        <p:spPr>
          <a:xfrm>
            <a:off x="1326551" y="1710061"/>
            <a:ext cx="1788116" cy="253822"/>
          </a:xfrm>
          <a:prstGeom prst="rect">
            <a:avLst/>
          </a:prstGeom>
        </p:spPr>
        <p:txBody>
          <a:bodyPr wrap="square" lIns="68543" tIns="34271" rIns="68543" bIns="34271">
            <a:spAutoFit/>
          </a:bodyPr>
          <a:lstStyle/>
          <a:p>
            <a:pPr algn="r">
              <a:spcBef>
                <a:spcPct val="0"/>
              </a:spcBef>
              <a:buFont typeface="Arial" charset="0"/>
              <a:buNone/>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添加标题</a:t>
            </a:r>
          </a:p>
        </p:txBody>
      </p:sp>
      <p:sp>
        <p:nvSpPr>
          <p:cNvPr id="37" name="矩形 47"/>
          <p:cNvSpPr>
            <a:spLocks noChangeArrowheads="1"/>
          </p:cNvSpPr>
          <p:nvPr/>
        </p:nvSpPr>
        <p:spPr bwMode="auto">
          <a:xfrm>
            <a:off x="1009632" y="1952309"/>
            <a:ext cx="2166458"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在此录入上述图表的描述明，在此录入上述图表的描述说</a:t>
            </a:r>
          </a:p>
        </p:txBody>
      </p:sp>
      <p:grpSp>
        <p:nvGrpSpPr>
          <p:cNvPr id="38" name="组合 55"/>
          <p:cNvGrpSpPr/>
          <p:nvPr/>
        </p:nvGrpSpPr>
        <p:grpSpPr>
          <a:xfrm>
            <a:off x="3006717" y="2727385"/>
            <a:ext cx="443373" cy="443626"/>
            <a:chOff x="304800" y="673100"/>
            <a:chExt cx="4000500" cy="4000500"/>
          </a:xfrm>
          <a:solidFill>
            <a:schemeClr val="accent4"/>
          </a:solidFill>
          <a:effectLst/>
        </p:grpSpPr>
        <p:sp>
          <p:nvSpPr>
            <p:cNvPr id="39" name="同心圆 3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标题 4"/>
          <p:cNvSpPr txBox="1">
            <a:spLocks/>
          </p:cNvSpPr>
          <p:nvPr/>
        </p:nvSpPr>
        <p:spPr>
          <a:xfrm>
            <a:off x="3014291" y="2820492"/>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p>
        </p:txBody>
      </p:sp>
      <p:sp>
        <p:nvSpPr>
          <p:cNvPr id="42" name="矩形 41"/>
          <p:cNvSpPr/>
          <p:nvPr/>
        </p:nvSpPr>
        <p:spPr>
          <a:xfrm>
            <a:off x="1056674" y="2576944"/>
            <a:ext cx="1788116" cy="253822"/>
          </a:xfrm>
          <a:prstGeom prst="rect">
            <a:avLst/>
          </a:prstGeom>
        </p:spPr>
        <p:txBody>
          <a:bodyPr wrap="square" lIns="68543" tIns="34271" rIns="68543" bIns="34271">
            <a:spAutoFit/>
          </a:bodyPr>
          <a:lstStyle/>
          <a:p>
            <a:pPr algn="r">
              <a:spcBef>
                <a:spcPct val="0"/>
              </a:spcBef>
              <a:buFont typeface="Arial" charset="0"/>
              <a:buNone/>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添加标题</a:t>
            </a:r>
          </a:p>
        </p:txBody>
      </p:sp>
      <p:sp>
        <p:nvSpPr>
          <p:cNvPr id="43" name="矩形 47"/>
          <p:cNvSpPr>
            <a:spLocks noChangeArrowheads="1"/>
          </p:cNvSpPr>
          <p:nvPr/>
        </p:nvSpPr>
        <p:spPr bwMode="auto">
          <a:xfrm>
            <a:off x="739755" y="2819192"/>
            <a:ext cx="2166458"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在此录入上述图表的描述明，在此录入上述图表的描述说</a:t>
            </a:r>
          </a:p>
        </p:txBody>
      </p:sp>
      <p:grpSp>
        <p:nvGrpSpPr>
          <p:cNvPr id="44" name="组合 61"/>
          <p:cNvGrpSpPr/>
          <p:nvPr/>
        </p:nvGrpSpPr>
        <p:grpSpPr>
          <a:xfrm>
            <a:off x="3318998" y="3480682"/>
            <a:ext cx="443373" cy="443626"/>
            <a:chOff x="304800" y="673100"/>
            <a:chExt cx="4000500" cy="4000500"/>
          </a:xfrm>
          <a:solidFill>
            <a:schemeClr val="accent1"/>
          </a:solidFill>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标题 4"/>
          <p:cNvSpPr txBox="1">
            <a:spLocks/>
          </p:cNvSpPr>
          <p:nvPr/>
        </p:nvSpPr>
        <p:spPr>
          <a:xfrm>
            <a:off x="3326572" y="3573789"/>
            <a:ext cx="388133" cy="270031"/>
          </a:xfrm>
          <a:prstGeom prst="rect">
            <a:avLst/>
          </a:prstGeom>
        </p:spPr>
        <p:txBody>
          <a:bodyPr vert="horz" lIns="68550" tIns="34274" rIns="68550" bIns="3427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48" name="矩形 47"/>
          <p:cNvSpPr/>
          <p:nvPr/>
        </p:nvSpPr>
        <p:spPr>
          <a:xfrm>
            <a:off x="1368955" y="3387034"/>
            <a:ext cx="1788116" cy="253822"/>
          </a:xfrm>
          <a:prstGeom prst="rect">
            <a:avLst/>
          </a:prstGeom>
        </p:spPr>
        <p:txBody>
          <a:bodyPr wrap="square" lIns="68543" tIns="34271" rIns="68543" bIns="34271">
            <a:spAutoFit/>
          </a:bodyPr>
          <a:lstStyle/>
          <a:p>
            <a:pPr algn="r">
              <a:spcBef>
                <a:spcPct val="0"/>
              </a:spcBef>
              <a:buFont typeface="Arial" charset="0"/>
              <a:buNone/>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添加标题</a:t>
            </a:r>
          </a:p>
        </p:txBody>
      </p:sp>
      <p:sp>
        <p:nvSpPr>
          <p:cNvPr id="49" name="矩形 47"/>
          <p:cNvSpPr>
            <a:spLocks noChangeArrowheads="1"/>
          </p:cNvSpPr>
          <p:nvPr/>
        </p:nvSpPr>
        <p:spPr bwMode="auto">
          <a:xfrm>
            <a:off x="1052036" y="3629282"/>
            <a:ext cx="2166458" cy="40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1" rIns="68543" bIns="3427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latin typeface="Arial" panose="020B0604020202020204" pitchFamily="34" charset="0"/>
                <a:sym typeface="Arial" panose="020B0604020202020204" pitchFamily="34" charset="0"/>
              </a:rPr>
              <a:t>在此录入上述图表的描述明，在此录入上述图表的描述说</a:t>
            </a:r>
          </a:p>
        </p:txBody>
      </p:sp>
      <p:sp>
        <p:nvSpPr>
          <p:cNvPr id="50" name="矩形 4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51683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par>
                                <p:cTn id="19" presetID="53" presetClass="entr" presetSubtype="16" fill="hold"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900"/>
                            </p:stCondLst>
                            <p:childTnLst>
                              <p:par>
                                <p:cTn id="25" presetID="21"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par>
                          <p:cTn id="28" fill="hold">
                            <p:stCondLst>
                              <p:cond delay="39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4900"/>
                            </p:stCondLst>
                            <p:childTnLst>
                              <p:par>
                                <p:cTn id="43" presetID="53" presetClass="entr" presetSubtype="16"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54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14" presetClass="entr" presetSubtype="10" fill="hold" grpId="0" nodeType="withEffect">
                                  <p:stCondLst>
                                    <p:cond delay="500"/>
                                  </p:stCondLst>
                                  <p:childTnLst>
                                    <p:set>
                                      <p:cBhvr>
                                        <p:cTn id="55" dur="1" fill="hold">
                                          <p:stCondLst>
                                            <p:cond delay="0"/>
                                          </p:stCondLst>
                                        </p:cTn>
                                        <p:tgtEl>
                                          <p:spTgt spid="18"/>
                                        </p:tgtEl>
                                        <p:attrNameLst>
                                          <p:attrName>style.visibility</p:attrName>
                                        </p:attrNameLst>
                                      </p:cBhvr>
                                      <p:to>
                                        <p:strVal val="visible"/>
                                      </p:to>
                                    </p:set>
                                    <p:animEffect transition="in" filter="randombar(horizontal)">
                                      <p:cBhvr>
                                        <p:cTn id="56" dur="400"/>
                                        <p:tgtEl>
                                          <p:spTgt spid="18"/>
                                        </p:tgtEl>
                                      </p:cBhvr>
                                    </p:animEffect>
                                  </p:childTnLst>
                                </p:cTn>
                              </p:par>
                              <p:par>
                                <p:cTn id="57" presetID="14" presetClass="entr" presetSubtype="10" fill="hold" grpId="0" nodeType="withEffect">
                                  <p:stCondLst>
                                    <p:cond delay="500"/>
                                  </p:stCondLst>
                                  <p:childTnLst>
                                    <p:set>
                                      <p:cBhvr>
                                        <p:cTn id="58" dur="1" fill="hold">
                                          <p:stCondLst>
                                            <p:cond delay="0"/>
                                          </p:stCondLst>
                                        </p:cTn>
                                        <p:tgtEl>
                                          <p:spTgt spid="19"/>
                                        </p:tgtEl>
                                        <p:attrNameLst>
                                          <p:attrName>style.visibility</p:attrName>
                                        </p:attrNameLst>
                                      </p:cBhvr>
                                      <p:to>
                                        <p:strVal val="visible"/>
                                      </p:to>
                                    </p:set>
                                    <p:animEffect transition="in" filter="randombar(horizontal)">
                                      <p:cBhvr>
                                        <p:cTn id="59" dur="400"/>
                                        <p:tgtEl>
                                          <p:spTgt spid="19"/>
                                        </p:tgtEl>
                                      </p:cBhvr>
                                    </p:animEffect>
                                  </p:childTnLst>
                                </p:cTn>
                              </p:par>
                            </p:childTnLst>
                          </p:cTn>
                        </p:par>
                        <p:par>
                          <p:cTn id="60" fill="hold">
                            <p:stCondLst>
                              <p:cond delay="6300"/>
                            </p:stCondLst>
                            <p:childTnLst>
                              <p:par>
                                <p:cTn id="61" presetID="53" presetClass="entr" presetSubtype="16"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childTnLst>
                          </p:cTn>
                        </p:par>
                        <p:par>
                          <p:cTn id="66" fill="hold">
                            <p:stCondLst>
                              <p:cond delay="68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par>
                                <p:cTn id="72" presetID="14" presetClass="entr" presetSubtype="10" fill="hold" grpId="0" nodeType="withEffect">
                                  <p:stCondLst>
                                    <p:cond delay="500"/>
                                  </p:stCondLst>
                                  <p:childTnLst>
                                    <p:set>
                                      <p:cBhvr>
                                        <p:cTn id="73" dur="1" fill="hold">
                                          <p:stCondLst>
                                            <p:cond delay="0"/>
                                          </p:stCondLst>
                                        </p:cTn>
                                        <p:tgtEl>
                                          <p:spTgt spid="24"/>
                                        </p:tgtEl>
                                        <p:attrNameLst>
                                          <p:attrName>style.visibility</p:attrName>
                                        </p:attrNameLst>
                                      </p:cBhvr>
                                      <p:to>
                                        <p:strVal val="visible"/>
                                      </p:to>
                                    </p:set>
                                    <p:animEffect transition="in" filter="randombar(horizontal)">
                                      <p:cBhvr>
                                        <p:cTn id="74" dur="400"/>
                                        <p:tgtEl>
                                          <p:spTgt spid="24"/>
                                        </p:tgtEl>
                                      </p:cBhvr>
                                    </p:animEffect>
                                  </p:childTnLst>
                                </p:cTn>
                              </p:par>
                              <p:par>
                                <p:cTn id="75" presetID="14" presetClass="entr" presetSubtype="10" fill="hold" grpId="0" nodeType="withEffect">
                                  <p:stCondLst>
                                    <p:cond delay="500"/>
                                  </p:stCondLst>
                                  <p:childTnLst>
                                    <p:set>
                                      <p:cBhvr>
                                        <p:cTn id="76" dur="1" fill="hold">
                                          <p:stCondLst>
                                            <p:cond delay="0"/>
                                          </p:stCondLst>
                                        </p:cTn>
                                        <p:tgtEl>
                                          <p:spTgt spid="25"/>
                                        </p:tgtEl>
                                        <p:attrNameLst>
                                          <p:attrName>style.visibility</p:attrName>
                                        </p:attrNameLst>
                                      </p:cBhvr>
                                      <p:to>
                                        <p:strVal val="visible"/>
                                      </p:to>
                                    </p:set>
                                    <p:animEffect transition="in" filter="randombar(horizontal)">
                                      <p:cBhvr>
                                        <p:cTn id="77" dur="400"/>
                                        <p:tgtEl>
                                          <p:spTgt spid="25"/>
                                        </p:tgtEl>
                                      </p:cBhvr>
                                    </p:animEffect>
                                  </p:childTnLst>
                                </p:cTn>
                              </p:par>
                            </p:childTnLst>
                          </p:cTn>
                        </p:par>
                        <p:par>
                          <p:cTn id="78" fill="hold">
                            <p:stCondLst>
                              <p:cond delay="7700"/>
                            </p:stCondLst>
                            <p:childTnLst>
                              <p:par>
                                <p:cTn id="79" presetID="53" presetClass="entr" presetSubtype="16"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Effect transition="in" filter="fade">
                                      <p:cBhvr>
                                        <p:cTn id="83" dur="500"/>
                                        <p:tgtEl>
                                          <p:spTgt spid="26"/>
                                        </p:tgtEl>
                                      </p:cBhvr>
                                    </p:animEffect>
                                  </p:childTnLst>
                                </p:cTn>
                              </p:par>
                            </p:childTnLst>
                          </p:cTn>
                        </p:par>
                        <p:par>
                          <p:cTn id="84" fill="hold">
                            <p:stCondLst>
                              <p:cond delay="8200"/>
                            </p:stCondLst>
                            <p:childTnLst>
                              <p:par>
                                <p:cTn id="85" presetID="53" presetClass="entr" presetSubtype="16"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Effect transition="in" filter="fade">
                                      <p:cBhvr>
                                        <p:cTn id="89" dur="500"/>
                                        <p:tgtEl>
                                          <p:spTgt spid="29"/>
                                        </p:tgtEl>
                                      </p:cBhvr>
                                    </p:animEffect>
                                  </p:childTnLst>
                                </p:cTn>
                              </p:par>
                              <p:par>
                                <p:cTn id="90" presetID="14" presetClass="entr" presetSubtype="10" fill="hold" grpId="0" nodeType="withEffect">
                                  <p:stCondLst>
                                    <p:cond delay="500"/>
                                  </p:stCondLst>
                                  <p:childTnLst>
                                    <p:set>
                                      <p:cBhvr>
                                        <p:cTn id="91" dur="1" fill="hold">
                                          <p:stCondLst>
                                            <p:cond delay="0"/>
                                          </p:stCondLst>
                                        </p:cTn>
                                        <p:tgtEl>
                                          <p:spTgt spid="30"/>
                                        </p:tgtEl>
                                        <p:attrNameLst>
                                          <p:attrName>style.visibility</p:attrName>
                                        </p:attrNameLst>
                                      </p:cBhvr>
                                      <p:to>
                                        <p:strVal val="visible"/>
                                      </p:to>
                                    </p:set>
                                    <p:animEffect transition="in" filter="randombar(horizontal)">
                                      <p:cBhvr>
                                        <p:cTn id="92" dur="400"/>
                                        <p:tgtEl>
                                          <p:spTgt spid="30"/>
                                        </p:tgtEl>
                                      </p:cBhvr>
                                    </p:animEffect>
                                  </p:childTnLst>
                                </p:cTn>
                              </p:par>
                              <p:par>
                                <p:cTn id="93" presetID="14" presetClass="entr" presetSubtype="10" fill="hold" grpId="0" nodeType="withEffect">
                                  <p:stCondLst>
                                    <p:cond delay="500"/>
                                  </p:stCondLst>
                                  <p:childTnLst>
                                    <p:set>
                                      <p:cBhvr>
                                        <p:cTn id="94" dur="1" fill="hold">
                                          <p:stCondLst>
                                            <p:cond delay="0"/>
                                          </p:stCondLst>
                                        </p:cTn>
                                        <p:tgtEl>
                                          <p:spTgt spid="31"/>
                                        </p:tgtEl>
                                        <p:attrNameLst>
                                          <p:attrName>style.visibility</p:attrName>
                                        </p:attrNameLst>
                                      </p:cBhvr>
                                      <p:to>
                                        <p:strVal val="visible"/>
                                      </p:to>
                                    </p:set>
                                    <p:animEffect transition="in" filter="randombar(horizontal)">
                                      <p:cBhvr>
                                        <p:cTn id="95" dur="400"/>
                                        <p:tgtEl>
                                          <p:spTgt spid="31"/>
                                        </p:tgtEl>
                                      </p:cBhvr>
                                    </p:animEffect>
                                  </p:childTnLst>
                                </p:cTn>
                              </p:par>
                            </p:childTnLst>
                          </p:cTn>
                        </p:par>
                        <p:par>
                          <p:cTn id="96" fill="hold">
                            <p:stCondLst>
                              <p:cond delay="9100"/>
                            </p:stCondLst>
                            <p:childTnLst>
                              <p:par>
                                <p:cTn id="97" presetID="53" presetClass="entr" presetSubtype="16" fill="hold"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childTnLst>
                                </p:cTn>
                              </p:par>
                            </p:childTnLst>
                          </p:cTn>
                        </p:par>
                        <p:par>
                          <p:cTn id="102" fill="hold">
                            <p:stCondLst>
                              <p:cond delay="9600"/>
                            </p:stCondLst>
                            <p:childTnLst>
                              <p:par>
                                <p:cTn id="103" presetID="53" presetClass="entr" presetSubtype="16"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500" fill="hold"/>
                                        <p:tgtEl>
                                          <p:spTgt spid="35"/>
                                        </p:tgtEl>
                                        <p:attrNameLst>
                                          <p:attrName>ppt_w</p:attrName>
                                        </p:attrNameLst>
                                      </p:cBhvr>
                                      <p:tavLst>
                                        <p:tav tm="0">
                                          <p:val>
                                            <p:fltVal val="0"/>
                                          </p:val>
                                        </p:tav>
                                        <p:tav tm="100000">
                                          <p:val>
                                            <p:strVal val="#ppt_w"/>
                                          </p:val>
                                        </p:tav>
                                      </p:tavLst>
                                    </p:anim>
                                    <p:anim calcmode="lin" valueType="num">
                                      <p:cBhvr>
                                        <p:cTn id="106" dur="500" fill="hold"/>
                                        <p:tgtEl>
                                          <p:spTgt spid="35"/>
                                        </p:tgtEl>
                                        <p:attrNameLst>
                                          <p:attrName>ppt_h</p:attrName>
                                        </p:attrNameLst>
                                      </p:cBhvr>
                                      <p:tavLst>
                                        <p:tav tm="0">
                                          <p:val>
                                            <p:fltVal val="0"/>
                                          </p:val>
                                        </p:tav>
                                        <p:tav tm="100000">
                                          <p:val>
                                            <p:strVal val="#ppt_h"/>
                                          </p:val>
                                        </p:tav>
                                      </p:tavLst>
                                    </p:anim>
                                    <p:animEffect transition="in" filter="fade">
                                      <p:cBhvr>
                                        <p:cTn id="107" dur="500"/>
                                        <p:tgtEl>
                                          <p:spTgt spid="35"/>
                                        </p:tgtEl>
                                      </p:cBhvr>
                                    </p:animEffect>
                                  </p:childTnLst>
                                </p:cTn>
                              </p:par>
                              <p:par>
                                <p:cTn id="108" presetID="14" presetClass="entr" presetSubtype="10" fill="hold" grpId="0" nodeType="withEffect">
                                  <p:stCondLst>
                                    <p:cond delay="500"/>
                                  </p:stCondLst>
                                  <p:childTnLst>
                                    <p:set>
                                      <p:cBhvr>
                                        <p:cTn id="109" dur="1" fill="hold">
                                          <p:stCondLst>
                                            <p:cond delay="0"/>
                                          </p:stCondLst>
                                        </p:cTn>
                                        <p:tgtEl>
                                          <p:spTgt spid="36"/>
                                        </p:tgtEl>
                                        <p:attrNameLst>
                                          <p:attrName>style.visibility</p:attrName>
                                        </p:attrNameLst>
                                      </p:cBhvr>
                                      <p:to>
                                        <p:strVal val="visible"/>
                                      </p:to>
                                    </p:set>
                                    <p:animEffect transition="in" filter="randombar(horizontal)">
                                      <p:cBhvr>
                                        <p:cTn id="110" dur="400"/>
                                        <p:tgtEl>
                                          <p:spTgt spid="36"/>
                                        </p:tgtEl>
                                      </p:cBhvr>
                                    </p:animEffect>
                                  </p:childTnLst>
                                </p:cTn>
                              </p:par>
                              <p:par>
                                <p:cTn id="111" presetID="14" presetClass="entr" presetSubtype="10" fill="hold" grpId="0" nodeType="withEffect">
                                  <p:stCondLst>
                                    <p:cond delay="500"/>
                                  </p:stCondLst>
                                  <p:childTnLst>
                                    <p:set>
                                      <p:cBhvr>
                                        <p:cTn id="112" dur="1" fill="hold">
                                          <p:stCondLst>
                                            <p:cond delay="0"/>
                                          </p:stCondLst>
                                        </p:cTn>
                                        <p:tgtEl>
                                          <p:spTgt spid="37"/>
                                        </p:tgtEl>
                                        <p:attrNameLst>
                                          <p:attrName>style.visibility</p:attrName>
                                        </p:attrNameLst>
                                      </p:cBhvr>
                                      <p:to>
                                        <p:strVal val="visible"/>
                                      </p:to>
                                    </p:set>
                                    <p:animEffect transition="in" filter="randombar(horizontal)">
                                      <p:cBhvr>
                                        <p:cTn id="113" dur="400"/>
                                        <p:tgtEl>
                                          <p:spTgt spid="37"/>
                                        </p:tgtEl>
                                      </p:cBhvr>
                                    </p:animEffect>
                                  </p:childTnLst>
                                </p:cTn>
                              </p:par>
                            </p:childTnLst>
                          </p:cTn>
                        </p:par>
                        <p:par>
                          <p:cTn id="114" fill="hold">
                            <p:stCondLst>
                              <p:cond delay="10500"/>
                            </p:stCondLst>
                            <p:childTnLst>
                              <p:par>
                                <p:cTn id="115" presetID="53" presetClass="entr" presetSubtype="16" fill="hold"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p:cTn id="117" dur="500" fill="hold"/>
                                        <p:tgtEl>
                                          <p:spTgt spid="38"/>
                                        </p:tgtEl>
                                        <p:attrNameLst>
                                          <p:attrName>ppt_w</p:attrName>
                                        </p:attrNameLst>
                                      </p:cBhvr>
                                      <p:tavLst>
                                        <p:tav tm="0">
                                          <p:val>
                                            <p:fltVal val="0"/>
                                          </p:val>
                                        </p:tav>
                                        <p:tav tm="100000">
                                          <p:val>
                                            <p:strVal val="#ppt_w"/>
                                          </p:val>
                                        </p:tav>
                                      </p:tavLst>
                                    </p:anim>
                                    <p:anim calcmode="lin" valueType="num">
                                      <p:cBhvr>
                                        <p:cTn id="118" dur="500" fill="hold"/>
                                        <p:tgtEl>
                                          <p:spTgt spid="38"/>
                                        </p:tgtEl>
                                        <p:attrNameLst>
                                          <p:attrName>ppt_h</p:attrName>
                                        </p:attrNameLst>
                                      </p:cBhvr>
                                      <p:tavLst>
                                        <p:tav tm="0">
                                          <p:val>
                                            <p:fltVal val="0"/>
                                          </p:val>
                                        </p:tav>
                                        <p:tav tm="100000">
                                          <p:val>
                                            <p:strVal val="#ppt_h"/>
                                          </p:val>
                                        </p:tav>
                                      </p:tavLst>
                                    </p:anim>
                                    <p:animEffect transition="in" filter="fade">
                                      <p:cBhvr>
                                        <p:cTn id="119" dur="500"/>
                                        <p:tgtEl>
                                          <p:spTgt spid="38"/>
                                        </p:tgtEl>
                                      </p:cBhvr>
                                    </p:animEffect>
                                  </p:childTnLst>
                                </p:cTn>
                              </p:par>
                            </p:childTnLst>
                          </p:cTn>
                        </p:par>
                        <p:par>
                          <p:cTn id="120" fill="hold">
                            <p:stCondLst>
                              <p:cond delay="110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500" fill="hold"/>
                                        <p:tgtEl>
                                          <p:spTgt spid="41"/>
                                        </p:tgtEl>
                                        <p:attrNameLst>
                                          <p:attrName>ppt_w</p:attrName>
                                        </p:attrNameLst>
                                      </p:cBhvr>
                                      <p:tavLst>
                                        <p:tav tm="0">
                                          <p:val>
                                            <p:fltVal val="0"/>
                                          </p:val>
                                        </p:tav>
                                        <p:tav tm="100000">
                                          <p:val>
                                            <p:strVal val="#ppt_w"/>
                                          </p:val>
                                        </p:tav>
                                      </p:tavLst>
                                    </p:anim>
                                    <p:anim calcmode="lin" valueType="num">
                                      <p:cBhvr>
                                        <p:cTn id="124" dur="500" fill="hold"/>
                                        <p:tgtEl>
                                          <p:spTgt spid="41"/>
                                        </p:tgtEl>
                                        <p:attrNameLst>
                                          <p:attrName>ppt_h</p:attrName>
                                        </p:attrNameLst>
                                      </p:cBhvr>
                                      <p:tavLst>
                                        <p:tav tm="0">
                                          <p:val>
                                            <p:fltVal val="0"/>
                                          </p:val>
                                        </p:tav>
                                        <p:tav tm="100000">
                                          <p:val>
                                            <p:strVal val="#ppt_h"/>
                                          </p:val>
                                        </p:tav>
                                      </p:tavLst>
                                    </p:anim>
                                    <p:animEffect transition="in" filter="fade">
                                      <p:cBhvr>
                                        <p:cTn id="125" dur="500"/>
                                        <p:tgtEl>
                                          <p:spTgt spid="41"/>
                                        </p:tgtEl>
                                      </p:cBhvr>
                                    </p:animEffect>
                                  </p:childTnLst>
                                </p:cTn>
                              </p:par>
                              <p:par>
                                <p:cTn id="126" presetID="14" presetClass="entr" presetSubtype="10" fill="hold" grpId="0" nodeType="withEffect">
                                  <p:stCondLst>
                                    <p:cond delay="500"/>
                                  </p:stCondLst>
                                  <p:childTnLst>
                                    <p:set>
                                      <p:cBhvr>
                                        <p:cTn id="127" dur="1" fill="hold">
                                          <p:stCondLst>
                                            <p:cond delay="0"/>
                                          </p:stCondLst>
                                        </p:cTn>
                                        <p:tgtEl>
                                          <p:spTgt spid="42"/>
                                        </p:tgtEl>
                                        <p:attrNameLst>
                                          <p:attrName>style.visibility</p:attrName>
                                        </p:attrNameLst>
                                      </p:cBhvr>
                                      <p:to>
                                        <p:strVal val="visible"/>
                                      </p:to>
                                    </p:set>
                                    <p:animEffect transition="in" filter="randombar(horizontal)">
                                      <p:cBhvr>
                                        <p:cTn id="128" dur="400"/>
                                        <p:tgtEl>
                                          <p:spTgt spid="42"/>
                                        </p:tgtEl>
                                      </p:cBhvr>
                                    </p:animEffect>
                                  </p:childTnLst>
                                </p:cTn>
                              </p:par>
                              <p:par>
                                <p:cTn id="129" presetID="14" presetClass="entr" presetSubtype="10" fill="hold" grpId="0" nodeType="withEffect">
                                  <p:stCondLst>
                                    <p:cond delay="500"/>
                                  </p:stCondLst>
                                  <p:childTnLst>
                                    <p:set>
                                      <p:cBhvr>
                                        <p:cTn id="130" dur="1" fill="hold">
                                          <p:stCondLst>
                                            <p:cond delay="0"/>
                                          </p:stCondLst>
                                        </p:cTn>
                                        <p:tgtEl>
                                          <p:spTgt spid="43"/>
                                        </p:tgtEl>
                                        <p:attrNameLst>
                                          <p:attrName>style.visibility</p:attrName>
                                        </p:attrNameLst>
                                      </p:cBhvr>
                                      <p:to>
                                        <p:strVal val="visible"/>
                                      </p:to>
                                    </p:set>
                                    <p:animEffect transition="in" filter="randombar(horizontal)">
                                      <p:cBhvr>
                                        <p:cTn id="131" dur="400"/>
                                        <p:tgtEl>
                                          <p:spTgt spid="43"/>
                                        </p:tgtEl>
                                      </p:cBhvr>
                                    </p:animEffect>
                                  </p:childTnLst>
                                </p:cTn>
                              </p:par>
                            </p:childTnLst>
                          </p:cTn>
                        </p:par>
                        <p:par>
                          <p:cTn id="132" fill="hold">
                            <p:stCondLst>
                              <p:cond delay="11900"/>
                            </p:stCondLst>
                            <p:childTnLst>
                              <p:par>
                                <p:cTn id="133" presetID="53" presetClass="entr" presetSubtype="16" fill="hold" nodeType="afterEffect">
                                  <p:stCondLst>
                                    <p:cond delay="0"/>
                                  </p:stCondLst>
                                  <p:childTnLst>
                                    <p:set>
                                      <p:cBhvr>
                                        <p:cTn id="134" dur="1" fill="hold">
                                          <p:stCondLst>
                                            <p:cond delay="0"/>
                                          </p:stCondLst>
                                        </p:cTn>
                                        <p:tgtEl>
                                          <p:spTgt spid="44"/>
                                        </p:tgtEl>
                                        <p:attrNameLst>
                                          <p:attrName>style.visibility</p:attrName>
                                        </p:attrNameLst>
                                      </p:cBhvr>
                                      <p:to>
                                        <p:strVal val="visible"/>
                                      </p:to>
                                    </p:set>
                                    <p:anim calcmode="lin" valueType="num">
                                      <p:cBhvr>
                                        <p:cTn id="135" dur="500" fill="hold"/>
                                        <p:tgtEl>
                                          <p:spTgt spid="44"/>
                                        </p:tgtEl>
                                        <p:attrNameLst>
                                          <p:attrName>ppt_w</p:attrName>
                                        </p:attrNameLst>
                                      </p:cBhvr>
                                      <p:tavLst>
                                        <p:tav tm="0">
                                          <p:val>
                                            <p:fltVal val="0"/>
                                          </p:val>
                                        </p:tav>
                                        <p:tav tm="100000">
                                          <p:val>
                                            <p:strVal val="#ppt_w"/>
                                          </p:val>
                                        </p:tav>
                                      </p:tavLst>
                                    </p:anim>
                                    <p:anim calcmode="lin" valueType="num">
                                      <p:cBhvr>
                                        <p:cTn id="136" dur="500" fill="hold"/>
                                        <p:tgtEl>
                                          <p:spTgt spid="44"/>
                                        </p:tgtEl>
                                        <p:attrNameLst>
                                          <p:attrName>ppt_h</p:attrName>
                                        </p:attrNameLst>
                                      </p:cBhvr>
                                      <p:tavLst>
                                        <p:tav tm="0">
                                          <p:val>
                                            <p:fltVal val="0"/>
                                          </p:val>
                                        </p:tav>
                                        <p:tav tm="100000">
                                          <p:val>
                                            <p:strVal val="#ppt_h"/>
                                          </p:val>
                                        </p:tav>
                                      </p:tavLst>
                                    </p:anim>
                                    <p:animEffect transition="in" filter="fade">
                                      <p:cBhvr>
                                        <p:cTn id="137" dur="500"/>
                                        <p:tgtEl>
                                          <p:spTgt spid="44"/>
                                        </p:tgtEl>
                                      </p:cBhvr>
                                    </p:animEffect>
                                  </p:childTnLst>
                                </p:cTn>
                              </p:par>
                            </p:childTnLst>
                          </p:cTn>
                        </p:par>
                        <p:par>
                          <p:cTn id="138" fill="hold">
                            <p:stCondLst>
                              <p:cond delay="12400"/>
                            </p:stCondLst>
                            <p:childTnLst>
                              <p:par>
                                <p:cTn id="139" presetID="53" presetClass="entr" presetSubtype="16" fill="hold" grpId="0" nodeType="afterEffect">
                                  <p:stCondLst>
                                    <p:cond delay="0"/>
                                  </p:stCondLst>
                                  <p:childTnLst>
                                    <p:set>
                                      <p:cBhvr>
                                        <p:cTn id="140" dur="1" fill="hold">
                                          <p:stCondLst>
                                            <p:cond delay="0"/>
                                          </p:stCondLst>
                                        </p:cTn>
                                        <p:tgtEl>
                                          <p:spTgt spid="47"/>
                                        </p:tgtEl>
                                        <p:attrNameLst>
                                          <p:attrName>style.visibility</p:attrName>
                                        </p:attrNameLst>
                                      </p:cBhvr>
                                      <p:to>
                                        <p:strVal val="visible"/>
                                      </p:to>
                                    </p:set>
                                    <p:anim calcmode="lin" valueType="num">
                                      <p:cBhvr>
                                        <p:cTn id="141" dur="500" fill="hold"/>
                                        <p:tgtEl>
                                          <p:spTgt spid="47"/>
                                        </p:tgtEl>
                                        <p:attrNameLst>
                                          <p:attrName>ppt_w</p:attrName>
                                        </p:attrNameLst>
                                      </p:cBhvr>
                                      <p:tavLst>
                                        <p:tav tm="0">
                                          <p:val>
                                            <p:fltVal val="0"/>
                                          </p:val>
                                        </p:tav>
                                        <p:tav tm="100000">
                                          <p:val>
                                            <p:strVal val="#ppt_w"/>
                                          </p:val>
                                        </p:tav>
                                      </p:tavLst>
                                    </p:anim>
                                    <p:anim calcmode="lin" valueType="num">
                                      <p:cBhvr>
                                        <p:cTn id="142" dur="500" fill="hold"/>
                                        <p:tgtEl>
                                          <p:spTgt spid="47"/>
                                        </p:tgtEl>
                                        <p:attrNameLst>
                                          <p:attrName>ppt_h</p:attrName>
                                        </p:attrNameLst>
                                      </p:cBhvr>
                                      <p:tavLst>
                                        <p:tav tm="0">
                                          <p:val>
                                            <p:fltVal val="0"/>
                                          </p:val>
                                        </p:tav>
                                        <p:tav tm="100000">
                                          <p:val>
                                            <p:strVal val="#ppt_h"/>
                                          </p:val>
                                        </p:tav>
                                      </p:tavLst>
                                    </p:anim>
                                    <p:animEffect transition="in" filter="fade">
                                      <p:cBhvr>
                                        <p:cTn id="143" dur="500"/>
                                        <p:tgtEl>
                                          <p:spTgt spid="47"/>
                                        </p:tgtEl>
                                      </p:cBhvr>
                                    </p:animEffect>
                                  </p:childTnLst>
                                </p:cTn>
                              </p:par>
                              <p:par>
                                <p:cTn id="144" presetID="14" presetClass="entr" presetSubtype="10" fill="hold" grpId="0" nodeType="withEffect">
                                  <p:stCondLst>
                                    <p:cond delay="500"/>
                                  </p:stCondLst>
                                  <p:childTnLst>
                                    <p:set>
                                      <p:cBhvr>
                                        <p:cTn id="145" dur="1" fill="hold">
                                          <p:stCondLst>
                                            <p:cond delay="0"/>
                                          </p:stCondLst>
                                        </p:cTn>
                                        <p:tgtEl>
                                          <p:spTgt spid="48"/>
                                        </p:tgtEl>
                                        <p:attrNameLst>
                                          <p:attrName>style.visibility</p:attrName>
                                        </p:attrNameLst>
                                      </p:cBhvr>
                                      <p:to>
                                        <p:strVal val="visible"/>
                                      </p:to>
                                    </p:set>
                                    <p:animEffect transition="in" filter="randombar(horizontal)">
                                      <p:cBhvr>
                                        <p:cTn id="146" dur="400"/>
                                        <p:tgtEl>
                                          <p:spTgt spid="48"/>
                                        </p:tgtEl>
                                      </p:cBhvr>
                                    </p:animEffect>
                                  </p:childTnLst>
                                </p:cTn>
                              </p:par>
                              <p:par>
                                <p:cTn id="147" presetID="14" presetClass="entr" presetSubtype="10" fill="hold" grpId="0" nodeType="withEffect">
                                  <p:stCondLst>
                                    <p:cond delay="500"/>
                                  </p:stCondLst>
                                  <p:childTnLst>
                                    <p:set>
                                      <p:cBhvr>
                                        <p:cTn id="148" dur="1" fill="hold">
                                          <p:stCondLst>
                                            <p:cond delay="0"/>
                                          </p:stCondLst>
                                        </p:cTn>
                                        <p:tgtEl>
                                          <p:spTgt spid="49"/>
                                        </p:tgtEl>
                                        <p:attrNameLst>
                                          <p:attrName>style.visibility</p:attrName>
                                        </p:attrNameLst>
                                      </p:cBhvr>
                                      <p:to>
                                        <p:strVal val="visible"/>
                                      </p:to>
                                    </p:set>
                                    <p:animEffect transition="in" filter="randombar(horizontal)">
                                      <p:cBhvr>
                                        <p:cTn id="149" dur="4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animBg="1"/>
      <p:bldP spid="10" grpId="0" animBg="1"/>
      <p:bldP spid="12" grpId="0"/>
      <p:bldP spid="13" grpId="0"/>
      <p:bldP spid="17" grpId="0"/>
      <p:bldP spid="18" grpId="0"/>
      <p:bldP spid="19" grpId="0"/>
      <p:bldP spid="23" grpId="0"/>
      <p:bldP spid="24" grpId="0"/>
      <p:bldP spid="25" grpId="0"/>
      <p:bldP spid="29" grpId="0"/>
      <p:bldP spid="30" grpId="0"/>
      <p:bldP spid="31" grpId="0"/>
      <p:bldP spid="35" grpId="0"/>
      <p:bldP spid="36" grpId="0"/>
      <p:bldP spid="37" grpId="0"/>
      <p:bldP spid="41" grpId="0"/>
      <p:bldP spid="42" grpId="0"/>
      <p:bldP spid="43" grpId="0"/>
      <p:bldP spid="47" grpId="0"/>
      <p:bldP spid="48"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1"/>
          <p:cNvSpPr/>
          <p:nvPr/>
        </p:nvSpPr>
        <p:spPr>
          <a:xfrm>
            <a:off x="3600702" y="1994902"/>
            <a:ext cx="1915452" cy="2600070"/>
          </a:xfrm>
          <a:prstGeom prst="roundRect">
            <a:avLst>
              <a:gd name="adj" fmla="val 5323"/>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Rounded Corners 2"/>
          <p:cNvSpPr/>
          <p:nvPr/>
        </p:nvSpPr>
        <p:spPr>
          <a:xfrm>
            <a:off x="6370477" y="1994902"/>
            <a:ext cx="1915452" cy="2600070"/>
          </a:xfrm>
          <a:prstGeom prst="roundRect">
            <a:avLst>
              <a:gd name="adj" fmla="val 5678"/>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Rounded Corners 3"/>
          <p:cNvSpPr/>
          <p:nvPr/>
        </p:nvSpPr>
        <p:spPr>
          <a:xfrm>
            <a:off x="834061" y="1994902"/>
            <a:ext cx="1915452" cy="2600070"/>
          </a:xfrm>
          <a:prstGeom prst="roundRect">
            <a:avLst>
              <a:gd name="adj" fmla="val 4969"/>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Rounded Corners 6"/>
          <p:cNvSpPr/>
          <p:nvPr/>
        </p:nvSpPr>
        <p:spPr>
          <a:xfrm>
            <a:off x="6637361" y="1808324"/>
            <a:ext cx="1381685" cy="3731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0" name="Rectangle: Rounded Corners 8"/>
          <p:cNvSpPr/>
          <p:nvPr/>
        </p:nvSpPr>
        <p:spPr>
          <a:xfrm>
            <a:off x="3862542" y="1808324"/>
            <a:ext cx="1381685" cy="3731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2" name="Rectangle: Rounded Corners 10"/>
          <p:cNvSpPr/>
          <p:nvPr/>
        </p:nvSpPr>
        <p:spPr>
          <a:xfrm>
            <a:off x="1077636" y="1808323"/>
            <a:ext cx="1381685" cy="3731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20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3" name="TextBox 17"/>
          <p:cNvSpPr txBox="1"/>
          <p:nvPr/>
        </p:nvSpPr>
        <p:spPr>
          <a:xfrm>
            <a:off x="976806" y="932060"/>
            <a:ext cx="1890210" cy="253915"/>
          </a:xfrm>
          <a:prstGeom prst="rect">
            <a:avLst/>
          </a:prstGeom>
        </p:spPr>
        <p:txBody>
          <a:bodyPr vert="horz" wrap="none" lIns="0">
            <a:normAutofit fontScale="77500" lnSpcReduction="20000"/>
          </a:bodyPr>
          <a:lstStyle/>
          <a:p>
            <a:pPr algn="ctr"/>
            <a:r>
              <a:rPr lang="zh-CN" altLang="en-US" sz="1600" b="1" kern="900">
                <a:solidFill>
                  <a:schemeClr val="accent1"/>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4" name="TextBox 18"/>
          <p:cNvSpPr txBox="1"/>
          <p:nvPr/>
        </p:nvSpPr>
        <p:spPr>
          <a:xfrm>
            <a:off x="976806" y="1185975"/>
            <a:ext cx="1890210" cy="373948"/>
          </a:xfrm>
          <a:prstGeom prst="rect">
            <a:avLst/>
          </a:prstGeom>
        </p:spPr>
        <p:txBody>
          <a:bodyPr vert="horz" wrap="square" lIns="0">
            <a:normAutofit fontScale="85000" lnSpcReduction="20000"/>
          </a:bodyPr>
          <a:lstStyle/>
          <a:p>
            <a:pPr lvl="0" algn="ctr">
              <a:lnSpc>
                <a:spcPct val="120000"/>
              </a:lnSpc>
            </a:pP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5" name="TextBox 20"/>
          <p:cNvSpPr txBox="1"/>
          <p:nvPr/>
        </p:nvSpPr>
        <p:spPr>
          <a:xfrm>
            <a:off x="3686262" y="932060"/>
            <a:ext cx="1890210" cy="253915"/>
          </a:xfrm>
          <a:prstGeom prst="rect">
            <a:avLst/>
          </a:prstGeom>
        </p:spPr>
        <p:txBody>
          <a:bodyPr vert="horz" wrap="none" lIns="0">
            <a:normAutofit fontScale="77500" lnSpcReduction="20000"/>
          </a:bodyPr>
          <a:lstStyle/>
          <a:p>
            <a:pPr algn="ctr"/>
            <a:r>
              <a:rPr lang="zh-CN" altLang="en-US" sz="1600" b="1" kern="900">
                <a:solidFill>
                  <a:schemeClr val="accent2"/>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6" name="TextBox 21"/>
          <p:cNvSpPr txBox="1"/>
          <p:nvPr/>
        </p:nvSpPr>
        <p:spPr>
          <a:xfrm>
            <a:off x="3686262" y="1185975"/>
            <a:ext cx="1890210" cy="373948"/>
          </a:xfrm>
          <a:prstGeom prst="rect">
            <a:avLst/>
          </a:prstGeom>
        </p:spPr>
        <p:txBody>
          <a:bodyPr vert="horz" wrap="square" lIns="0">
            <a:normAutofit fontScale="85000" lnSpcReduction="20000"/>
          </a:bodyPr>
          <a:lstStyle/>
          <a:p>
            <a:pPr lvl="0" algn="ctr">
              <a:lnSpc>
                <a:spcPct val="120000"/>
              </a:lnSpc>
            </a:pP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7" name="TextBox 23"/>
          <p:cNvSpPr txBox="1"/>
          <p:nvPr/>
        </p:nvSpPr>
        <p:spPr>
          <a:xfrm>
            <a:off x="6395719" y="932060"/>
            <a:ext cx="1890210" cy="253915"/>
          </a:xfrm>
          <a:prstGeom prst="rect">
            <a:avLst/>
          </a:prstGeom>
        </p:spPr>
        <p:txBody>
          <a:bodyPr vert="horz" wrap="none" lIns="0">
            <a:normAutofit fontScale="77500" lnSpcReduction="20000"/>
          </a:bodyPr>
          <a:lstStyle/>
          <a:p>
            <a:pPr algn="ctr"/>
            <a:r>
              <a:rPr lang="zh-CN" altLang="en-US" sz="1600" b="1" kern="900">
                <a:solidFill>
                  <a:schemeClr val="accent3"/>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8" name="TextBox 24"/>
          <p:cNvSpPr txBox="1"/>
          <p:nvPr/>
        </p:nvSpPr>
        <p:spPr>
          <a:xfrm>
            <a:off x="6395719" y="1185975"/>
            <a:ext cx="1890210" cy="373948"/>
          </a:xfrm>
          <a:prstGeom prst="rect">
            <a:avLst/>
          </a:prstGeom>
        </p:spPr>
        <p:txBody>
          <a:bodyPr vert="horz" wrap="square" lIns="0">
            <a:normAutofit fontScale="85000" lnSpcReduction="20000"/>
          </a:bodyPr>
          <a:lstStyle/>
          <a:p>
            <a:pPr lvl="0" algn="ctr">
              <a:lnSpc>
                <a:spcPct val="120000"/>
              </a:lnSpc>
            </a:pP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110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9" name="矩形 18"/>
          <p:cNvSpPr/>
          <p:nvPr/>
        </p:nvSpPr>
        <p:spPr>
          <a:xfrm>
            <a:off x="-13573" y="5086"/>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6196396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animBg="1"/>
      <p:bldP spid="9" grpId="0" animBg="1"/>
      <p:bldP spid="10" grpId="0" animBg="1"/>
      <p:bldP spid="12" grpId="0" animBg="1"/>
      <p:bldP spid="13" grpId="0"/>
      <p:bldP spid="14" grpId="0"/>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Freeform 5"/>
          <p:cNvSpPr>
            <a:spLocks/>
          </p:cNvSpPr>
          <p:nvPr/>
        </p:nvSpPr>
        <p:spPr bwMode="auto">
          <a:xfrm flipH="1">
            <a:off x="3228140" y="1495854"/>
            <a:ext cx="1388807" cy="1603209"/>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6"/>
          </a:solidFill>
          <a:ln>
            <a:noFill/>
          </a:ln>
          <a:extLst/>
        </p:spPr>
        <p:txBody>
          <a:bodyPr vert="horz" wrap="square" lIns="68580" tIns="34290" rIns="68580" bIns="34290" numCol="1" anchor="ctr" anchorCtr="0" compatLnSpc="1">
            <a:prstTxWarp prst="textNoShape">
              <a:avLst/>
            </a:prstTxWarp>
          </a:bodyPr>
          <a:lstStyle/>
          <a:p>
            <a:pPr lvl="0" algn="ctr"/>
            <a:endParaRPr lang="en-US" sz="405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flipH="1">
            <a:off x="2776652" y="2770473"/>
            <a:ext cx="884933" cy="1021548"/>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lvl="0" algn="ctr"/>
            <a:endParaRPr lang="en-US" sz="2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5"/>
          <p:cNvSpPr>
            <a:spLocks/>
          </p:cNvSpPr>
          <p:nvPr/>
        </p:nvSpPr>
        <p:spPr bwMode="auto">
          <a:xfrm flipH="1">
            <a:off x="4689121" y="1679054"/>
            <a:ext cx="779836" cy="90022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3"/>
          </a:solidFill>
          <a:ln>
            <a:noFill/>
          </a:ln>
        </p:spPr>
        <p:txBody>
          <a:bodyPr vert="horz" wrap="square" lIns="68580" tIns="34290" rIns="68580" bIns="34290" numCol="1" anchor="ctr" anchorCtr="0" compatLnSpc="1">
            <a:prstTxWarp prst="textNoShape">
              <a:avLst/>
            </a:prstTxWarp>
          </a:bodyPr>
          <a:lstStyle/>
          <a:p>
            <a:pPr lvl="0" algn="ctr"/>
            <a:endParaRPr lang="en-US" sz="1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5"/>
          <p:cNvSpPr>
            <a:spLocks/>
          </p:cNvSpPr>
          <p:nvPr/>
        </p:nvSpPr>
        <p:spPr bwMode="auto">
          <a:xfrm flipH="1">
            <a:off x="5103888" y="2287802"/>
            <a:ext cx="1224895" cy="1413994"/>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4"/>
          </a:solidFill>
          <a:ln>
            <a:noFill/>
          </a:ln>
        </p:spPr>
        <p:txBody>
          <a:bodyPr vert="horz" wrap="square" lIns="68580" tIns="34290" rIns="68580" bIns="34290" numCol="1" anchor="ctr" anchorCtr="0" compatLnSpc="1">
            <a:prstTxWarp prst="textNoShape">
              <a:avLst/>
            </a:prstTxWarp>
          </a:bodyPr>
          <a:lstStyle/>
          <a:p>
            <a:pPr algn="ctr"/>
            <a:endParaRPr 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5"/>
          <p:cNvSpPr>
            <a:spLocks/>
          </p:cNvSpPr>
          <p:nvPr/>
        </p:nvSpPr>
        <p:spPr bwMode="auto">
          <a:xfrm flipH="1">
            <a:off x="6408397" y="2449447"/>
            <a:ext cx="659791" cy="761650"/>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5"/>
          </a:solidFill>
          <a:ln>
            <a:noFill/>
          </a:ln>
        </p:spPr>
        <p:txBody>
          <a:bodyPr vert="horz" wrap="square" lIns="68580" tIns="34290" rIns="68580" bIns="34290" numCol="1" anchor="ctr" anchorCtr="0" compatLnSpc="1">
            <a:prstTxWarp prst="textNoShape">
              <a:avLst/>
            </a:prstTxWarp>
          </a:bodyPr>
          <a:lstStyle/>
          <a:p>
            <a:pPr lvl="0" algn="ctr"/>
            <a:endParaRPr 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flipH="1">
            <a:off x="2055292" y="2425612"/>
            <a:ext cx="659791" cy="761650"/>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1"/>
          </a:solidFill>
          <a:ln>
            <a:noFill/>
          </a:ln>
        </p:spPr>
        <p:txBody>
          <a:bodyPr vert="horz" wrap="square" lIns="68580" tIns="34290" rIns="68580" bIns="34290" numCol="1" anchor="ctr" anchorCtr="0" compatLnSpc="1">
            <a:prstTxWarp prst="textNoShape">
              <a:avLst/>
            </a:prstTxWarp>
          </a:bodyPr>
          <a:lstStyle/>
          <a:p>
            <a:pPr lvl="0" algn="ctr"/>
            <a:endParaRPr lang="en-US"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 Placeholder 32"/>
          <p:cNvSpPr txBox="1">
            <a:spLocks/>
          </p:cNvSpPr>
          <p:nvPr/>
        </p:nvSpPr>
        <p:spPr>
          <a:xfrm>
            <a:off x="1446060" y="1392044"/>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 Placeholder 33"/>
          <p:cNvSpPr txBox="1">
            <a:spLocks/>
          </p:cNvSpPr>
          <p:nvPr/>
        </p:nvSpPr>
        <p:spPr>
          <a:xfrm>
            <a:off x="1435346" y="1181913"/>
            <a:ext cx="1339971"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 Placeholder 32"/>
          <p:cNvSpPr txBox="1">
            <a:spLocks/>
          </p:cNvSpPr>
          <p:nvPr/>
        </p:nvSpPr>
        <p:spPr>
          <a:xfrm>
            <a:off x="675249" y="3580929"/>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 Placeholder 33"/>
          <p:cNvSpPr txBox="1">
            <a:spLocks/>
          </p:cNvSpPr>
          <p:nvPr/>
        </p:nvSpPr>
        <p:spPr>
          <a:xfrm>
            <a:off x="664535" y="3370798"/>
            <a:ext cx="1339971" cy="249494"/>
          </a:xfrm>
          <a:prstGeom prst="rect">
            <a:avLst/>
          </a:prstGeom>
          <a:ln>
            <a:noFill/>
          </a:ln>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2"/>
          <p:cNvSpPr txBox="1">
            <a:spLocks/>
          </p:cNvSpPr>
          <p:nvPr/>
        </p:nvSpPr>
        <p:spPr>
          <a:xfrm>
            <a:off x="2076382" y="4323960"/>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3"/>
          <p:cNvSpPr txBox="1">
            <a:spLocks/>
          </p:cNvSpPr>
          <p:nvPr/>
        </p:nvSpPr>
        <p:spPr>
          <a:xfrm>
            <a:off x="2065667" y="4113828"/>
            <a:ext cx="1339971"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2"/>
          <p:cNvSpPr txBox="1">
            <a:spLocks/>
          </p:cNvSpPr>
          <p:nvPr/>
        </p:nvSpPr>
        <p:spPr>
          <a:xfrm>
            <a:off x="6192464" y="1392044"/>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33"/>
          <p:cNvSpPr txBox="1">
            <a:spLocks/>
          </p:cNvSpPr>
          <p:nvPr/>
        </p:nvSpPr>
        <p:spPr>
          <a:xfrm>
            <a:off x="6181750" y="1181913"/>
            <a:ext cx="1339971"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32"/>
          <p:cNvSpPr txBox="1">
            <a:spLocks/>
          </p:cNvSpPr>
          <p:nvPr/>
        </p:nvSpPr>
        <p:spPr>
          <a:xfrm>
            <a:off x="7272556" y="2146762"/>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3"/>
          <p:cNvSpPr txBox="1">
            <a:spLocks/>
          </p:cNvSpPr>
          <p:nvPr/>
        </p:nvSpPr>
        <p:spPr>
          <a:xfrm>
            <a:off x="7261841" y="1936631"/>
            <a:ext cx="1339971"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2"/>
          <p:cNvSpPr txBox="1">
            <a:spLocks/>
          </p:cNvSpPr>
          <p:nvPr/>
        </p:nvSpPr>
        <p:spPr>
          <a:xfrm>
            <a:off x="6419111" y="4323960"/>
            <a:ext cx="1330594" cy="2870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33"/>
          <p:cNvSpPr txBox="1">
            <a:spLocks/>
          </p:cNvSpPr>
          <p:nvPr/>
        </p:nvSpPr>
        <p:spPr>
          <a:xfrm>
            <a:off x="6408396" y="4113828"/>
            <a:ext cx="1339971" cy="24949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75"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975"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42"/>
          <p:cNvGrpSpPr/>
          <p:nvPr/>
        </p:nvGrpSpPr>
        <p:grpSpPr>
          <a:xfrm>
            <a:off x="1206235" y="2827441"/>
            <a:ext cx="769442" cy="270143"/>
            <a:chOff x="1652259" y="4256917"/>
            <a:chExt cx="1206254" cy="360191"/>
          </a:xfrm>
        </p:grpSpPr>
        <p:cxnSp>
          <p:nvCxnSpPr>
            <p:cNvPr id="26" name="Straight Connector 43"/>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44"/>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8" name="Group 45"/>
          <p:cNvGrpSpPr/>
          <p:nvPr/>
        </p:nvGrpSpPr>
        <p:grpSpPr>
          <a:xfrm rot="10800000" flipH="1">
            <a:off x="1913495" y="1801558"/>
            <a:ext cx="1210328" cy="270143"/>
            <a:chOff x="1652259" y="4256917"/>
            <a:chExt cx="1206254" cy="360191"/>
          </a:xfrm>
        </p:grpSpPr>
        <p:cxnSp>
          <p:nvCxnSpPr>
            <p:cNvPr id="29" name="Straight Connector 46"/>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30" name="Straight Connector 47"/>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31" name="Group 48"/>
          <p:cNvGrpSpPr/>
          <p:nvPr/>
        </p:nvGrpSpPr>
        <p:grpSpPr>
          <a:xfrm rot="16200000" flipH="1">
            <a:off x="5475379" y="1199381"/>
            <a:ext cx="287009" cy="672337"/>
            <a:chOff x="1652259" y="4256917"/>
            <a:chExt cx="1206254" cy="360191"/>
          </a:xfrm>
        </p:grpSpPr>
        <p:cxnSp>
          <p:nvCxnSpPr>
            <p:cNvPr id="32" name="Straight Connector 49"/>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33" name="Straight Connector 50"/>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34" name="Group 51"/>
          <p:cNvGrpSpPr/>
          <p:nvPr/>
        </p:nvGrpSpPr>
        <p:grpSpPr>
          <a:xfrm rot="16200000" flipH="1">
            <a:off x="6682576" y="2040574"/>
            <a:ext cx="326858" cy="490886"/>
            <a:chOff x="1652259" y="4256917"/>
            <a:chExt cx="1206254" cy="360191"/>
          </a:xfrm>
        </p:grpSpPr>
        <p:cxnSp>
          <p:nvCxnSpPr>
            <p:cNvPr id="35" name="Straight Connector 52"/>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36" name="Straight Connector 53"/>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37" name="Group 54"/>
          <p:cNvGrpSpPr/>
          <p:nvPr/>
        </p:nvGrpSpPr>
        <p:grpSpPr>
          <a:xfrm rot="16200000">
            <a:off x="5730872" y="3779771"/>
            <a:ext cx="531938" cy="556436"/>
            <a:chOff x="1652259" y="4256917"/>
            <a:chExt cx="1206254" cy="360191"/>
          </a:xfrm>
        </p:grpSpPr>
        <p:cxnSp>
          <p:nvCxnSpPr>
            <p:cNvPr id="38" name="Straight Connector 55"/>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56"/>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0" name="Group 57"/>
          <p:cNvGrpSpPr/>
          <p:nvPr/>
        </p:nvGrpSpPr>
        <p:grpSpPr>
          <a:xfrm>
            <a:off x="2419272" y="3541172"/>
            <a:ext cx="236573" cy="357374"/>
            <a:chOff x="1652259" y="4256917"/>
            <a:chExt cx="1206254" cy="360191"/>
          </a:xfrm>
        </p:grpSpPr>
        <p:cxnSp>
          <p:nvCxnSpPr>
            <p:cNvPr id="41" name="Straight Connector 58"/>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59"/>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3" name="Freeform 142"/>
          <p:cNvSpPr>
            <a:spLocks/>
          </p:cNvSpPr>
          <p:nvPr/>
        </p:nvSpPr>
        <p:spPr bwMode="auto">
          <a:xfrm>
            <a:off x="6628695" y="2748082"/>
            <a:ext cx="219196" cy="178959"/>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49"/>
          <p:cNvSpPr>
            <a:spLocks/>
          </p:cNvSpPr>
          <p:nvPr/>
        </p:nvSpPr>
        <p:spPr bwMode="auto">
          <a:xfrm>
            <a:off x="3042259" y="3091518"/>
            <a:ext cx="353720" cy="346896"/>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16"/>
          <p:cNvSpPr>
            <a:spLocks noEditPoints="1"/>
          </p:cNvSpPr>
          <p:nvPr/>
        </p:nvSpPr>
        <p:spPr bwMode="auto">
          <a:xfrm>
            <a:off x="2261609" y="2678996"/>
            <a:ext cx="247155" cy="21810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6" name="组合 45"/>
          <p:cNvGrpSpPr/>
          <p:nvPr/>
        </p:nvGrpSpPr>
        <p:grpSpPr>
          <a:xfrm>
            <a:off x="5500309" y="2787379"/>
            <a:ext cx="423665" cy="423718"/>
            <a:chOff x="11121822" y="1145785"/>
            <a:chExt cx="307214" cy="307212"/>
          </a:xfrm>
          <a:solidFill>
            <a:schemeClr val="bg1"/>
          </a:solidFill>
        </p:grpSpPr>
        <p:sp>
          <p:nvSpPr>
            <p:cNvPr id="47"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9" name="组合 48"/>
          <p:cNvGrpSpPr/>
          <p:nvPr/>
        </p:nvGrpSpPr>
        <p:grpSpPr>
          <a:xfrm>
            <a:off x="4962170" y="2049886"/>
            <a:ext cx="233735" cy="145404"/>
            <a:chOff x="8292784" y="1202455"/>
            <a:chExt cx="311687" cy="193872"/>
          </a:xfrm>
        </p:grpSpPr>
        <p:sp>
          <p:nvSpPr>
            <p:cNvPr id="5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组合 51"/>
          <p:cNvGrpSpPr/>
          <p:nvPr/>
        </p:nvGrpSpPr>
        <p:grpSpPr>
          <a:xfrm>
            <a:off x="3676514" y="2072915"/>
            <a:ext cx="546117" cy="449090"/>
            <a:chOff x="5108575" y="3992563"/>
            <a:chExt cx="428625" cy="352426"/>
          </a:xfrm>
          <a:solidFill>
            <a:schemeClr val="bg1"/>
          </a:solidFill>
        </p:grpSpPr>
        <p:sp>
          <p:nvSpPr>
            <p:cNvPr id="53"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9" name="矩形 58"/>
          <p:cNvSpPr/>
          <p:nvPr/>
        </p:nvSpPr>
        <p:spPr>
          <a:xfrm>
            <a:off x="0" y="4723"/>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8358020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randombar(horizontal)">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left)">
                                      <p:cBhvr>
                                        <p:cTn id="79" dur="500"/>
                                        <p:tgtEl>
                                          <p:spTgt spid="3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up)">
                                      <p:cBhvr>
                                        <p:cTn id="92" dur="500"/>
                                        <p:tgtEl>
                                          <p:spTgt spid="4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500"/>
                                        <p:tgtEl>
                                          <p:spTgt spid="17"/>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left)">
                                      <p:cBhvr>
                                        <p:cTn id="105" dur="500"/>
                                        <p:tgtEl>
                                          <p:spTgt spid="34"/>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500"/>
                                        <p:tgtEl>
                                          <p:spTgt spid="2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2" fill="hold" nodeType="click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fade">
                                      <p:cBhvr>
                                        <p:cTn id="123" dur="500"/>
                                        <p:tgtEl>
                                          <p:spTgt spid="1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5"/>
                                        </p:tgtEl>
                                        <p:attrNameLst>
                                          <p:attrName>style.visibility</p:attrName>
                                        </p:attrNameLst>
                                      </p:cBhvr>
                                      <p:to>
                                        <p:strVal val="visible"/>
                                      </p:to>
                                    </p:set>
                                    <p:animEffect transition="in" filter="fade">
                                      <p:cBhvr>
                                        <p:cTn id="1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animBg="1"/>
      <p:bldP spid="9" grpId="0" animBg="1"/>
      <p:bldP spid="10"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Rounded Rectangle 21"/>
          <p:cNvSpPr/>
          <p:nvPr/>
        </p:nvSpPr>
        <p:spPr>
          <a:xfrm>
            <a:off x="5036922" y="1542268"/>
            <a:ext cx="1533650" cy="1533850"/>
          </a:xfrm>
          <a:prstGeom prst="roundRect">
            <a:avLst>
              <a:gd name="adj" fmla="val 50000"/>
            </a:avLst>
          </a:prstGeom>
          <a:solidFill>
            <a:schemeClr val="accent5">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sz="13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ed Rectangle 22"/>
          <p:cNvSpPr/>
          <p:nvPr/>
        </p:nvSpPr>
        <p:spPr>
          <a:xfrm>
            <a:off x="2260423" y="1542268"/>
            <a:ext cx="1533650" cy="1533850"/>
          </a:xfrm>
          <a:prstGeom prst="roundRect">
            <a:avLst>
              <a:gd name="adj" fmla="val 50000"/>
            </a:avLst>
          </a:pr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zh-CN" altLang="en-US" sz="13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23"/>
          <p:cNvGrpSpPr/>
          <p:nvPr/>
        </p:nvGrpSpPr>
        <p:grpSpPr>
          <a:xfrm>
            <a:off x="3511603" y="1405180"/>
            <a:ext cx="1807787" cy="1808022"/>
            <a:chOff x="4183188" y="2840182"/>
            <a:chExt cx="1330042" cy="1330042"/>
          </a:xfrm>
        </p:grpSpPr>
        <p:sp>
          <p:nvSpPr>
            <p:cNvPr id="9" name="Rounded Rectangle 24"/>
            <p:cNvSpPr/>
            <p:nvPr/>
          </p:nvSpPr>
          <p:spPr>
            <a:xfrm>
              <a:off x="4183188" y="2840182"/>
              <a:ext cx="1330042" cy="133004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25"/>
            <p:cNvSpPr/>
            <p:nvPr/>
          </p:nvSpPr>
          <p:spPr>
            <a:xfrm>
              <a:off x="4391010" y="3048003"/>
              <a:ext cx="914400" cy="9144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Text Placeholder 32"/>
          <p:cNvSpPr txBox="1">
            <a:spLocks/>
          </p:cNvSpPr>
          <p:nvPr/>
        </p:nvSpPr>
        <p:spPr>
          <a:xfrm>
            <a:off x="6834316" y="2167821"/>
            <a:ext cx="1259746" cy="76287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 Placeholder 33"/>
          <p:cNvSpPr txBox="1">
            <a:spLocks/>
          </p:cNvSpPr>
          <p:nvPr/>
        </p:nvSpPr>
        <p:spPr>
          <a:xfrm>
            <a:off x="6836873" y="1938204"/>
            <a:ext cx="1541342" cy="2296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5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3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 Placeholder 32"/>
          <p:cNvSpPr txBox="1">
            <a:spLocks/>
          </p:cNvSpPr>
          <p:nvPr/>
        </p:nvSpPr>
        <p:spPr>
          <a:xfrm>
            <a:off x="738255" y="2167772"/>
            <a:ext cx="1245614" cy="76287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6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p>
        </p:txBody>
      </p:sp>
      <p:sp>
        <p:nvSpPr>
          <p:cNvPr id="15" name="Text Placeholder 33"/>
          <p:cNvSpPr txBox="1">
            <a:spLocks/>
          </p:cNvSpPr>
          <p:nvPr/>
        </p:nvSpPr>
        <p:spPr>
          <a:xfrm>
            <a:off x="463264" y="1938155"/>
            <a:ext cx="1530855" cy="2296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5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AU" sz="13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 Placeholder 32"/>
          <p:cNvSpPr txBox="1">
            <a:spLocks/>
          </p:cNvSpPr>
          <p:nvPr/>
        </p:nvSpPr>
        <p:spPr>
          <a:xfrm>
            <a:off x="1467747" y="3865335"/>
            <a:ext cx="1590736" cy="5321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3"/>
          <p:cNvSpPr txBox="1">
            <a:spLocks/>
          </p:cNvSpPr>
          <p:nvPr/>
        </p:nvSpPr>
        <p:spPr>
          <a:xfrm>
            <a:off x="1455840" y="3634626"/>
            <a:ext cx="1602826" cy="2099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r>
              <a:rPr lang="en-AU"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产品特征</a:t>
            </a:r>
            <a:r>
              <a:rPr lang="en-AU"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01</a:t>
            </a:r>
          </a:p>
        </p:txBody>
      </p:sp>
      <p:sp>
        <p:nvSpPr>
          <p:cNvPr id="18" name="Text Placeholder 33"/>
          <p:cNvSpPr txBox="1">
            <a:spLocks/>
          </p:cNvSpPr>
          <p:nvPr/>
        </p:nvSpPr>
        <p:spPr>
          <a:xfrm>
            <a:off x="959061" y="3618677"/>
            <a:ext cx="496778" cy="4971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27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9" name="Text Placeholder 32"/>
          <p:cNvSpPr txBox="1">
            <a:spLocks/>
          </p:cNvSpPr>
          <p:nvPr/>
        </p:nvSpPr>
        <p:spPr>
          <a:xfrm>
            <a:off x="4021159" y="3865335"/>
            <a:ext cx="1590736" cy="5321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33"/>
          <p:cNvSpPr txBox="1">
            <a:spLocks/>
          </p:cNvSpPr>
          <p:nvPr/>
        </p:nvSpPr>
        <p:spPr>
          <a:xfrm>
            <a:off x="4009251" y="3634626"/>
            <a:ext cx="1602826" cy="2099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r>
              <a:rPr lang="en-AU"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产品特征</a:t>
            </a:r>
            <a:r>
              <a:rPr lang="en-AU"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02</a:t>
            </a:r>
          </a:p>
        </p:txBody>
      </p:sp>
      <p:sp>
        <p:nvSpPr>
          <p:cNvPr id="21" name="Text Placeholder 33"/>
          <p:cNvSpPr txBox="1">
            <a:spLocks/>
          </p:cNvSpPr>
          <p:nvPr/>
        </p:nvSpPr>
        <p:spPr>
          <a:xfrm>
            <a:off x="3510672" y="3618677"/>
            <a:ext cx="496778" cy="4971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27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2" name="Text Placeholder 32"/>
          <p:cNvSpPr txBox="1">
            <a:spLocks/>
          </p:cNvSpPr>
          <p:nvPr/>
        </p:nvSpPr>
        <p:spPr>
          <a:xfrm>
            <a:off x="6594024" y="3865335"/>
            <a:ext cx="1590736" cy="5321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sz="75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3"/>
          <p:cNvSpPr txBox="1">
            <a:spLocks/>
          </p:cNvSpPr>
          <p:nvPr/>
        </p:nvSpPr>
        <p:spPr>
          <a:xfrm>
            <a:off x="6582116" y="3634626"/>
            <a:ext cx="1602826" cy="20998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添加标题</a:t>
            </a:r>
            <a:r>
              <a:rPr lang="en-AU" sz="975">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a:t>
            </a:r>
            <a:r>
              <a:rPr lang="zh-CN" altLang="en-US"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产品特征</a:t>
            </a:r>
            <a:r>
              <a:rPr lang="en-AU" sz="975"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 03</a:t>
            </a:r>
          </a:p>
        </p:txBody>
      </p:sp>
      <p:sp>
        <p:nvSpPr>
          <p:cNvPr id="24" name="Text Placeholder 33"/>
          <p:cNvSpPr txBox="1">
            <a:spLocks/>
          </p:cNvSpPr>
          <p:nvPr/>
        </p:nvSpPr>
        <p:spPr>
          <a:xfrm>
            <a:off x="6083536" y="3618677"/>
            <a:ext cx="496778" cy="4971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AU" sz="2700" dirty="0">
                <a:solidFill>
                  <a:srgbClr val="7F7F7F"/>
                </a:solidFill>
                <a:latin typeface="Arial" panose="020B0604020202020204" pitchFamily="34" charset="0"/>
                <a:ea typeface="微软雅黑" panose="020B0503020204020204" pitchFamily="34" charset="-122"/>
                <a:cs typeface="+mn-ea"/>
                <a:sym typeface="Arial" panose="020B0604020202020204" pitchFamily="34" charset="0"/>
              </a:rPr>
              <a:t>03</a:t>
            </a:r>
          </a:p>
        </p:txBody>
      </p:sp>
      <p:grpSp>
        <p:nvGrpSpPr>
          <p:cNvPr id="25" name="组合 24"/>
          <p:cNvGrpSpPr/>
          <p:nvPr/>
        </p:nvGrpSpPr>
        <p:grpSpPr>
          <a:xfrm>
            <a:off x="4146604" y="2100122"/>
            <a:ext cx="546117" cy="449090"/>
            <a:chOff x="5108575" y="3992563"/>
            <a:chExt cx="428625" cy="352426"/>
          </a:xfrm>
          <a:solidFill>
            <a:schemeClr val="accent6"/>
          </a:solidFill>
        </p:grpSpPr>
        <p:sp>
          <p:nvSpPr>
            <p:cNvPr id="26"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矩形 3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1889886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down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randombar(horizontal)">
                                      <p:cBhvr>
                                        <p:cTn id="54" dur="500"/>
                                        <p:tgtEl>
                                          <p:spTgt spid="1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randombar(horizontal)">
                                      <p:cBhvr>
                                        <p:cTn id="60" dur="500"/>
                                        <p:tgtEl>
                                          <p:spTgt spid="18"/>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randombar(horizontal)">
                                      <p:cBhvr>
                                        <p:cTn id="63" dur="500"/>
                                        <p:tgtEl>
                                          <p:spTgt spid="1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randombar(horizontal)">
                                      <p:cBhvr>
                                        <p:cTn id="66" dur="500"/>
                                        <p:tgtEl>
                                          <p:spTgt spid="20"/>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randombar(horizontal)">
                                      <p:cBhvr>
                                        <p:cTn id="69" dur="500"/>
                                        <p:tgtEl>
                                          <p:spTgt spid="21"/>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randombar(horizontal)">
                                      <p:cBhvr>
                                        <p:cTn id="72" dur="500"/>
                                        <p:tgtEl>
                                          <p:spTgt spid="22"/>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randombar(horizontal)">
                                      <p:cBhvr>
                                        <p:cTn id="75" dur="500"/>
                                        <p:tgtEl>
                                          <p:spTgt spid="2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randombar(horizontal)">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p:cNvSpPr txBox="1">
            <a:spLocks/>
          </p:cNvSpPr>
          <p:nvPr/>
        </p:nvSpPr>
        <p:spPr>
          <a:xfrm>
            <a:off x="3456615" y="1510914"/>
            <a:ext cx="1230788" cy="1177448"/>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597"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p>
        </p:txBody>
      </p:sp>
      <p:sp>
        <p:nvSpPr>
          <p:cNvPr id="3" name="文本框 58"/>
          <p:cNvSpPr txBox="1"/>
          <p:nvPr/>
        </p:nvSpPr>
        <p:spPr>
          <a:xfrm>
            <a:off x="4822419" y="2109756"/>
            <a:ext cx="2379802" cy="435015"/>
          </a:xfrm>
          <a:prstGeom prst="rect">
            <a:avLst/>
          </a:prstGeom>
          <a:noFill/>
        </p:spPr>
        <p:txBody>
          <a:bodyPr wrap="square" lIns="65012" tIns="32506" rIns="65012" bIns="32506">
            <a:spAutoFit/>
          </a:bodyPr>
          <a:lstStyle/>
          <a:p>
            <a:pPr>
              <a:defRPr/>
            </a:pPr>
            <a:r>
              <a:rPr lang="zh-CN" altLang="en-US" sz="2399" b="1">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39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59"/>
          <p:cNvSpPr txBox="1"/>
          <p:nvPr/>
        </p:nvSpPr>
        <p:spPr>
          <a:xfrm>
            <a:off x="4822416" y="1679970"/>
            <a:ext cx="1413696" cy="434851"/>
          </a:xfrm>
          <a:prstGeom prst="rect">
            <a:avLst/>
          </a:prstGeom>
          <a:noFill/>
        </p:spPr>
        <p:txBody>
          <a:bodyPr wrap="none" lIns="65012" tIns="32506" rIns="65012" bIns="3250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39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Part One</a:t>
            </a:r>
            <a:endParaRPr lang="zh-CN" altLang="en-US" sz="2399"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cxnSp>
        <p:nvCxnSpPr>
          <p:cNvPr id="5" name="Straight Connector 13"/>
          <p:cNvCxnSpPr>
            <a:cxnSpLocks noChangeShapeType="1"/>
          </p:cNvCxnSpPr>
          <p:nvPr/>
        </p:nvCxnSpPr>
        <p:spPr bwMode="auto">
          <a:xfrm flipH="1">
            <a:off x="2547266" y="2682407"/>
            <a:ext cx="5048137" cy="0"/>
          </a:xfrm>
          <a:prstGeom prst="line">
            <a:avLst/>
          </a:prstGeom>
          <a:noFill/>
          <a:ln w="19050" cap="sq" algn="ctr">
            <a:solidFill>
              <a:schemeClr val="accent1"/>
            </a:solidFill>
            <a:miter lim="800000"/>
            <a:headEnd type="oval" w="med" len="med"/>
            <a:tailEnd/>
          </a:ln>
          <a:extLst>
            <a:ext uri="{909E8E84-426E-40DD-AFC4-6F175D3DCCD1}">
              <a14:hiddenFill xmlns:a14="http://schemas.microsoft.com/office/drawing/2010/main">
                <a:noFill/>
              </a14:hiddenFill>
            </a:ext>
          </a:extLst>
        </p:spPr>
      </p:cxnSp>
      <p:sp>
        <p:nvSpPr>
          <p:cNvPr id="6" name="文本框 66"/>
          <p:cNvSpPr txBox="1">
            <a:spLocks noChangeArrowheads="1"/>
          </p:cNvSpPr>
          <p:nvPr/>
        </p:nvSpPr>
        <p:spPr bwMode="auto">
          <a:xfrm>
            <a:off x="2979180" y="2880384"/>
            <a:ext cx="4103190"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0" y="1895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9421912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b="69600"/>
          <a:stretch/>
        </p:blipFill>
        <p:spPr>
          <a:xfrm>
            <a:off x="0" y="0"/>
            <a:ext cx="9144000" cy="1563638"/>
          </a:xfrm>
          <a:prstGeom prst="rect">
            <a:avLst/>
          </a:prstGeom>
        </p:spPr>
      </p:pic>
      <p:pic>
        <p:nvPicPr>
          <p:cNvPr id="16" name="图片 15"/>
          <p:cNvPicPr>
            <a:picLocks noChangeAspect="1"/>
          </p:cNvPicPr>
          <p:nvPr/>
        </p:nvPicPr>
        <p:blipFill rotWithShape="1">
          <a:blip r:embed="rId7">
            <a:extLst>
              <a:ext uri="{28A0092B-C50C-407E-A947-70E740481C1C}">
                <a14:useLocalDpi xmlns:a14="http://schemas.microsoft.com/office/drawing/2010/main" val="0"/>
              </a:ext>
            </a:extLst>
          </a:blip>
          <a:srcRect t="37400" r="30313"/>
          <a:stretch/>
        </p:blipFill>
        <p:spPr>
          <a:xfrm>
            <a:off x="0" y="1923678"/>
            <a:ext cx="6372200" cy="3219822"/>
          </a:xfrm>
          <a:prstGeom prst="rect">
            <a:avLst/>
          </a:prstGeom>
        </p:spPr>
      </p:pic>
      <p:sp>
        <p:nvSpPr>
          <p:cNvPr id="10" name="矩形 9"/>
          <p:cNvSpPr/>
          <p:nvPr/>
        </p:nvSpPr>
        <p:spPr>
          <a:xfrm>
            <a:off x="1979712" y="1347614"/>
            <a:ext cx="5760640" cy="2048729"/>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1"/>
          <p:cNvSpPr txBox="1"/>
          <p:nvPr/>
        </p:nvSpPr>
        <p:spPr>
          <a:xfrm>
            <a:off x="2335543" y="1601262"/>
            <a:ext cx="5112568" cy="738664"/>
          </a:xfrm>
          <a:prstGeom prst="rect">
            <a:avLst/>
          </a:prstGeom>
          <a:noFill/>
        </p:spPr>
        <p:txBody>
          <a:bodyPr wrap="square" rtlCol="0">
            <a:spAutoFit/>
          </a:bodyPr>
          <a:lstStyle/>
          <a:p>
            <a:pPr algn="ctr"/>
            <a:r>
              <a:rPr lang="zh-CN" altLang="en-US" sz="4200" b="1" spc="75" dirty="0">
                <a:solidFill>
                  <a:schemeClr val="accent2"/>
                </a:solidFill>
                <a:latin typeface="Arial" panose="020B0604020202020204" pitchFamily="34" charset="0"/>
                <a:ea typeface="微软雅黑" panose="020B0503020204020204" pitchFamily="34" charset="-122"/>
                <a:sym typeface="Arial" panose="020B0604020202020204" pitchFamily="34" charset="0"/>
              </a:rPr>
              <a:t>感谢您的聆听</a:t>
            </a:r>
          </a:p>
        </p:txBody>
      </p:sp>
      <p:cxnSp>
        <p:nvCxnSpPr>
          <p:cNvPr id="5" name="直接连接符 4"/>
          <p:cNvCxnSpPr/>
          <p:nvPr/>
        </p:nvCxnSpPr>
        <p:spPr>
          <a:xfrm>
            <a:off x="2479559" y="2817269"/>
            <a:ext cx="4896544"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 name="矩形 17"/>
          <p:cNvSpPr>
            <a:spLocks noChangeArrowheads="1"/>
          </p:cNvSpPr>
          <p:nvPr/>
        </p:nvSpPr>
        <p:spPr bwMode="auto">
          <a:xfrm>
            <a:off x="3343655" y="2889277"/>
            <a:ext cx="2953439"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1700" dirty="0">
                <a:solidFill>
                  <a:schemeClr val="accent2"/>
                </a:solidFill>
                <a:latin typeface="Arial" panose="020B0604020202020204" pitchFamily="34" charset="0"/>
                <a:ea typeface="微软雅黑" panose="020B0503020204020204" pitchFamily="34" charset="-122"/>
                <a:sym typeface="Arial" panose="020B0604020202020204" pitchFamily="34" charset="0"/>
              </a:rPr>
              <a:t>请添加小标题</a:t>
            </a:r>
          </a:p>
        </p:txBody>
      </p:sp>
      <p:sp>
        <p:nvSpPr>
          <p:cNvPr id="8" name="任意多边形 10"/>
          <p:cNvSpPr>
            <a:spLocks noChangeArrowheads="1"/>
          </p:cNvSpPr>
          <p:nvPr/>
        </p:nvSpPr>
        <p:spPr bwMode="auto">
          <a:xfrm rot="5400000">
            <a:off x="6433368" y="2150542"/>
            <a:ext cx="2339975" cy="446088"/>
          </a:xfrm>
          <a:custGeom>
            <a:avLst/>
            <a:gdLst>
              <a:gd name="T0" fmla="*/ 0 w 2409826"/>
              <a:gd name="T1" fmla="*/ 502509 h 396002"/>
              <a:gd name="T2" fmla="*/ 0 w 2409826"/>
              <a:gd name="T3" fmla="*/ 1 h 396002"/>
              <a:gd name="T4" fmla="*/ 1 w 2409826"/>
              <a:gd name="T5" fmla="*/ 1 h 396002"/>
              <a:gd name="T6" fmla="*/ 1 w 2409826"/>
              <a:gd name="T7" fmla="*/ 0 h 396002"/>
              <a:gd name="T8" fmla="*/ 2272148 w 2409826"/>
              <a:gd name="T9" fmla="*/ 0 h 396002"/>
              <a:gd name="T10" fmla="*/ 2272148 w 2409826"/>
              <a:gd name="T11" fmla="*/ 1 h 396002"/>
              <a:gd name="T12" fmla="*/ 2272148 w 2409826"/>
              <a:gd name="T13" fmla="*/ 1 h 396002"/>
              <a:gd name="T14" fmla="*/ 2272148 w 2409826"/>
              <a:gd name="T15" fmla="*/ 502509 h 396002"/>
              <a:gd name="T16" fmla="*/ 2155397 w 2409826"/>
              <a:gd name="T17" fmla="*/ 502509 h 396002"/>
              <a:gd name="T18" fmla="*/ 2155397 w 2409826"/>
              <a:gd name="T19" fmla="*/ 157129 h 396002"/>
              <a:gd name="T20" fmla="*/ 116751 w 2409826"/>
              <a:gd name="T21" fmla="*/ 157129 h 396002"/>
              <a:gd name="T22" fmla="*/ 116751 w 2409826"/>
              <a:gd name="T23" fmla="*/ 502509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accent2"/>
          </a:solidFill>
          <a:ln w="12700">
            <a:noFill/>
            <a:bevel/>
            <a:headEnd/>
            <a:tailEnd/>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a typeface="微软雅黑" panose="020B0503020204020204" pitchFamily="34" charset="-122"/>
              <a:sym typeface="Arial" panose="020B0604020202020204" pitchFamily="34" charset="0"/>
            </a:endParaRPr>
          </a:p>
        </p:txBody>
      </p:sp>
      <p:sp>
        <p:nvSpPr>
          <p:cNvPr id="9" name="任意多边形 11"/>
          <p:cNvSpPr>
            <a:spLocks noChangeArrowheads="1"/>
          </p:cNvSpPr>
          <p:nvPr/>
        </p:nvSpPr>
        <p:spPr bwMode="auto">
          <a:xfrm rot="16200000" flipH="1">
            <a:off x="890538" y="2150541"/>
            <a:ext cx="2339975" cy="446088"/>
          </a:xfrm>
          <a:custGeom>
            <a:avLst/>
            <a:gdLst>
              <a:gd name="T0" fmla="*/ 0 w 2409826"/>
              <a:gd name="T1" fmla="*/ 502509 h 396002"/>
              <a:gd name="T2" fmla="*/ 0 w 2409826"/>
              <a:gd name="T3" fmla="*/ 1 h 396002"/>
              <a:gd name="T4" fmla="*/ 1 w 2409826"/>
              <a:gd name="T5" fmla="*/ 1 h 396002"/>
              <a:gd name="T6" fmla="*/ 1 w 2409826"/>
              <a:gd name="T7" fmla="*/ 0 h 396002"/>
              <a:gd name="T8" fmla="*/ 2272148 w 2409826"/>
              <a:gd name="T9" fmla="*/ 0 h 396002"/>
              <a:gd name="T10" fmla="*/ 2272148 w 2409826"/>
              <a:gd name="T11" fmla="*/ 1 h 396002"/>
              <a:gd name="T12" fmla="*/ 2272148 w 2409826"/>
              <a:gd name="T13" fmla="*/ 1 h 396002"/>
              <a:gd name="T14" fmla="*/ 2272148 w 2409826"/>
              <a:gd name="T15" fmla="*/ 502509 h 396002"/>
              <a:gd name="T16" fmla="*/ 2155397 w 2409826"/>
              <a:gd name="T17" fmla="*/ 502509 h 396002"/>
              <a:gd name="T18" fmla="*/ 2155397 w 2409826"/>
              <a:gd name="T19" fmla="*/ 157129 h 396002"/>
              <a:gd name="T20" fmla="*/ 116751 w 2409826"/>
              <a:gd name="T21" fmla="*/ 157129 h 396002"/>
              <a:gd name="T22" fmla="*/ 116751 w 2409826"/>
              <a:gd name="T23" fmla="*/ 502509 h 3960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09826"/>
              <a:gd name="T37" fmla="*/ 0 h 396002"/>
              <a:gd name="T38" fmla="*/ 2409826 w 2409826"/>
              <a:gd name="T39" fmla="*/ 396002 h 3960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accent2"/>
          </a:solidFill>
          <a:ln w="12700">
            <a:noFill/>
            <a:bevel/>
            <a:headEnd/>
            <a:tailEnd/>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a typeface="微软雅黑" panose="020B0503020204020204" pitchFamily="34" charset="-122"/>
              <a:sym typeface="Arial" panose="020B0604020202020204" pitchFamily="34" charset="0"/>
            </a:endParaRPr>
          </a:p>
        </p:txBody>
      </p:sp>
      <p:sp>
        <p:nvSpPr>
          <p:cNvPr id="11" name="TextBox 56"/>
          <p:cNvSpPr txBox="1"/>
          <p:nvPr/>
        </p:nvSpPr>
        <p:spPr>
          <a:xfrm>
            <a:off x="2394989" y="2411933"/>
            <a:ext cx="4993675" cy="369332"/>
          </a:xfrm>
          <a:prstGeom prst="rect">
            <a:avLst/>
          </a:prstGeom>
          <a:noFill/>
        </p:spPr>
        <p:txBody>
          <a:bodyPr wrap="none" rtlCol="0">
            <a:spAutoFit/>
          </a:bodyPr>
          <a:lstStyle/>
          <a:p>
            <a:pPr defTabSz="914133"/>
            <a:r>
              <a:rPr lang="zh-CN" altLang="en-US" dirty="0">
                <a:solidFill>
                  <a:schemeClr val="accent2"/>
                </a:solidFill>
                <a:latin typeface="Arial" panose="020B0604020202020204" pitchFamily="34" charset="0"/>
                <a:ea typeface="微软雅黑" pitchFamily="34" charset="-122"/>
                <a:sym typeface="Arial" panose="020B0604020202020204" pitchFamily="34" charset="0"/>
              </a:rPr>
              <a:t>适用于教学教育</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培训计划</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课堂报告</a:t>
            </a:r>
            <a:r>
              <a:rPr lang="en-US" altLang="zh-CN" dirty="0">
                <a:solidFill>
                  <a:schemeClr val="accent2"/>
                </a:solidFill>
                <a:latin typeface="Arial" panose="020B0604020202020204" pitchFamily="34" charset="0"/>
                <a:ea typeface="微软雅黑" pitchFamily="34" charset="-122"/>
                <a:sym typeface="Arial" panose="020B0604020202020204" pitchFamily="34" charset="0"/>
              </a:rPr>
              <a:t>/</a:t>
            </a:r>
            <a:r>
              <a:rPr lang="zh-CN" altLang="en-US" dirty="0">
                <a:solidFill>
                  <a:schemeClr val="accent2"/>
                </a:solidFill>
                <a:latin typeface="Arial" panose="020B0604020202020204" pitchFamily="34" charset="0"/>
                <a:ea typeface="微软雅黑" pitchFamily="34" charset="-122"/>
                <a:sym typeface="Arial" panose="020B0604020202020204" pitchFamily="34" charset="0"/>
              </a:rPr>
              <a:t>教学方案等</a:t>
            </a:r>
          </a:p>
        </p:txBody>
      </p:sp>
      <p:pic>
        <p:nvPicPr>
          <p:cNvPr id="12" name="纯音乐 - 商场背景音乐轻松快速.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67408" y="-603448"/>
            <a:ext cx="468000" cy="468000"/>
          </a:xfrm>
          <a:prstGeom prst="rect">
            <a:avLst/>
          </a:prstGeom>
        </p:spPr>
      </p:pic>
      <p:pic>
        <p:nvPicPr>
          <p:cNvPr id="7" name="图片 6"/>
          <p:cNvPicPr>
            <a:picLocks noChangeAspect="1"/>
          </p:cNvPicPr>
          <p:nvPr/>
        </p:nvPicPr>
        <p:blipFill rotWithShape="1">
          <a:blip r:embed="rId9">
            <a:extLst>
              <a:ext uri="{28A0092B-C50C-407E-A947-70E740481C1C}">
                <a14:useLocalDpi xmlns:a14="http://schemas.microsoft.com/office/drawing/2010/main" val="0"/>
              </a:ext>
            </a:extLst>
          </a:blip>
          <a:srcRect l="75200" b="41600"/>
          <a:stretch/>
        </p:blipFill>
        <p:spPr>
          <a:xfrm>
            <a:off x="7044258" y="0"/>
            <a:ext cx="2099741" cy="2781265"/>
          </a:xfrm>
          <a:prstGeom prst="rect">
            <a:avLst/>
          </a:prstGeom>
        </p:spPr>
      </p:pic>
      <p:pic>
        <p:nvPicPr>
          <p:cNvPr id="15" name="图片 14"/>
          <p:cNvPicPr>
            <a:picLocks noChangeAspect="1"/>
          </p:cNvPicPr>
          <p:nvPr/>
        </p:nvPicPr>
        <p:blipFill rotWithShape="1">
          <a:blip r:embed="rId10">
            <a:extLst>
              <a:ext uri="{28A0092B-C50C-407E-A947-70E740481C1C}">
                <a14:useLocalDpi xmlns:a14="http://schemas.microsoft.com/office/drawing/2010/main" val="0"/>
              </a:ext>
            </a:extLst>
          </a:blip>
          <a:srcRect l="60237" t="23401" r="7476" b="15000"/>
          <a:stretch/>
        </p:blipFill>
        <p:spPr>
          <a:xfrm>
            <a:off x="6167936" y="1897721"/>
            <a:ext cx="2952328" cy="3168352"/>
          </a:xfrm>
          <a:prstGeom prst="rect">
            <a:avLst/>
          </a:prstGeom>
        </p:spPr>
      </p:pic>
    </p:spTree>
    <p:extLst>
      <p:ext uri="{BB962C8B-B14F-4D97-AF65-F5344CB8AC3E}">
        <p14:creationId xmlns:p14="http://schemas.microsoft.com/office/powerpoint/2010/main" val="38491031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subTnLst>
                                    <p:set>
                                      <p:cBhvr override="childStyle">
                                        <p:cTn dur="1" fill="hold" display="0" masterRel="sameClick" afterEffect="1">
                                          <p:stCondLst>
                                            <p:cond evt="end" delay="0">
                                              <p:tn val="5"/>
                                            </p:cond>
                                          </p:stCondLst>
                                        </p:cTn>
                                        <p:tgtEl>
                                          <p:spTgt spid="12"/>
                                        </p:tgtEl>
                                        <p:attrNameLst>
                                          <p:attrName>style.visibility</p:attrName>
                                        </p:attrNameLst>
                                      </p:cBhvr>
                                      <p:to>
                                        <p:strVal val="hidden"/>
                                      </p:to>
                                    </p:set>
                                  </p:sub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6" presetClass="entr" presetSubtype="2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
                                        </p:tgtEl>
                                        <p:attrNameLst>
                                          <p:attrName>ppt_y</p:attrName>
                                        </p:attrNameLst>
                                      </p:cBhvr>
                                      <p:tavLst>
                                        <p:tav tm="0">
                                          <p:val>
                                            <p:strVal val="#ppt_y"/>
                                          </p:val>
                                        </p:tav>
                                        <p:tav tm="100000">
                                          <p:val>
                                            <p:strVal val="#ppt_y"/>
                                          </p:val>
                                        </p:tav>
                                      </p:tavLst>
                                    </p:anim>
                                    <p:anim calcmode="lin" valueType="num">
                                      <p:cBhvr>
                                        <p:cTn id="4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
                                        </p:tgtEl>
                                      </p:cBhvr>
                                    </p:animEffect>
                                  </p:childTnLst>
                                </p:cTn>
                              </p:par>
                            </p:childTnLst>
                          </p:cTn>
                        </p:par>
                        <p:par>
                          <p:cTn id="47" fill="hold">
                            <p:stCondLst>
                              <p:cond delay="4250"/>
                            </p:stCondLst>
                            <p:childTnLst>
                              <p:par>
                                <p:cTn id="48" presetID="16" presetClass="entr" presetSubtype="37"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arn(outVertical)">
                                      <p:cBhvr>
                                        <p:cTn id="50" dur="500"/>
                                        <p:tgtEl>
                                          <p:spTgt spid="11"/>
                                        </p:tgtEl>
                                      </p:cBhvr>
                                    </p:animEffect>
                                  </p:childTnLst>
                                </p:cTn>
                              </p:par>
                            </p:childTnLst>
                          </p:cTn>
                        </p:par>
                        <p:par>
                          <p:cTn id="51" fill="hold">
                            <p:stCondLst>
                              <p:cond delay="4750"/>
                            </p:stCondLst>
                            <p:childTnLst>
                              <p:par>
                                <p:cTn id="52" presetID="42"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700"/>
                                        <p:tgtEl>
                                          <p:spTgt spid="6"/>
                                        </p:tgtEl>
                                      </p:cBhvr>
                                    </p:animEffect>
                                    <p:anim calcmode="lin" valueType="num">
                                      <p:cBhvr>
                                        <p:cTn id="55" dur="700" fill="hold"/>
                                        <p:tgtEl>
                                          <p:spTgt spid="6"/>
                                        </p:tgtEl>
                                        <p:attrNameLst>
                                          <p:attrName>ppt_x</p:attrName>
                                        </p:attrNameLst>
                                      </p:cBhvr>
                                      <p:tavLst>
                                        <p:tav tm="0">
                                          <p:val>
                                            <p:strVal val="#ppt_x"/>
                                          </p:val>
                                        </p:tav>
                                        <p:tav tm="100000">
                                          <p:val>
                                            <p:strVal val="#ppt_x"/>
                                          </p:val>
                                        </p:tav>
                                      </p:tavLst>
                                    </p:anim>
                                    <p:anim calcmode="lin" valueType="num">
                                      <p:cBhvr>
                                        <p:cTn id="56" dur="7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12"/>
                </p:tgtEl>
              </p:cMediaNode>
            </p:audio>
          </p:childTnLst>
        </p:cTn>
      </p:par>
    </p:tnLst>
    <p:bldLst>
      <p:bldP spid="10" grpId="0" animBg="1"/>
      <p:bldP spid="3" grpId="0"/>
      <p:bldP spid="6" grpId="0"/>
      <p:bldP spid="8" grpId="0" animBg="1"/>
      <p:bldP spid="9"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059834" y="1491631"/>
            <a:ext cx="2916323" cy="2916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3125864" y="1557769"/>
            <a:ext cx="2783847" cy="2783844"/>
            <a:chOff x="3047429" y="1323744"/>
            <a:chExt cx="2783847" cy="2783844"/>
          </a:xfrm>
          <a:effectLst/>
        </p:grpSpPr>
        <p:sp>
          <p:nvSpPr>
            <p:cNvPr id="8" name="椭圆 11"/>
            <p:cNvSpPr/>
            <p:nvPr/>
          </p:nvSpPr>
          <p:spPr>
            <a:xfrm rot="2700000">
              <a:off x="3862480" y="1323962"/>
              <a:ext cx="1153402" cy="1152965"/>
            </a:xfrm>
            <a:custGeom>
              <a:avLst/>
              <a:gdLst/>
              <a:ahLst/>
              <a:cxnLst/>
              <a:rect l="l" t="t" r="r" b="b"/>
              <a:pathLst>
                <a:path w="1153402" h="1152965">
                  <a:moveTo>
                    <a:pt x="746531" y="0"/>
                  </a:moveTo>
                  <a:cubicBezTo>
                    <a:pt x="779296" y="194851"/>
                    <a:pt x="949063" y="342875"/>
                    <a:pt x="1153402" y="342875"/>
                  </a:cubicBezTo>
                  <a:lnTo>
                    <a:pt x="1153402" y="1152965"/>
                  </a:lnTo>
                  <a:lnTo>
                    <a:pt x="343312" y="1152965"/>
                  </a:lnTo>
                  <a:cubicBezTo>
                    <a:pt x="343312" y="948474"/>
                    <a:pt x="195069" y="778607"/>
                    <a:pt x="0" y="746050"/>
                  </a:cubicBezTo>
                  <a:cubicBezTo>
                    <a:pt x="121924" y="397390"/>
                    <a:pt x="397695" y="121245"/>
                    <a:pt x="746531" y="0"/>
                  </a:cubicBezTo>
                  <a:close/>
                </a:path>
              </a:pathLst>
            </a:custGeom>
            <a:solidFill>
              <a:schemeClr val="bg2"/>
            </a:solidFill>
            <a:ln>
              <a:noFill/>
            </a:ln>
          </p:spPr>
          <p:txBody>
            <a:bodyPr lIns="0" tIns="0" rIns="0" bIns="0" anchor="ctr"/>
            <a:lstStyle/>
            <a:p>
              <a:pPr algn="ctr">
                <a:spcAft>
                  <a:spcPts val="600"/>
                </a:spcAft>
              </a:pP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11"/>
            <p:cNvSpPr/>
            <p:nvPr/>
          </p:nvSpPr>
          <p:spPr>
            <a:xfrm rot="2700000" flipH="1">
              <a:off x="4678356" y="2138826"/>
              <a:ext cx="1152437" cy="1153402"/>
            </a:xfrm>
            <a:custGeom>
              <a:avLst/>
              <a:gdLst/>
              <a:ahLst/>
              <a:cxnLst/>
              <a:rect l="l" t="t" r="r" b="b"/>
              <a:pathLst>
                <a:path w="1152437" h="1153402">
                  <a:moveTo>
                    <a:pt x="745522" y="0"/>
                  </a:moveTo>
                  <a:cubicBezTo>
                    <a:pt x="397295" y="121773"/>
                    <a:pt x="121402" y="397011"/>
                    <a:pt x="0" y="745261"/>
                  </a:cubicBezTo>
                  <a:cubicBezTo>
                    <a:pt x="201063" y="772062"/>
                    <a:pt x="355477" y="944700"/>
                    <a:pt x="355477" y="1153402"/>
                  </a:cubicBezTo>
                  <a:lnTo>
                    <a:pt x="1152437" y="1153402"/>
                  </a:lnTo>
                  <a:lnTo>
                    <a:pt x="1152437" y="343312"/>
                  </a:lnTo>
                  <a:cubicBezTo>
                    <a:pt x="947947" y="343312"/>
                    <a:pt x="778080" y="195069"/>
                    <a:pt x="745522" y="0"/>
                  </a:cubicBezTo>
                  <a:close/>
                </a:path>
              </a:pathLst>
            </a:custGeom>
            <a:solidFill>
              <a:schemeClr val="accent3"/>
            </a:solidFill>
            <a:ln>
              <a:noFill/>
            </a:ln>
          </p:spPr>
          <p:txBody>
            <a:bodyPr lIns="0" tIns="0" rIns="0" bIns="0" anchor="ctr"/>
            <a:lstStyle/>
            <a:p>
              <a:pPr algn="ctr">
                <a:spcAft>
                  <a:spcPts val="600"/>
                </a:spcAft>
              </a:pP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11"/>
            <p:cNvSpPr/>
            <p:nvPr/>
          </p:nvSpPr>
          <p:spPr>
            <a:xfrm rot="2700000" flipV="1">
              <a:off x="3047211" y="2139230"/>
              <a:ext cx="1153402" cy="1152966"/>
            </a:xfrm>
            <a:custGeom>
              <a:avLst/>
              <a:gdLst/>
              <a:ahLst/>
              <a:cxnLst/>
              <a:rect l="l" t="t" r="r" b="b"/>
              <a:pathLst>
                <a:path w="1153402" h="1152966">
                  <a:moveTo>
                    <a:pt x="343312" y="1152966"/>
                  </a:moveTo>
                  <a:lnTo>
                    <a:pt x="1153402" y="1152966"/>
                  </a:lnTo>
                  <a:lnTo>
                    <a:pt x="1153402" y="342876"/>
                  </a:lnTo>
                  <a:cubicBezTo>
                    <a:pt x="949063" y="342876"/>
                    <a:pt x="779296" y="194851"/>
                    <a:pt x="746532" y="0"/>
                  </a:cubicBezTo>
                  <a:cubicBezTo>
                    <a:pt x="397696" y="121245"/>
                    <a:pt x="121924" y="397391"/>
                    <a:pt x="0" y="746051"/>
                  </a:cubicBezTo>
                  <a:cubicBezTo>
                    <a:pt x="195069" y="778608"/>
                    <a:pt x="343312" y="948475"/>
                    <a:pt x="343312" y="1152966"/>
                  </a:cubicBezTo>
                  <a:close/>
                </a:path>
              </a:pathLst>
            </a:custGeom>
            <a:solidFill>
              <a:schemeClr val="accent5"/>
            </a:solidFill>
            <a:ln>
              <a:noFill/>
            </a:ln>
          </p:spPr>
          <p:txBody>
            <a:bodyPr lIns="0" tIns="0" rIns="0" bIns="0" anchor="ctr"/>
            <a:lstStyle/>
            <a:p>
              <a:pPr algn="ctr">
                <a:spcAft>
                  <a:spcPts val="600"/>
                </a:spcAft>
              </a:pPr>
              <a:endPar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rot="2700000" flipH="1" flipV="1">
              <a:off x="3862864" y="2954647"/>
              <a:ext cx="1152934" cy="1152947"/>
            </a:xfrm>
            <a:custGeom>
              <a:avLst/>
              <a:gdLst/>
              <a:ahLst/>
              <a:cxnLst/>
              <a:rect l="l" t="t" r="r" b="b"/>
              <a:pathLst>
                <a:path w="1152934" h="1152947">
                  <a:moveTo>
                    <a:pt x="1152934" y="1152947"/>
                  </a:moveTo>
                  <a:lnTo>
                    <a:pt x="355974" y="1152947"/>
                  </a:lnTo>
                  <a:lnTo>
                    <a:pt x="355974" y="1152946"/>
                  </a:lnTo>
                  <a:cubicBezTo>
                    <a:pt x="355974" y="944071"/>
                    <a:pt x="201306" y="771320"/>
                    <a:pt x="0" y="744754"/>
                  </a:cubicBezTo>
                  <a:cubicBezTo>
                    <a:pt x="122138" y="396697"/>
                    <a:pt x="397654" y="121079"/>
                    <a:pt x="746064" y="0"/>
                  </a:cubicBezTo>
                  <a:cubicBezTo>
                    <a:pt x="778837" y="194842"/>
                    <a:pt x="948600" y="342857"/>
                    <a:pt x="1152933" y="342857"/>
                  </a:cubicBezTo>
                  <a:cubicBezTo>
                    <a:pt x="1152934" y="342857"/>
                    <a:pt x="1152934" y="342857"/>
                    <a:pt x="1152934" y="342857"/>
                  </a:cubicBezTo>
                  <a:close/>
                </a:path>
              </a:pathLst>
            </a:custGeom>
            <a:solidFill>
              <a:schemeClr val="accent1"/>
            </a:solidFill>
            <a:ln>
              <a:noFill/>
            </a:ln>
          </p:spPr>
          <p:txBody>
            <a:bodyPr lIns="0" tIns="0" rIns="0" bIns="0" anchor="ctr"/>
            <a:lstStyle/>
            <a:p>
              <a:pPr algn="ctr">
                <a:spcAft>
                  <a:spcPts val="600"/>
                </a:spcAft>
              </a:pP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标题层"/>
          <p:cNvSpPr txBox="1"/>
          <p:nvPr/>
        </p:nvSpPr>
        <p:spPr bwMode="auto">
          <a:xfrm>
            <a:off x="3393654"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rPr>
              <a:t>01</a:t>
            </a:r>
            <a:endParaRPr lang="zh-CN" altLang="en-US"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14" name="标题层"/>
          <p:cNvSpPr txBox="1"/>
          <p:nvPr/>
        </p:nvSpPr>
        <p:spPr bwMode="auto">
          <a:xfrm>
            <a:off x="5024150" y="1872859"/>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rPr>
              <a:t>02</a:t>
            </a:r>
            <a:endParaRPr lang="zh-CN" altLang="en-US"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15" name="标题层"/>
          <p:cNvSpPr txBox="1"/>
          <p:nvPr/>
        </p:nvSpPr>
        <p:spPr bwMode="auto">
          <a:xfrm>
            <a:off x="5024150"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rPr>
              <a:t>03</a:t>
            </a:r>
            <a:endParaRPr lang="zh-CN" altLang="en-US"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16" name="标题层"/>
          <p:cNvSpPr txBox="1"/>
          <p:nvPr/>
        </p:nvSpPr>
        <p:spPr bwMode="auto">
          <a:xfrm>
            <a:off x="3393654" y="350318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en-US" altLang="zh-CN"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rPr>
              <a:t>04</a:t>
            </a:r>
            <a:endParaRPr lang="zh-CN" altLang="en-US" sz="2800" kern="0" dirty="0">
              <a:solidFill>
                <a:prstClr val="black"/>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cxnSp>
        <p:nvCxnSpPr>
          <p:cNvPr id="17" name="直接连接符 16"/>
          <p:cNvCxnSpPr/>
          <p:nvPr/>
        </p:nvCxnSpPr>
        <p:spPr>
          <a:xfrm>
            <a:off x="2771801" y="2169929"/>
            <a:ext cx="621393" cy="0"/>
          </a:xfrm>
          <a:prstGeom prst="line">
            <a:avLst/>
          </a:prstGeom>
          <a:noFill/>
          <a:ln w="9525" cap="flat" cmpd="sng" algn="ctr">
            <a:solidFill>
              <a:sysClr val="windowText" lastClr="000000"/>
            </a:solidFill>
            <a:prstDash val="sysDash"/>
            <a:headEnd type="oval"/>
            <a:tailEnd type="oval"/>
          </a:ln>
          <a:effectLst/>
        </p:spPr>
      </p:cxnSp>
      <p:sp>
        <p:nvSpPr>
          <p:cNvPr id="18" name="矩形 17"/>
          <p:cNvSpPr/>
          <p:nvPr/>
        </p:nvSpPr>
        <p:spPr>
          <a:xfrm>
            <a:off x="611560" y="1959681"/>
            <a:ext cx="2016018" cy="400110"/>
          </a:xfrm>
          <a:prstGeom prst="rect">
            <a:avLst/>
          </a:prstGeom>
        </p:spPr>
        <p:txBody>
          <a:bodyPr wrap="square">
            <a:spAutoFit/>
          </a:bodyPr>
          <a:lstStyle/>
          <a:p>
            <a:pPr algn="just">
              <a:lnSpc>
                <a:spcPts val="1200"/>
              </a:lnSpc>
            </a:pP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19" name="直接连接符 18"/>
          <p:cNvCxnSpPr/>
          <p:nvPr/>
        </p:nvCxnSpPr>
        <p:spPr>
          <a:xfrm>
            <a:off x="5641870" y="2169929"/>
            <a:ext cx="621393" cy="0"/>
          </a:xfrm>
          <a:prstGeom prst="line">
            <a:avLst/>
          </a:prstGeom>
          <a:noFill/>
          <a:ln w="9525" cap="flat" cmpd="sng" algn="ctr">
            <a:solidFill>
              <a:sysClr val="windowText" lastClr="000000"/>
            </a:solidFill>
            <a:prstDash val="sysDash"/>
            <a:headEnd type="oval"/>
            <a:tailEnd type="oval"/>
          </a:ln>
          <a:effectLst/>
        </p:spPr>
      </p:cxnSp>
      <p:sp>
        <p:nvSpPr>
          <p:cNvPr id="20" name="矩形 19"/>
          <p:cNvSpPr/>
          <p:nvPr/>
        </p:nvSpPr>
        <p:spPr>
          <a:xfrm>
            <a:off x="6372200" y="1959681"/>
            <a:ext cx="2016018" cy="400110"/>
          </a:xfrm>
          <a:prstGeom prst="rect">
            <a:avLst/>
          </a:prstGeom>
        </p:spPr>
        <p:txBody>
          <a:bodyPr wrap="square">
            <a:spAutoFit/>
          </a:bodyPr>
          <a:lstStyle/>
          <a:p>
            <a:pPr algn="just">
              <a:lnSpc>
                <a:spcPts val="1200"/>
              </a:lnSpc>
            </a:pP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21" name="直接连接符 20"/>
          <p:cNvCxnSpPr/>
          <p:nvPr/>
        </p:nvCxnSpPr>
        <p:spPr>
          <a:xfrm>
            <a:off x="5641870" y="3737271"/>
            <a:ext cx="621393" cy="0"/>
          </a:xfrm>
          <a:prstGeom prst="line">
            <a:avLst/>
          </a:prstGeom>
          <a:noFill/>
          <a:ln w="9525" cap="flat" cmpd="sng" algn="ctr">
            <a:solidFill>
              <a:sysClr val="windowText" lastClr="000000"/>
            </a:solidFill>
            <a:prstDash val="sysDash"/>
            <a:headEnd type="oval"/>
            <a:tailEnd type="oval"/>
          </a:ln>
          <a:effectLst/>
        </p:spPr>
      </p:cxnSp>
      <p:sp>
        <p:nvSpPr>
          <p:cNvPr id="22" name="矩形 21"/>
          <p:cNvSpPr/>
          <p:nvPr/>
        </p:nvSpPr>
        <p:spPr>
          <a:xfrm>
            <a:off x="6372200" y="3527023"/>
            <a:ext cx="2016018" cy="400110"/>
          </a:xfrm>
          <a:prstGeom prst="rect">
            <a:avLst/>
          </a:prstGeom>
        </p:spPr>
        <p:txBody>
          <a:bodyPr wrap="square">
            <a:spAutoFit/>
          </a:bodyPr>
          <a:lstStyle/>
          <a:p>
            <a:pPr algn="just">
              <a:lnSpc>
                <a:spcPts val="1200"/>
              </a:lnSpc>
            </a:pP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23" name="直接连接符 22"/>
          <p:cNvCxnSpPr/>
          <p:nvPr/>
        </p:nvCxnSpPr>
        <p:spPr>
          <a:xfrm>
            <a:off x="2771801" y="3737271"/>
            <a:ext cx="621393" cy="0"/>
          </a:xfrm>
          <a:prstGeom prst="line">
            <a:avLst/>
          </a:prstGeom>
          <a:noFill/>
          <a:ln w="9525" cap="flat" cmpd="sng" algn="ctr">
            <a:solidFill>
              <a:sysClr val="windowText" lastClr="000000"/>
            </a:solidFill>
            <a:prstDash val="sysDash"/>
            <a:headEnd type="oval"/>
            <a:tailEnd type="oval"/>
          </a:ln>
          <a:effectLst/>
        </p:spPr>
      </p:cxnSp>
      <p:sp>
        <p:nvSpPr>
          <p:cNvPr id="24" name="矩形 23"/>
          <p:cNvSpPr/>
          <p:nvPr/>
        </p:nvSpPr>
        <p:spPr>
          <a:xfrm>
            <a:off x="611560" y="3527023"/>
            <a:ext cx="2016018" cy="400110"/>
          </a:xfrm>
          <a:prstGeom prst="rect">
            <a:avLst/>
          </a:prstGeom>
        </p:spPr>
        <p:txBody>
          <a:bodyPr wrap="square">
            <a:spAutoFit/>
          </a:bodyPr>
          <a:lstStyle/>
          <a:p>
            <a:pPr algn="just">
              <a:lnSpc>
                <a:spcPts val="1200"/>
              </a:lnSpc>
            </a:pPr>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25" name="矩形 2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715628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100" fill="hold"/>
                                            <p:tgtEl>
                                              <p:spTgt spid="7"/>
                                            </p:tgtEl>
                                            <p:attrNameLst>
                                              <p:attrName>ppt_w</p:attrName>
                                            </p:attrNameLst>
                                          </p:cBhvr>
                                          <p:tavLst>
                                            <p:tav tm="0">
                                              <p:val>
                                                <p:fltVal val="0"/>
                                              </p:val>
                                            </p:tav>
                                            <p:tav tm="100000">
                                              <p:val>
                                                <p:strVal val="#ppt_w"/>
                                              </p:val>
                                            </p:tav>
                                          </p:tavLst>
                                        </p:anim>
                                        <p:anim calcmode="lin" valueType="num">
                                          <p:cBhvr>
                                            <p:cTn id="23" dur="1100" fill="hold"/>
                                            <p:tgtEl>
                                              <p:spTgt spid="7"/>
                                            </p:tgtEl>
                                            <p:attrNameLst>
                                              <p:attrName>ppt_h</p:attrName>
                                            </p:attrNameLst>
                                          </p:cBhvr>
                                          <p:tavLst>
                                            <p:tav tm="0">
                                              <p:val>
                                                <p:fltVal val="0"/>
                                              </p:val>
                                            </p:tav>
                                            <p:tav tm="100000">
                                              <p:val>
                                                <p:strVal val="#ppt_h"/>
                                              </p:val>
                                            </p:tav>
                                          </p:tavLst>
                                        </p:anim>
                                        <p:animEffect transition="in" filter="fade">
                                          <p:cBhvr>
                                            <p:cTn id="24" dur="1100"/>
                                            <p:tgtEl>
                                              <p:spTgt spid="7"/>
                                            </p:tgtEl>
                                          </p:cBhvr>
                                        </p:animEffect>
                                      </p:childTnLst>
                                    </p:cTn>
                                  </p:par>
                                  <p:par>
                                    <p:cTn id="25" presetID="8" presetClass="emph" presetSubtype="0" fill="hold" nodeType="withEffect">
                                      <p:stCondLst>
                                        <p:cond delay="0"/>
                                      </p:stCondLst>
                                      <p:childTnLst>
                                        <p:animRot by="21600000">
                                          <p:cBhvr>
                                            <p:cTn id="26" dur="1600" fill="hold"/>
                                            <p:tgtEl>
                                              <p:spTgt spid="7"/>
                                            </p:tgtEl>
                                            <p:attrNameLst>
                                              <p:attrName>r</p:attrName>
                                            </p:attrNameLst>
                                          </p:cBhvr>
                                        </p:animRot>
                                      </p:childTnLst>
                                    </p:cTn>
                                  </p:par>
                                </p:childTnLst>
                              </p:cTn>
                            </p:par>
                            <p:par>
                              <p:cTn id="27" fill="hold">
                                <p:stCondLst>
                                  <p:cond delay="31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6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200" fill="hold"/>
                                            <p:tgtEl>
                                              <p:spTgt spid="13"/>
                                            </p:tgtEl>
                                            <p:attrNameLst>
                                              <p:attrName>ppt_w</p:attrName>
                                            </p:attrNameLst>
                                          </p:cBhvr>
                                          <p:tavLst>
                                            <p:tav tm="0">
                                              <p:val>
                                                <p:fltVal val="0"/>
                                              </p:val>
                                            </p:tav>
                                            <p:tav tm="100000">
                                              <p:val>
                                                <p:strVal val="#ppt_w"/>
                                              </p:val>
                                            </p:tav>
                                          </p:tavLst>
                                        </p:anim>
                                        <p:anim calcmode="lin" valueType="num">
                                          <p:cBhvr>
                                            <p:cTn id="37" dur="200" fill="hold"/>
                                            <p:tgtEl>
                                              <p:spTgt spid="13"/>
                                            </p:tgtEl>
                                            <p:attrNameLst>
                                              <p:attrName>ppt_h</p:attrName>
                                            </p:attrNameLst>
                                          </p:cBhvr>
                                          <p:tavLst>
                                            <p:tav tm="0">
                                              <p:val>
                                                <p:fltVal val="0"/>
                                              </p:val>
                                            </p:tav>
                                            <p:tav tm="100000">
                                              <p:val>
                                                <p:strVal val="#ppt_h"/>
                                              </p:val>
                                            </p:tav>
                                          </p:tavLst>
                                        </p:anim>
                                        <p:animEffect transition="in" filter="fade">
                                          <p:cBhvr>
                                            <p:cTn id="38" dur="200"/>
                                            <p:tgtEl>
                                              <p:spTgt spid="13"/>
                                            </p:tgtEl>
                                          </p:cBhvr>
                                        </p:animEffect>
                                      </p:childTnLst>
                                    </p:cTn>
                                  </p:par>
                                  <p:par>
                                    <p:cTn id="39" presetID="6" presetClass="emph" presetSubtype="0" autoRev="1" fill="hold" grpId="1" nodeType="withEffect">
                                      <p:stCondLst>
                                        <p:cond delay="150"/>
                                      </p:stCondLst>
                                      <p:childTnLst>
                                        <p:animScale>
                                          <p:cBhvr>
                                            <p:cTn id="40" dur="100" fill="hold"/>
                                            <p:tgtEl>
                                              <p:spTgt spid="13"/>
                                            </p:tgtEl>
                                          </p:cBhvr>
                                          <p:by x="130000" y="130000"/>
                                        </p:animScale>
                                      </p:childTnLst>
                                    </p:cTn>
                                  </p:par>
                                </p:childTnLst>
                              </p:cTn>
                            </p:par>
                            <p:par>
                              <p:cTn id="41" fill="hold">
                                <p:stCondLst>
                                  <p:cond delay="3950"/>
                                </p:stCondLst>
                                <p:childTnLst>
                                  <p:par>
                                    <p:cTn id="42" presetID="53" presetClass="entr" presetSubtype="16"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200" fill="hold"/>
                                            <p:tgtEl>
                                              <p:spTgt spid="14"/>
                                            </p:tgtEl>
                                            <p:attrNameLst>
                                              <p:attrName>ppt_w</p:attrName>
                                            </p:attrNameLst>
                                          </p:cBhvr>
                                          <p:tavLst>
                                            <p:tav tm="0">
                                              <p:val>
                                                <p:fltVal val="0"/>
                                              </p:val>
                                            </p:tav>
                                            <p:tav tm="100000">
                                              <p:val>
                                                <p:strVal val="#ppt_w"/>
                                              </p:val>
                                            </p:tav>
                                          </p:tavLst>
                                        </p:anim>
                                        <p:anim calcmode="lin" valueType="num">
                                          <p:cBhvr>
                                            <p:cTn id="45" dur="200" fill="hold"/>
                                            <p:tgtEl>
                                              <p:spTgt spid="14"/>
                                            </p:tgtEl>
                                            <p:attrNameLst>
                                              <p:attrName>ppt_h</p:attrName>
                                            </p:attrNameLst>
                                          </p:cBhvr>
                                          <p:tavLst>
                                            <p:tav tm="0">
                                              <p:val>
                                                <p:fltVal val="0"/>
                                              </p:val>
                                            </p:tav>
                                            <p:tav tm="100000">
                                              <p:val>
                                                <p:strVal val="#ppt_h"/>
                                              </p:val>
                                            </p:tav>
                                          </p:tavLst>
                                        </p:anim>
                                        <p:animEffect transition="in" filter="fade">
                                          <p:cBhvr>
                                            <p:cTn id="46" dur="200"/>
                                            <p:tgtEl>
                                              <p:spTgt spid="14"/>
                                            </p:tgtEl>
                                          </p:cBhvr>
                                        </p:animEffect>
                                      </p:childTnLst>
                                    </p:cTn>
                                  </p:par>
                                  <p:par>
                                    <p:cTn id="47" presetID="6" presetClass="emph" presetSubtype="0" autoRev="1" fill="hold" grpId="1" nodeType="withEffect">
                                      <p:stCondLst>
                                        <p:cond delay="150"/>
                                      </p:stCondLst>
                                      <p:childTnLst>
                                        <p:animScale>
                                          <p:cBhvr>
                                            <p:cTn id="48" dur="100" fill="hold"/>
                                            <p:tgtEl>
                                              <p:spTgt spid="14"/>
                                            </p:tgtEl>
                                          </p:cBhvr>
                                          <p:by x="130000" y="130000"/>
                                        </p:animScale>
                                      </p:childTnLst>
                                    </p:cTn>
                                  </p:par>
                                </p:childTnLst>
                              </p:cTn>
                            </p:par>
                            <p:par>
                              <p:cTn id="49" fill="hold">
                                <p:stCondLst>
                                  <p:cond delay="43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00" fill="hold"/>
                                            <p:tgtEl>
                                              <p:spTgt spid="15"/>
                                            </p:tgtEl>
                                            <p:attrNameLst>
                                              <p:attrName>ppt_w</p:attrName>
                                            </p:attrNameLst>
                                          </p:cBhvr>
                                          <p:tavLst>
                                            <p:tav tm="0">
                                              <p:val>
                                                <p:fltVal val="0"/>
                                              </p:val>
                                            </p:tav>
                                            <p:tav tm="100000">
                                              <p:val>
                                                <p:strVal val="#ppt_w"/>
                                              </p:val>
                                            </p:tav>
                                          </p:tavLst>
                                        </p:anim>
                                        <p:anim calcmode="lin" valueType="num">
                                          <p:cBhvr>
                                            <p:cTn id="53" dur="200" fill="hold"/>
                                            <p:tgtEl>
                                              <p:spTgt spid="15"/>
                                            </p:tgtEl>
                                            <p:attrNameLst>
                                              <p:attrName>ppt_h</p:attrName>
                                            </p:attrNameLst>
                                          </p:cBhvr>
                                          <p:tavLst>
                                            <p:tav tm="0">
                                              <p:val>
                                                <p:fltVal val="0"/>
                                              </p:val>
                                            </p:tav>
                                            <p:tav tm="100000">
                                              <p:val>
                                                <p:strVal val="#ppt_h"/>
                                              </p:val>
                                            </p:tav>
                                          </p:tavLst>
                                        </p:anim>
                                        <p:animEffect transition="in" filter="fade">
                                          <p:cBhvr>
                                            <p:cTn id="54" dur="200"/>
                                            <p:tgtEl>
                                              <p:spTgt spid="15"/>
                                            </p:tgtEl>
                                          </p:cBhvr>
                                        </p:animEffect>
                                      </p:childTnLst>
                                    </p:cTn>
                                  </p:par>
                                  <p:par>
                                    <p:cTn id="55" presetID="6" presetClass="emph" presetSubtype="0" autoRev="1" fill="hold" grpId="1" nodeType="withEffect">
                                      <p:stCondLst>
                                        <p:cond delay="150"/>
                                      </p:stCondLst>
                                      <p:childTnLst>
                                        <p:animScale>
                                          <p:cBhvr>
                                            <p:cTn id="56" dur="100" fill="hold"/>
                                            <p:tgtEl>
                                              <p:spTgt spid="15"/>
                                            </p:tgtEl>
                                          </p:cBhvr>
                                          <p:by x="130000" y="130000"/>
                                        </p:animScale>
                                      </p:childTnLst>
                                    </p:cTn>
                                  </p:par>
                                </p:childTnLst>
                              </p:cTn>
                            </p:par>
                            <p:par>
                              <p:cTn id="57" fill="hold">
                                <p:stCondLst>
                                  <p:cond delay="4650"/>
                                </p:stCondLst>
                                <p:childTnLst>
                                  <p:par>
                                    <p:cTn id="58" presetID="53" presetClass="entr" presetSubtype="16"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200" fill="hold"/>
                                            <p:tgtEl>
                                              <p:spTgt spid="16"/>
                                            </p:tgtEl>
                                            <p:attrNameLst>
                                              <p:attrName>ppt_w</p:attrName>
                                            </p:attrNameLst>
                                          </p:cBhvr>
                                          <p:tavLst>
                                            <p:tav tm="0">
                                              <p:val>
                                                <p:fltVal val="0"/>
                                              </p:val>
                                            </p:tav>
                                            <p:tav tm="100000">
                                              <p:val>
                                                <p:strVal val="#ppt_w"/>
                                              </p:val>
                                            </p:tav>
                                          </p:tavLst>
                                        </p:anim>
                                        <p:anim calcmode="lin" valueType="num">
                                          <p:cBhvr>
                                            <p:cTn id="61" dur="200" fill="hold"/>
                                            <p:tgtEl>
                                              <p:spTgt spid="16"/>
                                            </p:tgtEl>
                                            <p:attrNameLst>
                                              <p:attrName>ppt_h</p:attrName>
                                            </p:attrNameLst>
                                          </p:cBhvr>
                                          <p:tavLst>
                                            <p:tav tm="0">
                                              <p:val>
                                                <p:fltVal val="0"/>
                                              </p:val>
                                            </p:tav>
                                            <p:tav tm="100000">
                                              <p:val>
                                                <p:strVal val="#ppt_h"/>
                                              </p:val>
                                            </p:tav>
                                          </p:tavLst>
                                        </p:anim>
                                        <p:animEffect transition="in" filter="fade">
                                          <p:cBhvr>
                                            <p:cTn id="62" dur="200"/>
                                            <p:tgtEl>
                                              <p:spTgt spid="16"/>
                                            </p:tgtEl>
                                          </p:cBhvr>
                                        </p:animEffect>
                                      </p:childTnLst>
                                    </p:cTn>
                                  </p:par>
                                  <p:par>
                                    <p:cTn id="63" presetID="6" presetClass="emph" presetSubtype="0" autoRev="1" fill="hold" grpId="1" nodeType="withEffect">
                                      <p:stCondLst>
                                        <p:cond delay="150"/>
                                      </p:stCondLst>
                                      <p:childTnLst>
                                        <p:animScale>
                                          <p:cBhvr>
                                            <p:cTn id="64" dur="100" fill="hold"/>
                                            <p:tgtEl>
                                              <p:spTgt spid="16"/>
                                            </p:tgtEl>
                                          </p:cBhvr>
                                          <p:by x="130000" y="130000"/>
                                        </p:animScale>
                                      </p:childTnLst>
                                    </p:cTn>
                                  </p:par>
                                </p:childTnLst>
                              </p:cTn>
                            </p:par>
                            <p:par>
                              <p:cTn id="65" fill="hold">
                                <p:stCondLst>
                                  <p:cond delay="50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300"/>
                                            <p:tgtEl>
                                              <p:spTgt spid="17"/>
                                            </p:tgtEl>
                                          </p:cBhvr>
                                        </p:animEffect>
                                      </p:childTnLst>
                                    </p:cTn>
                                  </p:par>
                                </p:childTnLst>
                              </p:cTn>
                            </p:par>
                            <p:par>
                              <p:cTn id="69" fill="hold">
                                <p:stCondLst>
                                  <p:cond delay="5300"/>
                                </p:stCondLst>
                                <p:childTnLst>
                                  <p:par>
                                    <p:cTn id="70" presetID="2" presetClass="entr" presetSubtype="8" fill="hold" grpId="0" nodeType="afterEffect" p14:presetBounceEnd="56667">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14:bounceEnd="56667">
                                          <p:cBhvr additive="base">
                                            <p:cTn id="72" dur="300" fill="hold"/>
                                            <p:tgtEl>
                                              <p:spTgt spid="18"/>
                                            </p:tgtEl>
                                            <p:attrNameLst>
                                              <p:attrName>ppt_x</p:attrName>
                                            </p:attrNameLst>
                                          </p:cBhvr>
                                          <p:tavLst>
                                            <p:tav tm="0">
                                              <p:val>
                                                <p:strVal val="0-#ppt_w/2"/>
                                              </p:val>
                                            </p:tav>
                                            <p:tav tm="100000">
                                              <p:val>
                                                <p:strVal val="#ppt_x"/>
                                              </p:val>
                                            </p:tav>
                                          </p:tavLst>
                                        </p:anim>
                                        <p:anim calcmode="lin" valueType="num" p14:bounceEnd="56667">
                                          <p:cBhvr additive="base">
                                            <p:cTn id="73" dur="3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5600"/>
                                </p:stCondLst>
                                <p:childTnLst>
                                  <p:par>
                                    <p:cTn id="75" presetID="22" presetClass="entr" presetSubtype="8"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300"/>
                                            <p:tgtEl>
                                              <p:spTgt spid="19"/>
                                            </p:tgtEl>
                                          </p:cBhvr>
                                        </p:animEffect>
                                      </p:childTnLst>
                                    </p:cTn>
                                  </p:par>
                                </p:childTnLst>
                              </p:cTn>
                            </p:par>
                            <p:par>
                              <p:cTn id="78" fill="hold">
                                <p:stCondLst>
                                  <p:cond delay="5900"/>
                                </p:stCondLst>
                                <p:childTnLst>
                                  <p:par>
                                    <p:cTn id="79" presetID="2" presetClass="entr" presetSubtype="2" fill="hold" grpId="0" nodeType="afterEffect" p14:presetBounceEnd="56667">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14:bounceEnd="56667">
                                          <p:cBhvr additive="base">
                                            <p:cTn id="81" dur="300" fill="hold"/>
                                            <p:tgtEl>
                                              <p:spTgt spid="20"/>
                                            </p:tgtEl>
                                            <p:attrNameLst>
                                              <p:attrName>ppt_x</p:attrName>
                                            </p:attrNameLst>
                                          </p:cBhvr>
                                          <p:tavLst>
                                            <p:tav tm="0">
                                              <p:val>
                                                <p:strVal val="1+#ppt_w/2"/>
                                              </p:val>
                                            </p:tav>
                                            <p:tav tm="100000">
                                              <p:val>
                                                <p:strVal val="#ppt_x"/>
                                              </p:val>
                                            </p:tav>
                                          </p:tavLst>
                                        </p:anim>
                                        <p:anim calcmode="lin" valueType="num" p14:bounceEnd="56667">
                                          <p:cBhvr additive="base">
                                            <p:cTn id="82" dur="3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6200"/>
                                </p:stCondLst>
                                <p:childTnLst>
                                  <p:par>
                                    <p:cTn id="84" presetID="22" presetClass="entr" presetSubtype="8"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300"/>
                                            <p:tgtEl>
                                              <p:spTgt spid="21"/>
                                            </p:tgtEl>
                                          </p:cBhvr>
                                        </p:animEffect>
                                      </p:childTnLst>
                                    </p:cTn>
                                  </p:par>
                                </p:childTnLst>
                              </p:cTn>
                            </p:par>
                            <p:par>
                              <p:cTn id="87" fill="hold">
                                <p:stCondLst>
                                  <p:cond delay="6500"/>
                                </p:stCondLst>
                                <p:childTnLst>
                                  <p:par>
                                    <p:cTn id="88" presetID="2" presetClass="entr" presetSubtype="2" fill="hold" grpId="0" nodeType="afterEffect" p14:presetBounceEnd="56667">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14:bounceEnd="56667">
                                          <p:cBhvr additive="base">
                                            <p:cTn id="90" dur="300" fill="hold"/>
                                            <p:tgtEl>
                                              <p:spTgt spid="22"/>
                                            </p:tgtEl>
                                            <p:attrNameLst>
                                              <p:attrName>ppt_x</p:attrName>
                                            </p:attrNameLst>
                                          </p:cBhvr>
                                          <p:tavLst>
                                            <p:tav tm="0">
                                              <p:val>
                                                <p:strVal val="1+#ppt_w/2"/>
                                              </p:val>
                                            </p:tav>
                                            <p:tav tm="100000">
                                              <p:val>
                                                <p:strVal val="#ppt_x"/>
                                              </p:val>
                                            </p:tav>
                                          </p:tavLst>
                                        </p:anim>
                                        <p:anim calcmode="lin" valueType="num" p14:bounceEnd="56667">
                                          <p:cBhvr additive="base">
                                            <p:cTn id="91" dur="300" fill="hold"/>
                                            <p:tgtEl>
                                              <p:spTgt spid="22"/>
                                            </p:tgtEl>
                                            <p:attrNameLst>
                                              <p:attrName>ppt_y</p:attrName>
                                            </p:attrNameLst>
                                          </p:cBhvr>
                                          <p:tavLst>
                                            <p:tav tm="0">
                                              <p:val>
                                                <p:strVal val="#ppt_y"/>
                                              </p:val>
                                            </p:tav>
                                            <p:tav tm="100000">
                                              <p:val>
                                                <p:strVal val="#ppt_y"/>
                                              </p:val>
                                            </p:tav>
                                          </p:tavLst>
                                        </p:anim>
                                      </p:childTnLst>
                                    </p:cTn>
                                  </p:par>
                                </p:childTnLst>
                              </p:cTn>
                            </p:par>
                            <p:par>
                              <p:cTn id="92" fill="hold">
                                <p:stCondLst>
                                  <p:cond delay="6800"/>
                                </p:stCondLst>
                                <p:childTnLst>
                                  <p:par>
                                    <p:cTn id="93" presetID="22" presetClass="entr" presetSubtype="2" fill="hold"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right)">
                                          <p:cBhvr>
                                            <p:cTn id="95" dur="300"/>
                                            <p:tgtEl>
                                              <p:spTgt spid="23"/>
                                            </p:tgtEl>
                                          </p:cBhvr>
                                        </p:animEffect>
                                      </p:childTnLst>
                                    </p:cTn>
                                  </p:par>
                                </p:childTnLst>
                              </p:cTn>
                            </p:par>
                            <p:par>
                              <p:cTn id="96" fill="hold">
                                <p:stCondLst>
                                  <p:cond delay="7100"/>
                                </p:stCondLst>
                                <p:childTnLst>
                                  <p:par>
                                    <p:cTn id="97" presetID="2" presetClass="entr" presetSubtype="8" fill="hold" grpId="0" nodeType="afterEffect" p14:presetBounceEnd="56667">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14:bounceEnd="56667">
                                          <p:cBhvr additive="base">
                                            <p:cTn id="99" dur="300" fill="hold"/>
                                            <p:tgtEl>
                                              <p:spTgt spid="24"/>
                                            </p:tgtEl>
                                            <p:attrNameLst>
                                              <p:attrName>ppt_x</p:attrName>
                                            </p:attrNameLst>
                                          </p:cBhvr>
                                          <p:tavLst>
                                            <p:tav tm="0">
                                              <p:val>
                                                <p:strVal val="0-#ppt_w/2"/>
                                              </p:val>
                                            </p:tav>
                                            <p:tav tm="100000">
                                              <p:val>
                                                <p:strVal val="#ppt_x"/>
                                              </p:val>
                                            </p:tav>
                                          </p:tavLst>
                                        </p:anim>
                                        <p:anim calcmode="lin" valueType="num" p14:bounceEnd="56667">
                                          <p:cBhvr additive="base">
                                            <p:cTn id="100"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13" grpId="0"/>
          <p:bldP spid="13" grpId="1"/>
          <p:bldP spid="14" grpId="0"/>
          <p:bldP spid="14" grpId="1"/>
          <p:bldP spid="15" grpId="0"/>
          <p:bldP spid="15" grpId="1"/>
          <p:bldP spid="16" grpId="0"/>
          <p:bldP spid="16" grpId="1"/>
          <p:bldP spid="18" grpId="0"/>
          <p:bldP spid="20" grpId="0"/>
          <p:bldP spid="2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100" fill="hold"/>
                                            <p:tgtEl>
                                              <p:spTgt spid="7"/>
                                            </p:tgtEl>
                                            <p:attrNameLst>
                                              <p:attrName>ppt_w</p:attrName>
                                            </p:attrNameLst>
                                          </p:cBhvr>
                                          <p:tavLst>
                                            <p:tav tm="0">
                                              <p:val>
                                                <p:fltVal val="0"/>
                                              </p:val>
                                            </p:tav>
                                            <p:tav tm="100000">
                                              <p:val>
                                                <p:strVal val="#ppt_w"/>
                                              </p:val>
                                            </p:tav>
                                          </p:tavLst>
                                        </p:anim>
                                        <p:anim calcmode="lin" valueType="num">
                                          <p:cBhvr>
                                            <p:cTn id="23" dur="1100" fill="hold"/>
                                            <p:tgtEl>
                                              <p:spTgt spid="7"/>
                                            </p:tgtEl>
                                            <p:attrNameLst>
                                              <p:attrName>ppt_h</p:attrName>
                                            </p:attrNameLst>
                                          </p:cBhvr>
                                          <p:tavLst>
                                            <p:tav tm="0">
                                              <p:val>
                                                <p:fltVal val="0"/>
                                              </p:val>
                                            </p:tav>
                                            <p:tav tm="100000">
                                              <p:val>
                                                <p:strVal val="#ppt_h"/>
                                              </p:val>
                                            </p:tav>
                                          </p:tavLst>
                                        </p:anim>
                                        <p:animEffect transition="in" filter="fade">
                                          <p:cBhvr>
                                            <p:cTn id="24" dur="1100"/>
                                            <p:tgtEl>
                                              <p:spTgt spid="7"/>
                                            </p:tgtEl>
                                          </p:cBhvr>
                                        </p:animEffect>
                                      </p:childTnLst>
                                    </p:cTn>
                                  </p:par>
                                  <p:par>
                                    <p:cTn id="25" presetID="8" presetClass="emph" presetSubtype="0" fill="hold" nodeType="withEffect">
                                      <p:stCondLst>
                                        <p:cond delay="0"/>
                                      </p:stCondLst>
                                      <p:childTnLst>
                                        <p:animRot by="21600000">
                                          <p:cBhvr>
                                            <p:cTn id="26" dur="1600" fill="hold"/>
                                            <p:tgtEl>
                                              <p:spTgt spid="7"/>
                                            </p:tgtEl>
                                            <p:attrNameLst>
                                              <p:attrName>r</p:attrName>
                                            </p:attrNameLst>
                                          </p:cBhvr>
                                        </p:animRot>
                                      </p:childTnLst>
                                    </p:cTn>
                                  </p:par>
                                </p:childTnLst>
                              </p:cTn>
                            </p:par>
                            <p:par>
                              <p:cTn id="27" fill="hold">
                                <p:stCondLst>
                                  <p:cond delay="31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6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200" fill="hold"/>
                                            <p:tgtEl>
                                              <p:spTgt spid="13"/>
                                            </p:tgtEl>
                                            <p:attrNameLst>
                                              <p:attrName>ppt_w</p:attrName>
                                            </p:attrNameLst>
                                          </p:cBhvr>
                                          <p:tavLst>
                                            <p:tav tm="0">
                                              <p:val>
                                                <p:fltVal val="0"/>
                                              </p:val>
                                            </p:tav>
                                            <p:tav tm="100000">
                                              <p:val>
                                                <p:strVal val="#ppt_w"/>
                                              </p:val>
                                            </p:tav>
                                          </p:tavLst>
                                        </p:anim>
                                        <p:anim calcmode="lin" valueType="num">
                                          <p:cBhvr>
                                            <p:cTn id="37" dur="200" fill="hold"/>
                                            <p:tgtEl>
                                              <p:spTgt spid="13"/>
                                            </p:tgtEl>
                                            <p:attrNameLst>
                                              <p:attrName>ppt_h</p:attrName>
                                            </p:attrNameLst>
                                          </p:cBhvr>
                                          <p:tavLst>
                                            <p:tav tm="0">
                                              <p:val>
                                                <p:fltVal val="0"/>
                                              </p:val>
                                            </p:tav>
                                            <p:tav tm="100000">
                                              <p:val>
                                                <p:strVal val="#ppt_h"/>
                                              </p:val>
                                            </p:tav>
                                          </p:tavLst>
                                        </p:anim>
                                        <p:animEffect transition="in" filter="fade">
                                          <p:cBhvr>
                                            <p:cTn id="38" dur="200"/>
                                            <p:tgtEl>
                                              <p:spTgt spid="13"/>
                                            </p:tgtEl>
                                          </p:cBhvr>
                                        </p:animEffect>
                                      </p:childTnLst>
                                    </p:cTn>
                                  </p:par>
                                  <p:par>
                                    <p:cTn id="39" presetID="6" presetClass="emph" presetSubtype="0" autoRev="1" fill="hold" grpId="1" nodeType="withEffect">
                                      <p:stCondLst>
                                        <p:cond delay="150"/>
                                      </p:stCondLst>
                                      <p:childTnLst>
                                        <p:animScale>
                                          <p:cBhvr>
                                            <p:cTn id="40" dur="100" fill="hold"/>
                                            <p:tgtEl>
                                              <p:spTgt spid="13"/>
                                            </p:tgtEl>
                                          </p:cBhvr>
                                          <p:by x="130000" y="130000"/>
                                        </p:animScale>
                                      </p:childTnLst>
                                    </p:cTn>
                                  </p:par>
                                </p:childTnLst>
                              </p:cTn>
                            </p:par>
                            <p:par>
                              <p:cTn id="41" fill="hold">
                                <p:stCondLst>
                                  <p:cond delay="3950"/>
                                </p:stCondLst>
                                <p:childTnLst>
                                  <p:par>
                                    <p:cTn id="42" presetID="53" presetClass="entr" presetSubtype="16"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200" fill="hold"/>
                                            <p:tgtEl>
                                              <p:spTgt spid="14"/>
                                            </p:tgtEl>
                                            <p:attrNameLst>
                                              <p:attrName>ppt_w</p:attrName>
                                            </p:attrNameLst>
                                          </p:cBhvr>
                                          <p:tavLst>
                                            <p:tav tm="0">
                                              <p:val>
                                                <p:fltVal val="0"/>
                                              </p:val>
                                            </p:tav>
                                            <p:tav tm="100000">
                                              <p:val>
                                                <p:strVal val="#ppt_w"/>
                                              </p:val>
                                            </p:tav>
                                          </p:tavLst>
                                        </p:anim>
                                        <p:anim calcmode="lin" valueType="num">
                                          <p:cBhvr>
                                            <p:cTn id="45" dur="200" fill="hold"/>
                                            <p:tgtEl>
                                              <p:spTgt spid="14"/>
                                            </p:tgtEl>
                                            <p:attrNameLst>
                                              <p:attrName>ppt_h</p:attrName>
                                            </p:attrNameLst>
                                          </p:cBhvr>
                                          <p:tavLst>
                                            <p:tav tm="0">
                                              <p:val>
                                                <p:fltVal val="0"/>
                                              </p:val>
                                            </p:tav>
                                            <p:tav tm="100000">
                                              <p:val>
                                                <p:strVal val="#ppt_h"/>
                                              </p:val>
                                            </p:tav>
                                          </p:tavLst>
                                        </p:anim>
                                        <p:animEffect transition="in" filter="fade">
                                          <p:cBhvr>
                                            <p:cTn id="46" dur="200"/>
                                            <p:tgtEl>
                                              <p:spTgt spid="14"/>
                                            </p:tgtEl>
                                          </p:cBhvr>
                                        </p:animEffect>
                                      </p:childTnLst>
                                    </p:cTn>
                                  </p:par>
                                  <p:par>
                                    <p:cTn id="47" presetID="6" presetClass="emph" presetSubtype="0" autoRev="1" fill="hold" grpId="1" nodeType="withEffect">
                                      <p:stCondLst>
                                        <p:cond delay="150"/>
                                      </p:stCondLst>
                                      <p:childTnLst>
                                        <p:animScale>
                                          <p:cBhvr>
                                            <p:cTn id="48" dur="100" fill="hold"/>
                                            <p:tgtEl>
                                              <p:spTgt spid="14"/>
                                            </p:tgtEl>
                                          </p:cBhvr>
                                          <p:by x="130000" y="130000"/>
                                        </p:animScale>
                                      </p:childTnLst>
                                    </p:cTn>
                                  </p:par>
                                </p:childTnLst>
                              </p:cTn>
                            </p:par>
                            <p:par>
                              <p:cTn id="49" fill="hold">
                                <p:stCondLst>
                                  <p:cond delay="43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00" fill="hold"/>
                                            <p:tgtEl>
                                              <p:spTgt spid="15"/>
                                            </p:tgtEl>
                                            <p:attrNameLst>
                                              <p:attrName>ppt_w</p:attrName>
                                            </p:attrNameLst>
                                          </p:cBhvr>
                                          <p:tavLst>
                                            <p:tav tm="0">
                                              <p:val>
                                                <p:fltVal val="0"/>
                                              </p:val>
                                            </p:tav>
                                            <p:tav tm="100000">
                                              <p:val>
                                                <p:strVal val="#ppt_w"/>
                                              </p:val>
                                            </p:tav>
                                          </p:tavLst>
                                        </p:anim>
                                        <p:anim calcmode="lin" valueType="num">
                                          <p:cBhvr>
                                            <p:cTn id="53" dur="200" fill="hold"/>
                                            <p:tgtEl>
                                              <p:spTgt spid="15"/>
                                            </p:tgtEl>
                                            <p:attrNameLst>
                                              <p:attrName>ppt_h</p:attrName>
                                            </p:attrNameLst>
                                          </p:cBhvr>
                                          <p:tavLst>
                                            <p:tav tm="0">
                                              <p:val>
                                                <p:fltVal val="0"/>
                                              </p:val>
                                            </p:tav>
                                            <p:tav tm="100000">
                                              <p:val>
                                                <p:strVal val="#ppt_h"/>
                                              </p:val>
                                            </p:tav>
                                          </p:tavLst>
                                        </p:anim>
                                        <p:animEffect transition="in" filter="fade">
                                          <p:cBhvr>
                                            <p:cTn id="54" dur="200"/>
                                            <p:tgtEl>
                                              <p:spTgt spid="15"/>
                                            </p:tgtEl>
                                          </p:cBhvr>
                                        </p:animEffect>
                                      </p:childTnLst>
                                    </p:cTn>
                                  </p:par>
                                  <p:par>
                                    <p:cTn id="55" presetID="6" presetClass="emph" presetSubtype="0" autoRev="1" fill="hold" grpId="1" nodeType="withEffect">
                                      <p:stCondLst>
                                        <p:cond delay="150"/>
                                      </p:stCondLst>
                                      <p:childTnLst>
                                        <p:animScale>
                                          <p:cBhvr>
                                            <p:cTn id="56" dur="100" fill="hold"/>
                                            <p:tgtEl>
                                              <p:spTgt spid="15"/>
                                            </p:tgtEl>
                                          </p:cBhvr>
                                          <p:by x="130000" y="130000"/>
                                        </p:animScale>
                                      </p:childTnLst>
                                    </p:cTn>
                                  </p:par>
                                </p:childTnLst>
                              </p:cTn>
                            </p:par>
                            <p:par>
                              <p:cTn id="57" fill="hold">
                                <p:stCondLst>
                                  <p:cond delay="4650"/>
                                </p:stCondLst>
                                <p:childTnLst>
                                  <p:par>
                                    <p:cTn id="58" presetID="53" presetClass="entr" presetSubtype="16"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200" fill="hold"/>
                                            <p:tgtEl>
                                              <p:spTgt spid="16"/>
                                            </p:tgtEl>
                                            <p:attrNameLst>
                                              <p:attrName>ppt_w</p:attrName>
                                            </p:attrNameLst>
                                          </p:cBhvr>
                                          <p:tavLst>
                                            <p:tav tm="0">
                                              <p:val>
                                                <p:fltVal val="0"/>
                                              </p:val>
                                            </p:tav>
                                            <p:tav tm="100000">
                                              <p:val>
                                                <p:strVal val="#ppt_w"/>
                                              </p:val>
                                            </p:tav>
                                          </p:tavLst>
                                        </p:anim>
                                        <p:anim calcmode="lin" valueType="num">
                                          <p:cBhvr>
                                            <p:cTn id="61" dur="200" fill="hold"/>
                                            <p:tgtEl>
                                              <p:spTgt spid="16"/>
                                            </p:tgtEl>
                                            <p:attrNameLst>
                                              <p:attrName>ppt_h</p:attrName>
                                            </p:attrNameLst>
                                          </p:cBhvr>
                                          <p:tavLst>
                                            <p:tav tm="0">
                                              <p:val>
                                                <p:fltVal val="0"/>
                                              </p:val>
                                            </p:tav>
                                            <p:tav tm="100000">
                                              <p:val>
                                                <p:strVal val="#ppt_h"/>
                                              </p:val>
                                            </p:tav>
                                          </p:tavLst>
                                        </p:anim>
                                        <p:animEffect transition="in" filter="fade">
                                          <p:cBhvr>
                                            <p:cTn id="62" dur="200"/>
                                            <p:tgtEl>
                                              <p:spTgt spid="16"/>
                                            </p:tgtEl>
                                          </p:cBhvr>
                                        </p:animEffect>
                                      </p:childTnLst>
                                    </p:cTn>
                                  </p:par>
                                  <p:par>
                                    <p:cTn id="63" presetID="6" presetClass="emph" presetSubtype="0" autoRev="1" fill="hold" grpId="1" nodeType="withEffect">
                                      <p:stCondLst>
                                        <p:cond delay="150"/>
                                      </p:stCondLst>
                                      <p:childTnLst>
                                        <p:animScale>
                                          <p:cBhvr>
                                            <p:cTn id="64" dur="100" fill="hold"/>
                                            <p:tgtEl>
                                              <p:spTgt spid="16"/>
                                            </p:tgtEl>
                                          </p:cBhvr>
                                          <p:by x="130000" y="130000"/>
                                        </p:animScale>
                                      </p:childTnLst>
                                    </p:cTn>
                                  </p:par>
                                </p:childTnLst>
                              </p:cTn>
                            </p:par>
                            <p:par>
                              <p:cTn id="65" fill="hold">
                                <p:stCondLst>
                                  <p:cond delay="50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300"/>
                                            <p:tgtEl>
                                              <p:spTgt spid="17"/>
                                            </p:tgtEl>
                                          </p:cBhvr>
                                        </p:animEffect>
                                      </p:childTnLst>
                                    </p:cTn>
                                  </p:par>
                                </p:childTnLst>
                              </p:cTn>
                            </p:par>
                            <p:par>
                              <p:cTn id="69" fill="hold">
                                <p:stCondLst>
                                  <p:cond delay="5300"/>
                                </p:stCondLst>
                                <p:childTnLst>
                                  <p:par>
                                    <p:cTn id="70" presetID="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300" fill="hold"/>
                                            <p:tgtEl>
                                              <p:spTgt spid="18"/>
                                            </p:tgtEl>
                                            <p:attrNameLst>
                                              <p:attrName>ppt_x</p:attrName>
                                            </p:attrNameLst>
                                          </p:cBhvr>
                                          <p:tavLst>
                                            <p:tav tm="0">
                                              <p:val>
                                                <p:strVal val="0-#ppt_w/2"/>
                                              </p:val>
                                            </p:tav>
                                            <p:tav tm="100000">
                                              <p:val>
                                                <p:strVal val="#ppt_x"/>
                                              </p:val>
                                            </p:tav>
                                          </p:tavLst>
                                        </p:anim>
                                        <p:anim calcmode="lin" valueType="num">
                                          <p:cBhvr additive="base">
                                            <p:cTn id="73" dur="3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5600"/>
                                </p:stCondLst>
                                <p:childTnLst>
                                  <p:par>
                                    <p:cTn id="75" presetID="22" presetClass="entr" presetSubtype="8"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300"/>
                                            <p:tgtEl>
                                              <p:spTgt spid="19"/>
                                            </p:tgtEl>
                                          </p:cBhvr>
                                        </p:animEffect>
                                      </p:childTnLst>
                                    </p:cTn>
                                  </p:par>
                                </p:childTnLst>
                              </p:cTn>
                            </p:par>
                            <p:par>
                              <p:cTn id="78" fill="hold">
                                <p:stCondLst>
                                  <p:cond delay="59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300" fill="hold"/>
                                            <p:tgtEl>
                                              <p:spTgt spid="20"/>
                                            </p:tgtEl>
                                            <p:attrNameLst>
                                              <p:attrName>ppt_x</p:attrName>
                                            </p:attrNameLst>
                                          </p:cBhvr>
                                          <p:tavLst>
                                            <p:tav tm="0">
                                              <p:val>
                                                <p:strVal val="1+#ppt_w/2"/>
                                              </p:val>
                                            </p:tav>
                                            <p:tav tm="100000">
                                              <p:val>
                                                <p:strVal val="#ppt_x"/>
                                              </p:val>
                                            </p:tav>
                                          </p:tavLst>
                                        </p:anim>
                                        <p:anim calcmode="lin" valueType="num">
                                          <p:cBhvr additive="base">
                                            <p:cTn id="82" dur="3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6200"/>
                                </p:stCondLst>
                                <p:childTnLst>
                                  <p:par>
                                    <p:cTn id="84" presetID="22" presetClass="entr" presetSubtype="8"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300"/>
                                            <p:tgtEl>
                                              <p:spTgt spid="21"/>
                                            </p:tgtEl>
                                          </p:cBhvr>
                                        </p:animEffect>
                                      </p:childTnLst>
                                    </p:cTn>
                                  </p:par>
                                </p:childTnLst>
                              </p:cTn>
                            </p:par>
                            <p:par>
                              <p:cTn id="87" fill="hold">
                                <p:stCondLst>
                                  <p:cond delay="6500"/>
                                </p:stCondLst>
                                <p:childTnLst>
                                  <p:par>
                                    <p:cTn id="88" presetID="2" presetClass="entr" presetSubtype="2"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300" fill="hold"/>
                                            <p:tgtEl>
                                              <p:spTgt spid="22"/>
                                            </p:tgtEl>
                                            <p:attrNameLst>
                                              <p:attrName>ppt_x</p:attrName>
                                            </p:attrNameLst>
                                          </p:cBhvr>
                                          <p:tavLst>
                                            <p:tav tm="0">
                                              <p:val>
                                                <p:strVal val="1+#ppt_w/2"/>
                                              </p:val>
                                            </p:tav>
                                            <p:tav tm="100000">
                                              <p:val>
                                                <p:strVal val="#ppt_x"/>
                                              </p:val>
                                            </p:tav>
                                          </p:tavLst>
                                        </p:anim>
                                        <p:anim calcmode="lin" valueType="num">
                                          <p:cBhvr additive="base">
                                            <p:cTn id="91" dur="300" fill="hold"/>
                                            <p:tgtEl>
                                              <p:spTgt spid="22"/>
                                            </p:tgtEl>
                                            <p:attrNameLst>
                                              <p:attrName>ppt_y</p:attrName>
                                            </p:attrNameLst>
                                          </p:cBhvr>
                                          <p:tavLst>
                                            <p:tav tm="0">
                                              <p:val>
                                                <p:strVal val="#ppt_y"/>
                                              </p:val>
                                            </p:tav>
                                            <p:tav tm="100000">
                                              <p:val>
                                                <p:strVal val="#ppt_y"/>
                                              </p:val>
                                            </p:tav>
                                          </p:tavLst>
                                        </p:anim>
                                      </p:childTnLst>
                                    </p:cTn>
                                  </p:par>
                                </p:childTnLst>
                              </p:cTn>
                            </p:par>
                            <p:par>
                              <p:cTn id="92" fill="hold">
                                <p:stCondLst>
                                  <p:cond delay="6800"/>
                                </p:stCondLst>
                                <p:childTnLst>
                                  <p:par>
                                    <p:cTn id="93" presetID="22" presetClass="entr" presetSubtype="2" fill="hold"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right)">
                                          <p:cBhvr>
                                            <p:cTn id="95" dur="300"/>
                                            <p:tgtEl>
                                              <p:spTgt spid="23"/>
                                            </p:tgtEl>
                                          </p:cBhvr>
                                        </p:animEffect>
                                      </p:childTnLst>
                                    </p:cTn>
                                  </p:par>
                                </p:childTnLst>
                              </p:cTn>
                            </p:par>
                            <p:par>
                              <p:cTn id="96" fill="hold">
                                <p:stCondLst>
                                  <p:cond delay="7100"/>
                                </p:stCondLst>
                                <p:childTnLst>
                                  <p:par>
                                    <p:cTn id="97" presetID="2" presetClass="entr" presetSubtype="8"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300" fill="hold"/>
                                            <p:tgtEl>
                                              <p:spTgt spid="24"/>
                                            </p:tgtEl>
                                            <p:attrNameLst>
                                              <p:attrName>ppt_x</p:attrName>
                                            </p:attrNameLst>
                                          </p:cBhvr>
                                          <p:tavLst>
                                            <p:tav tm="0">
                                              <p:val>
                                                <p:strVal val="0-#ppt_w/2"/>
                                              </p:val>
                                            </p:tav>
                                            <p:tav tm="100000">
                                              <p:val>
                                                <p:strVal val="#ppt_x"/>
                                              </p:val>
                                            </p:tav>
                                          </p:tavLst>
                                        </p:anim>
                                        <p:anim calcmode="lin" valueType="num">
                                          <p:cBhvr additive="base">
                                            <p:cTn id="100"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13" grpId="0"/>
          <p:bldP spid="13" grpId="1"/>
          <p:bldP spid="14" grpId="0"/>
          <p:bldP spid="14" grpId="1"/>
          <p:bldP spid="15" grpId="0"/>
          <p:bldP spid="15" grpId="1"/>
          <p:bldP spid="16" grpId="0"/>
          <p:bldP spid="16" grpId="1"/>
          <p:bldP spid="18" grpId="0"/>
          <p:bldP spid="20" grpId="0"/>
          <p:bldP spid="22" grpId="0"/>
          <p:bldP spid="2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195617" y="2211711"/>
            <a:ext cx="1671177" cy="1609411"/>
            <a:chOff x="6195615" y="2211710"/>
            <a:chExt cx="1671177" cy="1609411"/>
          </a:xfrm>
        </p:grpSpPr>
        <p:sp>
          <p:nvSpPr>
            <p:cNvPr id="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27"/>
            <p:cNvSpPr txBox="1"/>
            <p:nvPr/>
          </p:nvSpPr>
          <p:spPr>
            <a:xfrm>
              <a:off x="6876256"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05</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4901452" y="2211711"/>
            <a:ext cx="1773781" cy="1609411"/>
            <a:chOff x="4901450" y="2211710"/>
            <a:chExt cx="1773781" cy="1609411"/>
          </a:xfrm>
        </p:grpSpPr>
        <p:grpSp>
          <p:nvGrpSpPr>
            <p:cNvPr id="10" name="组合 9"/>
            <p:cNvGrpSpPr/>
            <p:nvPr/>
          </p:nvGrpSpPr>
          <p:grpSpPr>
            <a:xfrm>
              <a:off x="4901450" y="2211710"/>
              <a:ext cx="1773781" cy="1609411"/>
              <a:chOff x="1074198" y="2188917"/>
              <a:chExt cx="1773781" cy="1609411"/>
            </a:xfrm>
          </p:grpSpPr>
          <p:sp>
            <p:nvSpPr>
              <p:cNvPr id="13"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TextBox 30"/>
            <p:cNvSpPr txBox="1"/>
            <p:nvPr/>
          </p:nvSpPr>
          <p:spPr>
            <a:xfrm>
              <a:off x="5583001"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3687512" y="2211711"/>
            <a:ext cx="1773781" cy="1609411"/>
            <a:chOff x="3687510" y="2211710"/>
            <a:chExt cx="1773781" cy="1609411"/>
          </a:xfrm>
        </p:grpSpPr>
        <p:grpSp>
          <p:nvGrpSpPr>
            <p:cNvPr id="16" name="组合 15"/>
            <p:cNvGrpSpPr/>
            <p:nvPr/>
          </p:nvGrpSpPr>
          <p:grpSpPr>
            <a:xfrm>
              <a:off x="3687510" y="2211710"/>
              <a:ext cx="1773781" cy="1609411"/>
              <a:chOff x="1074198" y="2188917"/>
              <a:chExt cx="1773781" cy="1609411"/>
            </a:xfrm>
          </p:grpSpPr>
          <p:sp>
            <p:nvSpPr>
              <p:cNvPr id="18"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35"/>
            <p:cNvSpPr txBox="1"/>
            <p:nvPr/>
          </p:nvSpPr>
          <p:spPr>
            <a:xfrm>
              <a:off x="4369061"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2473573" y="2211711"/>
            <a:ext cx="1773781" cy="1609411"/>
            <a:chOff x="2473571" y="2211710"/>
            <a:chExt cx="1773781" cy="1609411"/>
          </a:xfrm>
        </p:grpSpPr>
        <p:grpSp>
          <p:nvGrpSpPr>
            <p:cNvPr id="21" name="组合 20"/>
            <p:cNvGrpSpPr/>
            <p:nvPr/>
          </p:nvGrpSpPr>
          <p:grpSpPr>
            <a:xfrm>
              <a:off x="2473571" y="2211710"/>
              <a:ext cx="1773781" cy="1609411"/>
              <a:chOff x="1074198" y="2188917"/>
              <a:chExt cx="1773781" cy="1609411"/>
            </a:xfrm>
          </p:grpSpPr>
          <p:sp>
            <p:nvSpPr>
              <p:cNvPr id="23"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40"/>
            <p:cNvSpPr txBox="1"/>
            <p:nvPr/>
          </p:nvSpPr>
          <p:spPr>
            <a:xfrm>
              <a:off x="3155122"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1259634" y="2211711"/>
            <a:ext cx="1773781" cy="1609411"/>
            <a:chOff x="1259632" y="2211710"/>
            <a:chExt cx="1773781" cy="1609411"/>
          </a:xfrm>
        </p:grpSpPr>
        <p:grpSp>
          <p:nvGrpSpPr>
            <p:cNvPr id="26" name="组合 25"/>
            <p:cNvGrpSpPr/>
            <p:nvPr/>
          </p:nvGrpSpPr>
          <p:grpSpPr>
            <a:xfrm>
              <a:off x="1259632" y="2211710"/>
              <a:ext cx="1773781" cy="1609411"/>
              <a:chOff x="1074198" y="2188917"/>
              <a:chExt cx="1773781" cy="1609411"/>
            </a:xfrm>
          </p:grpSpPr>
          <p:sp>
            <p:nvSpPr>
              <p:cNvPr id="28"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45"/>
            <p:cNvSpPr txBox="1"/>
            <p:nvPr/>
          </p:nvSpPr>
          <p:spPr>
            <a:xfrm>
              <a:off x="1941183" y="2754805"/>
              <a:ext cx="585417" cy="523220"/>
            </a:xfrm>
            <a:prstGeom prst="rect">
              <a:avLst/>
            </a:prstGeom>
            <a:noFill/>
          </p:spPr>
          <p:txBody>
            <a:bodyPr wrap="none" rtlCol="0">
              <a:spAutoFit/>
            </a:bodyPr>
            <a:lstStyle/>
            <a:p>
              <a:r>
                <a:rPr lang="en-US" altLang="zh-CN" sz="2800" dirty="0">
                  <a:solidFill>
                    <a:prstClr val="white"/>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0" name="直接连接符 29"/>
          <p:cNvCxnSpPr/>
          <p:nvPr/>
        </p:nvCxnSpPr>
        <p:spPr>
          <a:xfrm flipV="1">
            <a:off x="1619672"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1"/>
          <p:cNvSpPr>
            <a:spLocks noChangeArrowheads="1"/>
          </p:cNvSpPr>
          <p:nvPr/>
        </p:nvSpPr>
        <p:spPr bwMode="auto">
          <a:xfrm>
            <a:off x="1730252"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32" name="直接连接符 31"/>
          <p:cNvCxnSpPr/>
          <p:nvPr/>
        </p:nvCxnSpPr>
        <p:spPr>
          <a:xfrm flipV="1">
            <a:off x="2807044"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2917624" y="4024104"/>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34" name="直接连接符 33"/>
          <p:cNvCxnSpPr/>
          <p:nvPr/>
        </p:nvCxnSpPr>
        <p:spPr>
          <a:xfrm flipV="1">
            <a:off x="3869951"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1"/>
          <p:cNvSpPr>
            <a:spLocks noChangeArrowheads="1"/>
          </p:cNvSpPr>
          <p:nvPr/>
        </p:nvSpPr>
        <p:spPr bwMode="auto">
          <a:xfrm>
            <a:off x="3980531"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36" name="直接连接符 35"/>
          <p:cNvCxnSpPr/>
          <p:nvPr/>
        </p:nvCxnSpPr>
        <p:spPr>
          <a:xfrm flipV="1">
            <a:off x="5051586" y="3761307"/>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矩形 1"/>
          <p:cNvSpPr>
            <a:spLocks noChangeArrowheads="1"/>
          </p:cNvSpPr>
          <p:nvPr/>
        </p:nvSpPr>
        <p:spPr bwMode="auto">
          <a:xfrm>
            <a:off x="5162166" y="4024104"/>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cxnSp>
        <p:nvCxnSpPr>
          <p:cNvPr id="38" name="直接连接符 37"/>
          <p:cNvCxnSpPr/>
          <p:nvPr/>
        </p:nvCxnSpPr>
        <p:spPr>
          <a:xfrm flipV="1">
            <a:off x="6195615" y="1491630"/>
            <a:ext cx="0" cy="87466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1"/>
          <p:cNvSpPr>
            <a:spLocks noChangeArrowheads="1"/>
          </p:cNvSpPr>
          <p:nvPr/>
        </p:nvSpPr>
        <p:spPr bwMode="auto">
          <a:xfrm>
            <a:off x="6306195" y="1431816"/>
            <a:ext cx="1893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kern="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p>
        </p:txBody>
      </p:sp>
      <p:sp>
        <p:nvSpPr>
          <p:cNvPr id="40" name="矩形 3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7480159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12" presetClass="entr" presetSubtype="8" fill="hold"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ppt_x</p:attrName>
                                            </p:attrNameLst>
                                          </p:cBhvr>
                                          <p:tavLst>
                                            <p:tav tm="0">
                                              <p:val>
                                                <p:strVal val="#ppt_x-#ppt_w*1.125000"/>
                                              </p:val>
                                            </p:tav>
                                            <p:tav tm="100000">
                                              <p:val>
                                                <p:strVal val="#ppt_x"/>
                                              </p:val>
                                            </p:tav>
                                          </p:tavLst>
                                        </p:anim>
                                        <p:animEffect transition="in" filter="wipe(right)">
                                          <p:cBhvr>
                                            <p:cTn id="27" dur="500"/>
                                            <p:tgtEl>
                                              <p:spTgt spid="20"/>
                                            </p:tgtEl>
                                          </p:cBhvr>
                                        </p:animEffect>
                                      </p:childTnLst>
                                    </p:cTn>
                                  </p:par>
                                  <p:par>
                                    <p:cTn id="28" presetID="12" presetClass="entr" presetSubtype="8" fill="hold" nodeType="withEffect">
                                      <p:stCondLst>
                                        <p:cond delay="4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nodeType="withEffect">
                                      <p:stCondLst>
                                        <p:cond delay="6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par>
                                    <p:cTn id="36" presetID="12" presetClass="entr" presetSubtype="8" fill="hold" nodeType="withEffect">
                                      <p:stCondLst>
                                        <p:cond delay="8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2800"/>
                                </p:stCondLst>
                                <p:childTnLst>
                                  <p:par>
                                    <p:cTn id="41" presetID="2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3300"/>
                                </p:stCondLst>
                                <p:childTnLst>
                                  <p:par>
                                    <p:cTn id="45" presetID="2" presetClass="entr" presetSubtype="8" fill="hold" grpId="0" nodeType="afterEffect" p14:presetBounceEnd="50000">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14:bounceEnd="50000">
                                          <p:cBhvr additive="base">
                                            <p:cTn id="47" dur="30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48" dur="3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3600"/>
                                </p:stCondLst>
                                <p:childTnLst>
                                  <p:par>
                                    <p:cTn id="50" presetID="22" presetClass="entr" presetSubtype="4"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childTnLst>
                              </p:cTn>
                            </p:par>
                            <p:par>
                              <p:cTn id="53" fill="hold">
                                <p:stCondLst>
                                  <p:cond delay="4100"/>
                                </p:stCondLst>
                                <p:childTnLst>
                                  <p:par>
                                    <p:cTn id="54" presetID="2" presetClass="entr" presetSubtype="8" fill="hold" grpId="0" nodeType="afterEffect" p14:presetBounceEnd="50000">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14:bounceEnd="50000">
                                          <p:cBhvr additive="base">
                                            <p:cTn id="56" dur="3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57" dur="300" fill="hold"/>
                                            <p:tgtEl>
                                              <p:spTgt spid="33"/>
                                            </p:tgtEl>
                                            <p:attrNameLst>
                                              <p:attrName>ppt_y</p:attrName>
                                            </p:attrNameLst>
                                          </p:cBhvr>
                                          <p:tavLst>
                                            <p:tav tm="0">
                                              <p:val>
                                                <p:strVal val="#ppt_y"/>
                                              </p:val>
                                            </p:tav>
                                            <p:tav tm="100000">
                                              <p:val>
                                                <p:strVal val="#ppt_y"/>
                                              </p:val>
                                            </p:tav>
                                          </p:tavLst>
                                        </p:anim>
                                      </p:childTnLst>
                                    </p:cTn>
                                  </p:par>
                                </p:childTnLst>
                              </p:cTn>
                            </p:par>
                            <p:par>
                              <p:cTn id="58" fill="hold">
                                <p:stCondLst>
                                  <p:cond delay="4400"/>
                                </p:stCondLst>
                                <p:childTnLst>
                                  <p:par>
                                    <p:cTn id="59" presetID="22" presetClass="entr" presetSubtype="4"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down)">
                                          <p:cBhvr>
                                            <p:cTn id="61" dur="500"/>
                                            <p:tgtEl>
                                              <p:spTgt spid="34"/>
                                            </p:tgtEl>
                                          </p:cBhvr>
                                        </p:animEffect>
                                      </p:childTnLst>
                                    </p:cTn>
                                  </p:par>
                                </p:childTnLst>
                              </p:cTn>
                            </p:par>
                            <p:par>
                              <p:cTn id="62" fill="hold">
                                <p:stCondLst>
                                  <p:cond delay="4900"/>
                                </p:stCondLst>
                                <p:childTnLst>
                                  <p:par>
                                    <p:cTn id="63" presetID="2" presetClass="entr" presetSubtype="8" fill="hold" grpId="0" nodeType="afterEffect" p14:presetBounceEnd="50000">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14:bounceEnd="50000">
                                          <p:cBhvr additive="base">
                                            <p:cTn id="65" dur="300" fill="hold"/>
                                            <p:tgtEl>
                                              <p:spTgt spid="35"/>
                                            </p:tgtEl>
                                            <p:attrNameLst>
                                              <p:attrName>ppt_x</p:attrName>
                                            </p:attrNameLst>
                                          </p:cBhvr>
                                          <p:tavLst>
                                            <p:tav tm="0">
                                              <p:val>
                                                <p:strVal val="0-#ppt_w/2"/>
                                              </p:val>
                                            </p:tav>
                                            <p:tav tm="100000">
                                              <p:val>
                                                <p:strVal val="#ppt_x"/>
                                              </p:val>
                                            </p:tav>
                                          </p:tavLst>
                                        </p:anim>
                                        <p:anim calcmode="lin" valueType="num" p14:bounceEnd="50000">
                                          <p:cBhvr additive="base">
                                            <p:cTn id="66" dur="300" fill="hold"/>
                                            <p:tgtEl>
                                              <p:spTgt spid="35"/>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22" presetClass="entr" presetSubtype="4"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down)">
                                          <p:cBhvr>
                                            <p:cTn id="70" dur="500"/>
                                            <p:tgtEl>
                                              <p:spTgt spid="36"/>
                                            </p:tgtEl>
                                          </p:cBhvr>
                                        </p:animEffect>
                                      </p:childTnLst>
                                    </p:cTn>
                                  </p:par>
                                </p:childTnLst>
                              </p:cTn>
                            </p:par>
                            <p:par>
                              <p:cTn id="71" fill="hold">
                                <p:stCondLst>
                                  <p:cond delay="5700"/>
                                </p:stCondLst>
                                <p:childTnLst>
                                  <p:par>
                                    <p:cTn id="72" presetID="2" presetClass="entr" presetSubtype="8" fill="hold" grpId="0" nodeType="afterEffect" p14:presetBounceEnd="50000">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14:bounceEnd="50000">
                                          <p:cBhvr additive="base">
                                            <p:cTn id="74" dur="300" fill="hold"/>
                                            <p:tgtEl>
                                              <p:spTgt spid="37"/>
                                            </p:tgtEl>
                                            <p:attrNameLst>
                                              <p:attrName>ppt_x</p:attrName>
                                            </p:attrNameLst>
                                          </p:cBhvr>
                                          <p:tavLst>
                                            <p:tav tm="0">
                                              <p:val>
                                                <p:strVal val="0-#ppt_w/2"/>
                                              </p:val>
                                            </p:tav>
                                            <p:tav tm="100000">
                                              <p:val>
                                                <p:strVal val="#ppt_x"/>
                                              </p:val>
                                            </p:tav>
                                          </p:tavLst>
                                        </p:anim>
                                        <p:anim calcmode="lin" valueType="num" p14:bounceEnd="50000">
                                          <p:cBhvr additive="base">
                                            <p:cTn id="75" dur="300" fill="hold"/>
                                            <p:tgtEl>
                                              <p:spTgt spid="37"/>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22" presetClass="entr" presetSubtype="4"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down)">
                                          <p:cBhvr>
                                            <p:cTn id="79" dur="500"/>
                                            <p:tgtEl>
                                              <p:spTgt spid="38"/>
                                            </p:tgtEl>
                                          </p:cBhvr>
                                        </p:animEffect>
                                      </p:childTnLst>
                                    </p:cTn>
                                  </p:par>
                                </p:childTnLst>
                              </p:cTn>
                            </p:par>
                            <p:par>
                              <p:cTn id="80" fill="hold">
                                <p:stCondLst>
                                  <p:cond delay="6500"/>
                                </p:stCondLst>
                                <p:childTnLst>
                                  <p:par>
                                    <p:cTn id="81" presetID="2" presetClass="entr" presetSubtype="8" fill="hold" grpId="0" nodeType="afterEffect" p14:presetBounceEnd="50000">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14:bounceEnd="50000">
                                          <p:cBhvr additive="base">
                                            <p:cTn id="83" dur="3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84"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31" grpId="0"/>
          <p:bldP spid="33" grpId="0"/>
          <p:bldP spid="35" grpId="0"/>
          <p:bldP spid="37"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12" presetClass="entr" presetSubtype="8" fill="hold"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ppt_x</p:attrName>
                                            </p:attrNameLst>
                                          </p:cBhvr>
                                          <p:tavLst>
                                            <p:tav tm="0">
                                              <p:val>
                                                <p:strVal val="#ppt_x-#ppt_w*1.125000"/>
                                              </p:val>
                                            </p:tav>
                                            <p:tav tm="100000">
                                              <p:val>
                                                <p:strVal val="#ppt_x"/>
                                              </p:val>
                                            </p:tav>
                                          </p:tavLst>
                                        </p:anim>
                                        <p:animEffect transition="in" filter="wipe(right)">
                                          <p:cBhvr>
                                            <p:cTn id="27" dur="500"/>
                                            <p:tgtEl>
                                              <p:spTgt spid="20"/>
                                            </p:tgtEl>
                                          </p:cBhvr>
                                        </p:animEffect>
                                      </p:childTnLst>
                                    </p:cTn>
                                  </p:par>
                                  <p:par>
                                    <p:cTn id="28" presetID="12" presetClass="entr" presetSubtype="8" fill="hold" nodeType="withEffect">
                                      <p:stCondLst>
                                        <p:cond delay="4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nodeType="withEffect">
                                      <p:stCondLst>
                                        <p:cond delay="6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par>
                                    <p:cTn id="36" presetID="12" presetClass="entr" presetSubtype="8" fill="hold" nodeType="withEffect">
                                      <p:stCondLst>
                                        <p:cond delay="8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2800"/>
                                </p:stCondLst>
                                <p:childTnLst>
                                  <p:par>
                                    <p:cTn id="41" presetID="2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33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300" fill="hold"/>
                                            <p:tgtEl>
                                              <p:spTgt spid="31"/>
                                            </p:tgtEl>
                                            <p:attrNameLst>
                                              <p:attrName>ppt_x</p:attrName>
                                            </p:attrNameLst>
                                          </p:cBhvr>
                                          <p:tavLst>
                                            <p:tav tm="0">
                                              <p:val>
                                                <p:strVal val="0-#ppt_w/2"/>
                                              </p:val>
                                            </p:tav>
                                            <p:tav tm="100000">
                                              <p:val>
                                                <p:strVal val="#ppt_x"/>
                                              </p:val>
                                            </p:tav>
                                          </p:tavLst>
                                        </p:anim>
                                        <p:anim calcmode="lin" valueType="num">
                                          <p:cBhvr additive="base">
                                            <p:cTn id="48" dur="3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3600"/>
                                </p:stCondLst>
                                <p:childTnLst>
                                  <p:par>
                                    <p:cTn id="50" presetID="22" presetClass="entr" presetSubtype="4"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childTnLst>
                              </p:cTn>
                            </p:par>
                            <p:par>
                              <p:cTn id="53" fill="hold">
                                <p:stCondLst>
                                  <p:cond delay="4100"/>
                                </p:stCondLst>
                                <p:childTnLst>
                                  <p:par>
                                    <p:cTn id="54" presetID="2" presetClass="entr" presetSubtype="8"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300" fill="hold"/>
                                            <p:tgtEl>
                                              <p:spTgt spid="33"/>
                                            </p:tgtEl>
                                            <p:attrNameLst>
                                              <p:attrName>ppt_x</p:attrName>
                                            </p:attrNameLst>
                                          </p:cBhvr>
                                          <p:tavLst>
                                            <p:tav tm="0">
                                              <p:val>
                                                <p:strVal val="0-#ppt_w/2"/>
                                              </p:val>
                                            </p:tav>
                                            <p:tav tm="100000">
                                              <p:val>
                                                <p:strVal val="#ppt_x"/>
                                              </p:val>
                                            </p:tav>
                                          </p:tavLst>
                                        </p:anim>
                                        <p:anim calcmode="lin" valueType="num">
                                          <p:cBhvr additive="base">
                                            <p:cTn id="57" dur="300" fill="hold"/>
                                            <p:tgtEl>
                                              <p:spTgt spid="33"/>
                                            </p:tgtEl>
                                            <p:attrNameLst>
                                              <p:attrName>ppt_y</p:attrName>
                                            </p:attrNameLst>
                                          </p:cBhvr>
                                          <p:tavLst>
                                            <p:tav tm="0">
                                              <p:val>
                                                <p:strVal val="#ppt_y"/>
                                              </p:val>
                                            </p:tav>
                                            <p:tav tm="100000">
                                              <p:val>
                                                <p:strVal val="#ppt_y"/>
                                              </p:val>
                                            </p:tav>
                                          </p:tavLst>
                                        </p:anim>
                                      </p:childTnLst>
                                    </p:cTn>
                                  </p:par>
                                </p:childTnLst>
                              </p:cTn>
                            </p:par>
                            <p:par>
                              <p:cTn id="58" fill="hold">
                                <p:stCondLst>
                                  <p:cond delay="4400"/>
                                </p:stCondLst>
                                <p:childTnLst>
                                  <p:par>
                                    <p:cTn id="59" presetID="22" presetClass="entr" presetSubtype="4"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down)">
                                          <p:cBhvr>
                                            <p:cTn id="61" dur="500"/>
                                            <p:tgtEl>
                                              <p:spTgt spid="34"/>
                                            </p:tgtEl>
                                          </p:cBhvr>
                                        </p:animEffect>
                                      </p:childTnLst>
                                    </p:cTn>
                                  </p:par>
                                </p:childTnLst>
                              </p:cTn>
                            </p:par>
                            <p:par>
                              <p:cTn id="62" fill="hold">
                                <p:stCondLst>
                                  <p:cond delay="4900"/>
                                </p:stCondLst>
                                <p:childTnLst>
                                  <p:par>
                                    <p:cTn id="63" presetID="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300" fill="hold"/>
                                            <p:tgtEl>
                                              <p:spTgt spid="35"/>
                                            </p:tgtEl>
                                            <p:attrNameLst>
                                              <p:attrName>ppt_x</p:attrName>
                                            </p:attrNameLst>
                                          </p:cBhvr>
                                          <p:tavLst>
                                            <p:tav tm="0">
                                              <p:val>
                                                <p:strVal val="0-#ppt_w/2"/>
                                              </p:val>
                                            </p:tav>
                                            <p:tav tm="100000">
                                              <p:val>
                                                <p:strVal val="#ppt_x"/>
                                              </p:val>
                                            </p:tav>
                                          </p:tavLst>
                                        </p:anim>
                                        <p:anim calcmode="lin" valueType="num">
                                          <p:cBhvr additive="base">
                                            <p:cTn id="66" dur="300" fill="hold"/>
                                            <p:tgtEl>
                                              <p:spTgt spid="35"/>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22" presetClass="entr" presetSubtype="4"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down)">
                                          <p:cBhvr>
                                            <p:cTn id="70" dur="500"/>
                                            <p:tgtEl>
                                              <p:spTgt spid="36"/>
                                            </p:tgtEl>
                                          </p:cBhvr>
                                        </p:animEffect>
                                      </p:childTnLst>
                                    </p:cTn>
                                  </p:par>
                                </p:childTnLst>
                              </p:cTn>
                            </p:par>
                            <p:par>
                              <p:cTn id="71" fill="hold">
                                <p:stCondLst>
                                  <p:cond delay="5700"/>
                                </p:stCondLst>
                                <p:childTnLst>
                                  <p:par>
                                    <p:cTn id="72" presetID="2" presetClass="entr" presetSubtype="8"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300" fill="hold"/>
                                            <p:tgtEl>
                                              <p:spTgt spid="37"/>
                                            </p:tgtEl>
                                            <p:attrNameLst>
                                              <p:attrName>ppt_x</p:attrName>
                                            </p:attrNameLst>
                                          </p:cBhvr>
                                          <p:tavLst>
                                            <p:tav tm="0">
                                              <p:val>
                                                <p:strVal val="0-#ppt_w/2"/>
                                              </p:val>
                                            </p:tav>
                                            <p:tav tm="100000">
                                              <p:val>
                                                <p:strVal val="#ppt_x"/>
                                              </p:val>
                                            </p:tav>
                                          </p:tavLst>
                                        </p:anim>
                                        <p:anim calcmode="lin" valueType="num">
                                          <p:cBhvr additive="base">
                                            <p:cTn id="75" dur="300" fill="hold"/>
                                            <p:tgtEl>
                                              <p:spTgt spid="37"/>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22" presetClass="entr" presetSubtype="4"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down)">
                                          <p:cBhvr>
                                            <p:cTn id="79" dur="500"/>
                                            <p:tgtEl>
                                              <p:spTgt spid="38"/>
                                            </p:tgtEl>
                                          </p:cBhvr>
                                        </p:animEffect>
                                      </p:childTnLst>
                                    </p:cTn>
                                  </p:par>
                                </p:childTnLst>
                              </p:cTn>
                            </p:par>
                            <p:par>
                              <p:cTn id="80" fill="hold">
                                <p:stCondLst>
                                  <p:cond delay="6500"/>
                                </p:stCondLst>
                                <p:childTnLst>
                                  <p:par>
                                    <p:cTn id="81" presetID="2" presetClass="entr" presetSubtype="8"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300" fill="hold"/>
                                            <p:tgtEl>
                                              <p:spTgt spid="39"/>
                                            </p:tgtEl>
                                            <p:attrNameLst>
                                              <p:attrName>ppt_x</p:attrName>
                                            </p:attrNameLst>
                                          </p:cBhvr>
                                          <p:tavLst>
                                            <p:tav tm="0">
                                              <p:val>
                                                <p:strVal val="0-#ppt_w/2"/>
                                              </p:val>
                                            </p:tav>
                                            <p:tav tm="100000">
                                              <p:val>
                                                <p:strVal val="#ppt_x"/>
                                              </p:val>
                                            </p:tav>
                                          </p:tavLst>
                                        </p:anim>
                                        <p:anim calcmode="lin" valueType="num">
                                          <p:cBhvr additive="base">
                                            <p:cTn id="84"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31" grpId="0"/>
          <p:bldP spid="33" grpId="0"/>
          <p:bldP spid="35" grpId="0"/>
          <p:bldP spid="37" grpId="0"/>
          <p:bldP spid="3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Freeform 5"/>
          <p:cNvSpPr>
            <a:spLocks noChangeArrowheads="1"/>
          </p:cNvSpPr>
          <p:nvPr/>
        </p:nvSpPr>
        <p:spPr bwMode="auto">
          <a:xfrm>
            <a:off x="6448572" y="1440104"/>
            <a:ext cx="1062538" cy="1029235"/>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23"/>
          <p:cNvGrpSpPr/>
          <p:nvPr/>
        </p:nvGrpSpPr>
        <p:grpSpPr>
          <a:xfrm>
            <a:off x="1439606" y="1309045"/>
            <a:ext cx="737474" cy="1923669"/>
            <a:chOff x="2323305" y="2203133"/>
            <a:chExt cx="979488" cy="2554284"/>
          </a:xfrm>
          <a:solidFill>
            <a:schemeClr val="accent2"/>
          </a:solidFill>
        </p:grpSpPr>
        <p:sp>
          <p:nvSpPr>
            <p:cNvPr id="8" name="Freeform 3"/>
            <p:cNvSpPr>
              <a:spLocks noChangeArrowheads="1"/>
            </p:cNvSpPr>
            <p:nvPr/>
          </p:nvSpPr>
          <p:spPr bwMode="auto">
            <a:xfrm>
              <a:off x="2323305" y="2720656"/>
              <a:ext cx="979488" cy="2036761"/>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26"/>
          <p:cNvGrpSpPr/>
          <p:nvPr/>
        </p:nvGrpSpPr>
        <p:grpSpPr>
          <a:xfrm>
            <a:off x="3138170" y="1320082"/>
            <a:ext cx="844040" cy="1923664"/>
            <a:chOff x="5481408" y="1426062"/>
            <a:chExt cx="341669" cy="778500"/>
          </a:xfrm>
          <a:solidFill>
            <a:schemeClr val="accent3"/>
          </a:solidFill>
        </p:grpSpPr>
        <p:sp>
          <p:nvSpPr>
            <p:cNvPr id="12" name="Freeform 1"/>
            <p:cNvSpPr>
              <a:spLocks noChangeArrowheads="1"/>
            </p:cNvSpPr>
            <p:nvPr/>
          </p:nvSpPr>
          <p:spPr bwMode="auto">
            <a:xfrm>
              <a:off x="5481408" y="1565662"/>
              <a:ext cx="341669" cy="63890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 name="TextBox 29"/>
          <p:cNvSpPr txBox="1"/>
          <p:nvPr/>
        </p:nvSpPr>
        <p:spPr>
          <a:xfrm>
            <a:off x="880715" y="3402178"/>
            <a:ext cx="1873801" cy="707866"/>
          </a:xfrm>
          <a:prstGeom prst="rect">
            <a:avLst/>
          </a:prstGeom>
          <a:noFill/>
        </p:spPr>
        <p:txBody>
          <a:bodyPr wrap="square" lIns="91420" tIns="45710" rIns="91420" bIns="45710" rtlCol="0">
            <a:spAutoFit/>
          </a:bodyPr>
          <a:lstStyle/>
          <a:p>
            <a:pPr algn="ctr"/>
            <a:r>
              <a:rPr lang="en-US" sz="40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5" name="TextBox 30"/>
          <p:cNvSpPr txBox="1"/>
          <p:nvPr/>
        </p:nvSpPr>
        <p:spPr>
          <a:xfrm>
            <a:off x="2549678" y="3366397"/>
            <a:ext cx="2040527" cy="707866"/>
          </a:xfrm>
          <a:prstGeom prst="rect">
            <a:avLst/>
          </a:prstGeom>
          <a:noFill/>
        </p:spPr>
        <p:txBody>
          <a:bodyPr wrap="square" lIns="91420" tIns="45710" rIns="91420" bIns="45710" rtlCol="0">
            <a:spAutoFit/>
          </a:bodyPr>
          <a:lstStyle/>
          <a:p>
            <a:pPr algn="ctr"/>
            <a:r>
              <a:rPr lang="en-US" sz="4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65%</a:t>
            </a:r>
          </a:p>
        </p:txBody>
      </p:sp>
      <p:sp>
        <p:nvSpPr>
          <p:cNvPr id="16" name="TextBox 31"/>
          <p:cNvSpPr txBox="1"/>
          <p:nvPr/>
        </p:nvSpPr>
        <p:spPr>
          <a:xfrm>
            <a:off x="1149257" y="4166423"/>
            <a:ext cx="1187847" cy="392405"/>
          </a:xfrm>
          <a:prstGeom prst="rect">
            <a:avLst/>
          </a:prstGeom>
          <a:noFill/>
        </p:spPr>
        <p:txBody>
          <a:bodyPr wrap="square" lIns="0" tIns="45710" rIns="0" bIns="0" rtlCol="0">
            <a:spAutoFit/>
          </a:bodyPr>
          <a:lstStyle/>
          <a:p>
            <a:pPr algn="ctr"/>
            <a:r>
              <a:rPr lang="zh-CN" altLang="en-US"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a:t>
            </a:r>
            <a:endParaRPr lang="en-US" altLang="zh-CN" sz="78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32"/>
          <p:cNvSpPr txBox="1"/>
          <p:nvPr/>
        </p:nvSpPr>
        <p:spPr>
          <a:xfrm>
            <a:off x="2931656" y="4178032"/>
            <a:ext cx="1223540" cy="392405"/>
          </a:xfrm>
          <a:prstGeom prst="rect">
            <a:avLst/>
          </a:prstGeom>
          <a:noFill/>
        </p:spPr>
        <p:txBody>
          <a:bodyPr wrap="square" lIns="0" tIns="45710" rIns="0" bIns="0" rtlCol="0">
            <a:spAutoFit/>
          </a:bodyPr>
          <a:lstStyle/>
          <a:p>
            <a:pPr algn="ctr"/>
            <a:r>
              <a:rPr lang="zh-CN" altLang="en-US"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顶部“开始”面板中可以对字体、字号、颜色、行距等进行修改</a:t>
            </a:r>
            <a:r>
              <a:rPr lang="en-US" altLang="zh-CN"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75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顶部 </a:t>
            </a:r>
            <a:endParaRPr lang="en-US" altLang="zh-CN" sz="78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33"/>
          <p:cNvSpPr txBox="1"/>
          <p:nvPr/>
        </p:nvSpPr>
        <p:spPr>
          <a:xfrm>
            <a:off x="1344102" y="3288802"/>
            <a:ext cx="963586" cy="215433"/>
          </a:xfrm>
          <a:prstGeom prst="rect">
            <a:avLst/>
          </a:prstGeom>
          <a:noFill/>
        </p:spPr>
        <p:txBody>
          <a:bodyPr wrap="square" lIns="0" tIns="45710" rIns="0" bIns="0" rtlCol="0">
            <a:spAutoFit/>
          </a:bodyPr>
          <a:lstStyle/>
          <a:p>
            <a:pPr algn="ctr"/>
            <a:r>
              <a:rPr lang="zh-CN" altLang="en-US" sz="11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en-US" sz="11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34"/>
          <p:cNvSpPr txBox="1"/>
          <p:nvPr/>
        </p:nvSpPr>
        <p:spPr>
          <a:xfrm>
            <a:off x="3071991" y="3281393"/>
            <a:ext cx="963586" cy="215433"/>
          </a:xfrm>
          <a:prstGeom prst="rect">
            <a:avLst/>
          </a:prstGeom>
          <a:noFill/>
        </p:spPr>
        <p:txBody>
          <a:bodyPr wrap="square" lIns="0" tIns="45710" rIns="0" bIns="0" rtlCol="0">
            <a:spAutoFit/>
          </a:bodyPr>
          <a:lstStyle/>
          <a:p>
            <a:pPr algn="ctr"/>
            <a:r>
              <a:rPr lang="zh-CN" altLang="en-US" sz="11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添加小标题</a:t>
            </a:r>
            <a:endParaRPr lang="en-US" sz="11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6"/>
          <p:cNvSpPr>
            <a:spLocks noChangeArrowheads="1"/>
          </p:cNvSpPr>
          <p:nvPr/>
        </p:nvSpPr>
        <p:spPr bwMode="auto">
          <a:xfrm>
            <a:off x="5391500" y="1436696"/>
            <a:ext cx="1178081" cy="1029235"/>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chemeClr val="accent2"/>
          </a:solidFill>
          <a:ln>
            <a:noFill/>
          </a:ln>
          <a:effectLs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7"/>
          <p:cNvSpPr>
            <a:spLocks noChangeArrowheads="1"/>
          </p:cNvSpPr>
          <p:nvPr/>
        </p:nvSpPr>
        <p:spPr bwMode="auto">
          <a:xfrm>
            <a:off x="4948842" y="1874004"/>
            <a:ext cx="1028967" cy="1062814"/>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
          <p:cNvSpPr>
            <a:spLocks noChangeArrowheads="1"/>
          </p:cNvSpPr>
          <p:nvPr/>
        </p:nvSpPr>
        <p:spPr bwMode="auto">
          <a:xfrm>
            <a:off x="4948842" y="2814996"/>
            <a:ext cx="1028967" cy="1178389"/>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9"/>
          <p:cNvSpPr>
            <a:spLocks noChangeArrowheads="1"/>
          </p:cNvSpPr>
          <p:nvPr/>
        </p:nvSpPr>
        <p:spPr bwMode="auto">
          <a:xfrm>
            <a:off x="5391500" y="3406923"/>
            <a:ext cx="1057073" cy="1029235"/>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0"/>
          <p:cNvSpPr>
            <a:spLocks noChangeArrowheads="1"/>
          </p:cNvSpPr>
          <p:nvPr/>
        </p:nvSpPr>
        <p:spPr bwMode="auto">
          <a:xfrm>
            <a:off x="6326002" y="3406923"/>
            <a:ext cx="1183547" cy="1029235"/>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1"/>
          <p:cNvSpPr>
            <a:spLocks noChangeArrowheads="1"/>
          </p:cNvSpPr>
          <p:nvPr/>
        </p:nvSpPr>
        <p:spPr bwMode="auto">
          <a:xfrm>
            <a:off x="6917513" y="2938166"/>
            <a:ext cx="1028967" cy="1057348"/>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2"/>
          <p:cNvSpPr>
            <a:spLocks noChangeArrowheads="1"/>
          </p:cNvSpPr>
          <p:nvPr/>
        </p:nvSpPr>
        <p:spPr bwMode="auto">
          <a:xfrm>
            <a:off x="6918156" y="1877377"/>
            <a:ext cx="1028967" cy="1183854"/>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chemeClr val="accent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3"/>
          <p:cNvSpPr>
            <a:spLocks noChangeArrowheads="1"/>
          </p:cNvSpPr>
          <p:nvPr/>
        </p:nvSpPr>
        <p:spPr bwMode="auto">
          <a:xfrm>
            <a:off x="7144960" y="2056735"/>
            <a:ext cx="182685" cy="177266"/>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8" name="Straight Connector 37"/>
          <p:cNvCxnSpPr/>
          <p:nvPr/>
        </p:nvCxnSpPr>
        <p:spPr>
          <a:xfrm>
            <a:off x="4576763" y="1535188"/>
            <a:ext cx="0" cy="2809007"/>
          </a:xfrm>
          <a:prstGeom prst="line">
            <a:avLst/>
          </a:prstGeom>
          <a:ln>
            <a:solidFill>
              <a:schemeClr val="bg1">
                <a:lumMod val="75000"/>
              </a:schemeClr>
            </a:solidFill>
            <a:prstDash val="dash"/>
            <a:headEnd type="diamond"/>
            <a:tailEnd type="triangle"/>
          </a:ln>
        </p:spPr>
        <p:style>
          <a:lnRef idx="1">
            <a:schemeClr val="accent1"/>
          </a:lnRef>
          <a:fillRef idx="0">
            <a:schemeClr val="accent1"/>
          </a:fillRef>
          <a:effectRef idx="0">
            <a:schemeClr val="accent1"/>
          </a:effectRef>
          <a:fontRef idx="minor">
            <a:schemeClr val="tx1"/>
          </a:fontRef>
        </p:style>
      </p:cxnSp>
      <p:sp>
        <p:nvSpPr>
          <p:cNvPr id="29" name="Freeform 41"/>
          <p:cNvSpPr>
            <a:spLocks noEditPoints="1"/>
          </p:cNvSpPr>
          <p:nvPr/>
        </p:nvSpPr>
        <p:spPr bwMode="auto">
          <a:xfrm>
            <a:off x="5817036" y="3839308"/>
            <a:ext cx="410604" cy="308151"/>
          </a:xfrm>
          <a:custGeom>
            <a:avLst/>
            <a:gdLst>
              <a:gd name="T0" fmla="*/ 899 w 1092"/>
              <a:gd name="T1" fmla="*/ 20 h 819"/>
              <a:gd name="T2" fmla="*/ 242 w 1092"/>
              <a:gd name="T3" fmla="*/ 0 h 819"/>
              <a:gd name="T4" fmla="*/ 20 w 1092"/>
              <a:gd name="T5" fmla="*/ 193 h 819"/>
              <a:gd name="T6" fmla="*/ 17 w 1092"/>
              <a:gd name="T7" fmla="*/ 287 h 819"/>
              <a:gd name="T8" fmla="*/ 546 w 1092"/>
              <a:gd name="T9" fmla="*/ 819 h 819"/>
              <a:gd name="T10" fmla="*/ 1075 w 1092"/>
              <a:gd name="T11" fmla="*/ 287 h 819"/>
              <a:gd name="T12" fmla="*/ 1072 w 1092"/>
              <a:gd name="T13" fmla="*/ 193 h 819"/>
              <a:gd name="T14" fmla="*/ 470 w 1092"/>
              <a:gd name="T15" fmla="*/ 239 h 819"/>
              <a:gd name="T16" fmla="*/ 622 w 1092"/>
              <a:gd name="T17" fmla="*/ 239 h 819"/>
              <a:gd name="T18" fmla="*/ 666 w 1092"/>
              <a:gd name="T19" fmla="*/ 76 h 819"/>
              <a:gd name="T20" fmla="*/ 648 w 1092"/>
              <a:gd name="T21" fmla="*/ 217 h 819"/>
              <a:gd name="T22" fmla="*/ 444 w 1092"/>
              <a:gd name="T23" fmla="*/ 217 h 819"/>
              <a:gd name="T24" fmla="*/ 426 w 1092"/>
              <a:gd name="T25" fmla="*/ 76 h 819"/>
              <a:gd name="T26" fmla="*/ 444 w 1092"/>
              <a:gd name="T27" fmla="*/ 217 h 819"/>
              <a:gd name="T28" fmla="*/ 546 w 1092"/>
              <a:gd name="T29" fmla="*/ 698 h 819"/>
              <a:gd name="T30" fmla="*/ 631 w 1092"/>
              <a:gd name="T31" fmla="*/ 273 h 819"/>
              <a:gd name="T32" fmla="*/ 833 w 1092"/>
              <a:gd name="T33" fmla="*/ 273 h 819"/>
              <a:gd name="T34" fmla="*/ 666 w 1092"/>
              <a:gd name="T35" fmla="*/ 273 h 819"/>
              <a:gd name="T36" fmla="*/ 759 w 1092"/>
              <a:gd name="T37" fmla="*/ 169 h 819"/>
              <a:gd name="T38" fmla="*/ 675 w 1092"/>
              <a:gd name="T39" fmla="*/ 239 h 819"/>
              <a:gd name="T40" fmla="*/ 826 w 1092"/>
              <a:gd name="T41" fmla="*/ 68 h 819"/>
              <a:gd name="T42" fmla="*/ 707 w 1092"/>
              <a:gd name="T43" fmla="*/ 68 h 819"/>
              <a:gd name="T44" fmla="*/ 470 w 1092"/>
              <a:gd name="T45" fmla="*/ 68 h 819"/>
              <a:gd name="T46" fmla="*/ 546 w 1092"/>
              <a:gd name="T47" fmla="*/ 131 h 819"/>
              <a:gd name="T48" fmla="*/ 266 w 1092"/>
              <a:gd name="T49" fmla="*/ 68 h 819"/>
              <a:gd name="T50" fmla="*/ 331 w 1092"/>
              <a:gd name="T51" fmla="*/ 123 h 819"/>
              <a:gd name="T52" fmla="*/ 417 w 1092"/>
              <a:gd name="T53" fmla="*/ 239 h 819"/>
              <a:gd name="T54" fmla="*/ 333 w 1092"/>
              <a:gd name="T55" fmla="*/ 169 h 819"/>
              <a:gd name="T56" fmla="*/ 510 w 1092"/>
              <a:gd name="T57" fmla="*/ 692 h 819"/>
              <a:gd name="T58" fmla="*/ 426 w 1092"/>
              <a:gd name="T59" fmla="*/ 273 h 819"/>
              <a:gd name="T60" fmla="*/ 98 w 1092"/>
              <a:gd name="T61" fmla="*/ 273 h 819"/>
              <a:gd name="T62" fmla="*/ 434 w 1092"/>
              <a:gd name="T63" fmla="*/ 631 h 819"/>
              <a:gd name="T64" fmla="*/ 994 w 1092"/>
              <a:gd name="T65" fmla="*/ 273 h 819"/>
              <a:gd name="T66" fmla="*/ 873 w 1092"/>
              <a:gd name="T67" fmla="*/ 273 h 819"/>
              <a:gd name="T68" fmla="*/ 785 w 1092"/>
              <a:gd name="T69" fmla="*/ 147 h 819"/>
              <a:gd name="T70" fmla="*/ 1021 w 1092"/>
              <a:gd name="T71" fmla="*/ 239 h 819"/>
              <a:gd name="T72" fmla="*/ 228 w 1092"/>
              <a:gd name="T73" fmla="*/ 82 h 819"/>
              <a:gd name="T74" fmla="*/ 215 w 1092"/>
              <a:gd name="T75" fmla="*/ 239 h 819"/>
              <a:gd name="T76" fmla="*/ 228 w 1092"/>
              <a:gd name="T77" fmla="*/ 82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2" h="819">
                <a:moveTo>
                  <a:pt x="1072" y="193"/>
                </a:moveTo>
                <a:cubicBezTo>
                  <a:pt x="899" y="20"/>
                  <a:pt x="899" y="20"/>
                  <a:pt x="899" y="20"/>
                </a:cubicBezTo>
                <a:cubicBezTo>
                  <a:pt x="886" y="7"/>
                  <a:pt x="868" y="0"/>
                  <a:pt x="850" y="0"/>
                </a:cubicBezTo>
                <a:cubicBezTo>
                  <a:pt x="242" y="0"/>
                  <a:pt x="242" y="0"/>
                  <a:pt x="242" y="0"/>
                </a:cubicBezTo>
                <a:cubicBezTo>
                  <a:pt x="224" y="0"/>
                  <a:pt x="206" y="7"/>
                  <a:pt x="193" y="20"/>
                </a:cubicBezTo>
                <a:cubicBezTo>
                  <a:pt x="20" y="193"/>
                  <a:pt x="20" y="193"/>
                  <a:pt x="20" y="193"/>
                </a:cubicBezTo>
                <a:cubicBezTo>
                  <a:pt x="7" y="207"/>
                  <a:pt x="0" y="224"/>
                  <a:pt x="0" y="242"/>
                </a:cubicBezTo>
                <a:cubicBezTo>
                  <a:pt x="0" y="258"/>
                  <a:pt x="6" y="274"/>
                  <a:pt x="17" y="287"/>
                </a:cubicBezTo>
                <a:cubicBezTo>
                  <a:pt x="495" y="796"/>
                  <a:pt x="495" y="796"/>
                  <a:pt x="495" y="796"/>
                </a:cubicBezTo>
                <a:cubicBezTo>
                  <a:pt x="508" y="810"/>
                  <a:pt x="527" y="819"/>
                  <a:pt x="546" y="819"/>
                </a:cubicBezTo>
                <a:cubicBezTo>
                  <a:pt x="565" y="819"/>
                  <a:pt x="584" y="810"/>
                  <a:pt x="597" y="796"/>
                </a:cubicBezTo>
                <a:cubicBezTo>
                  <a:pt x="1075" y="287"/>
                  <a:pt x="1075" y="287"/>
                  <a:pt x="1075" y="287"/>
                </a:cubicBezTo>
                <a:cubicBezTo>
                  <a:pt x="1086" y="274"/>
                  <a:pt x="1092" y="257"/>
                  <a:pt x="1092" y="241"/>
                </a:cubicBezTo>
                <a:cubicBezTo>
                  <a:pt x="1092" y="224"/>
                  <a:pt x="1085" y="207"/>
                  <a:pt x="1072" y="193"/>
                </a:cubicBezTo>
                <a:close/>
                <a:moveTo>
                  <a:pt x="622" y="239"/>
                </a:moveTo>
                <a:cubicBezTo>
                  <a:pt x="470" y="239"/>
                  <a:pt x="470" y="239"/>
                  <a:pt x="470" y="239"/>
                </a:cubicBezTo>
                <a:cubicBezTo>
                  <a:pt x="546" y="176"/>
                  <a:pt x="546" y="176"/>
                  <a:pt x="546" y="176"/>
                </a:cubicBezTo>
                <a:lnTo>
                  <a:pt x="622" y="239"/>
                </a:lnTo>
                <a:close/>
                <a:moveTo>
                  <a:pt x="573" y="154"/>
                </a:moveTo>
                <a:cubicBezTo>
                  <a:pt x="666" y="76"/>
                  <a:pt x="666" y="76"/>
                  <a:pt x="666" y="76"/>
                </a:cubicBezTo>
                <a:cubicBezTo>
                  <a:pt x="735" y="145"/>
                  <a:pt x="735" y="145"/>
                  <a:pt x="735" y="145"/>
                </a:cubicBezTo>
                <a:cubicBezTo>
                  <a:pt x="648" y="217"/>
                  <a:pt x="648" y="217"/>
                  <a:pt x="648" y="217"/>
                </a:cubicBezTo>
                <a:lnTo>
                  <a:pt x="573" y="154"/>
                </a:lnTo>
                <a:close/>
                <a:moveTo>
                  <a:pt x="444" y="217"/>
                </a:moveTo>
                <a:cubicBezTo>
                  <a:pt x="357" y="145"/>
                  <a:pt x="357" y="145"/>
                  <a:pt x="357" y="145"/>
                </a:cubicBezTo>
                <a:cubicBezTo>
                  <a:pt x="426" y="76"/>
                  <a:pt x="426" y="76"/>
                  <a:pt x="426" y="76"/>
                </a:cubicBezTo>
                <a:cubicBezTo>
                  <a:pt x="519" y="154"/>
                  <a:pt x="519" y="154"/>
                  <a:pt x="519" y="154"/>
                </a:cubicBezTo>
                <a:lnTo>
                  <a:pt x="444" y="217"/>
                </a:lnTo>
                <a:close/>
                <a:moveTo>
                  <a:pt x="631" y="273"/>
                </a:moveTo>
                <a:cubicBezTo>
                  <a:pt x="546" y="698"/>
                  <a:pt x="546" y="698"/>
                  <a:pt x="546" y="698"/>
                </a:cubicBezTo>
                <a:cubicBezTo>
                  <a:pt x="461" y="273"/>
                  <a:pt x="461" y="273"/>
                  <a:pt x="461" y="273"/>
                </a:cubicBezTo>
                <a:lnTo>
                  <a:pt x="631" y="273"/>
                </a:lnTo>
                <a:close/>
                <a:moveTo>
                  <a:pt x="666" y="273"/>
                </a:moveTo>
                <a:cubicBezTo>
                  <a:pt x="833" y="273"/>
                  <a:pt x="833" y="273"/>
                  <a:pt x="833" y="273"/>
                </a:cubicBezTo>
                <a:cubicBezTo>
                  <a:pt x="582" y="692"/>
                  <a:pt x="582" y="692"/>
                  <a:pt x="582" y="692"/>
                </a:cubicBezTo>
                <a:lnTo>
                  <a:pt x="666" y="273"/>
                </a:lnTo>
                <a:close/>
                <a:moveTo>
                  <a:pt x="675" y="239"/>
                </a:moveTo>
                <a:cubicBezTo>
                  <a:pt x="759" y="169"/>
                  <a:pt x="759" y="169"/>
                  <a:pt x="759" y="169"/>
                </a:cubicBezTo>
                <a:cubicBezTo>
                  <a:pt x="829" y="239"/>
                  <a:pt x="829" y="239"/>
                  <a:pt x="829" y="239"/>
                </a:cubicBezTo>
                <a:lnTo>
                  <a:pt x="675" y="239"/>
                </a:lnTo>
                <a:close/>
                <a:moveTo>
                  <a:pt x="707" y="68"/>
                </a:moveTo>
                <a:cubicBezTo>
                  <a:pt x="826" y="68"/>
                  <a:pt x="826" y="68"/>
                  <a:pt x="826" y="68"/>
                </a:cubicBezTo>
                <a:cubicBezTo>
                  <a:pt x="761" y="123"/>
                  <a:pt x="761" y="123"/>
                  <a:pt x="761" y="123"/>
                </a:cubicBezTo>
                <a:lnTo>
                  <a:pt x="707" y="68"/>
                </a:lnTo>
                <a:close/>
                <a:moveTo>
                  <a:pt x="546" y="131"/>
                </a:moveTo>
                <a:cubicBezTo>
                  <a:pt x="470" y="68"/>
                  <a:pt x="470" y="68"/>
                  <a:pt x="470" y="68"/>
                </a:cubicBezTo>
                <a:cubicBezTo>
                  <a:pt x="622" y="68"/>
                  <a:pt x="622" y="68"/>
                  <a:pt x="622" y="68"/>
                </a:cubicBezTo>
                <a:lnTo>
                  <a:pt x="546" y="131"/>
                </a:lnTo>
                <a:close/>
                <a:moveTo>
                  <a:pt x="331" y="123"/>
                </a:moveTo>
                <a:cubicBezTo>
                  <a:pt x="266" y="68"/>
                  <a:pt x="266" y="68"/>
                  <a:pt x="266" y="68"/>
                </a:cubicBezTo>
                <a:cubicBezTo>
                  <a:pt x="385" y="68"/>
                  <a:pt x="385" y="68"/>
                  <a:pt x="385" y="68"/>
                </a:cubicBezTo>
                <a:lnTo>
                  <a:pt x="331" y="123"/>
                </a:lnTo>
                <a:close/>
                <a:moveTo>
                  <a:pt x="333" y="169"/>
                </a:moveTo>
                <a:cubicBezTo>
                  <a:pt x="417" y="239"/>
                  <a:pt x="417" y="239"/>
                  <a:pt x="417" y="239"/>
                </a:cubicBezTo>
                <a:cubicBezTo>
                  <a:pt x="263" y="239"/>
                  <a:pt x="263" y="239"/>
                  <a:pt x="263" y="239"/>
                </a:cubicBezTo>
                <a:lnTo>
                  <a:pt x="333" y="169"/>
                </a:lnTo>
                <a:close/>
                <a:moveTo>
                  <a:pt x="426" y="273"/>
                </a:moveTo>
                <a:cubicBezTo>
                  <a:pt x="510" y="692"/>
                  <a:pt x="510" y="692"/>
                  <a:pt x="510" y="692"/>
                </a:cubicBezTo>
                <a:cubicBezTo>
                  <a:pt x="259" y="273"/>
                  <a:pt x="259" y="273"/>
                  <a:pt x="259" y="273"/>
                </a:cubicBezTo>
                <a:lnTo>
                  <a:pt x="426" y="273"/>
                </a:lnTo>
                <a:close/>
                <a:moveTo>
                  <a:pt x="434" y="631"/>
                </a:moveTo>
                <a:cubicBezTo>
                  <a:pt x="98" y="273"/>
                  <a:pt x="98" y="273"/>
                  <a:pt x="98" y="273"/>
                </a:cubicBezTo>
                <a:cubicBezTo>
                  <a:pt x="219" y="273"/>
                  <a:pt x="219" y="273"/>
                  <a:pt x="219" y="273"/>
                </a:cubicBezTo>
                <a:lnTo>
                  <a:pt x="434" y="631"/>
                </a:lnTo>
                <a:close/>
                <a:moveTo>
                  <a:pt x="873" y="273"/>
                </a:moveTo>
                <a:cubicBezTo>
                  <a:pt x="994" y="273"/>
                  <a:pt x="994" y="273"/>
                  <a:pt x="994" y="273"/>
                </a:cubicBezTo>
                <a:cubicBezTo>
                  <a:pt x="658" y="631"/>
                  <a:pt x="658" y="631"/>
                  <a:pt x="658" y="631"/>
                </a:cubicBezTo>
                <a:lnTo>
                  <a:pt x="873" y="273"/>
                </a:lnTo>
                <a:close/>
                <a:moveTo>
                  <a:pt x="877" y="239"/>
                </a:moveTo>
                <a:cubicBezTo>
                  <a:pt x="785" y="147"/>
                  <a:pt x="785" y="147"/>
                  <a:pt x="785" y="147"/>
                </a:cubicBezTo>
                <a:cubicBezTo>
                  <a:pt x="864" y="82"/>
                  <a:pt x="864" y="82"/>
                  <a:pt x="864" y="82"/>
                </a:cubicBezTo>
                <a:cubicBezTo>
                  <a:pt x="1021" y="239"/>
                  <a:pt x="1021" y="239"/>
                  <a:pt x="1021" y="239"/>
                </a:cubicBezTo>
                <a:lnTo>
                  <a:pt x="877" y="239"/>
                </a:lnTo>
                <a:close/>
                <a:moveTo>
                  <a:pt x="228" y="82"/>
                </a:moveTo>
                <a:cubicBezTo>
                  <a:pt x="307" y="147"/>
                  <a:pt x="307" y="147"/>
                  <a:pt x="307" y="147"/>
                </a:cubicBezTo>
                <a:cubicBezTo>
                  <a:pt x="215" y="239"/>
                  <a:pt x="215" y="239"/>
                  <a:pt x="215" y="239"/>
                </a:cubicBezTo>
                <a:cubicBezTo>
                  <a:pt x="68" y="239"/>
                  <a:pt x="68" y="239"/>
                  <a:pt x="68" y="239"/>
                </a:cubicBezTo>
                <a:lnTo>
                  <a:pt x="228" y="82"/>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45"/>
          <p:cNvSpPr>
            <a:spLocks noEditPoints="1"/>
          </p:cNvSpPr>
          <p:nvPr/>
        </p:nvSpPr>
        <p:spPr bwMode="auto">
          <a:xfrm>
            <a:off x="5798898" y="1614681"/>
            <a:ext cx="417012" cy="417121"/>
          </a:xfrm>
          <a:custGeom>
            <a:avLst/>
            <a:gdLst>
              <a:gd name="T0" fmla="*/ 419 w 425"/>
              <a:gd name="T1" fmla="*/ 2 h 425"/>
              <a:gd name="T2" fmla="*/ 411 w 425"/>
              <a:gd name="T3" fmla="*/ 0 h 425"/>
              <a:gd name="T4" fmla="*/ 404 w 425"/>
              <a:gd name="T5" fmla="*/ 3 h 425"/>
              <a:gd name="T6" fmla="*/ 6 w 425"/>
              <a:gd name="T7" fmla="*/ 268 h 425"/>
              <a:gd name="T8" fmla="*/ 0 w 425"/>
              <a:gd name="T9" fmla="*/ 280 h 425"/>
              <a:gd name="T10" fmla="*/ 8 w 425"/>
              <a:gd name="T11" fmla="*/ 291 h 425"/>
              <a:gd name="T12" fmla="*/ 112 w 425"/>
              <a:gd name="T13" fmla="*/ 333 h 425"/>
              <a:gd name="T14" fmla="*/ 161 w 425"/>
              <a:gd name="T15" fmla="*/ 418 h 425"/>
              <a:gd name="T16" fmla="*/ 172 w 425"/>
              <a:gd name="T17" fmla="*/ 425 h 425"/>
              <a:gd name="T18" fmla="*/ 173 w 425"/>
              <a:gd name="T19" fmla="*/ 425 h 425"/>
              <a:gd name="T20" fmla="*/ 184 w 425"/>
              <a:gd name="T21" fmla="*/ 419 h 425"/>
              <a:gd name="T22" fmla="*/ 211 w 425"/>
              <a:gd name="T23" fmla="*/ 373 h 425"/>
              <a:gd name="T24" fmla="*/ 340 w 425"/>
              <a:gd name="T25" fmla="*/ 424 h 425"/>
              <a:gd name="T26" fmla="*/ 345 w 425"/>
              <a:gd name="T27" fmla="*/ 425 h 425"/>
              <a:gd name="T28" fmla="*/ 352 w 425"/>
              <a:gd name="T29" fmla="*/ 423 h 425"/>
              <a:gd name="T30" fmla="*/ 358 w 425"/>
              <a:gd name="T31" fmla="*/ 414 h 425"/>
              <a:gd name="T32" fmla="*/ 424 w 425"/>
              <a:gd name="T33" fmla="*/ 16 h 425"/>
              <a:gd name="T34" fmla="*/ 419 w 425"/>
              <a:gd name="T35" fmla="*/ 2 h 425"/>
              <a:gd name="T36" fmla="*/ 42 w 425"/>
              <a:gd name="T37" fmla="*/ 276 h 425"/>
              <a:gd name="T38" fmla="*/ 349 w 425"/>
              <a:gd name="T39" fmla="*/ 71 h 425"/>
              <a:gd name="T40" fmla="*/ 126 w 425"/>
              <a:gd name="T41" fmla="*/ 310 h 425"/>
              <a:gd name="T42" fmla="*/ 122 w 425"/>
              <a:gd name="T43" fmla="*/ 308 h 425"/>
              <a:gd name="T44" fmla="*/ 42 w 425"/>
              <a:gd name="T45" fmla="*/ 276 h 425"/>
              <a:gd name="T46" fmla="*/ 135 w 425"/>
              <a:gd name="T47" fmla="*/ 320 h 425"/>
              <a:gd name="T48" fmla="*/ 135 w 425"/>
              <a:gd name="T49" fmla="*/ 320 h 425"/>
              <a:gd name="T50" fmla="*/ 386 w 425"/>
              <a:gd name="T51" fmla="*/ 51 h 425"/>
              <a:gd name="T52" fmla="*/ 172 w 425"/>
              <a:gd name="T53" fmla="*/ 384 h 425"/>
              <a:gd name="T54" fmla="*/ 135 w 425"/>
              <a:gd name="T55" fmla="*/ 320 h 425"/>
              <a:gd name="T56" fmla="*/ 335 w 425"/>
              <a:gd name="T57" fmla="*/ 393 h 425"/>
              <a:gd name="T58" fmla="*/ 221 w 425"/>
              <a:gd name="T59" fmla="*/ 348 h 425"/>
              <a:gd name="T60" fmla="*/ 213 w 425"/>
              <a:gd name="T61" fmla="*/ 346 h 425"/>
              <a:gd name="T62" fmla="*/ 388 w 425"/>
              <a:gd name="T63" fmla="*/ 76 h 425"/>
              <a:gd name="T64" fmla="*/ 335 w 425"/>
              <a:gd name="T65" fmla="*/ 3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5" h="425">
                <a:moveTo>
                  <a:pt x="419" y="2"/>
                </a:moveTo>
                <a:cubicBezTo>
                  <a:pt x="416" y="1"/>
                  <a:pt x="414" y="0"/>
                  <a:pt x="411" y="0"/>
                </a:cubicBezTo>
                <a:cubicBezTo>
                  <a:pt x="409" y="0"/>
                  <a:pt x="406" y="1"/>
                  <a:pt x="404" y="3"/>
                </a:cubicBezTo>
                <a:cubicBezTo>
                  <a:pt x="6" y="268"/>
                  <a:pt x="6" y="268"/>
                  <a:pt x="6" y="268"/>
                </a:cubicBezTo>
                <a:cubicBezTo>
                  <a:pt x="2" y="271"/>
                  <a:pt x="0" y="276"/>
                  <a:pt x="0" y="280"/>
                </a:cubicBezTo>
                <a:cubicBezTo>
                  <a:pt x="1" y="285"/>
                  <a:pt x="4" y="290"/>
                  <a:pt x="8" y="291"/>
                </a:cubicBezTo>
                <a:cubicBezTo>
                  <a:pt x="112" y="333"/>
                  <a:pt x="112" y="333"/>
                  <a:pt x="112" y="333"/>
                </a:cubicBezTo>
                <a:cubicBezTo>
                  <a:pt x="161" y="418"/>
                  <a:pt x="161" y="418"/>
                  <a:pt x="161" y="418"/>
                </a:cubicBezTo>
                <a:cubicBezTo>
                  <a:pt x="163" y="422"/>
                  <a:pt x="168" y="425"/>
                  <a:pt x="172" y="425"/>
                </a:cubicBezTo>
                <a:cubicBezTo>
                  <a:pt x="172" y="425"/>
                  <a:pt x="172" y="425"/>
                  <a:pt x="173" y="425"/>
                </a:cubicBezTo>
                <a:cubicBezTo>
                  <a:pt x="177" y="425"/>
                  <a:pt x="181" y="423"/>
                  <a:pt x="184" y="419"/>
                </a:cubicBezTo>
                <a:cubicBezTo>
                  <a:pt x="211" y="373"/>
                  <a:pt x="211" y="373"/>
                  <a:pt x="211" y="373"/>
                </a:cubicBezTo>
                <a:cubicBezTo>
                  <a:pt x="340" y="424"/>
                  <a:pt x="340" y="424"/>
                  <a:pt x="340" y="424"/>
                </a:cubicBezTo>
                <a:cubicBezTo>
                  <a:pt x="342" y="425"/>
                  <a:pt x="343" y="425"/>
                  <a:pt x="345" y="425"/>
                </a:cubicBezTo>
                <a:cubicBezTo>
                  <a:pt x="347" y="425"/>
                  <a:pt x="350" y="424"/>
                  <a:pt x="352" y="423"/>
                </a:cubicBezTo>
                <a:cubicBezTo>
                  <a:pt x="355" y="421"/>
                  <a:pt x="357" y="418"/>
                  <a:pt x="358" y="414"/>
                </a:cubicBezTo>
                <a:cubicBezTo>
                  <a:pt x="424" y="16"/>
                  <a:pt x="424" y="16"/>
                  <a:pt x="424" y="16"/>
                </a:cubicBezTo>
                <a:cubicBezTo>
                  <a:pt x="425" y="11"/>
                  <a:pt x="423" y="5"/>
                  <a:pt x="419" y="2"/>
                </a:cubicBezTo>
                <a:close/>
                <a:moveTo>
                  <a:pt x="42" y="276"/>
                </a:moveTo>
                <a:cubicBezTo>
                  <a:pt x="349" y="71"/>
                  <a:pt x="349" y="71"/>
                  <a:pt x="349" y="71"/>
                </a:cubicBezTo>
                <a:cubicBezTo>
                  <a:pt x="126" y="310"/>
                  <a:pt x="126" y="310"/>
                  <a:pt x="126" y="310"/>
                </a:cubicBezTo>
                <a:cubicBezTo>
                  <a:pt x="124" y="310"/>
                  <a:pt x="123" y="309"/>
                  <a:pt x="122" y="308"/>
                </a:cubicBezTo>
                <a:lnTo>
                  <a:pt x="42" y="276"/>
                </a:lnTo>
                <a:close/>
                <a:moveTo>
                  <a:pt x="135" y="320"/>
                </a:moveTo>
                <a:cubicBezTo>
                  <a:pt x="135" y="320"/>
                  <a:pt x="135" y="320"/>
                  <a:pt x="135" y="320"/>
                </a:cubicBezTo>
                <a:cubicBezTo>
                  <a:pt x="386" y="51"/>
                  <a:pt x="386" y="51"/>
                  <a:pt x="386" y="51"/>
                </a:cubicBezTo>
                <a:cubicBezTo>
                  <a:pt x="172" y="384"/>
                  <a:pt x="172" y="384"/>
                  <a:pt x="172" y="384"/>
                </a:cubicBezTo>
                <a:lnTo>
                  <a:pt x="135" y="320"/>
                </a:lnTo>
                <a:close/>
                <a:moveTo>
                  <a:pt x="335" y="393"/>
                </a:moveTo>
                <a:cubicBezTo>
                  <a:pt x="221" y="348"/>
                  <a:pt x="221" y="348"/>
                  <a:pt x="221" y="348"/>
                </a:cubicBezTo>
                <a:cubicBezTo>
                  <a:pt x="219" y="347"/>
                  <a:pt x="216" y="347"/>
                  <a:pt x="213" y="346"/>
                </a:cubicBezTo>
                <a:cubicBezTo>
                  <a:pt x="388" y="76"/>
                  <a:pt x="388" y="76"/>
                  <a:pt x="388" y="76"/>
                </a:cubicBezTo>
                <a:lnTo>
                  <a:pt x="335" y="393"/>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1" name="Group 42"/>
          <p:cNvGrpSpPr/>
          <p:nvPr/>
        </p:nvGrpSpPr>
        <p:grpSpPr>
          <a:xfrm>
            <a:off x="7326892" y="3218428"/>
            <a:ext cx="367477" cy="393119"/>
            <a:chOff x="494476" y="2241785"/>
            <a:chExt cx="239742" cy="256405"/>
          </a:xfrm>
          <a:solidFill>
            <a:schemeClr val="bg1"/>
          </a:solidFill>
        </p:grpSpPr>
        <p:sp>
          <p:nvSpPr>
            <p:cNvPr id="32"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Freeform 73"/>
          <p:cNvSpPr>
            <a:spLocks noEditPoints="1"/>
          </p:cNvSpPr>
          <p:nvPr/>
        </p:nvSpPr>
        <p:spPr bwMode="auto">
          <a:xfrm>
            <a:off x="6689727" y="3796820"/>
            <a:ext cx="344777" cy="393119"/>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47"/>
          <p:cNvGrpSpPr/>
          <p:nvPr/>
        </p:nvGrpSpPr>
        <p:grpSpPr>
          <a:xfrm>
            <a:off x="7392568" y="2329144"/>
            <a:ext cx="268868" cy="393119"/>
            <a:chOff x="527333" y="1217552"/>
            <a:chExt cx="175409" cy="256405"/>
          </a:xfrm>
          <a:solidFill>
            <a:schemeClr val="bg1"/>
          </a:solidFill>
        </p:grpSpPr>
        <p:sp>
          <p:nvSpPr>
            <p:cNvPr id="37"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50"/>
          <p:cNvGrpSpPr/>
          <p:nvPr/>
        </p:nvGrpSpPr>
        <p:grpSpPr>
          <a:xfrm>
            <a:off x="6699558" y="1709441"/>
            <a:ext cx="393728" cy="331384"/>
            <a:chOff x="1511296" y="730196"/>
            <a:chExt cx="256867" cy="216138"/>
          </a:xfrm>
          <a:solidFill>
            <a:schemeClr val="bg1"/>
          </a:solidFill>
        </p:grpSpPr>
        <p:sp>
          <p:nvSpPr>
            <p:cNvPr id="40"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82"/>
            <p:cNvSpPr>
              <a:spLocks/>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58"/>
          <p:cNvGrpSpPr/>
          <p:nvPr/>
        </p:nvGrpSpPr>
        <p:grpSpPr>
          <a:xfrm>
            <a:off x="5229927" y="3127395"/>
            <a:ext cx="277118" cy="406252"/>
            <a:chOff x="1559893" y="2241774"/>
            <a:chExt cx="174947" cy="256404"/>
          </a:xfrm>
          <a:solidFill>
            <a:schemeClr val="bg1"/>
          </a:solidFill>
        </p:grpSpPr>
        <p:sp>
          <p:nvSpPr>
            <p:cNvPr id="44" name="Oval 49"/>
            <p:cNvSpPr>
              <a:spLocks noChangeArrowheads="1"/>
            </p:cNvSpPr>
            <p:nvPr/>
          </p:nvSpPr>
          <p:spPr bwMode="auto">
            <a:xfrm>
              <a:off x="1630705" y="2313975"/>
              <a:ext cx="16662" cy="16662"/>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50"/>
            <p:cNvSpPr>
              <a:spLocks noChangeArrowheads="1"/>
            </p:cNvSpPr>
            <p:nvPr/>
          </p:nvSpPr>
          <p:spPr bwMode="auto">
            <a:xfrm>
              <a:off x="1630705" y="2410242"/>
              <a:ext cx="16662"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Oval 51"/>
            <p:cNvSpPr>
              <a:spLocks noChangeArrowheads="1"/>
            </p:cNvSpPr>
            <p:nvPr/>
          </p:nvSpPr>
          <p:spPr bwMode="auto">
            <a:xfrm>
              <a:off x="1583960" y="2362108"/>
              <a:ext cx="15273"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Oval 52"/>
            <p:cNvSpPr>
              <a:spLocks noChangeArrowheads="1"/>
            </p:cNvSpPr>
            <p:nvPr/>
          </p:nvSpPr>
          <p:spPr bwMode="auto">
            <a:xfrm>
              <a:off x="1679301" y="2362108"/>
              <a:ext cx="16199"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3"/>
            <p:cNvSpPr>
              <a:spLocks/>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4"/>
            <p:cNvSpPr>
              <a:spLocks/>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5"/>
            <p:cNvSpPr>
              <a:spLocks/>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6"/>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7"/>
            <p:cNvSpPr>
              <a:spLocks/>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68"/>
          <p:cNvGrpSpPr/>
          <p:nvPr/>
        </p:nvGrpSpPr>
        <p:grpSpPr>
          <a:xfrm>
            <a:off x="5273980" y="2290604"/>
            <a:ext cx="314111" cy="293775"/>
            <a:chOff x="998489" y="2241774"/>
            <a:chExt cx="256404" cy="239742"/>
          </a:xfrm>
          <a:solidFill>
            <a:schemeClr val="bg1"/>
          </a:solidFill>
        </p:grpSpPr>
        <p:sp>
          <p:nvSpPr>
            <p:cNvPr id="54"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94"/>
          <p:cNvGrpSpPr/>
          <p:nvPr/>
        </p:nvGrpSpPr>
        <p:grpSpPr>
          <a:xfrm>
            <a:off x="6055414" y="2635471"/>
            <a:ext cx="799936" cy="611556"/>
            <a:chOff x="5516563" y="84138"/>
            <a:chExt cx="1414463" cy="1081087"/>
          </a:xfrm>
          <a:solidFill>
            <a:schemeClr val="bg1">
              <a:lumMod val="50000"/>
            </a:schemeClr>
          </a:solidFill>
        </p:grpSpPr>
        <p:sp>
          <p:nvSpPr>
            <p:cNvPr id="6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id-ID"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1" name="矩形 7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5505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par>
                          <p:cTn id="59" fill="hold">
                            <p:stCondLst>
                              <p:cond delay="5500"/>
                            </p:stCondLst>
                            <p:childTnLst>
                              <p:par>
                                <p:cTn id="60" presetID="10" presetClass="entr" presetSubtype="0"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p:cTn id="66" dur="500" fill="hold"/>
                                        <p:tgtEl>
                                          <p:spTgt spid="63"/>
                                        </p:tgtEl>
                                        <p:attrNameLst>
                                          <p:attrName>ppt_w</p:attrName>
                                        </p:attrNameLst>
                                      </p:cBhvr>
                                      <p:tavLst>
                                        <p:tav tm="0">
                                          <p:val>
                                            <p:fltVal val="0"/>
                                          </p:val>
                                        </p:tav>
                                        <p:tav tm="100000">
                                          <p:val>
                                            <p:strVal val="#ppt_w"/>
                                          </p:val>
                                        </p:tav>
                                      </p:tavLst>
                                    </p:anim>
                                    <p:anim calcmode="lin" valueType="num">
                                      <p:cBhvr>
                                        <p:cTn id="67" dur="500" fill="hold"/>
                                        <p:tgtEl>
                                          <p:spTgt spid="63"/>
                                        </p:tgtEl>
                                        <p:attrNameLst>
                                          <p:attrName>ppt_h</p:attrName>
                                        </p:attrNameLst>
                                      </p:cBhvr>
                                      <p:tavLst>
                                        <p:tav tm="0">
                                          <p:val>
                                            <p:fltVal val="0"/>
                                          </p:val>
                                        </p:tav>
                                        <p:tav tm="100000">
                                          <p:val>
                                            <p:strVal val="#ppt_h"/>
                                          </p:val>
                                        </p:tav>
                                      </p:tavLst>
                                    </p:anim>
                                    <p:animEffect transition="in" filter="fade">
                                      <p:cBhvr>
                                        <p:cTn id="68" dur="500"/>
                                        <p:tgtEl>
                                          <p:spTgt spid="63"/>
                                        </p:tgtEl>
                                      </p:cBhvr>
                                    </p:animEffect>
                                  </p:childTnLst>
                                </p:cTn>
                              </p:par>
                            </p:childTnLst>
                          </p:cTn>
                        </p:par>
                        <p:par>
                          <p:cTn id="69" fill="hold">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par>
                          <p:cTn id="73" fill="hold">
                            <p:stCondLst>
                              <p:cond delay="7000"/>
                            </p:stCondLst>
                            <p:childTnLst>
                              <p:par>
                                <p:cTn id="74" presetID="53" presetClass="entr" presetSubtype="16"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 calcmode="lin" valueType="num">
                                      <p:cBhvr>
                                        <p:cTn id="76" dur="500" fill="hold"/>
                                        <p:tgtEl>
                                          <p:spTgt spid="30"/>
                                        </p:tgtEl>
                                        <p:attrNameLst>
                                          <p:attrName>ppt_w</p:attrName>
                                        </p:attrNameLst>
                                      </p:cBhvr>
                                      <p:tavLst>
                                        <p:tav tm="0">
                                          <p:val>
                                            <p:fltVal val="0"/>
                                          </p:val>
                                        </p:tav>
                                        <p:tav tm="100000">
                                          <p:val>
                                            <p:strVal val="#ppt_w"/>
                                          </p:val>
                                        </p:tav>
                                      </p:tavLst>
                                    </p:anim>
                                    <p:anim calcmode="lin" valueType="num">
                                      <p:cBhvr>
                                        <p:cTn id="77" dur="500" fill="hold"/>
                                        <p:tgtEl>
                                          <p:spTgt spid="30"/>
                                        </p:tgtEl>
                                        <p:attrNameLst>
                                          <p:attrName>ppt_h</p:attrName>
                                        </p:attrNameLst>
                                      </p:cBhvr>
                                      <p:tavLst>
                                        <p:tav tm="0">
                                          <p:val>
                                            <p:fltVal val="0"/>
                                          </p:val>
                                        </p:tav>
                                        <p:tav tm="100000">
                                          <p:val>
                                            <p:strVal val="#ppt_h"/>
                                          </p:val>
                                        </p:tav>
                                      </p:tavLst>
                                    </p:anim>
                                    <p:animEffect transition="in" filter="fade">
                                      <p:cBhvr>
                                        <p:cTn id="78" dur="500"/>
                                        <p:tgtEl>
                                          <p:spTgt spid="30"/>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fade">
                                      <p:cBhvr>
                                        <p:cTn id="82" dur="500"/>
                                        <p:tgtEl>
                                          <p:spTgt spid="6"/>
                                        </p:tgtEl>
                                      </p:cBhvr>
                                    </p:animEffect>
                                  </p:childTnLst>
                                </p:cTn>
                              </p:par>
                            </p:childTnLst>
                          </p:cTn>
                        </p:par>
                        <p:par>
                          <p:cTn id="83" fill="hold">
                            <p:stCondLst>
                              <p:cond delay="80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8500"/>
                            </p:stCondLst>
                            <p:childTnLst>
                              <p:par>
                                <p:cTn id="88" presetID="53" presetClass="entr" presetSubtype="16"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9000"/>
                            </p:stCondLst>
                            <p:childTnLst>
                              <p:par>
                                <p:cTn id="94" presetID="10"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childTnLst>
                          </p:cTn>
                        </p:par>
                        <p:par>
                          <p:cTn id="97" fill="hold">
                            <p:stCondLst>
                              <p:cond delay="9500"/>
                            </p:stCondLst>
                            <p:childTnLst>
                              <p:par>
                                <p:cTn id="98" presetID="53" presetClass="entr" presetSubtype="16"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ppt_w</p:attrName>
                                        </p:attrNameLst>
                                      </p:cBhvr>
                                      <p:tavLst>
                                        <p:tav tm="0">
                                          <p:val>
                                            <p:fltVal val="0"/>
                                          </p:val>
                                        </p:tav>
                                        <p:tav tm="100000">
                                          <p:val>
                                            <p:strVal val="#ppt_w"/>
                                          </p:val>
                                        </p:tav>
                                      </p:tavLst>
                                    </p:anim>
                                    <p:anim calcmode="lin" valueType="num">
                                      <p:cBhvr>
                                        <p:cTn id="101" dur="500" fill="hold"/>
                                        <p:tgtEl>
                                          <p:spTgt spid="36"/>
                                        </p:tgtEl>
                                        <p:attrNameLst>
                                          <p:attrName>ppt_h</p:attrName>
                                        </p:attrNameLst>
                                      </p:cBhvr>
                                      <p:tavLst>
                                        <p:tav tm="0">
                                          <p:val>
                                            <p:fltVal val="0"/>
                                          </p:val>
                                        </p:tav>
                                        <p:tav tm="100000">
                                          <p:val>
                                            <p:strVal val="#ppt_h"/>
                                          </p:val>
                                        </p:tav>
                                      </p:tavLst>
                                    </p:anim>
                                    <p:animEffect transition="in" filter="fade">
                                      <p:cBhvr>
                                        <p:cTn id="102" dur="500"/>
                                        <p:tgtEl>
                                          <p:spTgt spid="36"/>
                                        </p:tgtEl>
                                      </p:cBhvr>
                                    </p:animEffect>
                                  </p:childTnLst>
                                </p:cTn>
                              </p:par>
                            </p:childTnLst>
                          </p:cTn>
                        </p:par>
                        <p:par>
                          <p:cTn id="103" fill="hold">
                            <p:stCondLst>
                              <p:cond delay="10000"/>
                            </p:stCondLst>
                            <p:childTnLst>
                              <p:par>
                                <p:cTn id="104" presetID="10"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childTnLst>
                          </p:cTn>
                        </p:par>
                        <p:par>
                          <p:cTn id="107" fill="hold">
                            <p:stCondLst>
                              <p:cond delay="10500"/>
                            </p:stCondLst>
                            <p:childTnLst>
                              <p:par>
                                <p:cTn id="108" presetID="53" presetClass="entr" presetSubtype="16" fill="hold" nodeType="after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p:cTn id="110" dur="500" fill="hold"/>
                                        <p:tgtEl>
                                          <p:spTgt spid="31"/>
                                        </p:tgtEl>
                                        <p:attrNameLst>
                                          <p:attrName>ppt_w</p:attrName>
                                        </p:attrNameLst>
                                      </p:cBhvr>
                                      <p:tavLst>
                                        <p:tav tm="0">
                                          <p:val>
                                            <p:fltVal val="0"/>
                                          </p:val>
                                        </p:tav>
                                        <p:tav tm="100000">
                                          <p:val>
                                            <p:strVal val="#ppt_w"/>
                                          </p:val>
                                        </p:tav>
                                      </p:tavLst>
                                    </p:anim>
                                    <p:anim calcmode="lin" valueType="num">
                                      <p:cBhvr>
                                        <p:cTn id="111" dur="500" fill="hold"/>
                                        <p:tgtEl>
                                          <p:spTgt spid="31"/>
                                        </p:tgtEl>
                                        <p:attrNameLst>
                                          <p:attrName>ppt_h</p:attrName>
                                        </p:attrNameLst>
                                      </p:cBhvr>
                                      <p:tavLst>
                                        <p:tav tm="0">
                                          <p:val>
                                            <p:fltVal val="0"/>
                                          </p:val>
                                        </p:tav>
                                        <p:tav tm="100000">
                                          <p:val>
                                            <p:strVal val="#ppt_h"/>
                                          </p:val>
                                        </p:tav>
                                      </p:tavLst>
                                    </p:anim>
                                    <p:animEffect transition="in" filter="fade">
                                      <p:cBhvr>
                                        <p:cTn id="112" dur="500"/>
                                        <p:tgtEl>
                                          <p:spTgt spid="31"/>
                                        </p:tgtEl>
                                      </p:cBhvr>
                                    </p:animEffect>
                                  </p:childTnLst>
                                </p:cTn>
                              </p:par>
                            </p:childTnLst>
                          </p:cTn>
                        </p:par>
                        <p:par>
                          <p:cTn id="113" fill="hold">
                            <p:stCondLst>
                              <p:cond delay="11000"/>
                            </p:stCondLst>
                            <p:childTnLst>
                              <p:par>
                                <p:cTn id="114" presetID="10" presetClass="entr" presetSubtype="0"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500" fill="hold"/>
                                        <p:tgtEl>
                                          <p:spTgt spid="35"/>
                                        </p:tgtEl>
                                        <p:attrNameLst>
                                          <p:attrName>ppt_w</p:attrName>
                                        </p:attrNameLst>
                                      </p:cBhvr>
                                      <p:tavLst>
                                        <p:tav tm="0">
                                          <p:val>
                                            <p:fltVal val="0"/>
                                          </p:val>
                                        </p:tav>
                                        <p:tav tm="100000">
                                          <p:val>
                                            <p:strVal val="#ppt_w"/>
                                          </p:val>
                                        </p:tav>
                                      </p:tavLst>
                                    </p:anim>
                                    <p:anim calcmode="lin" valueType="num">
                                      <p:cBhvr>
                                        <p:cTn id="121" dur="500" fill="hold"/>
                                        <p:tgtEl>
                                          <p:spTgt spid="35"/>
                                        </p:tgtEl>
                                        <p:attrNameLst>
                                          <p:attrName>ppt_h</p:attrName>
                                        </p:attrNameLst>
                                      </p:cBhvr>
                                      <p:tavLst>
                                        <p:tav tm="0">
                                          <p:val>
                                            <p:fltVal val="0"/>
                                          </p:val>
                                        </p:tav>
                                        <p:tav tm="100000">
                                          <p:val>
                                            <p:strVal val="#ppt_h"/>
                                          </p:val>
                                        </p:tav>
                                      </p:tavLst>
                                    </p:anim>
                                    <p:animEffect transition="in" filter="fade">
                                      <p:cBhvr>
                                        <p:cTn id="122" dur="500"/>
                                        <p:tgtEl>
                                          <p:spTgt spid="35"/>
                                        </p:tgtEl>
                                      </p:cBhvr>
                                    </p:animEffect>
                                  </p:childTnLst>
                                </p:cTn>
                              </p:par>
                            </p:childTnLst>
                          </p:cTn>
                        </p:par>
                        <p:par>
                          <p:cTn id="123" fill="hold">
                            <p:stCondLst>
                              <p:cond delay="12000"/>
                            </p:stCondLst>
                            <p:childTnLst>
                              <p:par>
                                <p:cTn id="124" presetID="10" presetClass="entr" presetSubtype="0" fill="hold" grpId="0" nodeType="after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500"/>
                                        <p:tgtEl>
                                          <p:spTgt spid="23"/>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500" fill="hold"/>
                                        <p:tgtEl>
                                          <p:spTgt spid="29"/>
                                        </p:tgtEl>
                                        <p:attrNameLst>
                                          <p:attrName>ppt_w</p:attrName>
                                        </p:attrNameLst>
                                      </p:cBhvr>
                                      <p:tavLst>
                                        <p:tav tm="0">
                                          <p:val>
                                            <p:fltVal val="0"/>
                                          </p:val>
                                        </p:tav>
                                        <p:tav tm="100000">
                                          <p:val>
                                            <p:strVal val="#ppt_w"/>
                                          </p:val>
                                        </p:tav>
                                      </p:tavLst>
                                    </p:anim>
                                    <p:anim calcmode="lin" valueType="num">
                                      <p:cBhvr>
                                        <p:cTn id="131" dur="500" fill="hold"/>
                                        <p:tgtEl>
                                          <p:spTgt spid="29"/>
                                        </p:tgtEl>
                                        <p:attrNameLst>
                                          <p:attrName>ppt_h</p:attrName>
                                        </p:attrNameLst>
                                      </p:cBhvr>
                                      <p:tavLst>
                                        <p:tav tm="0">
                                          <p:val>
                                            <p:fltVal val="0"/>
                                          </p:val>
                                        </p:tav>
                                        <p:tav tm="100000">
                                          <p:val>
                                            <p:strVal val="#ppt_h"/>
                                          </p:val>
                                        </p:tav>
                                      </p:tavLst>
                                    </p:anim>
                                    <p:animEffect transition="in" filter="fade">
                                      <p:cBhvr>
                                        <p:cTn id="132" dur="500"/>
                                        <p:tgtEl>
                                          <p:spTgt spid="29"/>
                                        </p:tgtEl>
                                      </p:cBhvr>
                                    </p:animEffect>
                                  </p:childTnLst>
                                </p:cTn>
                              </p:par>
                            </p:childTnLst>
                          </p:cTn>
                        </p:par>
                        <p:par>
                          <p:cTn id="133" fill="hold">
                            <p:stCondLst>
                              <p:cond delay="13000"/>
                            </p:stCondLst>
                            <p:childTnLst>
                              <p:par>
                                <p:cTn id="134" presetID="10"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500"/>
                                        <p:tgtEl>
                                          <p:spTgt spid="22"/>
                                        </p:tgtEl>
                                      </p:cBhvr>
                                    </p:animEffect>
                                  </p:childTnLst>
                                </p:cTn>
                              </p:par>
                            </p:childTnLst>
                          </p:cTn>
                        </p:par>
                        <p:par>
                          <p:cTn id="137" fill="hold">
                            <p:stCondLst>
                              <p:cond delay="13500"/>
                            </p:stCondLst>
                            <p:childTnLst>
                              <p:par>
                                <p:cTn id="138" presetID="53" presetClass="entr" presetSubtype="16" fill="hold" nodeType="afterEffect">
                                  <p:stCondLst>
                                    <p:cond delay="0"/>
                                  </p:stCondLst>
                                  <p:childTnLst>
                                    <p:set>
                                      <p:cBhvr>
                                        <p:cTn id="139" dur="1" fill="hold">
                                          <p:stCondLst>
                                            <p:cond delay="0"/>
                                          </p:stCondLst>
                                        </p:cTn>
                                        <p:tgtEl>
                                          <p:spTgt spid="43"/>
                                        </p:tgtEl>
                                        <p:attrNameLst>
                                          <p:attrName>style.visibility</p:attrName>
                                        </p:attrNameLst>
                                      </p:cBhvr>
                                      <p:to>
                                        <p:strVal val="visible"/>
                                      </p:to>
                                    </p:set>
                                    <p:anim calcmode="lin" valueType="num">
                                      <p:cBhvr>
                                        <p:cTn id="140" dur="500" fill="hold"/>
                                        <p:tgtEl>
                                          <p:spTgt spid="43"/>
                                        </p:tgtEl>
                                        <p:attrNameLst>
                                          <p:attrName>ppt_w</p:attrName>
                                        </p:attrNameLst>
                                      </p:cBhvr>
                                      <p:tavLst>
                                        <p:tav tm="0">
                                          <p:val>
                                            <p:fltVal val="0"/>
                                          </p:val>
                                        </p:tav>
                                        <p:tav tm="100000">
                                          <p:val>
                                            <p:strVal val="#ppt_w"/>
                                          </p:val>
                                        </p:tav>
                                      </p:tavLst>
                                    </p:anim>
                                    <p:anim calcmode="lin" valueType="num">
                                      <p:cBhvr>
                                        <p:cTn id="141" dur="500" fill="hold"/>
                                        <p:tgtEl>
                                          <p:spTgt spid="43"/>
                                        </p:tgtEl>
                                        <p:attrNameLst>
                                          <p:attrName>ppt_h</p:attrName>
                                        </p:attrNameLst>
                                      </p:cBhvr>
                                      <p:tavLst>
                                        <p:tav tm="0">
                                          <p:val>
                                            <p:fltVal val="0"/>
                                          </p:val>
                                        </p:tav>
                                        <p:tav tm="100000">
                                          <p:val>
                                            <p:strVal val="#ppt_h"/>
                                          </p:val>
                                        </p:tav>
                                      </p:tavLst>
                                    </p:anim>
                                    <p:animEffect transition="in" filter="fade">
                                      <p:cBhvr>
                                        <p:cTn id="142" dur="500"/>
                                        <p:tgtEl>
                                          <p:spTgt spid="43"/>
                                        </p:tgtEl>
                                      </p:cBhvr>
                                    </p:animEffect>
                                  </p:childTnLst>
                                </p:cTn>
                              </p:par>
                            </p:childTnLst>
                          </p:cTn>
                        </p:par>
                        <p:par>
                          <p:cTn id="143" fill="hold">
                            <p:stCondLst>
                              <p:cond delay="14000"/>
                            </p:stCondLst>
                            <p:childTnLst>
                              <p:par>
                                <p:cTn id="144" presetID="10" presetClass="entr" presetSubtype="0" fill="hold" grpId="0" nodeType="afterEffect">
                                  <p:stCondLst>
                                    <p:cond delay="0"/>
                                  </p:stCondLst>
                                  <p:childTnLst>
                                    <p:set>
                                      <p:cBhvr>
                                        <p:cTn id="145" dur="1" fill="hold">
                                          <p:stCondLst>
                                            <p:cond delay="0"/>
                                          </p:stCondLst>
                                        </p:cTn>
                                        <p:tgtEl>
                                          <p:spTgt spid="21"/>
                                        </p:tgtEl>
                                        <p:attrNameLst>
                                          <p:attrName>style.visibility</p:attrName>
                                        </p:attrNameLst>
                                      </p:cBhvr>
                                      <p:to>
                                        <p:strVal val="visible"/>
                                      </p:to>
                                    </p:set>
                                    <p:animEffect transition="in" filter="fade">
                                      <p:cBhvr>
                                        <p:cTn id="146" dur="500"/>
                                        <p:tgtEl>
                                          <p:spTgt spid="21"/>
                                        </p:tgtEl>
                                      </p:cBhvr>
                                    </p:animEffect>
                                  </p:childTnLst>
                                </p:cTn>
                              </p:par>
                            </p:childTnLst>
                          </p:cTn>
                        </p:par>
                        <p:par>
                          <p:cTn id="147" fill="hold">
                            <p:stCondLst>
                              <p:cond delay="14500"/>
                            </p:stCondLst>
                            <p:childTnLst>
                              <p:par>
                                <p:cTn id="148" presetID="53" presetClass="entr" presetSubtype="16" fill="hold" nodeType="afterEffect">
                                  <p:stCondLst>
                                    <p:cond delay="0"/>
                                  </p:stCondLst>
                                  <p:childTnLst>
                                    <p:set>
                                      <p:cBhvr>
                                        <p:cTn id="149" dur="1" fill="hold">
                                          <p:stCondLst>
                                            <p:cond delay="0"/>
                                          </p:stCondLst>
                                        </p:cTn>
                                        <p:tgtEl>
                                          <p:spTgt spid="53"/>
                                        </p:tgtEl>
                                        <p:attrNameLst>
                                          <p:attrName>style.visibility</p:attrName>
                                        </p:attrNameLst>
                                      </p:cBhvr>
                                      <p:to>
                                        <p:strVal val="visible"/>
                                      </p:to>
                                    </p:set>
                                    <p:anim calcmode="lin" valueType="num">
                                      <p:cBhvr>
                                        <p:cTn id="150" dur="500" fill="hold"/>
                                        <p:tgtEl>
                                          <p:spTgt spid="53"/>
                                        </p:tgtEl>
                                        <p:attrNameLst>
                                          <p:attrName>ppt_w</p:attrName>
                                        </p:attrNameLst>
                                      </p:cBhvr>
                                      <p:tavLst>
                                        <p:tav tm="0">
                                          <p:val>
                                            <p:fltVal val="0"/>
                                          </p:val>
                                        </p:tav>
                                        <p:tav tm="100000">
                                          <p:val>
                                            <p:strVal val="#ppt_w"/>
                                          </p:val>
                                        </p:tav>
                                      </p:tavLst>
                                    </p:anim>
                                    <p:anim calcmode="lin" valueType="num">
                                      <p:cBhvr>
                                        <p:cTn id="151" dur="500" fill="hold"/>
                                        <p:tgtEl>
                                          <p:spTgt spid="53"/>
                                        </p:tgtEl>
                                        <p:attrNameLst>
                                          <p:attrName>ppt_h</p:attrName>
                                        </p:attrNameLst>
                                      </p:cBhvr>
                                      <p:tavLst>
                                        <p:tav tm="0">
                                          <p:val>
                                            <p:fltVal val="0"/>
                                          </p:val>
                                        </p:tav>
                                        <p:tav tm="100000">
                                          <p:val>
                                            <p:strVal val="#ppt_h"/>
                                          </p:val>
                                        </p:tav>
                                      </p:tavLst>
                                    </p:anim>
                                    <p:animEffect transition="in" filter="fade">
                                      <p:cBhvr>
                                        <p:cTn id="15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矩形 47"/>
          <p:cNvSpPr>
            <a:spLocks noChangeArrowheads="1"/>
          </p:cNvSpPr>
          <p:nvPr/>
        </p:nvSpPr>
        <p:spPr bwMode="auto">
          <a:xfrm>
            <a:off x="521583" y="2931998"/>
            <a:ext cx="244666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sp>
        <p:nvSpPr>
          <p:cNvPr id="7" name="矩形 48"/>
          <p:cNvSpPr>
            <a:spLocks noChangeArrowheads="1"/>
          </p:cNvSpPr>
          <p:nvPr/>
        </p:nvSpPr>
        <p:spPr bwMode="auto">
          <a:xfrm>
            <a:off x="6003162" y="2931998"/>
            <a:ext cx="244800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sp>
        <p:nvSpPr>
          <p:cNvPr id="8" name="矩形 49"/>
          <p:cNvSpPr>
            <a:spLocks noChangeArrowheads="1"/>
          </p:cNvSpPr>
          <p:nvPr/>
        </p:nvSpPr>
        <p:spPr bwMode="auto">
          <a:xfrm>
            <a:off x="5331215" y="1740896"/>
            <a:ext cx="244800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 </a:t>
            </a:r>
            <a:r>
              <a:rPr lang="zh-CN" altLang="en-US" sz="1050" dirty="0">
                <a:solidFill>
                  <a:schemeClr val="accent1">
                    <a:lumMod val="75000"/>
                  </a:schemeClr>
                </a:solidFill>
                <a:latin typeface="Arial" panose="020B0604020202020204" pitchFamily="34" charset="0"/>
                <a:ea typeface="微软雅黑" pitchFamily="34" charset="-122"/>
                <a:sym typeface="Arial" panose="020B0604020202020204" pitchFamily="34" charset="0"/>
              </a:rPr>
              <a:t>请添加文本内容，请添加您的文本内容。</a:t>
            </a:r>
            <a:endParaRPr lang="en-US" altLang="zh-CN" sz="1050" dirty="0">
              <a:solidFill>
                <a:schemeClr val="accent1">
                  <a:lumMod val="75000"/>
                </a:schemeClr>
              </a:solidFill>
              <a:latin typeface="Arial" panose="020B0604020202020204" pitchFamily="34" charset="0"/>
              <a:ea typeface="微软雅黑" pitchFamily="34" charset="-122"/>
              <a:sym typeface="Arial" panose="020B0604020202020204" pitchFamily="34" charset="0"/>
            </a:endParaRPr>
          </a:p>
        </p:txBody>
      </p:sp>
      <p:grpSp>
        <p:nvGrpSpPr>
          <p:cNvPr id="9" name="组合 8"/>
          <p:cNvGrpSpPr/>
          <p:nvPr/>
        </p:nvGrpSpPr>
        <p:grpSpPr>
          <a:xfrm>
            <a:off x="3847676" y="1427101"/>
            <a:ext cx="1202604" cy="1394824"/>
            <a:chOff x="5130234" y="1902801"/>
            <a:chExt cx="1603472" cy="1859765"/>
          </a:xfrm>
        </p:grpSpPr>
        <p:sp>
          <p:nvSpPr>
            <p:cNvPr id="10" name="六边形 30"/>
            <p:cNvSpPr>
              <a:spLocks noChangeArrowheads="1"/>
            </p:cNvSpPr>
            <p:nvPr/>
          </p:nvSpPr>
          <p:spPr bwMode="auto">
            <a:xfrm rot="5400000">
              <a:off x="5002087" y="2030948"/>
              <a:ext cx="1859765" cy="1603472"/>
            </a:xfrm>
            <a:prstGeom prst="hexagon">
              <a:avLst>
                <a:gd name="adj" fmla="val 24996"/>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4"/>
            <p:cNvSpPr txBox="1"/>
            <p:nvPr/>
          </p:nvSpPr>
          <p:spPr>
            <a:xfrm>
              <a:off x="5480563" y="2355629"/>
              <a:ext cx="999477" cy="984885"/>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3" name="组合 12"/>
          <p:cNvGrpSpPr/>
          <p:nvPr/>
        </p:nvGrpSpPr>
        <p:grpSpPr>
          <a:xfrm>
            <a:off x="3200372" y="2578776"/>
            <a:ext cx="1202604" cy="1394822"/>
            <a:chOff x="4267162" y="3438367"/>
            <a:chExt cx="1603472" cy="1859763"/>
          </a:xfrm>
        </p:grpSpPr>
        <p:sp>
          <p:nvSpPr>
            <p:cNvPr id="14"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6"/>
            <p:cNvSpPr txBox="1"/>
            <p:nvPr/>
          </p:nvSpPr>
          <p:spPr>
            <a:xfrm>
              <a:off x="4617491" y="3909331"/>
              <a:ext cx="1094465" cy="984885"/>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6" name="组合 15"/>
          <p:cNvGrpSpPr/>
          <p:nvPr/>
        </p:nvGrpSpPr>
        <p:grpSpPr>
          <a:xfrm>
            <a:off x="4493335" y="2616562"/>
            <a:ext cx="1202604" cy="1396466"/>
            <a:chOff x="5991113" y="3488749"/>
            <a:chExt cx="1603472" cy="1861955"/>
          </a:xfrm>
        </p:grpSpPr>
        <p:sp>
          <p:nvSpPr>
            <p:cNvPr id="17"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6341442" y="3909329"/>
              <a:ext cx="1002695" cy="984887"/>
            </a:xfrm>
            <a:prstGeom prst="rect">
              <a:avLst/>
            </a:prstGeom>
            <a:noFill/>
          </p:spPr>
          <p:txBody>
            <a:bodyPr wrap="square" rtlCol="0">
              <a:spAutoFit/>
            </a:bodyPr>
            <a:lstStyle/>
            <a:p>
              <a:r>
                <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19" name="矩形 1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116107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23" presetClass="entr" presetSubtype="52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25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 calcmode="lin" valueType="num">
                                      <p:cBhvr>
                                        <p:cTn id="30" dur="500" fill="hold"/>
                                        <p:tgtEl>
                                          <p:spTgt spid="13"/>
                                        </p:tgtEl>
                                        <p:attrNameLst>
                                          <p:attrName>ppt_x</p:attrName>
                                        </p:attrNameLst>
                                      </p:cBhvr>
                                      <p:tavLst>
                                        <p:tav tm="0">
                                          <p:val>
                                            <p:fltVal val="0.5"/>
                                          </p:val>
                                        </p:tav>
                                        <p:tav tm="100000">
                                          <p:val>
                                            <p:strVal val="#ppt_x"/>
                                          </p:val>
                                        </p:tav>
                                      </p:tavLst>
                                    </p:anim>
                                    <p:anim calcmode="lin" valueType="num">
                                      <p:cBhvr>
                                        <p:cTn id="31" dur="500" fill="hold"/>
                                        <p:tgtEl>
                                          <p:spTgt spid="13"/>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5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ppt_x</p:attrName>
                                        </p:attrNameLst>
                                      </p:cBhvr>
                                      <p:tavLst>
                                        <p:tav tm="0">
                                          <p:val>
                                            <p:fltVal val="0.5"/>
                                          </p:val>
                                        </p:tav>
                                        <p:tav tm="100000">
                                          <p:val>
                                            <p:strVal val="#ppt_x"/>
                                          </p:val>
                                        </p:tav>
                                      </p:tavLst>
                                    </p:anim>
                                    <p:anim calcmode="lin" valueType="num">
                                      <p:cBhvr>
                                        <p:cTn id="37" dur="500" fill="hold"/>
                                        <p:tgtEl>
                                          <p:spTgt spid="16"/>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randombar(horizontal)">
                                      <p:cBhvr>
                                        <p:cTn id="41" dur="500"/>
                                        <p:tgtEl>
                                          <p:spTgt spid="8"/>
                                        </p:tgtEl>
                                      </p:cBhvr>
                                    </p:animEffect>
                                  </p:childTnLst>
                                </p:cTn>
                              </p:par>
                            </p:childTnLst>
                          </p:cTn>
                        </p:par>
                        <p:par>
                          <p:cTn id="42" fill="hold">
                            <p:stCondLst>
                              <p:cond delay="3000"/>
                            </p:stCondLst>
                            <p:childTnLst>
                              <p:par>
                                <p:cTn id="43" presetID="14" presetClass="entr" presetSubtype="1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par>
                          <p:cTn id="46" fill="hold">
                            <p:stCondLst>
                              <p:cond delay="3500"/>
                            </p:stCondLst>
                            <p:childTnLst>
                              <p:par>
                                <p:cTn id="47" presetID="14" presetClass="entr" presetSubtype="1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randombar(horizontal)">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sp>
        <p:nvSpPr>
          <p:cNvPr id="6" name="Freeform 7"/>
          <p:cNvSpPr/>
          <p:nvPr/>
        </p:nvSpPr>
        <p:spPr bwMode="auto">
          <a:xfrm>
            <a:off x="5220072" y="1275606"/>
            <a:ext cx="2573915" cy="3168528"/>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bg2">
              <a:lumMod val="50000"/>
            </a:schemeClr>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Cloud 68"/>
          <p:cNvSpPr>
            <a:spLocks noChangeAspect="1"/>
          </p:cNvSpPr>
          <p:nvPr/>
        </p:nvSpPr>
        <p:spPr>
          <a:xfrm>
            <a:off x="5741631" y="885442"/>
            <a:ext cx="1415482" cy="715353"/>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4"/>
          <p:cNvSpPr txBox="1"/>
          <p:nvPr/>
        </p:nvSpPr>
        <p:spPr>
          <a:xfrm>
            <a:off x="611234" y="1615751"/>
            <a:ext cx="3872843" cy="507831"/>
          </a:xfrm>
          <a:prstGeom prst="rect">
            <a:avLst/>
          </a:prstGeom>
          <a:noFill/>
        </p:spPr>
        <p:txBody>
          <a:bodyPr wrap="square" rtlCol="0">
            <a:spAutoFit/>
          </a:bodyPr>
          <a:lstStyle/>
          <a:p>
            <a:r>
              <a:rPr lang="zh-CN" altLang="en-US"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id-ID" sz="27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itle 1"/>
          <p:cNvSpPr txBox="1"/>
          <p:nvPr/>
        </p:nvSpPr>
        <p:spPr>
          <a:xfrm>
            <a:off x="625481" y="2005034"/>
            <a:ext cx="2168471" cy="272669"/>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050" dirty="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rPr>
              <a:t>Put a relevant subtitle in this line</a:t>
            </a:r>
          </a:p>
        </p:txBody>
      </p:sp>
      <p:sp>
        <p:nvSpPr>
          <p:cNvPr id="10" name="Cloud 14"/>
          <p:cNvSpPr>
            <a:spLocks noChangeAspect="1"/>
          </p:cNvSpPr>
          <p:nvPr/>
        </p:nvSpPr>
        <p:spPr>
          <a:xfrm rot="1734068">
            <a:off x="5261561" y="3134109"/>
            <a:ext cx="585439" cy="415931"/>
          </a:xfrm>
          <a:prstGeom prst="clou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grpSp>
        <p:nvGrpSpPr>
          <p:cNvPr id="12" name="Group 3"/>
          <p:cNvGrpSpPr/>
          <p:nvPr/>
        </p:nvGrpSpPr>
        <p:grpSpPr>
          <a:xfrm>
            <a:off x="5011473" y="1453673"/>
            <a:ext cx="926431" cy="654148"/>
            <a:chOff x="4382351" y="1980825"/>
            <a:chExt cx="1235241" cy="872197"/>
          </a:xfrm>
        </p:grpSpPr>
        <p:sp>
          <p:nvSpPr>
            <p:cNvPr id="13" name="Cloud 11"/>
            <p:cNvSpPr/>
            <p:nvPr/>
          </p:nvSpPr>
          <p:spPr>
            <a:xfrm>
              <a:off x="4389940" y="1980825"/>
              <a:ext cx="1227652" cy="872197"/>
            </a:xfrm>
            <a:prstGeom prst="clou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p:nvPr/>
          </p:nvSpPr>
          <p:spPr>
            <a:xfrm>
              <a:off x="4382351" y="2383307"/>
              <a:ext cx="1221892"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2"/>
            <p:cNvSpPr>
              <a:spLocks noEditPoints="1"/>
            </p:cNvSpPr>
            <p:nvPr/>
          </p:nvSpPr>
          <p:spPr bwMode="auto">
            <a:xfrm>
              <a:off x="4900114" y="2159527"/>
              <a:ext cx="205981" cy="205981"/>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40"/>
          <p:cNvGrpSpPr/>
          <p:nvPr/>
        </p:nvGrpSpPr>
        <p:grpSpPr>
          <a:xfrm>
            <a:off x="6853053" y="1273208"/>
            <a:ext cx="920739" cy="654148"/>
            <a:chOff x="6837792" y="1937157"/>
            <a:chExt cx="1227652" cy="872197"/>
          </a:xfrm>
        </p:grpSpPr>
        <p:sp>
          <p:nvSpPr>
            <p:cNvPr id="17" name="Cloud 9"/>
            <p:cNvSpPr/>
            <p:nvPr/>
          </p:nvSpPr>
          <p:spPr>
            <a:xfrm>
              <a:off x="6837792" y="1937157"/>
              <a:ext cx="1227652" cy="872197"/>
            </a:xfrm>
            <a:prstGeom prst="clou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8" name="Content Placeholder 2"/>
            <p:cNvSpPr txBox="1"/>
            <p:nvPr/>
          </p:nvSpPr>
          <p:spPr>
            <a:xfrm>
              <a:off x="6936949" y="2335377"/>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7"/>
            <p:cNvSpPr>
              <a:spLocks noChangeAspect="1" noEditPoints="1"/>
            </p:cNvSpPr>
            <p:nvPr/>
          </p:nvSpPr>
          <p:spPr bwMode="auto">
            <a:xfrm>
              <a:off x="7327430" y="2148008"/>
              <a:ext cx="220097" cy="18855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42"/>
          <p:cNvGrpSpPr/>
          <p:nvPr/>
        </p:nvGrpSpPr>
        <p:grpSpPr>
          <a:xfrm>
            <a:off x="6858343" y="2474279"/>
            <a:ext cx="1170877" cy="831861"/>
            <a:chOff x="6844845" y="3538585"/>
            <a:chExt cx="1561169" cy="1109148"/>
          </a:xfrm>
        </p:grpSpPr>
        <p:sp>
          <p:nvSpPr>
            <p:cNvPr id="21" name="Cloud 10"/>
            <p:cNvSpPr>
              <a:spLocks noChangeAspect="1"/>
            </p:cNvSpPr>
            <p:nvPr/>
          </p:nvSpPr>
          <p:spPr>
            <a:xfrm>
              <a:off x="6844845" y="3538585"/>
              <a:ext cx="1561169" cy="1109148"/>
            </a:xfrm>
            <a:prstGeom prst="clou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2" name="Content Placeholder 2"/>
            <p:cNvSpPr txBox="1"/>
            <p:nvPr/>
          </p:nvSpPr>
          <p:spPr>
            <a:xfrm>
              <a:off x="7040576" y="4114852"/>
              <a:ext cx="1110811"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2"/>
            <p:cNvSpPr>
              <a:spLocks noEditPoints="1"/>
            </p:cNvSpPr>
            <p:nvPr/>
          </p:nvSpPr>
          <p:spPr bwMode="auto">
            <a:xfrm>
              <a:off x="7454957" y="3824328"/>
              <a:ext cx="282046" cy="282369"/>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41"/>
          <p:cNvGrpSpPr/>
          <p:nvPr/>
        </p:nvGrpSpPr>
        <p:grpSpPr>
          <a:xfrm>
            <a:off x="7322270" y="1811866"/>
            <a:ext cx="942184" cy="654148"/>
            <a:chOff x="7463414" y="2655367"/>
            <a:chExt cx="1256245" cy="872197"/>
          </a:xfrm>
        </p:grpSpPr>
        <p:sp>
          <p:nvSpPr>
            <p:cNvPr id="25" name="Cloud 1"/>
            <p:cNvSpPr/>
            <p:nvPr/>
          </p:nvSpPr>
          <p:spPr>
            <a:xfrm>
              <a:off x="7492007" y="2655367"/>
              <a:ext cx="1227652" cy="872197"/>
            </a:xfrm>
            <a:prstGeom prst="clou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6" name="Content Placeholder 2"/>
            <p:cNvSpPr txBox="1"/>
            <p:nvPr/>
          </p:nvSpPr>
          <p:spPr>
            <a:xfrm>
              <a:off x="7463414" y="3039014"/>
              <a:ext cx="1221892" cy="28388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7"/>
            <p:cNvSpPr>
              <a:spLocks noChangeAspect="1" noEditPoints="1"/>
            </p:cNvSpPr>
            <p:nvPr/>
          </p:nvSpPr>
          <p:spPr bwMode="auto">
            <a:xfrm>
              <a:off x="7957921" y="2854455"/>
              <a:ext cx="221830" cy="221830"/>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2"/>
          <p:cNvGrpSpPr/>
          <p:nvPr/>
        </p:nvGrpSpPr>
        <p:grpSpPr>
          <a:xfrm>
            <a:off x="4759703" y="2295773"/>
            <a:ext cx="920739" cy="654148"/>
            <a:chOff x="4046658" y="3300577"/>
            <a:chExt cx="1227652" cy="872197"/>
          </a:xfrm>
        </p:grpSpPr>
        <p:sp>
          <p:nvSpPr>
            <p:cNvPr id="29" name="Cloud 8"/>
            <p:cNvSpPr/>
            <p:nvPr/>
          </p:nvSpPr>
          <p:spPr>
            <a:xfrm>
              <a:off x="4046658" y="3300577"/>
              <a:ext cx="1227652" cy="872197"/>
            </a:xfrm>
            <a:prstGeom prst="clou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p:nvPr/>
          </p:nvSpPr>
          <p:spPr>
            <a:xfrm>
              <a:off x="4155570" y="3718811"/>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825" b="1"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2"/>
            <p:cNvSpPr>
              <a:spLocks noEditPoints="1"/>
            </p:cNvSpPr>
            <p:nvPr/>
          </p:nvSpPr>
          <p:spPr bwMode="auto">
            <a:xfrm>
              <a:off x="4547985" y="3533109"/>
              <a:ext cx="216477" cy="2162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80" tIns="34290" rIns="68580" bIns="3429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7"/>
          <p:cNvGrpSpPr/>
          <p:nvPr/>
        </p:nvGrpSpPr>
        <p:grpSpPr>
          <a:xfrm>
            <a:off x="5667932" y="1860381"/>
            <a:ext cx="1381109" cy="981222"/>
            <a:chOff x="5229723" y="2495761"/>
            <a:chExt cx="1841478" cy="1308296"/>
          </a:xfrm>
        </p:grpSpPr>
        <p:sp>
          <p:nvSpPr>
            <p:cNvPr id="33" name="Cloud 13"/>
            <p:cNvSpPr>
              <a:spLocks noChangeAspect="1"/>
            </p:cNvSpPr>
            <p:nvPr/>
          </p:nvSpPr>
          <p:spPr>
            <a:xfrm>
              <a:off x="5229723" y="2495761"/>
              <a:ext cx="1841478" cy="1308296"/>
            </a:xfrm>
            <a:prstGeom prst="clou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4" name="Content Placeholder 2"/>
            <p:cNvSpPr txBox="1"/>
            <p:nvPr/>
          </p:nvSpPr>
          <p:spPr>
            <a:xfrm>
              <a:off x="5641739" y="2921386"/>
              <a:ext cx="1009828" cy="283886"/>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请添加标题</a:t>
              </a:r>
              <a:endParaRPr 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44"/>
          <p:cNvSpPr txBox="1"/>
          <p:nvPr/>
        </p:nvSpPr>
        <p:spPr>
          <a:xfrm>
            <a:off x="632092" y="2378775"/>
            <a:ext cx="3228717" cy="1216051"/>
          </a:xfrm>
          <a:prstGeom prst="rect">
            <a:avLst/>
          </a:prstGeom>
          <a:noFill/>
        </p:spPr>
        <p:txBody>
          <a:bodyPr wrap="square" rIns="108000" bIns="27000" numCol="1" spcCol="360000">
            <a:spAutoFit/>
          </a:bodyPr>
          <a:lstStyle/>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r>
              <a:rPr lang="zh-CN" altLang="en-US"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rPr>
              <a:t>请添加您的文本内容，请添加您的文本内容，请添加您的文本内容，请添加您的文本内容，请添加您的文本内容，请添加您的文本内容，</a:t>
            </a: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defRPr/>
            </a:pPr>
            <a:endParaRPr lang="en-US" altLang="zh-CN" sz="825" dirty="0">
              <a:solidFill>
                <a:schemeClr val="bg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9803748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4" fill="hold" grpId="0" nodeType="with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1000"/>
                                        <p:tgtEl>
                                          <p:spTgt spid="6"/>
                                        </p:tgtEl>
                                      </p:cBhvr>
                                    </p:animEffect>
                                  </p:childTnLst>
                                </p:cTn>
                              </p:par>
                              <p:par>
                                <p:cTn id="28" presetID="53" presetClass="entr" presetSubtype="16" fill="hold" nodeType="withEffect">
                                  <p:stCondLst>
                                    <p:cond delay="350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nodeType="withEffect">
                                  <p:stCondLst>
                                    <p:cond delay="40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nodeType="withEffect">
                                  <p:stCondLst>
                                    <p:cond delay="40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40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nodeType="withEffect">
                                  <p:stCondLst>
                                    <p:cond delay="40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nodeType="withEffect">
                                  <p:stCondLst>
                                    <p:cond delay="400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nodeType="withEffect">
                                  <p:stCondLst>
                                    <p:cond delay="40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par>
                                <p:cTn id="63" presetID="2" presetClass="entr" presetSubtype="2" fill="hold" grpId="0" nodeType="withEffect">
                                  <p:stCondLst>
                                    <p:cond delay="450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1+#ppt_w/2"/>
                                          </p:val>
                                        </p:tav>
                                        <p:tav tm="100000">
                                          <p:val>
                                            <p:strVal val="#ppt_x"/>
                                          </p:val>
                                        </p:tav>
                                      </p:tavLst>
                                    </p:anim>
                                    <p:anim calcmode="lin" valueType="num">
                                      <p:cBhvr additive="base">
                                        <p:cTn id="66" dur="500" fill="hold"/>
                                        <p:tgtEl>
                                          <p:spTgt spid="3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400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animEffect transition="in" filter="fade">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6" grpId="0" animBg="1"/>
      <p:bldP spid="7" grpId="0" animBg="1"/>
      <p:bldP spid="8" grpId="0"/>
      <p:bldP spid="9" grpId="0"/>
      <p:bldP spid="10" grpId="0" animBg="1"/>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a:spLocks noChangeArrowheads="1"/>
          </p:cNvSpPr>
          <p:nvPr/>
        </p:nvSpPr>
        <p:spPr bwMode="auto">
          <a:xfrm>
            <a:off x="3788817" y="84456"/>
            <a:ext cx="141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charset="-122"/>
              </a:defRPr>
            </a:lvl1pPr>
            <a:lvl2pPr marL="742950" indent="-285750">
              <a:defRPr sz="1300">
                <a:solidFill>
                  <a:schemeClr val="tx1"/>
                </a:solidFill>
                <a:latin typeface="Lao UI" panose="020B0502040204020203" pitchFamily="34" charset="0"/>
                <a:ea typeface="微软雅黑" panose="020B0503020204020204" charset="-122"/>
              </a:defRPr>
            </a:lvl2pPr>
            <a:lvl3pPr marL="1143000" indent="-228600">
              <a:defRPr sz="1300">
                <a:solidFill>
                  <a:schemeClr val="tx1"/>
                </a:solidFill>
                <a:latin typeface="Lao UI" panose="020B0502040204020203" pitchFamily="34" charset="0"/>
                <a:ea typeface="微软雅黑" panose="020B0503020204020204" charset="-122"/>
              </a:defRPr>
            </a:lvl3pPr>
            <a:lvl4pPr marL="1600200" indent="-228600">
              <a:defRPr sz="1300">
                <a:solidFill>
                  <a:schemeClr val="tx1"/>
                </a:solidFill>
                <a:latin typeface="Lao UI" panose="020B0502040204020203" pitchFamily="34" charset="0"/>
                <a:ea typeface="微软雅黑" panose="020B0503020204020204" charset="-122"/>
              </a:defRPr>
            </a:lvl4pPr>
            <a:lvl5pPr marL="2057400" indent="-228600">
              <a:defRPr sz="1300">
                <a:solidFill>
                  <a:schemeClr val="tx1"/>
                </a:solidFill>
                <a:latin typeface="Lao UI" panose="020B0502040204020203" pitchFamily="34" charset="0"/>
                <a:ea typeface="微软雅黑" panose="020B050302020402020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charset="-122"/>
              </a:defRPr>
            </a:lvl9pPr>
          </a:lstStyle>
          <a:p>
            <a:pPr algn="ctr" fontAlgn="auto">
              <a:spcBef>
                <a:spcPts val="0"/>
              </a:spcBef>
              <a:spcAft>
                <a:spcPts val="0"/>
              </a:spcAft>
              <a:defRPr/>
            </a:pP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11" name="Content Placeholder 2"/>
          <p:cNvSpPr txBox="1"/>
          <p:nvPr/>
        </p:nvSpPr>
        <p:spPr>
          <a:xfrm>
            <a:off x="1685379" y="478474"/>
            <a:ext cx="5622925"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15816" fontAlgn="auto">
              <a:lnSpc>
                <a:spcPct val="120000"/>
              </a:lnSpc>
              <a:spcBef>
                <a:spcPts val="0"/>
              </a:spcBef>
              <a:spcAft>
                <a:spcPts val="0"/>
              </a:spcAft>
              <a:buNone/>
              <a:defRPr/>
            </a:pPr>
            <a:r>
              <a:rPr lang="zh-CN" altLang="en-US" sz="100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请在此粘贴或者输入您的文字内容</a:t>
            </a:r>
          </a:p>
        </p:txBody>
      </p:sp>
      <p:cxnSp>
        <p:nvCxnSpPr>
          <p:cNvPr id="3" name="直接连接符 2"/>
          <p:cNvCxnSpPr/>
          <p:nvPr/>
        </p:nvCxnSpPr>
        <p:spPr>
          <a:xfrm>
            <a:off x="5796136"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51720" y="316230"/>
            <a:ext cx="1044575" cy="0"/>
          </a:xfrm>
          <a:prstGeom prst="line">
            <a:avLst/>
          </a:prstGeom>
          <a:ln>
            <a:solidFill>
              <a:srgbClr val="633017"/>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845854" y="1170025"/>
            <a:ext cx="4614013" cy="3348809"/>
            <a:chOff x="1127805" y="1556824"/>
            <a:chExt cx="6152017" cy="4465078"/>
          </a:xfrm>
        </p:grpSpPr>
        <p:sp>
          <p:nvSpPr>
            <p:cNvPr id="7" name="MH_Other_1"/>
            <p:cNvSpPr/>
            <p:nvPr>
              <p:custDataLst>
                <p:tags r:id="rId1"/>
              </p:custDataLst>
            </p:nvPr>
          </p:nvSpPr>
          <p:spPr>
            <a:xfrm>
              <a:off x="1127805" y="4384127"/>
              <a:ext cx="382009" cy="191005"/>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2"/>
            <p:cNvSpPr/>
            <p:nvPr>
              <p:custDataLst>
                <p:tags r:id="rId2"/>
              </p:custDataLst>
            </p:nvPr>
          </p:nvSpPr>
          <p:spPr>
            <a:xfrm>
              <a:off x="1127805" y="3114003"/>
              <a:ext cx="382009" cy="191005"/>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9" name="MH_Other_3"/>
            <p:cNvSpPr/>
            <p:nvPr>
              <p:custDataLst>
                <p:tags r:id="rId3"/>
              </p:custDataLst>
            </p:nvPr>
          </p:nvSpPr>
          <p:spPr>
            <a:xfrm>
              <a:off x="1127805" y="1831179"/>
              <a:ext cx="382009" cy="192878"/>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4"/>
            <p:cNvSpPr/>
            <p:nvPr>
              <p:custDataLst>
                <p:tags r:id="rId4"/>
              </p:custDataLst>
            </p:nvPr>
          </p:nvSpPr>
          <p:spPr>
            <a:xfrm>
              <a:off x="1255144" y="1556824"/>
              <a:ext cx="6024678" cy="4465078"/>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12" name="MH_SubTitle_1"/>
            <p:cNvSpPr/>
            <p:nvPr>
              <p:custDataLst>
                <p:tags r:id="rId5"/>
              </p:custDataLst>
            </p:nvPr>
          </p:nvSpPr>
          <p:spPr>
            <a:xfrm>
              <a:off x="1127806" y="2024056"/>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3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2"/>
            <p:cNvSpPr/>
            <p:nvPr>
              <p:custDataLst>
                <p:tags r:id="rId6"/>
              </p:custDataLst>
            </p:nvPr>
          </p:nvSpPr>
          <p:spPr>
            <a:xfrm>
              <a:off x="1127806" y="3305007"/>
              <a:ext cx="3057947" cy="383883"/>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3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SubTitle_3"/>
            <p:cNvSpPr/>
            <p:nvPr>
              <p:custDataLst>
                <p:tags r:id="rId7"/>
              </p:custDataLst>
            </p:nvPr>
          </p:nvSpPr>
          <p:spPr>
            <a:xfrm>
              <a:off x="1127806" y="4575131"/>
              <a:ext cx="3057947" cy="382009"/>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3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1376013" y="2524560"/>
              <a:ext cx="5494686" cy="7140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16" name="矩形 15"/>
            <p:cNvSpPr/>
            <p:nvPr/>
          </p:nvSpPr>
          <p:spPr>
            <a:xfrm>
              <a:off x="1382148" y="1980055"/>
              <a:ext cx="2241975" cy="460639"/>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17" name="矩形 16"/>
            <p:cNvSpPr/>
            <p:nvPr/>
          </p:nvSpPr>
          <p:spPr>
            <a:xfrm>
              <a:off x="1382148" y="3263962"/>
              <a:ext cx="2241975" cy="460639"/>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18" name="矩形 17"/>
            <p:cNvSpPr/>
            <p:nvPr/>
          </p:nvSpPr>
          <p:spPr>
            <a:xfrm>
              <a:off x="1382148" y="4547934"/>
              <a:ext cx="2241975" cy="460639"/>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标题文字添加</a:t>
              </a:r>
            </a:p>
          </p:txBody>
        </p:sp>
        <p:sp>
          <p:nvSpPr>
            <p:cNvPr id="19" name="矩形 18"/>
            <p:cNvSpPr/>
            <p:nvPr/>
          </p:nvSpPr>
          <p:spPr>
            <a:xfrm>
              <a:off x="1376013" y="3803688"/>
              <a:ext cx="5494686" cy="7140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p>
          </p:txBody>
        </p:sp>
        <p:sp>
          <p:nvSpPr>
            <p:cNvPr id="20" name="矩形 19"/>
            <p:cNvSpPr/>
            <p:nvPr/>
          </p:nvSpPr>
          <p:spPr>
            <a:xfrm>
              <a:off x="1376013" y="5073849"/>
              <a:ext cx="5494686" cy="7140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用户可以在投影仪或者计算机上进行演示也可以将演示文稿打印出来制作成胶片以便应用到更广泛的领域中</a:t>
              </a:r>
            </a:p>
          </p:txBody>
        </p:sp>
      </p:grpSp>
      <p:pic>
        <p:nvPicPr>
          <p:cNvPr id="21" name="图片占位符 23"/>
          <p:cNvPicPr>
            <a:picLocks noChangeAspect="1"/>
          </p:cNvPicPr>
          <p:nvPr/>
        </p:nvPicPr>
        <p:blipFill>
          <a:blip r:embed="rId10">
            <a:extLst>
              <a:ext uri="{28A0092B-C50C-407E-A947-70E740481C1C}">
                <a14:useLocalDpi xmlns:a14="http://schemas.microsoft.com/office/drawing/2010/main" val="0"/>
              </a:ext>
            </a:extLst>
          </a:blip>
          <a:srcRect l="19709" r="19709"/>
          <a:stretch>
            <a:fillRect/>
          </a:stretch>
        </p:blipFill>
        <p:spPr>
          <a:xfrm>
            <a:off x="5677580" y="1170025"/>
            <a:ext cx="2620566" cy="3348809"/>
          </a:xfrm>
          <a:custGeom>
            <a:avLst/>
            <a:gdLst>
              <a:gd name="connsiteX0" fmla="*/ 0 w 3494088"/>
              <a:gd name="connsiteY0" fmla="*/ 0 h 4465078"/>
              <a:gd name="connsiteX1" fmla="*/ 3494088 w 3494088"/>
              <a:gd name="connsiteY1" fmla="*/ 0 h 4465078"/>
              <a:gd name="connsiteX2" fmla="*/ 3494088 w 3494088"/>
              <a:gd name="connsiteY2" fmla="*/ 4465078 h 4465078"/>
              <a:gd name="connsiteX3" fmla="*/ 0 w 3494088"/>
              <a:gd name="connsiteY3" fmla="*/ 4465078 h 4465078"/>
            </a:gdLst>
            <a:ahLst/>
            <a:cxnLst>
              <a:cxn ang="0">
                <a:pos x="connsiteX0" y="connsiteY0"/>
              </a:cxn>
              <a:cxn ang="0">
                <a:pos x="connsiteX1" y="connsiteY1"/>
              </a:cxn>
              <a:cxn ang="0">
                <a:pos x="connsiteX2" y="connsiteY2"/>
              </a:cxn>
              <a:cxn ang="0">
                <a:pos x="connsiteX3" y="connsiteY3"/>
              </a:cxn>
            </a:cxnLst>
            <a:rect l="l" t="t" r="r" b="b"/>
            <a:pathLst>
              <a:path w="3494088" h="4465078">
                <a:moveTo>
                  <a:pt x="0" y="0"/>
                </a:moveTo>
                <a:lnTo>
                  <a:pt x="3494088" y="0"/>
                </a:lnTo>
                <a:lnTo>
                  <a:pt x="3494088" y="4465078"/>
                </a:lnTo>
                <a:lnTo>
                  <a:pt x="0" y="4465078"/>
                </a:lnTo>
                <a:close/>
              </a:path>
            </a:pathLst>
          </a:custGeom>
        </p:spPr>
      </p:pic>
      <p:sp>
        <p:nvSpPr>
          <p:cNvPr id="22" name="矩形 2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7971914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2" fill="hold" nodeType="withEffect">
                                  <p:stCondLst>
                                    <p:cond delay="40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par>
                          <p:cTn id="15" fill="hold">
                            <p:stCondLst>
                              <p:cond delay="9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600"/>
                                        <p:tgtEl>
                                          <p:spTgt spid="1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B82FA0-FEEC-4793-B679-FC7D83CF19B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手绘小清新教育培训课件PPT模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705134507"/>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2_自定义设计方案">
  <a:themeElements>
    <a:clrScheme name="粉色系01">
      <a:dk1>
        <a:srgbClr val="852C22"/>
      </a:dk1>
      <a:lt1>
        <a:sysClr val="window" lastClr="FFFFFF"/>
      </a:lt1>
      <a:dk2>
        <a:srgbClr val="852C22"/>
      </a:dk2>
      <a:lt2>
        <a:srgbClr val="E3DED1"/>
      </a:lt2>
      <a:accent1>
        <a:srgbClr val="B23B2E"/>
      </a:accent1>
      <a:accent2>
        <a:srgbClr val="E95C5C"/>
      </a:accent2>
      <a:accent3>
        <a:srgbClr val="B23B2E"/>
      </a:accent3>
      <a:accent4>
        <a:srgbClr val="E95C5C"/>
      </a:accent4>
      <a:accent5>
        <a:srgbClr val="B23B2E"/>
      </a:accent5>
      <a:accent6>
        <a:srgbClr val="E95C5C"/>
      </a:accent6>
      <a:hlink>
        <a:srgbClr val="B23B2E"/>
      </a:hlink>
      <a:folHlink>
        <a:srgbClr val="E95C5C"/>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2626</Words>
  <Application>Microsoft Office PowerPoint</Application>
  <PresentationFormat>全屏显示(16:9)</PresentationFormat>
  <Paragraphs>365</Paragraphs>
  <Slides>30</Slides>
  <Notes>30</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Roboto condensed</vt:lpstr>
      <vt:lpstr>SF UI Display Thin</vt:lpstr>
      <vt:lpstr>华文黑体</vt:lpstr>
      <vt:lpstr>宋体</vt:lpstr>
      <vt:lpstr>微软雅黑</vt:lpstr>
      <vt:lpstr>Arial</vt:lpstr>
      <vt:lpstr>Calibri</vt:lpstr>
      <vt:lpstr>Segoe UI</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手绘小清新教育培训课件PPT模板</dc:title>
  <dc:creator/>
  <cp:lastModifiedBy/>
  <cp:revision>1</cp:revision>
  <dcterms:created xsi:type="dcterms:W3CDTF">2016-10-17T14:00:15Z</dcterms:created>
  <dcterms:modified xsi:type="dcterms:W3CDTF">2018-02-01T06:36:59Z</dcterms:modified>
</cp:coreProperties>
</file>