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3" r:id="rId5"/>
    <p:sldId id="264" r:id="rId6"/>
    <p:sldId id="265" r:id="rId7"/>
    <p:sldId id="276" r:id="rId8"/>
    <p:sldId id="266" r:id="rId9"/>
    <p:sldId id="268" r:id="rId10"/>
    <p:sldId id="267" r:id="rId11"/>
    <p:sldId id="277" r:id="rId12"/>
    <p:sldId id="269" r:id="rId13"/>
    <p:sldId id="271" r:id="rId14"/>
    <p:sldId id="270" r:id="rId15"/>
    <p:sldId id="278" r:id="rId16"/>
    <p:sldId id="272" r:id="rId17"/>
    <p:sldId id="273" r:id="rId18"/>
    <p:sldId id="274" r:id="rId19"/>
    <p:sldId id="257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67A"/>
    <a:srgbClr val="000000"/>
    <a:srgbClr val="EA9E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0" y="96"/>
      </p:cViewPr>
      <p:guideLst>
        <p:guide orient="horz" pos="2183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95404-3292-496D-B5CE-B6914214E79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389DF-4BD0-4735-B320-E045AE757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53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1722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2046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904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846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30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504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9231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4684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7377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1339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352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209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316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700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6086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866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363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112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389DF-4BD0-4735-B320-E045AE75731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233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C2A4DE-BA2B-4E15-98BC-62DAD6A8F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122C242-8F19-4480-9ED5-40B79540DF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0DD508-F6B7-41DA-8770-DA92E3A54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461A7-526C-4984-A4D9-48086684AE8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40B825-1837-4A0E-8A2D-D80409B71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B61A81-B429-42D9-B72D-B61FC4536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60E-3C2B-4627-97DD-D31FC8751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744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DA5CC1-FBEC-4B0D-85E1-35BBD543C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4BD51E0-E664-4B56-9AE1-B4A590BBE6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C89836-5FAA-4948-BC8B-341D657AC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461A7-526C-4984-A4D9-48086684AE8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644F27-47F4-4C18-839E-0EFA5B66C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1C0549-F963-4A9D-98A6-A82457DD0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60E-3C2B-4627-97DD-D31FC8751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482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D8BBA04-8B62-46CB-9D7F-EA7F8C3278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74B89EF-F83F-4BAD-9C6A-C08FCF6F52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2ACA10-9237-4177-8E2D-F4AD30BAC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461A7-526C-4984-A4D9-48086684AE8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707DEB-A07D-470D-87AE-A84EC3B2B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9091C3-6CA7-41A7-A84F-EF15D4595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60E-3C2B-4627-97DD-D31FC8751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33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8D60EB-4BE7-40CA-AFD3-E1432DF8E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3276BA-0DDD-4E98-A66D-EC71CCE38A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6CA7CC-AD83-4A29-B1B5-9A95D5B9B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461A7-526C-4984-A4D9-48086684AE8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436B38-2C74-49EA-B40D-794564310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A30969-7D64-4852-82D7-7AB54D245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60E-3C2B-4627-97DD-D31FC8751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568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3794A4-D761-4EA2-A234-935A9F090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D9818D-C4CD-48BC-B200-99665D2C04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41FFBE-F4FD-4EB6-A4FB-91CD9382D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461A7-526C-4984-A4D9-48086684AE8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17D166-E441-4415-8771-E25956B0F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B25ADD-34EC-4A38-8E3B-221892CCC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60E-3C2B-4627-97DD-D31FC8751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6545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26F87E-5328-442D-BBAB-15072138B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B5BFC7-B50B-414F-B489-7D50901153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8D6D271-B53D-4952-92E9-A6223DC0C5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9743CC-B419-4C8C-ADA8-E36A0A89B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461A7-526C-4984-A4D9-48086684AE8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019DFDD-CC95-4071-A16B-0B4C252FE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08B88F-9F6A-44F9-B618-3C06C69BF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60E-3C2B-4627-97DD-D31FC8751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597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38A72B-BC3E-40F9-B3A0-27CD05458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D827F9-264A-405C-986C-3CCC8408EB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8D70F5C-CD8B-41DB-80A1-88F2EF3BC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AB8354B-2805-4D1C-BA88-2AE0F8B108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6BB48C8-9A7A-46AF-91FE-9A305C522A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CEB70F1-ABBF-4071-9996-E7A2F5C78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461A7-526C-4984-A4D9-48086684AE8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BA27DBA-5EEB-47D6-96FB-CE1D55C7A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DBF842-711F-4A09-83D9-F735929F9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60E-3C2B-4627-97DD-D31FC8751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654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B4ECF-6753-4E1F-B525-B487496A5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3B9BD6C-40C8-466F-AE34-A1280D116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461A7-526C-4984-A4D9-48086684AE8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6FBC4C7-D3E3-4A28-9788-EB767A3D5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EE98017-84CA-4FBD-8984-99C47E4E3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60E-3C2B-4627-97DD-D31FC8751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529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22E7CF1-C964-4A1F-AB43-BDCDFA7EF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461A7-526C-4984-A4D9-48086684AE8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F829DD6-300A-4018-BFAE-BC14AF57D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AD84A0-062C-473F-A5E6-7E2C0BBD1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60E-3C2B-4627-97DD-D31FC8751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755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885623-3C64-40E4-A050-51150AA38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EB73D8A-57C5-4D2D-8975-221ACE9441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D72DC6-2FA6-4DB1-9844-3B85FC1D67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67E2BC9-FCCC-4CD3-BD5F-E191FDFC5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461A7-526C-4984-A4D9-48086684AE8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6CA6C8-5329-4EE8-B094-C8913E965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9055350-5BA4-4570-AA81-764FB10FF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60E-3C2B-4627-97DD-D31FC8751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221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56610F-1BB4-4FE1-BE6B-B952325B1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B54204B-8768-41F0-A177-8B40CCF8CC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69A6A2A-EC9C-47CE-83A5-F1FBF34148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E73314-5AAD-4628-8D80-C5E2CF979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461A7-526C-4984-A4D9-48086684AE8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68EDB89-9374-4E02-BE58-0E6F4210E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EBFC98-BCA3-4145-8630-21BF5C8CD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60E-3C2B-4627-97DD-D31FC8751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817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79E0D90-23A6-4A58-A170-D653E1600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C89EC5-8EBC-4062-8BBC-BFEDDEE72B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C2611A-DAAB-429D-9CAA-98DF2447D2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461A7-526C-4984-A4D9-48086684AE8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709D84-A9CB-415C-AAAD-F558662C67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5FC23A-2A68-4488-B7DE-A86E8D1CD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7E60E-3C2B-4627-97DD-D31FC87519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298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0.png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4D3AB76-2FAF-43A0-A98F-DDCEB9CDA2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84" y="260909"/>
            <a:ext cx="10646632" cy="6336183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2614351-6244-4818-9293-A18076E8D1E5}"/>
              </a:ext>
            </a:extLst>
          </p:cNvPr>
          <p:cNvGrpSpPr/>
          <p:nvPr/>
        </p:nvGrpSpPr>
        <p:grpSpPr>
          <a:xfrm>
            <a:off x="3801527" y="1995734"/>
            <a:ext cx="6418854" cy="1118800"/>
            <a:chOff x="3111860" y="1919117"/>
            <a:chExt cx="6418854" cy="11188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7A38CB5-4E1A-46E9-8539-855B7599C9E8}"/>
                </a:ext>
              </a:extLst>
            </p:cNvPr>
            <p:cNvSpPr/>
            <p:nvPr/>
          </p:nvSpPr>
          <p:spPr>
            <a:xfrm>
              <a:off x="3111860" y="1929921"/>
              <a:ext cx="6365845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 b="1" spc="30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pattFill prst="dkUpDiag">
                    <a:fgClr>
                      <a:schemeClr val="tx1">
                        <a:lumMod val="50000"/>
                        <a:lumOff val="50000"/>
                      </a:schemeClr>
                    </a:fgClr>
                    <a:bgClr>
                      <a:schemeClr val="bg1"/>
                    </a:bgClr>
                  </a:pattFill>
                  <a:latin typeface="微软雅黑" panose="020B0503020204020204" charset="-122"/>
                  <a:ea typeface="微软雅黑" panose="020B0503020204020204" charset="-122"/>
                </a:rPr>
                <a:t>手绘风课件</a:t>
              </a:r>
              <a:r>
                <a:rPr lang="en-US" altLang="zh-CN" sz="6600" b="1" spc="30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pattFill prst="dkUpDiag">
                    <a:fgClr>
                      <a:schemeClr val="tx1">
                        <a:lumMod val="50000"/>
                        <a:lumOff val="50000"/>
                      </a:schemeClr>
                    </a:fgClr>
                    <a:bgClr>
                      <a:schemeClr val="bg1"/>
                    </a:bgClr>
                  </a:pattFill>
                  <a:latin typeface="微软雅黑" panose="020B0503020204020204" charset="-122"/>
                  <a:ea typeface="微软雅黑" panose="020B0503020204020204" charset="-122"/>
                </a:rPr>
                <a:t>PPT</a:t>
              </a:r>
              <a:endParaRPr lang="zh-CN" altLang="en-US" sz="6600" b="1" spc="300" dirty="0"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pattFill prst="dkUpDiag">
                  <a:fgClr>
                    <a:schemeClr val="tx1">
                      <a:lumMod val="50000"/>
                      <a:lumOff val="50000"/>
                    </a:schemeClr>
                  </a:fgClr>
                  <a:bgClr>
                    <a:schemeClr val="bg1"/>
                  </a:bgClr>
                </a:patt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553A53E-B0C3-48A6-B107-94D740BD5B1E}"/>
                </a:ext>
              </a:extLst>
            </p:cNvPr>
            <p:cNvSpPr/>
            <p:nvPr/>
          </p:nvSpPr>
          <p:spPr>
            <a:xfrm>
              <a:off x="3164869" y="1919117"/>
              <a:ext cx="6365845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 b="1" spc="30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手绘风课件</a:t>
              </a:r>
              <a:r>
                <a:rPr lang="en-US" altLang="zh-CN" sz="6600" b="1" spc="30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PPT</a:t>
              </a:r>
              <a:endParaRPr lang="zh-CN" altLang="en-US" sz="6600" b="1" spc="300" dirty="0"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5DFB03D-19ED-43AD-96AC-7148A8672EE3}"/>
              </a:ext>
            </a:extLst>
          </p:cNvPr>
          <p:cNvGrpSpPr/>
          <p:nvPr/>
        </p:nvGrpSpPr>
        <p:grpSpPr>
          <a:xfrm>
            <a:off x="1867636" y="2533764"/>
            <a:ext cx="7688112" cy="2462306"/>
            <a:chOff x="1760689" y="2533764"/>
            <a:chExt cx="7688112" cy="2462306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D4D5788-C629-4682-B8E4-436638CEA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94919" flipH="1">
              <a:off x="1760689" y="2533764"/>
              <a:ext cx="2106312" cy="1937977"/>
            </a:xfrm>
            <a:prstGeom prst="rect">
              <a:avLst/>
            </a:prstGeom>
          </p:spPr>
        </p:pic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06D264C-25BD-4F17-A34B-B999F493ED25}"/>
                </a:ext>
              </a:extLst>
            </p:cNvPr>
            <p:cNvSpPr/>
            <p:nvPr/>
          </p:nvSpPr>
          <p:spPr>
            <a:xfrm>
              <a:off x="3326296" y="4399722"/>
              <a:ext cx="6122505" cy="596348"/>
            </a:xfrm>
            <a:custGeom>
              <a:avLst/>
              <a:gdLst>
                <a:gd name="connsiteX0" fmla="*/ 0 w 6122505"/>
                <a:gd name="connsiteY0" fmla="*/ 0 h 596348"/>
                <a:gd name="connsiteX1" fmla="*/ 132522 w 6122505"/>
                <a:gd name="connsiteY1" fmla="*/ 39757 h 596348"/>
                <a:gd name="connsiteX2" fmla="*/ 198783 w 6122505"/>
                <a:gd name="connsiteY2" fmla="*/ 53009 h 596348"/>
                <a:gd name="connsiteX3" fmla="*/ 251792 w 6122505"/>
                <a:gd name="connsiteY3" fmla="*/ 66261 h 596348"/>
                <a:gd name="connsiteX4" fmla="*/ 331305 w 6122505"/>
                <a:gd name="connsiteY4" fmla="*/ 92765 h 596348"/>
                <a:gd name="connsiteX5" fmla="*/ 477079 w 6122505"/>
                <a:gd name="connsiteY5" fmla="*/ 145774 h 596348"/>
                <a:gd name="connsiteX6" fmla="*/ 516835 w 6122505"/>
                <a:gd name="connsiteY6" fmla="*/ 159026 h 596348"/>
                <a:gd name="connsiteX7" fmla="*/ 569844 w 6122505"/>
                <a:gd name="connsiteY7" fmla="*/ 172278 h 596348"/>
                <a:gd name="connsiteX8" fmla="*/ 622853 w 6122505"/>
                <a:gd name="connsiteY8" fmla="*/ 225287 h 596348"/>
                <a:gd name="connsiteX9" fmla="*/ 662609 w 6122505"/>
                <a:gd name="connsiteY9" fmla="*/ 251791 h 596348"/>
                <a:gd name="connsiteX10" fmla="*/ 715618 w 6122505"/>
                <a:gd name="connsiteY10" fmla="*/ 318052 h 596348"/>
                <a:gd name="connsiteX11" fmla="*/ 768626 w 6122505"/>
                <a:gd name="connsiteY11" fmla="*/ 397565 h 596348"/>
                <a:gd name="connsiteX12" fmla="*/ 861392 w 6122505"/>
                <a:gd name="connsiteY12" fmla="*/ 437322 h 596348"/>
                <a:gd name="connsiteX13" fmla="*/ 914400 w 6122505"/>
                <a:gd name="connsiteY13" fmla="*/ 490331 h 596348"/>
                <a:gd name="connsiteX14" fmla="*/ 1007166 w 6122505"/>
                <a:gd name="connsiteY14" fmla="*/ 516835 h 596348"/>
                <a:gd name="connsiteX15" fmla="*/ 1285461 w 6122505"/>
                <a:gd name="connsiteY15" fmla="*/ 569844 h 596348"/>
                <a:gd name="connsiteX16" fmla="*/ 1338470 w 6122505"/>
                <a:gd name="connsiteY16" fmla="*/ 583096 h 596348"/>
                <a:gd name="connsiteX17" fmla="*/ 1510748 w 6122505"/>
                <a:gd name="connsiteY17" fmla="*/ 596348 h 596348"/>
                <a:gd name="connsiteX18" fmla="*/ 2358887 w 6122505"/>
                <a:gd name="connsiteY18" fmla="*/ 583096 h 596348"/>
                <a:gd name="connsiteX19" fmla="*/ 2544418 w 6122505"/>
                <a:gd name="connsiteY19" fmla="*/ 556591 h 596348"/>
                <a:gd name="connsiteX20" fmla="*/ 2703444 w 6122505"/>
                <a:gd name="connsiteY20" fmla="*/ 543339 h 596348"/>
                <a:gd name="connsiteX21" fmla="*/ 2968487 w 6122505"/>
                <a:gd name="connsiteY21" fmla="*/ 530087 h 596348"/>
                <a:gd name="connsiteX22" fmla="*/ 3193774 w 6122505"/>
                <a:gd name="connsiteY22" fmla="*/ 516835 h 596348"/>
                <a:gd name="connsiteX23" fmla="*/ 3405809 w 6122505"/>
                <a:gd name="connsiteY23" fmla="*/ 490331 h 596348"/>
                <a:gd name="connsiteX24" fmla="*/ 3511826 w 6122505"/>
                <a:gd name="connsiteY24" fmla="*/ 477078 h 596348"/>
                <a:gd name="connsiteX25" fmla="*/ 3737113 w 6122505"/>
                <a:gd name="connsiteY25" fmla="*/ 437322 h 596348"/>
                <a:gd name="connsiteX26" fmla="*/ 3829879 w 6122505"/>
                <a:gd name="connsiteY26" fmla="*/ 424070 h 596348"/>
                <a:gd name="connsiteX27" fmla="*/ 4068418 w 6122505"/>
                <a:gd name="connsiteY27" fmla="*/ 410818 h 596348"/>
                <a:gd name="connsiteX28" fmla="*/ 4399722 w 6122505"/>
                <a:gd name="connsiteY28" fmla="*/ 384313 h 596348"/>
                <a:gd name="connsiteX29" fmla="*/ 4492487 w 6122505"/>
                <a:gd name="connsiteY29" fmla="*/ 371061 h 596348"/>
                <a:gd name="connsiteX30" fmla="*/ 6122505 w 6122505"/>
                <a:gd name="connsiteY30" fmla="*/ 371061 h 5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122505" h="596348">
                  <a:moveTo>
                    <a:pt x="0" y="0"/>
                  </a:moveTo>
                  <a:cubicBezTo>
                    <a:pt x="172129" y="34425"/>
                    <a:pt x="-41827" y="-12548"/>
                    <a:pt x="132522" y="39757"/>
                  </a:cubicBezTo>
                  <a:cubicBezTo>
                    <a:pt x="154096" y="46229"/>
                    <a:pt x="176795" y="48123"/>
                    <a:pt x="198783" y="53009"/>
                  </a:cubicBezTo>
                  <a:cubicBezTo>
                    <a:pt x="216563" y="56960"/>
                    <a:pt x="234347" y="61027"/>
                    <a:pt x="251792" y="66261"/>
                  </a:cubicBezTo>
                  <a:cubicBezTo>
                    <a:pt x="278552" y="74289"/>
                    <a:pt x="307348" y="78391"/>
                    <a:pt x="331305" y="92765"/>
                  </a:cubicBezTo>
                  <a:cubicBezTo>
                    <a:pt x="420607" y="146347"/>
                    <a:pt x="372159" y="128288"/>
                    <a:pt x="477079" y="145774"/>
                  </a:cubicBezTo>
                  <a:cubicBezTo>
                    <a:pt x="490331" y="150191"/>
                    <a:pt x="503404" y="155189"/>
                    <a:pt x="516835" y="159026"/>
                  </a:cubicBezTo>
                  <a:cubicBezTo>
                    <a:pt x="534348" y="164030"/>
                    <a:pt x="554399" y="162625"/>
                    <a:pt x="569844" y="172278"/>
                  </a:cubicBezTo>
                  <a:cubicBezTo>
                    <a:pt x="591034" y="185522"/>
                    <a:pt x="602061" y="211426"/>
                    <a:pt x="622853" y="225287"/>
                  </a:cubicBezTo>
                  <a:cubicBezTo>
                    <a:pt x="636105" y="234122"/>
                    <a:pt x="651347" y="240529"/>
                    <a:pt x="662609" y="251791"/>
                  </a:cubicBezTo>
                  <a:cubicBezTo>
                    <a:pt x="682610" y="271792"/>
                    <a:pt x="698981" y="295177"/>
                    <a:pt x="715618" y="318052"/>
                  </a:cubicBezTo>
                  <a:cubicBezTo>
                    <a:pt x="734354" y="343814"/>
                    <a:pt x="738407" y="387491"/>
                    <a:pt x="768626" y="397565"/>
                  </a:cubicBezTo>
                  <a:cubicBezTo>
                    <a:pt x="827124" y="417065"/>
                    <a:pt x="795888" y="404571"/>
                    <a:pt x="861392" y="437322"/>
                  </a:cubicBezTo>
                  <a:cubicBezTo>
                    <a:pt x="879061" y="454992"/>
                    <a:pt x="892463" y="478365"/>
                    <a:pt x="914400" y="490331"/>
                  </a:cubicBezTo>
                  <a:cubicBezTo>
                    <a:pt x="942633" y="505731"/>
                    <a:pt x="976657" y="506665"/>
                    <a:pt x="1007166" y="516835"/>
                  </a:cubicBezTo>
                  <a:cubicBezTo>
                    <a:pt x="1198439" y="580592"/>
                    <a:pt x="873521" y="508052"/>
                    <a:pt x="1285461" y="569844"/>
                  </a:cubicBezTo>
                  <a:cubicBezTo>
                    <a:pt x="1303473" y="572546"/>
                    <a:pt x="1320381" y="580968"/>
                    <a:pt x="1338470" y="583096"/>
                  </a:cubicBezTo>
                  <a:cubicBezTo>
                    <a:pt x="1395671" y="589825"/>
                    <a:pt x="1453322" y="591931"/>
                    <a:pt x="1510748" y="596348"/>
                  </a:cubicBezTo>
                  <a:cubicBezTo>
                    <a:pt x="1793461" y="591931"/>
                    <a:pt x="2076348" y="593963"/>
                    <a:pt x="2358887" y="583096"/>
                  </a:cubicBezTo>
                  <a:cubicBezTo>
                    <a:pt x="2421312" y="580695"/>
                    <a:pt x="2482162" y="561779"/>
                    <a:pt x="2544418" y="556591"/>
                  </a:cubicBezTo>
                  <a:cubicBezTo>
                    <a:pt x="2597427" y="552174"/>
                    <a:pt x="2650355" y="546657"/>
                    <a:pt x="2703444" y="543339"/>
                  </a:cubicBezTo>
                  <a:cubicBezTo>
                    <a:pt x="2791730" y="537821"/>
                    <a:pt x="2880158" y="534861"/>
                    <a:pt x="2968487" y="530087"/>
                  </a:cubicBezTo>
                  <a:lnTo>
                    <a:pt x="3193774" y="516835"/>
                  </a:lnTo>
                  <a:lnTo>
                    <a:pt x="3405809" y="490331"/>
                  </a:lnTo>
                  <a:cubicBezTo>
                    <a:pt x="3441148" y="485914"/>
                    <a:pt x="3477060" y="484804"/>
                    <a:pt x="3511826" y="477078"/>
                  </a:cubicBezTo>
                  <a:cubicBezTo>
                    <a:pt x="3681559" y="439360"/>
                    <a:pt x="3576957" y="458676"/>
                    <a:pt x="3737113" y="437322"/>
                  </a:cubicBezTo>
                  <a:cubicBezTo>
                    <a:pt x="3768075" y="433194"/>
                    <a:pt x="3798743" y="426561"/>
                    <a:pt x="3829879" y="424070"/>
                  </a:cubicBezTo>
                  <a:cubicBezTo>
                    <a:pt x="3909261" y="417720"/>
                    <a:pt x="3988976" y="416361"/>
                    <a:pt x="4068418" y="410818"/>
                  </a:cubicBezTo>
                  <a:cubicBezTo>
                    <a:pt x="4178937" y="403107"/>
                    <a:pt x="4290048" y="399981"/>
                    <a:pt x="4399722" y="384313"/>
                  </a:cubicBezTo>
                  <a:cubicBezTo>
                    <a:pt x="4430644" y="379896"/>
                    <a:pt x="4461252" y="371301"/>
                    <a:pt x="4492487" y="371061"/>
                  </a:cubicBezTo>
                  <a:lnTo>
                    <a:pt x="6122505" y="371061"/>
                  </a:lnTo>
                </a:path>
              </a:pathLst>
            </a:custGeom>
            <a:noFill/>
            <a:ln w="38100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8DC2EF8-BA94-4CBB-82B1-803E86356E00}"/>
              </a:ext>
            </a:extLst>
          </p:cNvPr>
          <p:cNvSpPr txBox="1"/>
          <p:nvPr/>
        </p:nvSpPr>
        <p:spPr>
          <a:xfrm>
            <a:off x="8190750" y="4388918"/>
            <a:ext cx="132440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汇报人：</a:t>
            </a:r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XXX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781BE22-9A72-49AD-90A9-8A20DB392419}"/>
              </a:ext>
            </a:extLst>
          </p:cNvPr>
          <p:cNvSpPr txBox="1"/>
          <p:nvPr/>
        </p:nvSpPr>
        <p:spPr>
          <a:xfrm>
            <a:off x="4503751" y="3357018"/>
            <a:ext cx="50674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教育课件 </a:t>
            </a:r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/ 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培训课件 </a:t>
            </a:r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/ 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教育总结 </a:t>
            </a:r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/ 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计划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总结</a:t>
            </a:r>
          </a:p>
        </p:txBody>
      </p:sp>
    </p:spTree>
    <p:extLst>
      <p:ext uri="{BB962C8B-B14F-4D97-AF65-F5344CB8AC3E}">
        <p14:creationId xmlns:p14="http://schemas.microsoft.com/office/powerpoint/2010/main" val="1312837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AB4C28F-A4AB-4CD9-8C02-B3ABCE2FA1CA}"/>
              </a:ext>
            </a:extLst>
          </p:cNvPr>
          <p:cNvSpPr/>
          <p:nvPr/>
        </p:nvSpPr>
        <p:spPr>
          <a:xfrm>
            <a:off x="225907" y="214534"/>
            <a:ext cx="4038285" cy="58477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02 </a:t>
            </a:r>
            <a:r>
              <a:rPr lang="zh-CN" altLang="en-US" sz="3200" spc="-1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+mn-ea"/>
              </a:rPr>
              <a:t>点击此处添加标题</a:t>
            </a:r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423C1F-FC9C-49E3-B528-786E51D9E879}"/>
              </a:ext>
            </a:extLst>
          </p:cNvPr>
          <p:cNvSpPr/>
          <p:nvPr/>
        </p:nvSpPr>
        <p:spPr>
          <a:xfrm flipH="1">
            <a:off x="0" y="799309"/>
            <a:ext cx="12448674" cy="709788"/>
          </a:xfrm>
          <a:custGeom>
            <a:avLst/>
            <a:gdLst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0 w 12448674"/>
              <a:gd name="connsiteY10" fmla="*/ 17974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91440 w 12448674"/>
              <a:gd name="connsiteY10" fmla="*/ 27118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8674" h="709788">
                <a:moveTo>
                  <a:pt x="0" y="179748"/>
                </a:moveTo>
                <a:cubicBezTo>
                  <a:pt x="402389" y="425727"/>
                  <a:pt x="804779" y="671707"/>
                  <a:pt x="1331495" y="677054"/>
                </a:cubicBezTo>
                <a:cubicBezTo>
                  <a:pt x="1858211" y="682402"/>
                  <a:pt x="2593474" y="206486"/>
                  <a:pt x="3160295" y="211833"/>
                </a:cubicBezTo>
                <a:cubicBezTo>
                  <a:pt x="3727116" y="217180"/>
                  <a:pt x="4189663" y="730528"/>
                  <a:pt x="4732421" y="709138"/>
                </a:cubicBezTo>
                <a:cubicBezTo>
                  <a:pt x="5275179" y="687749"/>
                  <a:pt x="5900821" y="94191"/>
                  <a:pt x="6416842" y="83496"/>
                </a:cubicBezTo>
                <a:cubicBezTo>
                  <a:pt x="6932863" y="72801"/>
                  <a:pt x="7168147" y="508613"/>
                  <a:pt x="7828548" y="644970"/>
                </a:cubicBezTo>
                <a:cubicBezTo>
                  <a:pt x="8488949" y="781327"/>
                  <a:pt x="8871284" y="623580"/>
                  <a:pt x="9320463" y="516633"/>
                </a:cubicBezTo>
                <a:cubicBezTo>
                  <a:pt x="9769642" y="409686"/>
                  <a:pt x="10106526" y="40717"/>
                  <a:pt x="10523621" y="3285"/>
                </a:cubicBezTo>
                <a:cubicBezTo>
                  <a:pt x="10940716" y="-34147"/>
                  <a:pt x="11502190" y="259959"/>
                  <a:pt x="11823032" y="292043"/>
                </a:cubicBezTo>
                <a:cubicBezTo>
                  <a:pt x="12143874" y="324127"/>
                  <a:pt x="12448674" y="195790"/>
                  <a:pt x="12448674" y="19579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EF5445B-E108-45F6-910E-6756B4B09051}"/>
              </a:ext>
            </a:extLst>
          </p:cNvPr>
          <p:cNvSpPr/>
          <p:nvPr/>
        </p:nvSpPr>
        <p:spPr>
          <a:xfrm>
            <a:off x="7570466" y="1948555"/>
            <a:ext cx="2739195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B910F8E0-5355-44E9-A45D-4B438E1F1B8A}"/>
              </a:ext>
            </a:extLst>
          </p:cNvPr>
          <p:cNvSpPr txBox="1"/>
          <p:nvPr/>
        </p:nvSpPr>
        <p:spPr>
          <a:xfrm>
            <a:off x="7570467" y="2694432"/>
            <a:ext cx="2576471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14A6D49-F605-499A-B609-9F0D36A22FF8}"/>
              </a:ext>
            </a:extLst>
          </p:cNvPr>
          <p:cNvSpPr/>
          <p:nvPr/>
        </p:nvSpPr>
        <p:spPr>
          <a:xfrm>
            <a:off x="7570467" y="4314242"/>
            <a:ext cx="2739195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FD16CEB6-F84C-4E7A-B25B-42E55B7ECE8A}"/>
              </a:ext>
            </a:extLst>
          </p:cNvPr>
          <p:cNvSpPr txBox="1"/>
          <p:nvPr/>
        </p:nvSpPr>
        <p:spPr>
          <a:xfrm>
            <a:off x="7570467" y="5030101"/>
            <a:ext cx="2576471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ECAC580B-9598-49AB-A0B4-9B739A5093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9461">
            <a:off x="6406339" y="1726438"/>
            <a:ext cx="1219081" cy="122988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EE7EFE8-7948-4B2F-AB87-82A74912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9461">
            <a:off x="6406338" y="4098412"/>
            <a:ext cx="1219081" cy="122988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A2484D8-61E2-45A4-823D-08398D05CC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9461">
            <a:off x="1309091" y="1207632"/>
            <a:ext cx="4754552" cy="4796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9B11BEC-9109-4F88-9A36-D311C91DA65F}"/>
              </a:ext>
            </a:extLst>
          </p:cNvPr>
          <p:cNvSpPr/>
          <p:nvPr/>
        </p:nvSpPr>
        <p:spPr>
          <a:xfrm>
            <a:off x="2045062" y="2275760"/>
            <a:ext cx="1027540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231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F7F4F46-16A1-4D29-9EB1-86F127B33F1F}"/>
              </a:ext>
            </a:extLst>
          </p:cNvPr>
          <p:cNvGrpSpPr/>
          <p:nvPr/>
        </p:nvGrpSpPr>
        <p:grpSpPr>
          <a:xfrm>
            <a:off x="2759241" y="583531"/>
            <a:ext cx="6673518" cy="5690938"/>
            <a:chOff x="2695072" y="645695"/>
            <a:chExt cx="6673518" cy="569093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296B2F2-6634-433A-922D-F89CA676F4CF}"/>
                </a:ext>
              </a:extLst>
            </p:cNvPr>
            <p:cNvSpPr/>
            <p:nvPr/>
          </p:nvSpPr>
          <p:spPr>
            <a:xfrm>
              <a:off x="2695072" y="645695"/>
              <a:ext cx="6673517" cy="5690938"/>
            </a:xfrm>
            <a:prstGeom prst="rect">
              <a:avLst/>
            </a:prstGeom>
            <a:pattFill prst="wd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E898517-89BC-4672-BA78-E3F9917ACAA2}"/>
                </a:ext>
              </a:extLst>
            </p:cNvPr>
            <p:cNvSpPr/>
            <p:nvPr/>
          </p:nvSpPr>
          <p:spPr>
            <a:xfrm>
              <a:off x="2823411" y="645695"/>
              <a:ext cx="6545179" cy="5566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3E48A8A-DB1A-4312-BD2A-6432300462B4}"/>
              </a:ext>
            </a:extLst>
          </p:cNvPr>
          <p:cNvCxnSpPr>
            <a:cxnSpLocks/>
          </p:cNvCxnSpPr>
          <p:nvPr/>
        </p:nvCxnSpPr>
        <p:spPr>
          <a:xfrm>
            <a:off x="2759241" y="583531"/>
            <a:ext cx="6673517" cy="556661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5B3B32B-302A-4D54-A8DA-A72029E7062C}"/>
              </a:ext>
            </a:extLst>
          </p:cNvPr>
          <p:cNvCxnSpPr>
            <a:cxnSpLocks/>
          </p:cNvCxnSpPr>
          <p:nvPr/>
        </p:nvCxnSpPr>
        <p:spPr>
          <a:xfrm>
            <a:off x="2887579" y="3396916"/>
            <a:ext cx="6545179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B1F09F3-AD3F-48F6-9A46-DE188CF26015}"/>
              </a:ext>
            </a:extLst>
          </p:cNvPr>
          <p:cNvCxnSpPr>
            <a:cxnSpLocks/>
          </p:cNvCxnSpPr>
          <p:nvPr/>
        </p:nvCxnSpPr>
        <p:spPr>
          <a:xfrm flipH="1">
            <a:off x="2759241" y="583531"/>
            <a:ext cx="6673518" cy="569093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2C683A3-10CE-4DA7-9514-89D0E7CB23B8}"/>
              </a:ext>
            </a:extLst>
          </p:cNvPr>
          <p:cNvCxnSpPr>
            <a:cxnSpLocks/>
          </p:cNvCxnSpPr>
          <p:nvPr/>
        </p:nvCxnSpPr>
        <p:spPr>
          <a:xfrm>
            <a:off x="6128086" y="583531"/>
            <a:ext cx="0" cy="556661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F42E6B0-7AFA-41E7-9F8B-5B0B440FB316}"/>
              </a:ext>
            </a:extLst>
          </p:cNvPr>
          <p:cNvGrpSpPr/>
          <p:nvPr/>
        </p:nvGrpSpPr>
        <p:grpSpPr>
          <a:xfrm>
            <a:off x="4748464" y="687829"/>
            <a:ext cx="2791328" cy="5434216"/>
            <a:chOff x="4748464" y="687829"/>
            <a:chExt cx="2791328" cy="543421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C9C4D22-3453-4F08-8EC3-B5031F559CBD}"/>
                </a:ext>
              </a:extLst>
            </p:cNvPr>
            <p:cNvSpPr txBox="1"/>
            <p:nvPr/>
          </p:nvSpPr>
          <p:spPr>
            <a:xfrm>
              <a:off x="4844719" y="687829"/>
              <a:ext cx="2695073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400">
                  <a:solidFill>
                    <a:schemeClr val="bg1">
                      <a:lumMod val="85000"/>
                    </a:schemeClr>
                  </a:solidFill>
                </a:rPr>
                <a:t>3</a:t>
              </a:r>
              <a:endParaRPr lang="zh-CN" altLang="en-US" sz="3440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5B19A02-DE35-44CA-BF6F-EE3F02BADDB6}"/>
                </a:ext>
              </a:extLst>
            </p:cNvPr>
            <p:cNvSpPr txBox="1"/>
            <p:nvPr/>
          </p:nvSpPr>
          <p:spPr>
            <a:xfrm>
              <a:off x="4748464" y="735955"/>
              <a:ext cx="2695073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400"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pattFill prst="wdUpDiag">
                    <a:fgClr>
                      <a:schemeClr val="tx1">
                        <a:lumMod val="50000"/>
                        <a:lumOff val="50000"/>
                      </a:schemeClr>
                    </a:fgClr>
                    <a:bgClr>
                      <a:schemeClr val="bg1"/>
                    </a:bgClr>
                  </a:pattFill>
                </a:rPr>
                <a:t>3</a:t>
              </a:r>
              <a:endParaRPr lang="zh-CN" altLang="en-US" sz="3440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pattFill prst="wdUpDiag">
                  <a:fgClr>
                    <a:schemeClr val="tx1">
                      <a:lumMod val="50000"/>
                      <a:lumOff val="50000"/>
                    </a:schemeClr>
                  </a:fgClr>
                  <a:bgClr>
                    <a:schemeClr val="bg1"/>
                  </a:bgClr>
                </a:pattFill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06BB605F-395C-4C55-B5D9-6AD17629B396}"/>
              </a:ext>
            </a:extLst>
          </p:cNvPr>
          <p:cNvSpPr txBox="1"/>
          <p:nvPr/>
        </p:nvSpPr>
        <p:spPr>
          <a:xfrm>
            <a:off x="4535729" y="5308485"/>
            <a:ext cx="312054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点击此处添加标题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3CDAB8D5-982D-4860-8E55-17E626EF36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981" b="40275"/>
          <a:stretch/>
        </p:blipFill>
        <p:spPr>
          <a:xfrm rot="991089" flipH="1">
            <a:off x="3190619" y="4592885"/>
            <a:ext cx="1447317" cy="100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684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AB4C28F-A4AB-4CD9-8C02-B3ABCE2FA1CA}"/>
              </a:ext>
            </a:extLst>
          </p:cNvPr>
          <p:cNvSpPr/>
          <p:nvPr/>
        </p:nvSpPr>
        <p:spPr>
          <a:xfrm>
            <a:off x="225907" y="214534"/>
            <a:ext cx="4038285" cy="58477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03 </a:t>
            </a:r>
            <a:r>
              <a:rPr lang="zh-CN" altLang="en-US" sz="3200" spc="-1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+mn-ea"/>
              </a:rPr>
              <a:t>点击此处添加标题</a:t>
            </a:r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423C1F-FC9C-49E3-B528-786E51D9E879}"/>
              </a:ext>
            </a:extLst>
          </p:cNvPr>
          <p:cNvSpPr/>
          <p:nvPr/>
        </p:nvSpPr>
        <p:spPr>
          <a:xfrm flipH="1">
            <a:off x="0" y="799309"/>
            <a:ext cx="12448674" cy="709788"/>
          </a:xfrm>
          <a:custGeom>
            <a:avLst/>
            <a:gdLst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0 w 12448674"/>
              <a:gd name="connsiteY10" fmla="*/ 17974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91440 w 12448674"/>
              <a:gd name="connsiteY10" fmla="*/ 27118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8674" h="709788">
                <a:moveTo>
                  <a:pt x="0" y="179748"/>
                </a:moveTo>
                <a:cubicBezTo>
                  <a:pt x="402389" y="425727"/>
                  <a:pt x="804779" y="671707"/>
                  <a:pt x="1331495" y="677054"/>
                </a:cubicBezTo>
                <a:cubicBezTo>
                  <a:pt x="1858211" y="682402"/>
                  <a:pt x="2593474" y="206486"/>
                  <a:pt x="3160295" y="211833"/>
                </a:cubicBezTo>
                <a:cubicBezTo>
                  <a:pt x="3727116" y="217180"/>
                  <a:pt x="4189663" y="730528"/>
                  <a:pt x="4732421" y="709138"/>
                </a:cubicBezTo>
                <a:cubicBezTo>
                  <a:pt x="5275179" y="687749"/>
                  <a:pt x="5900821" y="94191"/>
                  <a:pt x="6416842" y="83496"/>
                </a:cubicBezTo>
                <a:cubicBezTo>
                  <a:pt x="6932863" y="72801"/>
                  <a:pt x="7168147" y="508613"/>
                  <a:pt x="7828548" y="644970"/>
                </a:cubicBezTo>
                <a:cubicBezTo>
                  <a:pt x="8488949" y="781327"/>
                  <a:pt x="8871284" y="623580"/>
                  <a:pt x="9320463" y="516633"/>
                </a:cubicBezTo>
                <a:cubicBezTo>
                  <a:pt x="9769642" y="409686"/>
                  <a:pt x="10106526" y="40717"/>
                  <a:pt x="10523621" y="3285"/>
                </a:cubicBezTo>
                <a:cubicBezTo>
                  <a:pt x="10940716" y="-34147"/>
                  <a:pt x="11502190" y="259959"/>
                  <a:pt x="11823032" y="292043"/>
                </a:cubicBezTo>
                <a:cubicBezTo>
                  <a:pt x="12143874" y="324127"/>
                  <a:pt x="12448674" y="195790"/>
                  <a:pt x="12448674" y="19579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0E7F3C-496A-4535-9346-12B3F01539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826" y="3944475"/>
            <a:ext cx="2114216" cy="211421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84103A7-A7B3-46F9-928D-3AA7F5AA733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04" b="91765" l="9843" r="897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947" y="3971334"/>
            <a:ext cx="2079171" cy="208735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0B63E4C-4550-49F0-9D46-FFB8513D70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04491" y="1708862"/>
            <a:ext cx="3133170" cy="2831054"/>
          </a:xfrm>
          <a:prstGeom prst="rect">
            <a:avLst/>
          </a:prstGeom>
        </p:spPr>
      </p:pic>
      <p:sp>
        <p:nvSpPr>
          <p:cNvPr id="9" name="TextBox 12">
            <a:extLst>
              <a:ext uri="{FF2B5EF4-FFF2-40B4-BE49-F238E27FC236}">
                <a16:creationId xmlns:a16="http://schemas.microsoft.com/office/drawing/2014/main" id="{82B7F101-ED03-4FAC-8A37-379D4F54A94D}"/>
              </a:ext>
            </a:extLst>
          </p:cNvPr>
          <p:cNvSpPr txBox="1"/>
          <p:nvPr/>
        </p:nvSpPr>
        <p:spPr>
          <a:xfrm>
            <a:off x="8295656" y="2630628"/>
            <a:ext cx="2588533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246F0B90-E824-44D7-9E3B-6EE07635156A}"/>
              </a:ext>
            </a:extLst>
          </p:cNvPr>
          <p:cNvSpPr txBox="1"/>
          <p:nvPr/>
        </p:nvSpPr>
        <p:spPr>
          <a:xfrm>
            <a:off x="8433030" y="2226504"/>
            <a:ext cx="231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9D08A4B-1D65-45DA-9F51-CFB0C83876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9" y="1711826"/>
            <a:ext cx="3133170" cy="2831054"/>
          </a:xfrm>
          <a:prstGeom prst="rect">
            <a:avLst/>
          </a:prstGeom>
        </p:spPr>
      </p:pic>
      <p:sp>
        <p:nvSpPr>
          <p:cNvPr id="16" name="TextBox 12">
            <a:extLst>
              <a:ext uri="{FF2B5EF4-FFF2-40B4-BE49-F238E27FC236}">
                <a16:creationId xmlns:a16="http://schemas.microsoft.com/office/drawing/2014/main" id="{4BDF962D-A7A5-4ABB-852D-6228C580843C}"/>
              </a:ext>
            </a:extLst>
          </p:cNvPr>
          <p:cNvSpPr txBox="1"/>
          <p:nvPr/>
        </p:nvSpPr>
        <p:spPr>
          <a:xfrm>
            <a:off x="1307813" y="2630628"/>
            <a:ext cx="2588533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id="{3ED714BC-4062-4AF6-8F70-5547A1BD5229}"/>
              </a:ext>
            </a:extLst>
          </p:cNvPr>
          <p:cNvSpPr txBox="1"/>
          <p:nvPr/>
        </p:nvSpPr>
        <p:spPr>
          <a:xfrm>
            <a:off x="1445187" y="2226504"/>
            <a:ext cx="231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E6E2F70-EC26-4C6C-95AB-FACBDB0DFF37}"/>
              </a:ext>
            </a:extLst>
          </p:cNvPr>
          <p:cNvSpPr/>
          <p:nvPr/>
        </p:nvSpPr>
        <p:spPr>
          <a:xfrm>
            <a:off x="3497179" y="5646821"/>
            <a:ext cx="6208295" cy="481263"/>
          </a:xfrm>
          <a:custGeom>
            <a:avLst/>
            <a:gdLst>
              <a:gd name="connsiteX0" fmla="*/ 0 w 6208295"/>
              <a:gd name="connsiteY0" fmla="*/ 465221 h 481263"/>
              <a:gd name="connsiteX1" fmla="*/ 144379 w 6208295"/>
              <a:gd name="connsiteY1" fmla="*/ 481263 h 481263"/>
              <a:gd name="connsiteX2" fmla="*/ 224589 w 6208295"/>
              <a:gd name="connsiteY2" fmla="*/ 465221 h 481263"/>
              <a:gd name="connsiteX3" fmla="*/ 513347 w 6208295"/>
              <a:gd name="connsiteY3" fmla="*/ 449179 h 481263"/>
              <a:gd name="connsiteX4" fmla="*/ 657726 w 6208295"/>
              <a:gd name="connsiteY4" fmla="*/ 433137 h 481263"/>
              <a:gd name="connsiteX5" fmla="*/ 1074821 w 6208295"/>
              <a:gd name="connsiteY5" fmla="*/ 368968 h 481263"/>
              <a:gd name="connsiteX6" fmla="*/ 1748589 w 6208295"/>
              <a:gd name="connsiteY6" fmla="*/ 304800 h 481263"/>
              <a:gd name="connsiteX7" fmla="*/ 1973179 w 6208295"/>
              <a:gd name="connsiteY7" fmla="*/ 288758 h 481263"/>
              <a:gd name="connsiteX8" fmla="*/ 2181726 w 6208295"/>
              <a:gd name="connsiteY8" fmla="*/ 272716 h 481263"/>
              <a:gd name="connsiteX9" fmla="*/ 3320716 w 6208295"/>
              <a:gd name="connsiteY9" fmla="*/ 224590 h 481263"/>
              <a:gd name="connsiteX10" fmla="*/ 3561347 w 6208295"/>
              <a:gd name="connsiteY10" fmla="*/ 192505 h 481263"/>
              <a:gd name="connsiteX11" fmla="*/ 3850105 w 6208295"/>
              <a:gd name="connsiteY11" fmla="*/ 144379 h 481263"/>
              <a:gd name="connsiteX12" fmla="*/ 4122821 w 6208295"/>
              <a:gd name="connsiteY12" fmla="*/ 112295 h 481263"/>
              <a:gd name="connsiteX13" fmla="*/ 4379495 w 6208295"/>
              <a:gd name="connsiteY13" fmla="*/ 64168 h 481263"/>
              <a:gd name="connsiteX14" fmla="*/ 4957010 w 6208295"/>
              <a:gd name="connsiteY14" fmla="*/ 0 h 481263"/>
              <a:gd name="connsiteX15" fmla="*/ 6208295 w 6208295"/>
              <a:gd name="connsiteY15" fmla="*/ 0 h 48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08295" h="481263">
                <a:moveTo>
                  <a:pt x="0" y="465221"/>
                </a:moveTo>
                <a:cubicBezTo>
                  <a:pt x="48126" y="470568"/>
                  <a:pt x="95957" y="481263"/>
                  <a:pt x="144379" y="481263"/>
                </a:cubicBezTo>
                <a:cubicBezTo>
                  <a:pt x="171645" y="481263"/>
                  <a:pt x="197425" y="467583"/>
                  <a:pt x="224589" y="465221"/>
                </a:cubicBezTo>
                <a:cubicBezTo>
                  <a:pt x="320628" y="456870"/>
                  <a:pt x="417209" y="456300"/>
                  <a:pt x="513347" y="449179"/>
                </a:cubicBezTo>
                <a:cubicBezTo>
                  <a:pt x="561637" y="445602"/>
                  <a:pt x="609600" y="438484"/>
                  <a:pt x="657726" y="433137"/>
                </a:cubicBezTo>
                <a:cubicBezTo>
                  <a:pt x="978990" y="352822"/>
                  <a:pt x="720775" y="405594"/>
                  <a:pt x="1074821" y="368968"/>
                </a:cubicBezTo>
                <a:cubicBezTo>
                  <a:pt x="1829488" y="290898"/>
                  <a:pt x="571841" y="390903"/>
                  <a:pt x="1748589" y="304800"/>
                </a:cubicBezTo>
                <a:lnTo>
                  <a:pt x="1973179" y="288758"/>
                </a:lnTo>
                <a:cubicBezTo>
                  <a:pt x="2042710" y="283608"/>
                  <a:pt x="2112092" y="276198"/>
                  <a:pt x="2181726" y="272716"/>
                </a:cubicBezTo>
                <a:cubicBezTo>
                  <a:pt x="2989058" y="232350"/>
                  <a:pt x="2609359" y="247537"/>
                  <a:pt x="3320716" y="224590"/>
                </a:cubicBezTo>
                <a:lnTo>
                  <a:pt x="3561347" y="192505"/>
                </a:lnTo>
                <a:cubicBezTo>
                  <a:pt x="3657826" y="177887"/>
                  <a:pt x="3753505" y="158179"/>
                  <a:pt x="3850105" y="144379"/>
                </a:cubicBezTo>
                <a:cubicBezTo>
                  <a:pt x="3940717" y="131434"/>
                  <a:pt x="4032322" y="126007"/>
                  <a:pt x="4122821" y="112295"/>
                </a:cubicBezTo>
                <a:cubicBezTo>
                  <a:pt x="4208888" y="99255"/>
                  <a:pt x="4293712" y="78958"/>
                  <a:pt x="4379495" y="64168"/>
                </a:cubicBezTo>
                <a:cubicBezTo>
                  <a:pt x="4548308" y="35062"/>
                  <a:pt x="4801889" y="0"/>
                  <a:pt x="4957010" y="0"/>
                </a:cubicBezTo>
                <a:lnTo>
                  <a:pt x="6208295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D3D2C7BE-6A71-4BEA-86C1-8E6BF9BAA3E8}"/>
              </a:ext>
            </a:extLst>
          </p:cNvPr>
          <p:cNvSpPr/>
          <p:nvPr/>
        </p:nvSpPr>
        <p:spPr>
          <a:xfrm>
            <a:off x="3481137" y="5887228"/>
            <a:ext cx="5759116" cy="401277"/>
          </a:xfrm>
          <a:custGeom>
            <a:avLst/>
            <a:gdLst>
              <a:gd name="connsiteX0" fmla="*/ 0 w 5759116"/>
              <a:gd name="connsiteY0" fmla="*/ 401277 h 401277"/>
              <a:gd name="connsiteX1" fmla="*/ 1572126 w 5759116"/>
              <a:gd name="connsiteY1" fmla="*/ 385235 h 401277"/>
              <a:gd name="connsiteX2" fmla="*/ 2165684 w 5759116"/>
              <a:gd name="connsiteY2" fmla="*/ 337109 h 401277"/>
              <a:gd name="connsiteX3" fmla="*/ 2518610 w 5759116"/>
              <a:gd name="connsiteY3" fmla="*/ 321067 h 401277"/>
              <a:gd name="connsiteX4" fmla="*/ 3176337 w 5759116"/>
              <a:gd name="connsiteY4" fmla="*/ 256898 h 401277"/>
              <a:gd name="connsiteX5" fmla="*/ 3449052 w 5759116"/>
              <a:gd name="connsiteY5" fmla="*/ 224814 h 401277"/>
              <a:gd name="connsiteX6" fmla="*/ 4026568 w 5759116"/>
              <a:gd name="connsiteY6" fmla="*/ 176688 h 401277"/>
              <a:gd name="connsiteX7" fmla="*/ 4283242 w 5759116"/>
              <a:gd name="connsiteY7" fmla="*/ 144604 h 401277"/>
              <a:gd name="connsiteX8" fmla="*/ 4379495 w 5759116"/>
              <a:gd name="connsiteY8" fmla="*/ 128561 h 401277"/>
              <a:gd name="connsiteX9" fmla="*/ 4539916 w 5759116"/>
              <a:gd name="connsiteY9" fmla="*/ 112519 h 401277"/>
              <a:gd name="connsiteX10" fmla="*/ 4796589 w 5759116"/>
              <a:gd name="connsiteY10" fmla="*/ 80435 h 401277"/>
              <a:gd name="connsiteX11" fmla="*/ 5277852 w 5759116"/>
              <a:gd name="connsiteY11" fmla="*/ 64393 h 401277"/>
              <a:gd name="connsiteX12" fmla="*/ 5454316 w 5759116"/>
              <a:gd name="connsiteY12" fmla="*/ 48351 h 401277"/>
              <a:gd name="connsiteX13" fmla="*/ 5518484 w 5759116"/>
              <a:gd name="connsiteY13" fmla="*/ 32309 h 401277"/>
              <a:gd name="connsiteX14" fmla="*/ 5678905 w 5759116"/>
              <a:gd name="connsiteY14" fmla="*/ 16267 h 401277"/>
              <a:gd name="connsiteX15" fmla="*/ 5759116 w 5759116"/>
              <a:gd name="connsiteY15" fmla="*/ 225 h 40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759116" h="401277">
                <a:moveTo>
                  <a:pt x="0" y="401277"/>
                </a:moveTo>
                <a:lnTo>
                  <a:pt x="1572126" y="385235"/>
                </a:lnTo>
                <a:cubicBezTo>
                  <a:pt x="1770541" y="379356"/>
                  <a:pt x="1967637" y="350536"/>
                  <a:pt x="2165684" y="337109"/>
                </a:cubicBezTo>
                <a:cubicBezTo>
                  <a:pt x="2283178" y="329143"/>
                  <a:pt x="2400968" y="326414"/>
                  <a:pt x="2518610" y="321067"/>
                </a:cubicBezTo>
                <a:cubicBezTo>
                  <a:pt x="2737852" y="299677"/>
                  <a:pt x="2957563" y="282636"/>
                  <a:pt x="3176337" y="256898"/>
                </a:cubicBezTo>
                <a:cubicBezTo>
                  <a:pt x="3267242" y="246203"/>
                  <a:pt x="3357914" y="233292"/>
                  <a:pt x="3449052" y="224814"/>
                </a:cubicBezTo>
                <a:cubicBezTo>
                  <a:pt x="4205062" y="154488"/>
                  <a:pt x="3617431" y="219755"/>
                  <a:pt x="4026568" y="176688"/>
                </a:cubicBezTo>
                <a:cubicBezTo>
                  <a:pt x="4140198" y="164727"/>
                  <a:pt x="4176367" y="161047"/>
                  <a:pt x="4283242" y="144604"/>
                </a:cubicBezTo>
                <a:cubicBezTo>
                  <a:pt x="4315391" y="139658"/>
                  <a:pt x="4347219" y="132596"/>
                  <a:pt x="4379495" y="128561"/>
                </a:cubicBezTo>
                <a:cubicBezTo>
                  <a:pt x="4432820" y="121895"/>
                  <a:pt x="4486442" y="117866"/>
                  <a:pt x="4539916" y="112519"/>
                </a:cubicBezTo>
                <a:cubicBezTo>
                  <a:pt x="4653593" y="84100"/>
                  <a:pt x="4619961" y="88846"/>
                  <a:pt x="4796589" y="80435"/>
                </a:cubicBezTo>
                <a:cubicBezTo>
                  <a:pt x="4956917" y="72800"/>
                  <a:pt x="5117431" y="69740"/>
                  <a:pt x="5277852" y="64393"/>
                </a:cubicBezTo>
                <a:cubicBezTo>
                  <a:pt x="5336673" y="59046"/>
                  <a:pt x="5395770" y="56157"/>
                  <a:pt x="5454316" y="48351"/>
                </a:cubicBezTo>
                <a:cubicBezTo>
                  <a:pt x="5476170" y="45437"/>
                  <a:pt x="5496658" y="35427"/>
                  <a:pt x="5518484" y="32309"/>
                </a:cubicBezTo>
                <a:cubicBezTo>
                  <a:pt x="5571684" y="24709"/>
                  <a:pt x="5625431" y="21614"/>
                  <a:pt x="5678905" y="16267"/>
                </a:cubicBezTo>
                <a:cubicBezTo>
                  <a:pt x="5737177" y="-3157"/>
                  <a:pt x="5710121" y="225"/>
                  <a:pt x="5759116" y="225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05FB3649-C80E-4571-8862-AC371E895198}"/>
              </a:ext>
            </a:extLst>
          </p:cNvPr>
          <p:cNvSpPr/>
          <p:nvPr/>
        </p:nvSpPr>
        <p:spPr>
          <a:xfrm>
            <a:off x="3545305" y="5691565"/>
            <a:ext cx="6400800" cy="532772"/>
          </a:xfrm>
          <a:custGeom>
            <a:avLst/>
            <a:gdLst>
              <a:gd name="connsiteX0" fmla="*/ 0 w 6400800"/>
              <a:gd name="connsiteY0" fmla="*/ 532772 h 532772"/>
              <a:gd name="connsiteX1" fmla="*/ 1138990 w 6400800"/>
              <a:gd name="connsiteY1" fmla="*/ 500688 h 532772"/>
              <a:gd name="connsiteX2" fmla="*/ 2037348 w 6400800"/>
              <a:gd name="connsiteY2" fmla="*/ 452561 h 532772"/>
              <a:gd name="connsiteX3" fmla="*/ 2277979 w 6400800"/>
              <a:gd name="connsiteY3" fmla="*/ 404435 h 532772"/>
              <a:gd name="connsiteX4" fmla="*/ 2759242 w 6400800"/>
              <a:gd name="connsiteY4" fmla="*/ 340267 h 532772"/>
              <a:gd name="connsiteX5" fmla="*/ 3481137 w 6400800"/>
              <a:gd name="connsiteY5" fmla="*/ 195888 h 532772"/>
              <a:gd name="connsiteX6" fmla="*/ 3818021 w 6400800"/>
              <a:gd name="connsiteY6" fmla="*/ 131719 h 532772"/>
              <a:gd name="connsiteX7" fmla="*/ 4106779 w 6400800"/>
              <a:gd name="connsiteY7" fmla="*/ 99635 h 532772"/>
              <a:gd name="connsiteX8" fmla="*/ 4331369 w 6400800"/>
              <a:gd name="connsiteY8" fmla="*/ 83593 h 532772"/>
              <a:gd name="connsiteX9" fmla="*/ 4684295 w 6400800"/>
              <a:gd name="connsiteY9" fmla="*/ 35467 h 532772"/>
              <a:gd name="connsiteX10" fmla="*/ 5454316 w 6400800"/>
              <a:gd name="connsiteY10" fmla="*/ 19424 h 532772"/>
              <a:gd name="connsiteX11" fmla="*/ 6400800 w 6400800"/>
              <a:gd name="connsiteY11" fmla="*/ 3382 h 532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00800" h="532772">
                <a:moveTo>
                  <a:pt x="0" y="532772"/>
                </a:moveTo>
                <a:cubicBezTo>
                  <a:pt x="635553" y="490402"/>
                  <a:pt x="-197720" y="542030"/>
                  <a:pt x="1138990" y="500688"/>
                </a:cubicBezTo>
                <a:cubicBezTo>
                  <a:pt x="1508319" y="489265"/>
                  <a:pt x="1712725" y="474202"/>
                  <a:pt x="2037348" y="452561"/>
                </a:cubicBezTo>
                <a:cubicBezTo>
                  <a:pt x="2117558" y="436519"/>
                  <a:pt x="2197152" y="417008"/>
                  <a:pt x="2277979" y="404435"/>
                </a:cubicBezTo>
                <a:cubicBezTo>
                  <a:pt x="2437896" y="379559"/>
                  <a:pt x="2600758" y="373057"/>
                  <a:pt x="2759242" y="340267"/>
                </a:cubicBezTo>
                <a:cubicBezTo>
                  <a:pt x="3381338" y="211557"/>
                  <a:pt x="3029442" y="281344"/>
                  <a:pt x="3481137" y="195888"/>
                </a:cubicBezTo>
                <a:cubicBezTo>
                  <a:pt x="3593458" y="174638"/>
                  <a:pt x="3704407" y="144343"/>
                  <a:pt x="3818021" y="131719"/>
                </a:cubicBezTo>
                <a:lnTo>
                  <a:pt x="4106779" y="99635"/>
                </a:lnTo>
                <a:cubicBezTo>
                  <a:pt x="4181505" y="92629"/>
                  <a:pt x="4256774" y="91881"/>
                  <a:pt x="4331369" y="83593"/>
                </a:cubicBezTo>
                <a:cubicBezTo>
                  <a:pt x="4449374" y="70481"/>
                  <a:pt x="4565758" y="42241"/>
                  <a:pt x="4684295" y="35467"/>
                </a:cubicBezTo>
                <a:cubicBezTo>
                  <a:pt x="4940606" y="20821"/>
                  <a:pt x="5197642" y="24772"/>
                  <a:pt x="5454316" y="19424"/>
                </a:cubicBezTo>
                <a:cubicBezTo>
                  <a:pt x="5940479" y="-10961"/>
                  <a:pt x="5625265" y="3382"/>
                  <a:pt x="6400800" y="3382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598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AB4C28F-A4AB-4CD9-8C02-B3ABCE2FA1CA}"/>
              </a:ext>
            </a:extLst>
          </p:cNvPr>
          <p:cNvSpPr/>
          <p:nvPr/>
        </p:nvSpPr>
        <p:spPr>
          <a:xfrm>
            <a:off x="225907" y="214534"/>
            <a:ext cx="4038285" cy="58477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03 </a:t>
            </a:r>
            <a:r>
              <a:rPr lang="zh-CN" altLang="en-US" sz="3200" spc="-1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+mn-ea"/>
              </a:rPr>
              <a:t>点击此处添加标题</a:t>
            </a:r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423C1F-FC9C-49E3-B528-786E51D9E879}"/>
              </a:ext>
            </a:extLst>
          </p:cNvPr>
          <p:cNvSpPr/>
          <p:nvPr/>
        </p:nvSpPr>
        <p:spPr>
          <a:xfrm flipH="1">
            <a:off x="0" y="799309"/>
            <a:ext cx="12448674" cy="709788"/>
          </a:xfrm>
          <a:custGeom>
            <a:avLst/>
            <a:gdLst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0 w 12448674"/>
              <a:gd name="connsiteY10" fmla="*/ 17974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91440 w 12448674"/>
              <a:gd name="connsiteY10" fmla="*/ 27118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8674" h="709788">
                <a:moveTo>
                  <a:pt x="0" y="179748"/>
                </a:moveTo>
                <a:cubicBezTo>
                  <a:pt x="402389" y="425727"/>
                  <a:pt x="804779" y="671707"/>
                  <a:pt x="1331495" y="677054"/>
                </a:cubicBezTo>
                <a:cubicBezTo>
                  <a:pt x="1858211" y="682402"/>
                  <a:pt x="2593474" y="206486"/>
                  <a:pt x="3160295" y="211833"/>
                </a:cubicBezTo>
                <a:cubicBezTo>
                  <a:pt x="3727116" y="217180"/>
                  <a:pt x="4189663" y="730528"/>
                  <a:pt x="4732421" y="709138"/>
                </a:cubicBezTo>
                <a:cubicBezTo>
                  <a:pt x="5275179" y="687749"/>
                  <a:pt x="5900821" y="94191"/>
                  <a:pt x="6416842" y="83496"/>
                </a:cubicBezTo>
                <a:cubicBezTo>
                  <a:pt x="6932863" y="72801"/>
                  <a:pt x="7168147" y="508613"/>
                  <a:pt x="7828548" y="644970"/>
                </a:cubicBezTo>
                <a:cubicBezTo>
                  <a:pt x="8488949" y="781327"/>
                  <a:pt x="8871284" y="623580"/>
                  <a:pt x="9320463" y="516633"/>
                </a:cubicBezTo>
                <a:cubicBezTo>
                  <a:pt x="9769642" y="409686"/>
                  <a:pt x="10106526" y="40717"/>
                  <a:pt x="10523621" y="3285"/>
                </a:cubicBezTo>
                <a:cubicBezTo>
                  <a:pt x="10940716" y="-34147"/>
                  <a:pt x="11502190" y="259959"/>
                  <a:pt x="11823032" y="292043"/>
                </a:cubicBezTo>
                <a:cubicBezTo>
                  <a:pt x="12143874" y="324127"/>
                  <a:pt x="12448674" y="195790"/>
                  <a:pt x="12448674" y="19579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7ADC7E3-C168-4C61-8741-EF34BD4E77D4}"/>
              </a:ext>
            </a:extLst>
          </p:cNvPr>
          <p:cNvGrpSpPr/>
          <p:nvPr/>
        </p:nvGrpSpPr>
        <p:grpSpPr>
          <a:xfrm>
            <a:off x="1459831" y="2061410"/>
            <a:ext cx="1363579" cy="1363579"/>
            <a:chOff x="1459831" y="2061410"/>
            <a:chExt cx="1363579" cy="1363579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D8D17D5-EE62-4856-B501-9CA3575902E9}"/>
                </a:ext>
              </a:extLst>
            </p:cNvPr>
            <p:cNvSpPr/>
            <p:nvPr/>
          </p:nvSpPr>
          <p:spPr>
            <a:xfrm>
              <a:off x="1459831" y="2061410"/>
              <a:ext cx="1363579" cy="1363579"/>
            </a:xfrm>
            <a:prstGeom prst="rect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MH_Other_6">
              <a:extLst>
                <a:ext uri="{FF2B5EF4-FFF2-40B4-BE49-F238E27FC236}">
                  <a16:creationId xmlns:a16="http://schemas.microsoft.com/office/drawing/2014/main" id="{F3B21D76-88C7-4739-9919-A6090BD31B13}"/>
                </a:ext>
              </a:extLst>
            </p:cNvPr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1840737" y="2455541"/>
              <a:ext cx="601766" cy="575316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rgbClr val="4D4D4D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EB31251-D62F-414B-9044-0D70192CA11F}"/>
              </a:ext>
            </a:extLst>
          </p:cNvPr>
          <p:cNvGrpSpPr/>
          <p:nvPr/>
        </p:nvGrpSpPr>
        <p:grpSpPr>
          <a:xfrm>
            <a:off x="4014954" y="4203032"/>
            <a:ext cx="1363579" cy="1363579"/>
            <a:chOff x="4014954" y="4203032"/>
            <a:chExt cx="1363579" cy="136357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D22CF12-7575-4FC9-AFE4-55C56D16C028}"/>
                </a:ext>
              </a:extLst>
            </p:cNvPr>
            <p:cNvSpPr/>
            <p:nvPr/>
          </p:nvSpPr>
          <p:spPr>
            <a:xfrm>
              <a:off x="4014954" y="4203032"/>
              <a:ext cx="1363579" cy="1363579"/>
            </a:xfrm>
            <a:prstGeom prst="rect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MH_Other_5">
              <a:extLst>
                <a:ext uri="{FF2B5EF4-FFF2-40B4-BE49-F238E27FC236}">
                  <a16:creationId xmlns:a16="http://schemas.microsoft.com/office/drawing/2014/main" id="{0A6A8E50-CD1B-430D-AA55-F00AC1917DE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4387186" y="4664247"/>
              <a:ext cx="619114" cy="441148"/>
            </a:xfrm>
            <a:custGeom>
              <a:avLst/>
              <a:gdLst>
                <a:gd name="connsiteX0" fmla="*/ 0 w 393194"/>
                <a:gd name="connsiteY0" fmla="*/ 52565 h 279649"/>
                <a:gd name="connsiteX1" fmla="*/ 197648 w 393194"/>
                <a:gd name="connsiteY1" fmla="*/ 193441 h 279649"/>
                <a:gd name="connsiteX2" fmla="*/ 393194 w 393194"/>
                <a:gd name="connsiteY2" fmla="*/ 52565 h 279649"/>
                <a:gd name="connsiteX3" fmla="*/ 393194 w 393194"/>
                <a:gd name="connsiteY3" fmla="*/ 279649 h 279649"/>
                <a:gd name="connsiteX4" fmla="*/ 0 w 393194"/>
                <a:gd name="connsiteY4" fmla="*/ 279649 h 279649"/>
                <a:gd name="connsiteX5" fmla="*/ 0 w 393194"/>
                <a:gd name="connsiteY5" fmla="*/ 0 h 279649"/>
                <a:gd name="connsiteX6" fmla="*/ 393194 w 393194"/>
                <a:gd name="connsiteY6" fmla="*/ 0 h 279649"/>
                <a:gd name="connsiteX7" fmla="*/ 393194 w 393194"/>
                <a:gd name="connsiteY7" fmla="*/ 18924 h 279649"/>
                <a:gd name="connsiteX8" fmla="*/ 197648 w 393194"/>
                <a:gd name="connsiteY8" fmla="*/ 161903 h 279649"/>
                <a:gd name="connsiteX9" fmla="*/ 0 w 393194"/>
                <a:gd name="connsiteY9" fmla="*/ 21026 h 27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194" h="279649">
                  <a:moveTo>
                    <a:pt x="0" y="52565"/>
                  </a:moveTo>
                  <a:lnTo>
                    <a:pt x="197648" y="193441"/>
                  </a:lnTo>
                  <a:lnTo>
                    <a:pt x="393194" y="52565"/>
                  </a:lnTo>
                  <a:lnTo>
                    <a:pt x="393194" y="279649"/>
                  </a:lnTo>
                  <a:lnTo>
                    <a:pt x="0" y="279649"/>
                  </a:lnTo>
                  <a:close/>
                  <a:moveTo>
                    <a:pt x="0" y="0"/>
                  </a:moveTo>
                  <a:lnTo>
                    <a:pt x="393194" y="0"/>
                  </a:lnTo>
                  <a:lnTo>
                    <a:pt x="393194" y="18924"/>
                  </a:lnTo>
                  <a:lnTo>
                    <a:pt x="197648" y="161903"/>
                  </a:lnTo>
                  <a:lnTo>
                    <a:pt x="0" y="2102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rgbClr val="4D4D4D"/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666637C-D005-42B1-81E9-68CDDC6A0B13}"/>
              </a:ext>
            </a:extLst>
          </p:cNvPr>
          <p:cNvGrpSpPr/>
          <p:nvPr/>
        </p:nvGrpSpPr>
        <p:grpSpPr>
          <a:xfrm>
            <a:off x="6813467" y="4203032"/>
            <a:ext cx="1363579" cy="1363579"/>
            <a:chOff x="6813467" y="4203032"/>
            <a:chExt cx="1363579" cy="136357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B773C85-ADA9-4C99-9038-890FEE88F1CC}"/>
                </a:ext>
              </a:extLst>
            </p:cNvPr>
            <p:cNvSpPr/>
            <p:nvPr/>
          </p:nvSpPr>
          <p:spPr>
            <a:xfrm>
              <a:off x="6813467" y="4203032"/>
              <a:ext cx="1363579" cy="1363579"/>
            </a:xfrm>
            <a:prstGeom prst="rect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MH_Other_10">
              <a:extLst>
                <a:ext uri="{FF2B5EF4-FFF2-40B4-BE49-F238E27FC236}">
                  <a16:creationId xmlns:a16="http://schemas.microsoft.com/office/drawing/2014/main" id="{3A719A68-A587-42A6-8612-CB87485BA82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>
              <a:off x="7152857" y="4744464"/>
              <a:ext cx="684797" cy="461189"/>
            </a:xfrm>
            <a:custGeom>
              <a:avLst/>
              <a:gdLst>
                <a:gd name="connsiteX0" fmla="*/ 273659 w 544214"/>
                <a:gd name="connsiteY0" fmla="*/ 254521 h 366260"/>
                <a:gd name="connsiteX1" fmla="*/ 348643 w 544214"/>
                <a:gd name="connsiteY1" fmla="*/ 283490 h 366260"/>
                <a:gd name="connsiteX2" fmla="*/ 344478 w 544214"/>
                <a:gd name="connsiteY2" fmla="*/ 295906 h 366260"/>
                <a:gd name="connsiteX3" fmla="*/ 273659 w 544214"/>
                <a:gd name="connsiteY3" fmla="*/ 366260 h 366260"/>
                <a:gd name="connsiteX4" fmla="*/ 198675 w 544214"/>
                <a:gd name="connsiteY4" fmla="*/ 295906 h 366260"/>
                <a:gd name="connsiteX5" fmla="*/ 198675 w 544214"/>
                <a:gd name="connsiteY5" fmla="*/ 287629 h 366260"/>
                <a:gd name="connsiteX6" fmla="*/ 273659 w 544214"/>
                <a:gd name="connsiteY6" fmla="*/ 254521 h 366260"/>
                <a:gd name="connsiteX7" fmla="*/ 271596 w 544214"/>
                <a:gd name="connsiteY7" fmla="*/ 126744 h 366260"/>
                <a:gd name="connsiteX8" fmla="*/ 451110 w 544214"/>
                <a:gd name="connsiteY8" fmla="*/ 197616 h 366260"/>
                <a:gd name="connsiteX9" fmla="*/ 455237 w 544214"/>
                <a:gd name="connsiteY9" fmla="*/ 201755 h 366260"/>
                <a:gd name="connsiteX10" fmla="*/ 455237 w 544214"/>
                <a:gd name="connsiteY10" fmla="*/ 210032 h 366260"/>
                <a:gd name="connsiteX11" fmla="*/ 401589 w 544214"/>
                <a:gd name="connsiteY11" fmla="*/ 259695 h 366260"/>
                <a:gd name="connsiteX12" fmla="*/ 393336 w 544214"/>
                <a:gd name="connsiteY12" fmla="*/ 259695 h 366260"/>
                <a:gd name="connsiteX13" fmla="*/ 153982 w 544214"/>
                <a:gd name="connsiteY13" fmla="*/ 259695 h 366260"/>
                <a:gd name="connsiteX14" fmla="*/ 145729 w 544214"/>
                <a:gd name="connsiteY14" fmla="*/ 259695 h 366260"/>
                <a:gd name="connsiteX15" fmla="*/ 92081 w 544214"/>
                <a:gd name="connsiteY15" fmla="*/ 210032 h 366260"/>
                <a:gd name="connsiteX16" fmla="*/ 92081 w 544214"/>
                <a:gd name="connsiteY16" fmla="*/ 201755 h 366260"/>
                <a:gd name="connsiteX17" fmla="*/ 271596 w 544214"/>
                <a:gd name="connsiteY17" fmla="*/ 126744 h 366260"/>
                <a:gd name="connsiteX18" fmla="*/ 272107 w 544214"/>
                <a:gd name="connsiteY18" fmla="*/ 0 h 366260"/>
                <a:gd name="connsiteX19" fmla="*/ 541111 w 544214"/>
                <a:gd name="connsiteY19" fmla="*/ 111740 h 366260"/>
                <a:gd name="connsiteX20" fmla="*/ 541111 w 544214"/>
                <a:gd name="connsiteY20" fmla="*/ 120017 h 366260"/>
                <a:gd name="connsiteX21" fmla="*/ 487310 w 544214"/>
                <a:gd name="connsiteY21" fmla="*/ 173818 h 366260"/>
                <a:gd name="connsiteX22" fmla="*/ 479033 w 544214"/>
                <a:gd name="connsiteY22" fmla="*/ 173818 h 366260"/>
                <a:gd name="connsiteX23" fmla="*/ 65181 w 544214"/>
                <a:gd name="connsiteY23" fmla="*/ 173818 h 366260"/>
                <a:gd name="connsiteX24" fmla="*/ 56904 w 544214"/>
                <a:gd name="connsiteY24" fmla="*/ 173818 h 366260"/>
                <a:gd name="connsiteX25" fmla="*/ 3103 w 544214"/>
                <a:gd name="connsiteY25" fmla="*/ 120017 h 366260"/>
                <a:gd name="connsiteX26" fmla="*/ 3103 w 544214"/>
                <a:gd name="connsiteY26" fmla="*/ 111740 h 366260"/>
                <a:gd name="connsiteX27" fmla="*/ 272107 w 544214"/>
                <a:gd name="connsiteY27" fmla="*/ 0 h 36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4214" h="366260">
                  <a:moveTo>
                    <a:pt x="273659" y="254521"/>
                  </a:moveTo>
                  <a:cubicBezTo>
                    <a:pt x="299695" y="254521"/>
                    <a:pt x="325732" y="264867"/>
                    <a:pt x="348643" y="283490"/>
                  </a:cubicBezTo>
                  <a:cubicBezTo>
                    <a:pt x="348643" y="287629"/>
                    <a:pt x="352809" y="287629"/>
                    <a:pt x="344478" y="295906"/>
                  </a:cubicBezTo>
                  <a:cubicBezTo>
                    <a:pt x="344478" y="295906"/>
                    <a:pt x="344478" y="295906"/>
                    <a:pt x="273659" y="366260"/>
                  </a:cubicBezTo>
                  <a:cubicBezTo>
                    <a:pt x="273659" y="366260"/>
                    <a:pt x="273659" y="366260"/>
                    <a:pt x="198675" y="295906"/>
                  </a:cubicBezTo>
                  <a:cubicBezTo>
                    <a:pt x="194509" y="291767"/>
                    <a:pt x="198675" y="287629"/>
                    <a:pt x="198675" y="287629"/>
                  </a:cubicBezTo>
                  <a:cubicBezTo>
                    <a:pt x="221587" y="264867"/>
                    <a:pt x="247623" y="254521"/>
                    <a:pt x="273659" y="254521"/>
                  </a:cubicBezTo>
                  <a:close/>
                  <a:moveTo>
                    <a:pt x="271596" y="126744"/>
                  </a:moveTo>
                  <a:cubicBezTo>
                    <a:pt x="336592" y="126227"/>
                    <a:pt x="401589" y="150023"/>
                    <a:pt x="451110" y="197616"/>
                  </a:cubicBezTo>
                  <a:lnTo>
                    <a:pt x="455237" y="201755"/>
                  </a:lnTo>
                  <a:cubicBezTo>
                    <a:pt x="455237" y="201755"/>
                    <a:pt x="455237" y="205893"/>
                    <a:pt x="455237" y="210032"/>
                  </a:cubicBezTo>
                  <a:cubicBezTo>
                    <a:pt x="455237" y="210032"/>
                    <a:pt x="455237" y="210032"/>
                    <a:pt x="401589" y="259695"/>
                  </a:cubicBezTo>
                  <a:cubicBezTo>
                    <a:pt x="401589" y="263833"/>
                    <a:pt x="397462" y="263833"/>
                    <a:pt x="393336" y="259695"/>
                  </a:cubicBezTo>
                  <a:cubicBezTo>
                    <a:pt x="327307" y="193478"/>
                    <a:pt x="220011" y="193478"/>
                    <a:pt x="153982" y="259695"/>
                  </a:cubicBezTo>
                  <a:cubicBezTo>
                    <a:pt x="149856" y="263833"/>
                    <a:pt x="145729" y="263833"/>
                    <a:pt x="145729" y="259695"/>
                  </a:cubicBezTo>
                  <a:cubicBezTo>
                    <a:pt x="145729" y="259695"/>
                    <a:pt x="145729" y="259695"/>
                    <a:pt x="92081" y="210032"/>
                  </a:cubicBezTo>
                  <a:cubicBezTo>
                    <a:pt x="92081" y="205893"/>
                    <a:pt x="92081" y="201755"/>
                    <a:pt x="92081" y="201755"/>
                  </a:cubicBezTo>
                  <a:cubicBezTo>
                    <a:pt x="141602" y="152092"/>
                    <a:pt x="206599" y="127261"/>
                    <a:pt x="271596" y="126744"/>
                  </a:cubicBezTo>
                  <a:close/>
                  <a:moveTo>
                    <a:pt x="272107" y="0"/>
                  </a:moveTo>
                  <a:cubicBezTo>
                    <a:pt x="369362" y="0"/>
                    <a:pt x="466618" y="37247"/>
                    <a:pt x="541111" y="111740"/>
                  </a:cubicBezTo>
                  <a:cubicBezTo>
                    <a:pt x="545249" y="111740"/>
                    <a:pt x="545249" y="115879"/>
                    <a:pt x="541111" y="120017"/>
                  </a:cubicBezTo>
                  <a:cubicBezTo>
                    <a:pt x="541111" y="120017"/>
                    <a:pt x="541111" y="120017"/>
                    <a:pt x="487310" y="173818"/>
                  </a:cubicBezTo>
                  <a:cubicBezTo>
                    <a:pt x="487310" y="173818"/>
                    <a:pt x="483172" y="173818"/>
                    <a:pt x="479033" y="173818"/>
                  </a:cubicBezTo>
                  <a:cubicBezTo>
                    <a:pt x="367293" y="57940"/>
                    <a:pt x="176921" y="57940"/>
                    <a:pt x="65181" y="173818"/>
                  </a:cubicBezTo>
                  <a:cubicBezTo>
                    <a:pt x="61042" y="173818"/>
                    <a:pt x="56904" y="173818"/>
                    <a:pt x="56904" y="173818"/>
                  </a:cubicBezTo>
                  <a:cubicBezTo>
                    <a:pt x="56904" y="173818"/>
                    <a:pt x="56904" y="173818"/>
                    <a:pt x="3103" y="120017"/>
                  </a:cubicBezTo>
                  <a:cubicBezTo>
                    <a:pt x="-1035" y="115879"/>
                    <a:pt x="-1035" y="115879"/>
                    <a:pt x="3103" y="111740"/>
                  </a:cubicBezTo>
                  <a:cubicBezTo>
                    <a:pt x="77597" y="37247"/>
                    <a:pt x="174852" y="0"/>
                    <a:pt x="272107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rgbClr val="4D4D4D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5879988-2AA3-4356-A961-CCC2DC3E140E}"/>
              </a:ext>
            </a:extLst>
          </p:cNvPr>
          <p:cNvGrpSpPr/>
          <p:nvPr/>
        </p:nvGrpSpPr>
        <p:grpSpPr>
          <a:xfrm>
            <a:off x="9364997" y="2061410"/>
            <a:ext cx="1363579" cy="1363579"/>
            <a:chOff x="9364997" y="2061410"/>
            <a:chExt cx="1363579" cy="136357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67138F6-7700-42B1-8D6D-61B863A7D4AE}"/>
                </a:ext>
              </a:extLst>
            </p:cNvPr>
            <p:cNvSpPr/>
            <p:nvPr/>
          </p:nvSpPr>
          <p:spPr>
            <a:xfrm>
              <a:off x="9364997" y="2061410"/>
              <a:ext cx="1363579" cy="1363579"/>
            </a:xfrm>
            <a:prstGeom prst="rect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74ABD41-42C1-4C67-B98F-8BCA06FEF5D8}"/>
                </a:ext>
              </a:extLst>
            </p:cNvPr>
            <p:cNvGrpSpPr/>
            <p:nvPr/>
          </p:nvGrpSpPr>
          <p:grpSpPr>
            <a:xfrm>
              <a:off x="9765135" y="2455541"/>
              <a:ext cx="586128" cy="568024"/>
              <a:chOff x="5413340" y="2611128"/>
              <a:chExt cx="377689" cy="366023"/>
            </a:xfrm>
          </p:grpSpPr>
          <p:sp>
            <p:nvSpPr>
              <p:cNvPr id="18" name="MH_Other_8">
                <a:extLst>
                  <a:ext uri="{FF2B5EF4-FFF2-40B4-BE49-F238E27FC236}">
                    <a16:creationId xmlns:a16="http://schemas.microsoft.com/office/drawing/2014/main" id="{3117958D-A191-4028-9553-824956F92D18}"/>
                  </a:ext>
                </a:extLst>
              </p:cNvPr>
              <p:cNvSpPr>
                <a:spLocks noEditPoint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5413340" y="2637376"/>
                <a:ext cx="377689" cy="339775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  <p:sp>
            <p:nvSpPr>
              <p:cNvPr id="19" name="MH_Other_9">
                <a:extLst>
                  <a:ext uri="{FF2B5EF4-FFF2-40B4-BE49-F238E27FC236}">
                    <a16:creationId xmlns:a16="http://schemas.microsoft.com/office/drawing/2014/main" id="{23DE6282-82D4-4C88-84BC-F2EF0FF6E44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5481878" y="2611128"/>
                <a:ext cx="244987" cy="306235"/>
              </a:xfrm>
              <a:custGeom>
                <a:avLst/>
                <a:gdLst>
                  <a:gd name="connsiteX0" fmla="*/ 215279 w 266758"/>
                  <a:gd name="connsiteY0" fmla="*/ 290158 h 332278"/>
                  <a:gd name="connsiteX1" fmla="*/ 262079 w 266758"/>
                  <a:gd name="connsiteY1" fmla="*/ 290158 h 332278"/>
                  <a:gd name="connsiteX2" fmla="*/ 262079 w 266758"/>
                  <a:gd name="connsiteY2" fmla="*/ 332278 h 332278"/>
                  <a:gd name="connsiteX3" fmla="*/ 215279 w 266758"/>
                  <a:gd name="connsiteY3" fmla="*/ 332278 h 332278"/>
                  <a:gd name="connsiteX4" fmla="*/ 142739 w 266758"/>
                  <a:gd name="connsiteY4" fmla="*/ 290158 h 332278"/>
                  <a:gd name="connsiteX5" fmla="*/ 189539 w 266758"/>
                  <a:gd name="connsiteY5" fmla="*/ 290158 h 332278"/>
                  <a:gd name="connsiteX6" fmla="*/ 189539 w 266758"/>
                  <a:gd name="connsiteY6" fmla="*/ 332278 h 332278"/>
                  <a:gd name="connsiteX7" fmla="*/ 142739 w 266758"/>
                  <a:gd name="connsiteY7" fmla="*/ 332278 h 332278"/>
                  <a:gd name="connsiteX8" fmla="*/ 72540 w 266758"/>
                  <a:gd name="connsiteY8" fmla="*/ 290158 h 332278"/>
                  <a:gd name="connsiteX9" fmla="*/ 117001 w 266758"/>
                  <a:gd name="connsiteY9" fmla="*/ 290158 h 332278"/>
                  <a:gd name="connsiteX10" fmla="*/ 117001 w 266758"/>
                  <a:gd name="connsiteY10" fmla="*/ 332278 h 332278"/>
                  <a:gd name="connsiteX11" fmla="*/ 72540 w 266758"/>
                  <a:gd name="connsiteY11" fmla="*/ 332278 h 332278"/>
                  <a:gd name="connsiteX12" fmla="*/ 0 w 266758"/>
                  <a:gd name="connsiteY12" fmla="*/ 290158 h 332278"/>
                  <a:gd name="connsiteX13" fmla="*/ 46800 w 266758"/>
                  <a:gd name="connsiteY13" fmla="*/ 290158 h 332278"/>
                  <a:gd name="connsiteX14" fmla="*/ 46800 w 266758"/>
                  <a:gd name="connsiteY14" fmla="*/ 332278 h 332278"/>
                  <a:gd name="connsiteX15" fmla="*/ 0 w 266758"/>
                  <a:gd name="connsiteY15" fmla="*/ 332278 h 332278"/>
                  <a:gd name="connsiteX16" fmla="*/ 215279 w 266758"/>
                  <a:gd name="connsiteY16" fmla="*/ 222298 h 332278"/>
                  <a:gd name="connsiteX17" fmla="*/ 262079 w 266758"/>
                  <a:gd name="connsiteY17" fmla="*/ 222298 h 332278"/>
                  <a:gd name="connsiteX18" fmla="*/ 262079 w 266758"/>
                  <a:gd name="connsiteY18" fmla="*/ 266759 h 332278"/>
                  <a:gd name="connsiteX19" fmla="*/ 215279 w 266758"/>
                  <a:gd name="connsiteY19" fmla="*/ 266759 h 332278"/>
                  <a:gd name="connsiteX20" fmla="*/ 142739 w 266758"/>
                  <a:gd name="connsiteY20" fmla="*/ 222298 h 332278"/>
                  <a:gd name="connsiteX21" fmla="*/ 189539 w 266758"/>
                  <a:gd name="connsiteY21" fmla="*/ 222298 h 332278"/>
                  <a:gd name="connsiteX22" fmla="*/ 189539 w 266758"/>
                  <a:gd name="connsiteY22" fmla="*/ 266759 h 332278"/>
                  <a:gd name="connsiteX23" fmla="*/ 142739 w 266758"/>
                  <a:gd name="connsiteY23" fmla="*/ 266759 h 332278"/>
                  <a:gd name="connsiteX24" fmla="*/ 72540 w 266758"/>
                  <a:gd name="connsiteY24" fmla="*/ 222298 h 332278"/>
                  <a:gd name="connsiteX25" fmla="*/ 117001 w 266758"/>
                  <a:gd name="connsiteY25" fmla="*/ 222298 h 332278"/>
                  <a:gd name="connsiteX26" fmla="*/ 117001 w 266758"/>
                  <a:gd name="connsiteY26" fmla="*/ 266759 h 332278"/>
                  <a:gd name="connsiteX27" fmla="*/ 72540 w 266758"/>
                  <a:gd name="connsiteY27" fmla="*/ 266759 h 332278"/>
                  <a:gd name="connsiteX28" fmla="*/ 0 w 266758"/>
                  <a:gd name="connsiteY28" fmla="*/ 222298 h 332278"/>
                  <a:gd name="connsiteX29" fmla="*/ 46800 w 266758"/>
                  <a:gd name="connsiteY29" fmla="*/ 222298 h 332278"/>
                  <a:gd name="connsiteX30" fmla="*/ 46800 w 266758"/>
                  <a:gd name="connsiteY30" fmla="*/ 266759 h 332278"/>
                  <a:gd name="connsiteX31" fmla="*/ 0 w 266758"/>
                  <a:gd name="connsiteY31" fmla="*/ 266759 h 332278"/>
                  <a:gd name="connsiteX32" fmla="*/ 215279 w 266758"/>
                  <a:gd name="connsiteY32" fmla="*/ 159119 h 332278"/>
                  <a:gd name="connsiteX33" fmla="*/ 262079 w 266758"/>
                  <a:gd name="connsiteY33" fmla="*/ 159119 h 332278"/>
                  <a:gd name="connsiteX34" fmla="*/ 262079 w 266758"/>
                  <a:gd name="connsiteY34" fmla="*/ 201239 h 332278"/>
                  <a:gd name="connsiteX35" fmla="*/ 215279 w 266758"/>
                  <a:gd name="connsiteY35" fmla="*/ 201239 h 332278"/>
                  <a:gd name="connsiteX36" fmla="*/ 142739 w 266758"/>
                  <a:gd name="connsiteY36" fmla="*/ 159119 h 332278"/>
                  <a:gd name="connsiteX37" fmla="*/ 189539 w 266758"/>
                  <a:gd name="connsiteY37" fmla="*/ 159119 h 332278"/>
                  <a:gd name="connsiteX38" fmla="*/ 189539 w 266758"/>
                  <a:gd name="connsiteY38" fmla="*/ 201239 h 332278"/>
                  <a:gd name="connsiteX39" fmla="*/ 142739 w 266758"/>
                  <a:gd name="connsiteY39" fmla="*/ 201239 h 332278"/>
                  <a:gd name="connsiteX40" fmla="*/ 72540 w 266758"/>
                  <a:gd name="connsiteY40" fmla="*/ 159119 h 332278"/>
                  <a:gd name="connsiteX41" fmla="*/ 117001 w 266758"/>
                  <a:gd name="connsiteY41" fmla="*/ 159119 h 332278"/>
                  <a:gd name="connsiteX42" fmla="*/ 117001 w 266758"/>
                  <a:gd name="connsiteY42" fmla="*/ 201239 h 332278"/>
                  <a:gd name="connsiteX43" fmla="*/ 72540 w 266758"/>
                  <a:gd name="connsiteY43" fmla="*/ 201239 h 332278"/>
                  <a:gd name="connsiteX44" fmla="*/ 233998 w 266758"/>
                  <a:gd name="connsiteY44" fmla="*/ 0 h 332278"/>
                  <a:gd name="connsiteX45" fmla="*/ 266758 w 266758"/>
                  <a:gd name="connsiteY45" fmla="*/ 0 h 332278"/>
                  <a:gd name="connsiteX46" fmla="*/ 266758 w 266758"/>
                  <a:gd name="connsiteY46" fmla="*/ 56160 h 332278"/>
                  <a:gd name="connsiteX47" fmla="*/ 233998 w 266758"/>
                  <a:gd name="connsiteY47" fmla="*/ 56160 h 332278"/>
                  <a:gd name="connsiteX48" fmla="*/ 2340 w 266758"/>
                  <a:gd name="connsiteY48" fmla="*/ 0 h 332278"/>
                  <a:gd name="connsiteX49" fmla="*/ 37441 w 266758"/>
                  <a:gd name="connsiteY49" fmla="*/ 0 h 332278"/>
                  <a:gd name="connsiteX50" fmla="*/ 37441 w 266758"/>
                  <a:gd name="connsiteY50" fmla="*/ 56160 h 332278"/>
                  <a:gd name="connsiteX51" fmla="*/ 2340 w 266758"/>
                  <a:gd name="connsiteY51" fmla="*/ 56160 h 332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66758" h="332278">
                    <a:moveTo>
                      <a:pt x="215279" y="290158"/>
                    </a:moveTo>
                    <a:lnTo>
                      <a:pt x="262079" y="290158"/>
                    </a:lnTo>
                    <a:lnTo>
                      <a:pt x="262079" y="332278"/>
                    </a:lnTo>
                    <a:lnTo>
                      <a:pt x="215279" y="332278"/>
                    </a:lnTo>
                    <a:close/>
                    <a:moveTo>
                      <a:pt x="142739" y="290158"/>
                    </a:moveTo>
                    <a:lnTo>
                      <a:pt x="189539" y="290158"/>
                    </a:lnTo>
                    <a:lnTo>
                      <a:pt x="189539" y="332278"/>
                    </a:lnTo>
                    <a:lnTo>
                      <a:pt x="142739" y="332278"/>
                    </a:lnTo>
                    <a:close/>
                    <a:moveTo>
                      <a:pt x="72540" y="290158"/>
                    </a:moveTo>
                    <a:lnTo>
                      <a:pt x="117001" y="290158"/>
                    </a:lnTo>
                    <a:lnTo>
                      <a:pt x="117001" y="332278"/>
                    </a:lnTo>
                    <a:lnTo>
                      <a:pt x="72540" y="332278"/>
                    </a:lnTo>
                    <a:close/>
                    <a:moveTo>
                      <a:pt x="0" y="290158"/>
                    </a:moveTo>
                    <a:lnTo>
                      <a:pt x="46800" y="290158"/>
                    </a:lnTo>
                    <a:lnTo>
                      <a:pt x="46800" y="332278"/>
                    </a:lnTo>
                    <a:lnTo>
                      <a:pt x="0" y="332278"/>
                    </a:lnTo>
                    <a:close/>
                    <a:moveTo>
                      <a:pt x="215279" y="222298"/>
                    </a:moveTo>
                    <a:lnTo>
                      <a:pt x="262079" y="222298"/>
                    </a:lnTo>
                    <a:lnTo>
                      <a:pt x="262079" y="266759"/>
                    </a:lnTo>
                    <a:lnTo>
                      <a:pt x="215279" y="266759"/>
                    </a:lnTo>
                    <a:close/>
                    <a:moveTo>
                      <a:pt x="142739" y="222298"/>
                    </a:moveTo>
                    <a:lnTo>
                      <a:pt x="189539" y="222298"/>
                    </a:lnTo>
                    <a:lnTo>
                      <a:pt x="189539" y="266759"/>
                    </a:lnTo>
                    <a:lnTo>
                      <a:pt x="142739" y="266759"/>
                    </a:lnTo>
                    <a:close/>
                    <a:moveTo>
                      <a:pt x="72540" y="222298"/>
                    </a:moveTo>
                    <a:lnTo>
                      <a:pt x="117001" y="222298"/>
                    </a:lnTo>
                    <a:lnTo>
                      <a:pt x="117001" y="266759"/>
                    </a:lnTo>
                    <a:lnTo>
                      <a:pt x="72540" y="266759"/>
                    </a:lnTo>
                    <a:close/>
                    <a:moveTo>
                      <a:pt x="0" y="222298"/>
                    </a:moveTo>
                    <a:lnTo>
                      <a:pt x="46800" y="222298"/>
                    </a:lnTo>
                    <a:lnTo>
                      <a:pt x="46800" y="266759"/>
                    </a:lnTo>
                    <a:lnTo>
                      <a:pt x="0" y="266759"/>
                    </a:lnTo>
                    <a:close/>
                    <a:moveTo>
                      <a:pt x="215279" y="159119"/>
                    </a:moveTo>
                    <a:lnTo>
                      <a:pt x="262079" y="159119"/>
                    </a:lnTo>
                    <a:lnTo>
                      <a:pt x="262079" y="201239"/>
                    </a:lnTo>
                    <a:lnTo>
                      <a:pt x="215279" y="201239"/>
                    </a:lnTo>
                    <a:close/>
                    <a:moveTo>
                      <a:pt x="142739" y="159119"/>
                    </a:moveTo>
                    <a:lnTo>
                      <a:pt x="189539" y="159119"/>
                    </a:lnTo>
                    <a:lnTo>
                      <a:pt x="189539" y="201239"/>
                    </a:lnTo>
                    <a:lnTo>
                      <a:pt x="142739" y="201239"/>
                    </a:lnTo>
                    <a:close/>
                    <a:moveTo>
                      <a:pt x="72540" y="159119"/>
                    </a:moveTo>
                    <a:lnTo>
                      <a:pt x="117001" y="159119"/>
                    </a:lnTo>
                    <a:lnTo>
                      <a:pt x="117001" y="201239"/>
                    </a:lnTo>
                    <a:lnTo>
                      <a:pt x="72540" y="201239"/>
                    </a:lnTo>
                    <a:close/>
                    <a:moveTo>
                      <a:pt x="233998" y="0"/>
                    </a:moveTo>
                    <a:lnTo>
                      <a:pt x="266758" y="0"/>
                    </a:lnTo>
                    <a:lnTo>
                      <a:pt x="266758" y="56160"/>
                    </a:lnTo>
                    <a:lnTo>
                      <a:pt x="233998" y="56160"/>
                    </a:lnTo>
                    <a:close/>
                    <a:moveTo>
                      <a:pt x="2340" y="0"/>
                    </a:moveTo>
                    <a:lnTo>
                      <a:pt x="37441" y="0"/>
                    </a:lnTo>
                    <a:lnTo>
                      <a:pt x="37441" y="56160"/>
                    </a:lnTo>
                    <a:lnTo>
                      <a:pt x="2340" y="5616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A88F014-5791-4DC0-A5A1-59320374AB81}"/>
              </a:ext>
            </a:extLst>
          </p:cNvPr>
          <p:cNvGrpSpPr/>
          <p:nvPr/>
        </p:nvGrpSpPr>
        <p:grpSpPr>
          <a:xfrm rot="18961940">
            <a:off x="3365984" y="2491098"/>
            <a:ext cx="728595" cy="1696797"/>
            <a:chOff x="2220045" y="887896"/>
            <a:chExt cx="880965" cy="1749287"/>
          </a:xfrm>
        </p:grpSpPr>
        <p:sp>
          <p:nvSpPr>
            <p:cNvPr id="21" name="箭头: 下 1">
              <a:extLst>
                <a:ext uri="{FF2B5EF4-FFF2-40B4-BE49-F238E27FC236}">
                  <a16:creationId xmlns:a16="http://schemas.microsoft.com/office/drawing/2014/main" id="{2C5A9A79-08EA-40AC-ACC7-14DDC2E1EB82}"/>
                </a:ext>
              </a:extLst>
            </p:cNvPr>
            <p:cNvSpPr/>
            <p:nvPr/>
          </p:nvSpPr>
          <p:spPr>
            <a:xfrm>
              <a:off x="2220045" y="914400"/>
              <a:ext cx="781878" cy="1696278"/>
            </a:xfrm>
            <a:custGeom>
              <a:avLst/>
              <a:gdLst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86409 w 781878"/>
                <a:gd name="connsiteY4" fmla="*/ 1292087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42461 w 781878"/>
                <a:gd name="connsiteY2" fmla="*/ 53009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261731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1878" h="1696278">
                  <a:moveTo>
                    <a:pt x="0" y="1305339"/>
                  </a:moveTo>
                  <a:lnTo>
                    <a:pt x="261731" y="1305339"/>
                  </a:lnTo>
                  <a:cubicBezTo>
                    <a:pt x="513522" y="675862"/>
                    <a:pt x="235226" y="483704"/>
                    <a:pt x="142461" y="66261"/>
                  </a:cubicBezTo>
                  <a:lnTo>
                    <a:pt x="400878" y="0"/>
                  </a:lnTo>
                  <a:cubicBezTo>
                    <a:pt x="546652" y="178904"/>
                    <a:pt x="652670" y="874644"/>
                    <a:pt x="506896" y="1292087"/>
                  </a:cubicBezTo>
                  <a:lnTo>
                    <a:pt x="781878" y="1305339"/>
                  </a:lnTo>
                  <a:lnTo>
                    <a:pt x="390939" y="1696278"/>
                  </a:lnTo>
                  <a:lnTo>
                    <a:pt x="0" y="1305339"/>
                  </a:lnTo>
                  <a:close/>
                </a:path>
              </a:pathLst>
            </a:custGeom>
            <a:pattFill prst="wd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箭头: 下 1">
              <a:extLst>
                <a:ext uri="{FF2B5EF4-FFF2-40B4-BE49-F238E27FC236}">
                  <a16:creationId xmlns:a16="http://schemas.microsoft.com/office/drawing/2014/main" id="{DDD2DEAB-53E4-444C-98C1-E05CDEABFC76}"/>
                </a:ext>
              </a:extLst>
            </p:cNvPr>
            <p:cNvSpPr/>
            <p:nvPr/>
          </p:nvSpPr>
          <p:spPr>
            <a:xfrm>
              <a:off x="2332384" y="887896"/>
              <a:ext cx="768626" cy="1749287"/>
            </a:xfrm>
            <a:custGeom>
              <a:avLst/>
              <a:gdLst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86409 w 781878"/>
                <a:gd name="connsiteY4" fmla="*/ 1292087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42461 w 781878"/>
                <a:gd name="connsiteY2" fmla="*/ 53009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261731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749287"/>
                <a:gd name="connsiteX1" fmla="*/ 261731 w 781878"/>
                <a:gd name="connsiteY1" fmla="*/ 1305339 h 1749287"/>
                <a:gd name="connsiteX2" fmla="*/ 142461 w 781878"/>
                <a:gd name="connsiteY2" fmla="*/ 66261 h 1749287"/>
                <a:gd name="connsiteX3" fmla="*/ 400878 w 781878"/>
                <a:gd name="connsiteY3" fmla="*/ 0 h 1749287"/>
                <a:gd name="connsiteX4" fmla="*/ 506896 w 781878"/>
                <a:gd name="connsiteY4" fmla="*/ 1292087 h 1749287"/>
                <a:gd name="connsiteX5" fmla="*/ 781878 w 781878"/>
                <a:gd name="connsiteY5" fmla="*/ 1305339 h 1749287"/>
                <a:gd name="connsiteX6" fmla="*/ 311426 w 781878"/>
                <a:gd name="connsiteY6" fmla="*/ 1749287 h 1749287"/>
                <a:gd name="connsiteX7" fmla="*/ 0 w 781878"/>
                <a:gd name="connsiteY7" fmla="*/ 1305339 h 1749287"/>
                <a:gd name="connsiteX0" fmla="*/ 0 w 742121"/>
                <a:gd name="connsiteY0" fmla="*/ 1358347 h 1749287"/>
                <a:gd name="connsiteX1" fmla="*/ 221974 w 742121"/>
                <a:gd name="connsiteY1" fmla="*/ 1305339 h 1749287"/>
                <a:gd name="connsiteX2" fmla="*/ 102704 w 742121"/>
                <a:gd name="connsiteY2" fmla="*/ 66261 h 1749287"/>
                <a:gd name="connsiteX3" fmla="*/ 361121 w 742121"/>
                <a:gd name="connsiteY3" fmla="*/ 0 h 1749287"/>
                <a:gd name="connsiteX4" fmla="*/ 467139 w 742121"/>
                <a:gd name="connsiteY4" fmla="*/ 1292087 h 1749287"/>
                <a:gd name="connsiteX5" fmla="*/ 742121 w 742121"/>
                <a:gd name="connsiteY5" fmla="*/ 1305339 h 1749287"/>
                <a:gd name="connsiteX6" fmla="*/ 271669 w 742121"/>
                <a:gd name="connsiteY6" fmla="*/ 1749287 h 1749287"/>
                <a:gd name="connsiteX7" fmla="*/ 0 w 742121"/>
                <a:gd name="connsiteY7" fmla="*/ 1358347 h 1749287"/>
                <a:gd name="connsiteX0" fmla="*/ 0 w 768626"/>
                <a:gd name="connsiteY0" fmla="*/ 1331843 h 1749287"/>
                <a:gd name="connsiteX1" fmla="*/ 248479 w 768626"/>
                <a:gd name="connsiteY1" fmla="*/ 1305339 h 1749287"/>
                <a:gd name="connsiteX2" fmla="*/ 129209 w 768626"/>
                <a:gd name="connsiteY2" fmla="*/ 66261 h 1749287"/>
                <a:gd name="connsiteX3" fmla="*/ 387626 w 768626"/>
                <a:gd name="connsiteY3" fmla="*/ 0 h 1749287"/>
                <a:gd name="connsiteX4" fmla="*/ 493644 w 768626"/>
                <a:gd name="connsiteY4" fmla="*/ 1292087 h 1749287"/>
                <a:gd name="connsiteX5" fmla="*/ 768626 w 768626"/>
                <a:gd name="connsiteY5" fmla="*/ 1305339 h 1749287"/>
                <a:gd name="connsiteX6" fmla="*/ 298174 w 768626"/>
                <a:gd name="connsiteY6" fmla="*/ 1749287 h 1749287"/>
                <a:gd name="connsiteX7" fmla="*/ 0 w 768626"/>
                <a:gd name="connsiteY7" fmla="*/ 1331843 h 174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626" h="1749287">
                  <a:moveTo>
                    <a:pt x="0" y="1331843"/>
                  </a:moveTo>
                  <a:lnTo>
                    <a:pt x="248479" y="1305339"/>
                  </a:lnTo>
                  <a:cubicBezTo>
                    <a:pt x="500270" y="675862"/>
                    <a:pt x="221974" y="483704"/>
                    <a:pt x="129209" y="66261"/>
                  </a:cubicBezTo>
                  <a:lnTo>
                    <a:pt x="387626" y="0"/>
                  </a:lnTo>
                  <a:cubicBezTo>
                    <a:pt x="533400" y="178904"/>
                    <a:pt x="639418" y="874644"/>
                    <a:pt x="493644" y="1292087"/>
                  </a:cubicBezTo>
                  <a:lnTo>
                    <a:pt x="768626" y="1305339"/>
                  </a:lnTo>
                  <a:lnTo>
                    <a:pt x="298174" y="1749287"/>
                  </a:lnTo>
                  <a:lnTo>
                    <a:pt x="0" y="1331843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85F5C72-DE76-4116-BD4F-4A47C71E34A2}"/>
              </a:ext>
            </a:extLst>
          </p:cNvPr>
          <p:cNvGrpSpPr/>
          <p:nvPr/>
        </p:nvGrpSpPr>
        <p:grpSpPr>
          <a:xfrm rot="2638060" flipV="1">
            <a:off x="8349570" y="2617115"/>
            <a:ext cx="728595" cy="1696797"/>
            <a:chOff x="2220045" y="887896"/>
            <a:chExt cx="880965" cy="1749287"/>
          </a:xfrm>
        </p:grpSpPr>
        <p:sp>
          <p:nvSpPr>
            <p:cNvPr id="24" name="箭头: 下 1">
              <a:extLst>
                <a:ext uri="{FF2B5EF4-FFF2-40B4-BE49-F238E27FC236}">
                  <a16:creationId xmlns:a16="http://schemas.microsoft.com/office/drawing/2014/main" id="{CB4F76B8-343D-461F-8EAB-1D471F357182}"/>
                </a:ext>
              </a:extLst>
            </p:cNvPr>
            <p:cNvSpPr/>
            <p:nvPr/>
          </p:nvSpPr>
          <p:spPr>
            <a:xfrm>
              <a:off x="2220045" y="914400"/>
              <a:ext cx="781878" cy="1696278"/>
            </a:xfrm>
            <a:custGeom>
              <a:avLst/>
              <a:gdLst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86409 w 781878"/>
                <a:gd name="connsiteY4" fmla="*/ 1292087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42461 w 781878"/>
                <a:gd name="connsiteY2" fmla="*/ 53009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261731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1878" h="1696278">
                  <a:moveTo>
                    <a:pt x="0" y="1305339"/>
                  </a:moveTo>
                  <a:lnTo>
                    <a:pt x="261731" y="1305339"/>
                  </a:lnTo>
                  <a:cubicBezTo>
                    <a:pt x="513522" y="675862"/>
                    <a:pt x="235226" y="483704"/>
                    <a:pt x="142461" y="66261"/>
                  </a:cubicBezTo>
                  <a:lnTo>
                    <a:pt x="400878" y="0"/>
                  </a:lnTo>
                  <a:cubicBezTo>
                    <a:pt x="546652" y="178904"/>
                    <a:pt x="652670" y="874644"/>
                    <a:pt x="506896" y="1292087"/>
                  </a:cubicBezTo>
                  <a:lnTo>
                    <a:pt x="781878" y="1305339"/>
                  </a:lnTo>
                  <a:lnTo>
                    <a:pt x="390939" y="1696278"/>
                  </a:lnTo>
                  <a:lnTo>
                    <a:pt x="0" y="1305339"/>
                  </a:lnTo>
                  <a:close/>
                </a:path>
              </a:pathLst>
            </a:custGeom>
            <a:pattFill prst="wd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箭头: 下 1">
              <a:extLst>
                <a:ext uri="{FF2B5EF4-FFF2-40B4-BE49-F238E27FC236}">
                  <a16:creationId xmlns:a16="http://schemas.microsoft.com/office/drawing/2014/main" id="{510B5A91-531E-4327-A2E1-74C6C240F387}"/>
                </a:ext>
              </a:extLst>
            </p:cNvPr>
            <p:cNvSpPr/>
            <p:nvPr/>
          </p:nvSpPr>
          <p:spPr>
            <a:xfrm>
              <a:off x="2332384" y="887896"/>
              <a:ext cx="768626" cy="1749287"/>
            </a:xfrm>
            <a:custGeom>
              <a:avLst/>
              <a:gdLst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86409 w 781878"/>
                <a:gd name="connsiteY4" fmla="*/ 1292087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42461 w 781878"/>
                <a:gd name="connsiteY2" fmla="*/ 53009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261731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749287"/>
                <a:gd name="connsiteX1" fmla="*/ 261731 w 781878"/>
                <a:gd name="connsiteY1" fmla="*/ 1305339 h 1749287"/>
                <a:gd name="connsiteX2" fmla="*/ 142461 w 781878"/>
                <a:gd name="connsiteY2" fmla="*/ 66261 h 1749287"/>
                <a:gd name="connsiteX3" fmla="*/ 400878 w 781878"/>
                <a:gd name="connsiteY3" fmla="*/ 0 h 1749287"/>
                <a:gd name="connsiteX4" fmla="*/ 506896 w 781878"/>
                <a:gd name="connsiteY4" fmla="*/ 1292087 h 1749287"/>
                <a:gd name="connsiteX5" fmla="*/ 781878 w 781878"/>
                <a:gd name="connsiteY5" fmla="*/ 1305339 h 1749287"/>
                <a:gd name="connsiteX6" fmla="*/ 311426 w 781878"/>
                <a:gd name="connsiteY6" fmla="*/ 1749287 h 1749287"/>
                <a:gd name="connsiteX7" fmla="*/ 0 w 781878"/>
                <a:gd name="connsiteY7" fmla="*/ 1305339 h 1749287"/>
                <a:gd name="connsiteX0" fmla="*/ 0 w 742121"/>
                <a:gd name="connsiteY0" fmla="*/ 1358347 h 1749287"/>
                <a:gd name="connsiteX1" fmla="*/ 221974 w 742121"/>
                <a:gd name="connsiteY1" fmla="*/ 1305339 h 1749287"/>
                <a:gd name="connsiteX2" fmla="*/ 102704 w 742121"/>
                <a:gd name="connsiteY2" fmla="*/ 66261 h 1749287"/>
                <a:gd name="connsiteX3" fmla="*/ 361121 w 742121"/>
                <a:gd name="connsiteY3" fmla="*/ 0 h 1749287"/>
                <a:gd name="connsiteX4" fmla="*/ 467139 w 742121"/>
                <a:gd name="connsiteY4" fmla="*/ 1292087 h 1749287"/>
                <a:gd name="connsiteX5" fmla="*/ 742121 w 742121"/>
                <a:gd name="connsiteY5" fmla="*/ 1305339 h 1749287"/>
                <a:gd name="connsiteX6" fmla="*/ 271669 w 742121"/>
                <a:gd name="connsiteY6" fmla="*/ 1749287 h 1749287"/>
                <a:gd name="connsiteX7" fmla="*/ 0 w 742121"/>
                <a:gd name="connsiteY7" fmla="*/ 1358347 h 1749287"/>
                <a:gd name="connsiteX0" fmla="*/ 0 w 768626"/>
                <a:gd name="connsiteY0" fmla="*/ 1331843 h 1749287"/>
                <a:gd name="connsiteX1" fmla="*/ 248479 w 768626"/>
                <a:gd name="connsiteY1" fmla="*/ 1305339 h 1749287"/>
                <a:gd name="connsiteX2" fmla="*/ 129209 w 768626"/>
                <a:gd name="connsiteY2" fmla="*/ 66261 h 1749287"/>
                <a:gd name="connsiteX3" fmla="*/ 387626 w 768626"/>
                <a:gd name="connsiteY3" fmla="*/ 0 h 1749287"/>
                <a:gd name="connsiteX4" fmla="*/ 493644 w 768626"/>
                <a:gd name="connsiteY4" fmla="*/ 1292087 h 1749287"/>
                <a:gd name="connsiteX5" fmla="*/ 768626 w 768626"/>
                <a:gd name="connsiteY5" fmla="*/ 1305339 h 1749287"/>
                <a:gd name="connsiteX6" fmla="*/ 298174 w 768626"/>
                <a:gd name="connsiteY6" fmla="*/ 1749287 h 1749287"/>
                <a:gd name="connsiteX7" fmla="*/ 0 w 768626"/>
                <a:gd name="connsiteY7" fmla="*/ 1331843 h 174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626" h="1749287">
                  <a:moveTo>
                    <a:pt x="0" y="1331843"/>
                  </a:moveTo>
                  <a:lnTo>
                    <a:pt x="248479" y="1305339"/>
                  </a:lnTo>
                  <a:cubicBezTo>
                    <a:pt x="500270" y="675862"/>
                    <a:pt x="221974" y="483704"/>
                    <a:pt x="129209" y="66261"/>
                  </a:cubicBezTo>
                  <a:lnTo>
                    <a:pt x="387626" y="0"/>
                  </a:lnTo>
                  <a:cubicBezTo>
                    <a:pt x="533400" y="178904"/>
                    <a:pt x="639418" y="874644"/>
                    <a:pt x="493644" y="1292087"/>
                  </a:cubicBezTo>
                  <a:lnTo>
                    <a:pt x="768626" y="1305339"/>
                  </a:lnTo>
                  <a:lnTo>
                    <a:pt x="298174" y="1749287"/>
                  </a:lnTo>
                  <a:lnTo>
                    <a:pt x="0" y="1331843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4B5F92C-0642-4A06-AC8F-DDDF8717B22E}"/>
              </a:ext>
            </a:extLst>
          </p:cNvPr>
          <p:cNvGrpSpPr/>
          <p:nvPr/>
        </p:nvGrpSpPr>
        <p:grpSpPr>
          <a:xfrm rot="4714603" flipV="1">
            <a:off x="5852533" y="4317759"/>
            <a:ext cx="559959" cy="1314599"/>
            <a:chOff x="2220045" y="887896"/>
            <a:chExt cx="880965" cy="1749287"/>
          </a:xfrm>
        </p:grpSpPr>
        <p:sp>
          <p:nvSpPr>
            <p:cNvPr id="27" name="箭头: 下 1">
              <a:extLst>
                <a:ext uri="{FF2B5EF4-FFF2-40B4-BE49-F238E27FC236}">
                  <a16:creationId xmlns:a16="http://schemas.microsoft.com/office/drawing/2014/main" id="{4D5958C4-36DF-4914-8DA0-562C1FB6434C}"/>
                </a:ext>
              </a:extLst>
            </p:cNvPr>
            <p:cNvSpPr/>
            <p:nvPr/>
          </p:nvSpPr>
          <p:spPr>
            <a:xfrm>
              <a:off x="2220045" y="914400"/>
              <a:ext cx="781878" cy="1696278"/>
            </a:xfrm>
            <a:custGeom>
              <a:avLst/>
              <a:gdLst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86409 w 781878"/>
                <a:gd name="connsiteY4" fmla="*/ 1292087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42461 w 781878"/>
                <a:gd name="connsiteY2" fmla="*/ 53009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261731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1878" h="1696278">
                  <a:moveTo>
                    <a:pt x="0" y="1305339"/>
                  </a:moveTo>
                  <a:lnTo>
                    <a:pt x="261731" y="1305339"/>
                  </a:lnTo>
                  <a:cubicBezTo>
                    <a:pt x="513522" y="675862"/>
                    <a:pt x="235226" y="483704"/>
                    <a:pt x="142461" y="66261"/>
                  </a:cubicBezTo>
                  <a:lnTo>
                    <a:pt x="400878" y="0"/>
                  </a:lnTo>
                  <a:cubicBezTo>
                    <a:pt x="546652" y="178904"/>
                    <a:pt x="652670" y="874644"/>
                    <a:pt x="506896" y="1292087"/>
                  </a:cubicBezTo>
                  <a:lnTo>
                    <a:pt x="781878" y="1305339"/>
                  </a:lnTo>
                  <a:lnTo>
                    <a:pt x="390939" y="1696278"/>
                  </a:lnTo>
                  <a:lnTo>
                    <a:pt x="0" y="1305339"/>
                  </a:lnTo>
                  <a:close/>
                </a:path>
              </a:pathLst>
            </a:custGeom>
            <a:pattFill prst="wd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箭头: 下 1">
              <a:extLst>
                <a:ext uri="{FF2B5EF4-FFF2-40B4-BE49-F238E27FC236}">
                  <a16:creationId xmlns:a16="http://schemas.microsoft.com/office/drawing/2014/main" id="{F06448A0-904F-4D2D-9DCE-4EF70DE9ED92}"/>
                </a:ext>
              </a:extLst>
            </p:cNvPr>
            <p:cNvSpPr/>
            <p:nvPr/>
          </p:nvSpPr>
          <p:spPr>
            <a:xfrm>
              <a:off x="2332384" y="887896"/>
              <a:ext cx="768626" cy="1749287"/>
            </a:xfrm>
            <a:custGeom>
              <a:avLst/>
              <a:gdLst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52330 h 1643269"/>
                <a:gd name="connsiteX1" fmla="*/ 195470 w 781878"/>
                <a:gd name="connsiteY1" fmla="*/ 1252330 h 1643269"/>
                <a:gd name="connsiteX2" fmla="*/ 195470 w 781878"/>
                <a:gd name="connsiteY2" fmla="*/ 0 h 1643269"/>
                <a:gd name="connsiteX3" fmla="*/ 586409 w 781878"/>
                <a:gd name="connsiteY3" fmla="*/ 0 h 1643269"/>
                <a:gd name="connsiteX4" fmla="*/ 586409 w 781878"/>
                <a:gd name="connsiteY4" fmla="*/ 1252330 h 1643269"/>
                <a:gd name="connsiteX5" fmla="*/ 781878 w 781878"/>
                <a:gd name="connsiteY5" fmla="*/ 1252330 h 1643269"/>
                <a:gd name="connsiteX6" fmla="*/ 390939 w 781878"/>
                <a:gd name="connsiteY6" fmla="*/ 1643269 h 1643269"/>
                <a:gd name="connsiteX7" fmla="*/ 0 w 781878"/>
                <a:gd name="connsiteY7" fmla="*/ 1252330 h 1643269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86409 w 781878"/>
                <a:gd name="connsiteY4" fmla="*/ 1292087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95470 w 781878"/>
                <a:gd name="connsiteY2" fmla="*/ 39757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292087 h 1683026"/>
                <a:gd name="connsiteX1" fmla="*/ 195470 w 781878"/>
                <a:gd name="connsiteY1" fmla="*/ 1292087 h 1683026"/>
                <a:gd name="connsiteX2" fmla="*/ 142461 w 781878"/>
                <a:gd name="connsiteY2" fmla="*/ 53009 h 1683026"/>
                <a:gd name="connsiteX3" fmla="*/ 387626 w 781878"/>
                <a:gd name="connsiteY3" fmla="*/ 0 h 1683026"/>
                <a:gd name="connsiteX4" fmla="*/ 506896 w 781878"/>
                <a:gd name="connsiteY4" fmla="*/ 1278835 h 1683026"/>
                <a:gd name="connsiteX5" fmla="*/ 781878 w 781878"/>
                <a:gd name="connsiteY5" fmla="*/ 1292087 h 1683026"/>
                <a:gd name="connsiteX6" fmla="*/ 390939 w 781878"/>
                <a:gd name="connsiteY6" fmla="*/ 1683026 h 1683026"/>
                <a:gd name="connsiteX7" fmla="*/ 0 w 781878"/>
                <a:gd name="connsiteY7" fmla="*/ 1292087 h 1683026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195470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696278"/>
                <a:gd name="connsiteX1" fmla="*/ 261731 w 781878"/>
                <a:gd name="connsiteY1" fmla="*/ 1305339 h 1696278"/>
                <a:gd name="connsiteX2" fmla="*/ 142461 w 781878"/>
                <a:gd name="connsiteY2" fmla="*/ 66261 h 1696278"/>
                <a:gd name="connsiteX3" fmla="*/ 400878 w 781878"/>
                <a:gd name="connsiteY3" fmla="*/ 0 h 1696278"/>
                <a:gd name="connsiteX4" fmla="*/ 506896 w 781878"/>
                <a:gd name="connsiteY4" fmla="*/ 1292087 h 1696278"/>
                <a:gd name="connsiteX5" fmla="*/ 781878 w 781878"/>
                <a:gd name="connsiteY5" fmla="*/ 1305339 h 1696278"/>
                <a:gd name="connsiteX6" fmla="*/ 390939 w 781878"/>
                <a:gd name="connsiteY6" fmla="*/ 1696278 h 1696278"/>
                <a:gd name="connsiteX7" fmla="*/ 0 w 781878"/>
                <a:gd name="connsiteY7" fmla="*/ 1305339 h 1696278"/>
                <a:gd name="connsiteX0" fmla="*/ 0 w 781878"/>
                <a:gd name="connsiteY0" fmla="*/ 1305339 h 1749287"/>
                <a:gd name="connsiteX1" fmla="*/ 261731 w 781878"/>
                <a:gd name="connsiteY1" fmla="*/ 1305339 h 1749287"/>
                <a:gd name="connsiteX2" fmla="*/ 142461 w 781878"/>
                <a:gd name="connsiteY2" fmla="*/ 66261 h 1749287"/>
                <a:gd name="connsiteX3" fmla="*/ 400878 w 781878"/>
                <a:gd name="connsiteY3" fmla="*/ 0 h 1749287"/>
                <a:gd name="connsiteX4" fmla="*/ 506896 w 781878"/>
                <a:gd name="connsiteY4" fmla="*/ 1292087 h 1749287"/>
                <a:gd name="connsiteX5" fmla="*/ 781878 w 781878"/>
                <a:gd name="connsiteY5" fmla="*/ 1305339 h 1749287"/>
                <a:gd name="connsiteX6" fmla="*/ 311426 w 781878"/>
                <a:gd name="connsiteY6" fmla="*/ 1749287 h 1749287"/>
                <a:gd name="connsiteX7" fmla="*/ 0 w 781878"/>
                <a:gd name="connsiteY7" fmla="*/ 1305339 h 1749287"/>
                <a:gd name="connsiteX0" fmla="*/ 0 w 742121"/>
                <a:gd name="connsiteY0" fmla="*/ 1358347 h 1749287"/>
                <a:gd name="connsiteX1" fmla="*/ 221974 w 742121"/>
                <a:gd name="connsiteY1" fmla="*/ 1305339 h 1749287"/>
                <a:gd name="connsiteX2" fmla="*/ 102704 w 742121"/>
                <a:gd name="connsiteY2" fmla="*/ 66261 h 1749287"/>
                <a:gd name="connsiteX3" fmla="*/ 361121 w 742121"/>
                <a:gd name="connsiteY3" fmla="*/ 0 h 1749287"/>
                <a:gd name="connsiteX4" fmla="*/ 467139 w 742121"/>
                <a:gd name="connsiteY4" fmla="*/ 1292087 h 1749287"/>
                <a:gd name="connsiteX5" fmla="*/ 742121 w 742121"/>
                <a:gd name="connsiteY5" fmla="*/ 1305339 h 1749287"/>
                <a:gd name="connsiteX6" fmla="*/ 271669 w 742121"/>
                <a:gd name="connsiteY6" fmla="*/ 1749287 h 1749287"/>
                <a:gd name="connsiteX7" fmla="*/ 0 w 742121"/>
                <a:gd name="connsiteY7" fmla="*/ 1358347 h 1749287"/>
                <a:gd name="connsiteX0" fmla="*/ 0 w 768626"/>
                <a:gd name="connsiteY0" fmla="*/ 1331843 h 1749287"/>
                <a:gd name="connsiteX1" fmla="*/ 248479 w 768626"/>
                <a:gd name="connsiteY1" fmla="*/ 1305339 h 1749287"/>
                <a:gd name="connsiteX2" fmla="*/ 129209 w 768626"/>
                <a:gd name="connsiteY2" fmla="*/ 66261 h 1749287"/>
                <a:gd name="connsiteX3" fmla="*/ 387626 w 768626"/>
                <a:gd name="connsiteY3" fmla="*/ 0 h 1749287"/>
                <a:gd name="connsiteX4" fmla="*/ 493644 w 768626"/>
                <a:gd name="connsiteY4" fmla="*/ 1292087 h 1749287"/>
                <a:gd name="connsiteX5" fmla="*/ 768626 w 768626"/>
                <a:gd name="connsiteY5" fmla="*/ 1305339 h 1749287"/>
                <a:gd name="connsiteX6" fmla="*/ 298174 w 768626"/>
                <a:gd name="connsiteY6" fmla="*/ 1749287 h 1749287"/>
                <a:gd name="connsiteX7" fmla="*/ 0 w 768626"/>
                <a:gd name="connsiteY7" fmla="*/ 1331843 h 174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626" h="1749287">
                  <a:moveTo>
                    <a:pt x="0" y="1331843"/>
                  </a:moveTo>
                  <a:lnTo>
                    <a:pt x="248479" y="1305339"/>
                  </a:lnTo>
                  <a:cubicBezTo>
                    <a:pt x="500270" y="675862"/>
                    <a:pt x="221974" y="483704"/>
                    <a:pt x="129209" y="66261"/>
                  </a:cubicBezTo>
                  <a:lnTo>
                    <a:pt x="387626" y="0"/>
                  </a:lnTo>
                  <a:cubicBezTo>
                    <a:pt x="533400" y="178904"/>
                    <a:pt x="639418" y="874644"/>
                    <a:pt x="493644" y="1292087"/>
                  </a:cubicBezTo>
                  <a:lnTo>
                    <a:pt x="768626" y="1305339"/>
                  </a:lnTo>
                  <a:lnTo>
                    <a:pt x="298174" y="1749287"/>
                  </a:lnTo>
                  <a:lnTo>
                    <a:pt x="0" y="1331843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12">
            <a:extLst>
              <a:ext uri="{FF2B5EF4-FFF2-40B4-BE49-F238E27FC236}">
                <a16:creationId xmlns:a16="http://schemas.microsoft.com/office/drawing/2014/main" id="{97B4D07D-5AA4-444C-9AB2-E487780A8B17}"/>
              </a:ext>
            </a:extLst>
          </p:cNvPr>
          <p:cNvSpPr txBox="1"/>
          <p:nvPr/>
        </p:nvSpPr>
        <p:spPr>
          <a:xfrm>
            <a:off x="991608" y="3865592"/>
            <a:ext cx="2397656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0" name="TextBox 12">
            <a:extLst>
              <a:ext uri="{FF2B5EF4-FFF2-40B4-BE49-F238E27FC236}">
                <a16:creationId xmlns:a16="http://schemas.microsoft.com/office/drawing/2014/main" id="{6554FE19-A92C-4C28-B332-27CD15006DEE}"/>
              </a:ext>
            </a:extLst>
          </p:cNvPr>
          <p:cNvSpPr txBox="1"/>
          <p:nvPr/>
        </p:nvSpPr>
        <p:spPr>
          <a:xfrm>
            <a:off x="4955341" y="2407768"/>
            <a:ext cx="2397656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TextBox 12">
            <a:extLst>
              <a:ext uri="{FF2B5EF4-FFF2-40B4-BE49-F238E27FC236}">
                <a16:creationId xmlns:a16="http://schemas.microsoft.com/office/drawing/2014/main" id="{57232512-BC92-41DC-9F80-FF748DA3AB86}"/>
              </a:ext>
            </a:extLst>
          </p:cNvPr>
          <p:cNvSpPr txBox="1"/>
          <p:nvPr/>
        </p:nvSpPr>
        <p:spPr>
          <a:xfrm>
            <a:off x="8981359" y="3865592"/>
            <a:ext cx="2397656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487616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AB4C28F-A4AB-4CD9-8C02-B3ABCE2FA1CA}"/>
              </a:ext>
            </a:extLst>
          </p:cNvPr>
          <p:cNvSpPr/>
          <p:nvPr/>
        </p:nvSpPr>
        <p:spPr>
          <a:xfrm>
            <a:off x="225907" y="214534"/>
            <a:ext cx="4038285" cy="58477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03 </a:t>
            </a:r>
            <a:r>
              <a:rPr lang="zh-CN" altLang="en-US" sz="3200" spc="-1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+mn-ea"/>
              </a:rPr>
              <a:t>点击此处添加标题</a:t>
            </a:r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423C1F-FC9C-49E3-B528-786E51D9E879}"/>
              </a:ext>
            </a:extLst>
          </p:cNvPr>
          <p:cNvSpPr/>
          <p:nvPr/>
        </p:nvSpPr>
        <p:spPr>
          <a:xfrm flipH="1">
            <a:off x="0" y="799309"/>
            <a:ext cx="12448674" cy="709788"/>
          </a:xfrm>
          <a:custGeom>
            <a:avLst/>
            <a:gdLst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0 w 12448674"/>
              <a:gd name="connsiteY10" fmla="*/ 17974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91440 w 12448674"/>
              <a:gd name="connsiteY10" fmla="*/ 27118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8674" h="709788">
                <a:moveTo>
                  <a:pt x="0" y="179748"/>
                </a:moveTo>
                <a:cubicBezTo>
                  <a:pt x="402389" y="425727"/>
                  <a:pt x="804779" y="671707"/>
                  <a:pt x="1331495" y="677054"/>
                </a:cubicBezTo>
                <a:cubicBezTo>
                  <a:pt x="1858211" y="682402"/>
                  <a:pt x="2593474" y="206486"/>
                  <a:pt x="3160295" y="211833"/>
                </a:cubicBezTo>
                <a:cubicBezTo>
                  <a:pt x="3727116" y="217180"/>
                  <a:pt x="4189663" y="730528"/>
                  <a:pt x="4732421" y="709138"/>
                </a:cubicBezTo>
                <a:cubicBezTo>
                  <a:pt x="5275179" y="687749"/>
                  <a:pt x="5900821" y="94191"/>
                  <a:pt x="6416842" y="83496"/>
                </a:cubicBezTo>
                <a:cubicBezTo>
                  <a:pt x="6932863" y="72801"/>
                  <a:pt x="7168147" y="508613"/>
                  <a:pt x="7828548" y="644970"/>
                </a:cubicBezTo>
                <a:cubicBezTo>
                  <a:pt x="8488949" y="781327"/>
                  <a:pt x="8871284" y="623580"/>
                  <a:pt x="9320463" y="516633"/>
                </a:cubicBezTo>
                <a:cubicBezTo>
                  <a:pt x="9769642" y="409686"/>
                  <a:pt x="10106526" y="40717"/>
                  <a:pt x="10523621" y="3285"/>
                </a:cubicBezTo>
                <a:cubicBezTo>
                  <a:pt x="10940716" y="-34147"/>
                  <a:pt x="11502190" y="259959"/>
                  <a:pt x="11823032" y="292043"/>
                </a:cubicBezTo>
                <a:cubicBezTo>
                  <a:pt x="12143874" y="324127"/>
                  <a:pt x="12448674" y="195790"/>
                  <a:pt x="12448674" y="19579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32CBE98-6911-463C-993A-ECB37DDA4A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r="34379" b="69123"/>
          <a:stretch/>
        </p:blipFill>
        <p:spPr>
          <a:xfrm>
            <a:off x="6224337" y="2080249"/>
            <a:ext cx="4942914" cy="3978442"/>
          </a:xfrm>
          <a:prstGeom prst="rect">
            <a:avLst/>
          </a:prstGeom>
        </p:spPr>
      </p:pic>
      <p:sp>
        <p:nvSpPr>
          <p:cNvPr id="6" name="TextBox 12">
            <a:extLst>
              <a:ext uri="{FF2B5EF4-FFF2-40B4-BE49-F238E27FC236}">
                <a16:creationId xmlns:a16="http://schemas.microsoft.com/office/drawing/2014/main" id="{D762E96F-31BC-4C8D-893F-28EDF0255016}"/>
              </a:ext>
            </a:extLst>
          </p:cNvPr>
          <p:cNvSpPr txBox="1"/>
          <p:nvPr/>
        </p:nvSpPr>
        <p:spPr>
          <a:xfrm>
            <a:off x="1734435" y="3468842"/>
            <a:ext cx="3687796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id="{8DA52861-8421-48E8-A6BF-5AE152E3D3F1}"/>
              </a:ext>
            </a:extLst>
          </p:cNvPr>
          <p:cNvSpPr txBox="1"/>
          <p:nvPr/>
        </p:nvSpPr>
        <p:spPr>
          <a:xfrm>
            <a:off x="1239164" y="2080249"/>
            <a:ext cx="3958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FBBB5AF-4EAC-4239-9D45-A48CFEC7CC0E}"/>
              </a:ext>
            </a:extLst>
          </p:cNvPr>
          <p:cNvSpPr/>
          <p:nvPr/>
        </p:nvSpPr>
        <p:spPr>
          <a:xfrm>
            <a:off x="1239164" y="2665024"/>
            <a:ext cx="4379495" cy="499964"/>
          </a:xfrm>
          <a:custGeom>
            <a:avLst/>
            <a:gdLst>
              <a:gd name="connsiteX0" fmla="*/ 0 w 4379495"/>
              <a:gd name="connsiteY0" fmla="*/ 128337 h 499964"/>
              <a:gd name="connsiteX1" fmla="*/ 80211 w 4379495"/>
              <a:gd name="connsiteY1" fmla="*/ 48126 h 499964"/>
              <a:gd name="connsiteX2" fmla="*/ 128337 w 4379495"/>
              <a:gd name="connsiteY2" fmla="*/ 32084 h 499964"/>
              <a:gd name="connsiteX3" fmla="*/ 320842 w 4379495"/>
              <a:gd name="connsiteY3" fmla="*/ 16042 h 499964"/>
              <a:gd name="connsiteX4" fmla="*/ 433137 w 4379495"/>
              <a:gd name="connsiteY4" fmla="*/ 0 h 499964"/>
              <a:gd name="connsiteX5" fmla="*/ 1074821 w 4379495"/>
              <a:gd name="connsiteY5" fmla="*/ 16042 h 499964"/>
              <a:gd name="connsiteX6" fmla="*/ 1203158 w 4379495"/>
              <a:gd name="connsiteY6" fmla="*/ 48126 h 499964"/>
              <a:gd name="connsiteX7" fmla="*/ 1299411 w 4379495"/>
              <a:gd name="connsiteY7" fmla="*/ 80210 h 499964"/>
              <a:gd name="connsiteX8" fmla="*/ 1347537 w 4379495"/>
              <a:gd name="connsiteY8" fmla="*/ 112294 h 499964"/>
              <a:gd name="connsiteX9" fmla="*/ 1427747 w 4379495"/>
              <a:gd name="connsiteY9" fmla="*/ 176463 h 499964"/>
              <a:gd name="connsiteX10" fmla="*/ 1443790 w 4379495"/>
              <a:gd name="connsiteY10" fmla="*/ 240631 h 499964"/>
              <a:gd name="connsiteX11" fmla="*/ 1459832 w 4379495"/>
              <a:gd name="connsiteY11" fmla="*/ 288758 h 499964"/>
              <a:gd name="connsiteX12" fmla="*/ 1443790 w 4379495"/>
              <a:gd name="connsiteY12" fmla="*/ 449179 h 499964"/>
              <a:gd name="connsiteX13" fmla="*/ 1395663 w 4379495"/>
              <a:gd name="connsiteY13" fmla="*/ 465221 h 499964"/>
              <a:gd name="connsiteX14" fmla="*/ 1347537 w 4379495"/>
              <a:gd name="connsiteY14" fmla="*/ 497305 h 499964"/>
              <a:gd name="connsiteX15" fmla="*/ 1042737 w 4379495"/>
              <a:gd name="connsiteY15" fmla="*/ 449179 h 499964"/>
              <a:gd name="connsiteX16" fmla="*/ 1010653 w 4379495"/>
              <a:gd name="connsiteY16" fmla="*/ 417094 h 499964"/>
              <a:gd name="connsiteX17" fmla="*/ 1010653 w 4379495"/>
              <a:gd name="connsiteY17" fmla="*/ 288758 h 499964"/>
              <a:gd name="connsiteX18" fmla="*/ 1058779 w 4379495"/>
              <a:gd name="connsiteY18" fmla="*/ 272715 h 499964"/>
              <a:gd name="connsiteX19" fmla="*/ 1122947 w 4379495"/>
              <a:gd name="connsiteY19" fmla="*/ 240631 h 499964"/>
              <a:gd name="connsiteX20" fmla="*/ 1203158 w 4379495"/>
              <a:gd name="connsiteY20" fmla="*/ 224589 h 499964"/>
              <a:gd name="connsiteX21" fmla="*/ 1379621 w 4379495"/>
              <a:gd name="connsiteY21" fmla="*/ 192505 h 499964"/>
              <a:gd name="connsiteX22" fmla="*/ 2165684 w 4379495"/>
              <a:gd name="connsiteY22" fmla="*/ 224589 h 499964"/>
              <a:gd name="connsiteX23" fmla="*/ 2422358 w 4379495"/>
              <a:gd name="connsiteY23" fmla="*/ 288758 h 499964"/>
              <a:gd name="connsiteX24" fmla="*/ 2486526 w 4379495"/>
              <a:gd name="connsiteY24" fmla="*/ 304800 h 499964"/>
              <a:gd name="connsiteX25" fmla="*/ 2550695 w 4379495"/>
              <a:gd name="connsiteY25" fmla="*/ 336884 h 499964"/>
              <a:gd name="connsiteX26" fmla="*/ 2646947 w 4379495"/>
              <a:gd name="connsiteY26" fmla="*/ 352926 h 499964"/>
              <a:gd name="connsiteX27" fmla="*/ 2727158 w 4379495"/>
              <a:gd name="connsiteY27" fmla="*/ 368968 h 499964"/>
              <a:gd name="connsiteX28" fmla="*/ 2951747 w 4379495"/>
              <a:gd name="connsiteY28" fmla="*/ 417094 h 499964"/>
              <a:gd name="connsiteX29" fmla="*/ 3914274 w 4379495"/>
              <a:gd name="connsiteY29" fmla="*/ 401052 h 499964"/>
              <a:gd name="connsiteX30" fmla="*/ 4379495 w 4379495"/>
              <a:gd name="connsiteY30" fmla="*/ 385010 h 49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379495" h="499964">
                <a:moveTo>
                  <a:pt x="0" y="128337"/>
                </a:moveTo>
                <a:cubicBezTo>
                  <a:pt x="26737" y="101600"/>
                  <a:pt x="49962" y="70813"/>
                  <a:pt x="80211" y="48126"/>
                </a:cubicBezTo>
                <a:cubicBezTo>
                  <a:pt x="93739" y="37980"/>
                  <a:pt x="111576" y="34319"/>
                  <a:pt x="128337" y="32084"/>
                </a:cubicBezTo>
                <a:cubicBezTo>
                  <a:pt x="192163" y="23574"/>
                  <a:pt x="256805" y="22783"/>
                  <a:pt x="320842" y="16042"/>
                </a:cubicBezTo>
                <a:cubicBezTo>
                  <a:pt x="358446" y="12084"/>
                  <a:pt x="395705" y="5347"/>
                  <a:pt x="433137" y="0"/>
                </a:cubicBezTo>
                <a:cubicBezTo>
                  <a:pt x="647032" y="5347"/>
                  <a:pt x="861276" y="2696"/>
                  <a:pt x="1074821" y="16042"/>
                </a:cubicBezTo>
                <a:cubicBezTo>
                  <a:pt x="1118831" y="18793"/>
                  <a:pt x="1160759" y="36012"/>
                  <a:pt x="1203158" y="48126"/>
                </a:cubicBezTo>
                <a:cubicBezTo>
                  <a:pt x="1235677" y="57417"/>
                  <a:pt x="1299411" y="80210"/>
                  <a:pt x="1299411" y="80210"/>
                </a:cubicBezTo>
                <a:cubicBezTo>
                  <a:pt x="1315453" y="90905"/>
                  <a:pt x="1332482" y="100250"/>
                  <a:pt x="1347537" y="112294"/>
                </a:cubicBezTo>
                <a:cubicBezTo>
                  <a:pt x="1461829" y="203729"/>
                  <a:pt x="1279621" y="77712"/>
                  <a:pt x="1427747" y="176463"/>
                </a:cubicBezTo>
                <a:cubicBezTo>
                  <a:pt x="1433095" y="197852"/>
                  <a:pt x="1437733" y="219432"/>
                  <a:pt x="1443790" y="240631"/>
                </a:cubicBezTo>
                <a:cubicBezTo>
                  <a:pt x="1448436" y="256890"/>
                  <a:pt x="1459832" y="271848"/>
                  <a:pt x="1459832" y="288758"/>
                </a:cubicBezTo>
                <a:cubicBezTo>
                  <a:pt x="1459832" y="342498"/>
                  <a:pt x="1462156" y="398674"/>
                  <a:pt x="1443790" y="449179"/>
                </a:cubicBezTo>
                <a:cubicBezTo>
                  <a:pt x="1438011" y="465071"/>
                  <a:pt x="1411705" y="459874"/>
                  <a:pt x="1395663" y="465221"/>
                </a:cubicBezTo>
                <a:cubicBezTo>
                  <a:pt x="1379621" y="475916"/>
                  <a:pt x="1366780" y="496102"/>
                  <a:pt x="1347537" y="497305"/>
                </a:cubicBezTo>
                <a:cubicBezTo>
                  <a:pt x="1190603" y="507113"/>
                  <a:pt x="1163740" y="489513"/>
                  <a:pt x="1042737" y="449179"/>
                </a:cubicBezTo>
                <a:cubicBezTo>
                  <a:pt x="1032042" y="438484"/>
                  <a:pt x="1018435" y="430063"/>
                  <a:pt x="1010653" y="417094"/>
                </a:cubicBezTo>
                <a:cubicBezTo>
                  <a:pt x="988873" y="380794"/>
                  <a:pt x="986644" y="324772"/>
                  <a:pt x="1010653" y="288758"/>
                </a:cubicBezTo>
                <a:cubicBezTo>
                  <a:pt x="1020033" y="274688"/>
                  <a:pt x="1043236" y="279376"/>
                  <a:pt x="1058779" y="272715"/>
                </a:cubicBezTo>
                <a:cubicBezTo>
                  <a:pt x="1080759" y="263295"/>
                  <a:pt x="1100260" y="248193"/>
                  <a:pt x="1122947" y="240631"/>
                </a:cubicBezTo>
                <a:cubicBezTo>
                  <a:pt x="1148814" y="232009"/>
                  <a:pt x="1176541" y="230504"/>
                  <a:pt x="1203158" y="224589"/>
                </a:cubicBezTo>
                <a:cubicBezTo>
                  <a:pt x="1339309" y="194334"/>
                  <a:pt x="1184961" y="220313"/>
                  <a:pt x="1379621" y="192505"/>
                </a:cubicBezTo>
                <a:cubicBezTo>
                  <a:pt x="1641642" y="203200"/>
                  <a:pt x="1904321" y="203166"/>
                  <a:pt x="2165684" y="224589"/>
                </a:cubicBezTo>
                <a:cubicBezTo>
                  <a:pt x="2165715" y="224592"/>
                  <a:pt x="2365309" y="274495"/>
                  <a:pt x="2422358" y="288758"/>
                </a:cubicBezTo>
                <a:cubicBezTo>
                  <a:pt x="2443747" y="294105"/>
                  <a:pt x="2466806" y="294940"/>
                  <a:pt x="2486526" y="304800"/>
                </a:cubicBezTo>
                <a:cubicBezTo>
                  <a:pt x="2507916" y="315495"/>
                  <a:pt x="2527789" y="330012"/>
                  <a:pt x="2550695" y="336884"/>
                </a:cubicBezTo>
                <a:cubicBezTo>
                  <a:pt x="2581850" y="346230"/>
                  <a:pt x="2614945" y="347108"/>
                  <a:pt x="2646947" y="352926"/>
                </a:cubicBezTo>
                <a:cubicBezTo>
                  <a:pt x="2673774" y="357804"/>
                  <a:pt x="2700590" y="362837"/>
                  <a:pt x="2727158" y="368968"/>
                </a:cubicBezTo>
                <a:cubicBezTo>
                  <a:pt x="2935020" y="416936"/>
                  <a:pt x="2776615" y="387905"/>
                  <a:pt x="2951747" y="417094"/>
                </a:cubicBezTo>
                <a:lnTo>
                  <a:pt x="3914274" y="401052"/>
                </a:lnTo>
                <a:cubicBezTo>
                  <a:pt x="4630596" y="384393"/>
                  <a:pt x="4159582" y="385010"/>
                  <a:pt x="4379495" y="38501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F386E4F-B1B9-494F-BEBB-BD0698FEC7E6}"/>
              </a:ext>
            </a:extLst>
          </p:cNvPr>
          <p:cNvSpPr txBox="1"/>
          <p:nvPr/>
        </p:nvSpPr>
        <p:spPr>
          <a:xfrm>
            <a:off x="1734435" y="4576679"/>
            <a:ext cx="3687796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094583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F7F4F46-16A1-4D29-9EB1-86F127B33F1F}"/>
              </a:ext>
            </a:extLst>
          </p:cNvPr>
          <p:cNvGrpSpPr/>
          <p:nvPr/>
        </p:nvGrpSpPr>
        <p:grpSpPr>
          <a:xfrm>
            <a:off x="2759241" y="583531"/>
            <a:ext cx="6673518" cy="5690938"/>
            <a:chOff x="2695072" y="645695"/>
            <a:chExt cx="6673518" cy="569093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296B2F2-6634-433A-922D-F89CA676F4CF}"/>
                </a:ext>
              </a:extLst>
            </p:cNvPr>
            <p:cNvSpPr/>
            <p:nvPr/>
          </p:nvSpPr>
          <p:spPr>
            <a:xfrm>
              <a:off x="2695072" y="645695"/>
              <a:ext cx="6673517" cy="5690938"/>
            </a:xfrm>
            <a:prstGeom prst="rect">
              <a:avLst/>
            </a:prstGeom>
            <a:pattFill prst="wd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E898517-89BC-4672-BA78-E3F9917ACAA2}"/>
                </a:ext>
              </a:extLst>
            </p:cNvPr>
            <p:cNvSpPr/>
            <p:nvPr/>
          </p:nvSpPr>
          <p:spPr>
            <a:xfrm>
              <a:off x="2823411" y="645695"/>
              <a:ext cx="6545179" cy="5566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3E48A8A-DB1A-4312-BD2A-6432300462B4}"/>
              </a:ext>
            </a:extLst>
          </p:cNvPr>
          <p:cNvCxnSpPr>
            <a:cxnSpLocks/>
          </p:cNvCxnSpPr>
          <p:nvPr/>
        </p:nvCxnSpPr>
        <p:spPr>
          <a:xfrm>
            <a:off x="2759241" y="583531"/>
            <a:ext cx="6673517" cy="556661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5B3B32B-302A-4D54-A8DA-A72029E7062C}"/>
              </a:ext>
            </a:extLst>
          </p:cNvPr>
          <p:cNvCxnSpPr>
            <a:cxnSpLocks/>
          </p:cNvCxnSpPr>
          <p:nvPr/>
        </p:nvCxnSpPr>
        <p:spPr>
          <a:xfrm>
            <a:off x="2887579" y="3396916"/>
            <a:ext cx="6545179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B1F09F3-AD3F-48F6-9A46-DE188CF26015}"/>
              </a:ext>
            </a:extLst>
          </p:cNvPr>
          <p:cNvCxnSpPr>
            <a:cxnSpLocks/>
          </p:cNvCxnSpPr>
          <p:nvPr/>
        </p:nvCxnSpPr>
        <p:spPr>
          <a:xfrm flipH="1">
            <a:off x="2759241" y="583531"/>
            <a:ext cx="6673518" cy="569093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2C683A3-10CE-4DA7-9514-89D0E7CB23B8}"/>
              </a:ext>
            </a:extLst>
          </p:cNvPr>
          <p:cNvCxnSpPr>
            <a:cxnSpLocks/>
          </p:cNvCxnSpPr>
          <p:nvPr/>
        </p:nvCxnSpPr>
        <p:spPr>
          <a:xfrm>
            <a:off x="6128086" y="583531"/>
            <a:ext cx="0" cy="556661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F42E6B0-7AFA-41E7-9F8B-5B0B440FB316}"/>
              </a:ext>
            </a:extLst>
          </p:cNvPr>
          <p:cNvGrpSpPr/>
          <p:nvPr/>
        </p:nvGrpSpPr>
        <p:grpSpPr>
          <a:xfrm>
            <a:off x="4748464" y="687829"/>
            <a:ext cx="2791328" cy="5434216"/>
            <a:chOff x="4748464" y="687829"/>
            <a:chExt cx="2791328" cy="543421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C9C4D22-3453-4F08-8EC3-B5031F559CBD}"/>
                </a:ext>
              </a:extLst>
            </p:cNvPr>
            <p:cNvSpPr txBox="1"/>
            <p:nvPr/>
          </p:nvSpPr>
          <p:spPr>
            <a:xfrm>
              <a:off x="4844719" y="687829"/>
              <a:ext cx="2695073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400">
                  <a:solidFill>
                    <a:schemeClr val="bg1">
                      <a:lumMod val="85000"/>
                    </a:schemeClr>
                  </a:solidFill>
                </a:rPr>
                <a:t>4</a:t>
              </a:r>
              <a:endParaRPr lang="zh-CN" altLang="en-US" sz="3440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5B19A02-DE35-44CA-BF6F-EE3F02BADDB6}"/>
                </a:ext>
              </a:extLst>
            </p:cNvPr>
            <p:cNvSpPr txBox="1"/>
            <p:nvPr/>
          </p:nvSpPr>
          <p:spPr>
            <a:xfrm>
              <a:off x="4748464" y="735955"/>
              <a:ext cx="2695073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400"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pattFill prst="wdUpDiag">
                    <a:fgClr>
                      <a:schemeClr val="tx1">
                        <a:lumMod val="50000"/>
                        <a:lumOff val="50000"/>
                      </a:schemeClr>
                    </a:fgClr>
                    <a:bgClr>
                      <a:schemeClr val="bg1"/>
                    </a:bgClr>
                  </a:pattFill>
                </a:rPr>
                <a:t>4</a:t>
              </a:r>
              <a:endParaRPr lang="zh-CN" altLang="en-US" sz="3440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pattFill prst="wdUpDiag">
                  <a:fgClr>
                    <a:schemeClr val="tx1">
                      <a:lumMod val="50000"/>
                      <a:lumOff val="50000"/>
                    </a:schemeClr>
                  </a:fgClr>
                  <a:bgClr>
                    <a:schemeClr val="bg1"/>
                  </a:bgClr>
                </a:pattFill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06BB605F-395C-4C55-B5D9-6AD17629B396}"/>
              </a:ext>
            </a:extLst>
          </p:cNvPr>
          <p:cNvSpPr txBox="1"/>
          <p:nvPr/>
        </p:nvSpPr>
        <p:spPr>
          <a:xfrm>
            <a:off x="4535729" y="5308485"/>
            <a:ext cx="312054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点击此处添加标题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3CDAB8D5-982D-4860-8E55-17E626EF36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981" b="40275"/>
          <a:stretch/>
        </p:blipFill>
        <p:spPr>
          <a:xfrm rot="991089" flipH="1">
            <a:off x="3190619" y="4592885"/>
            <a:ext cx="1447317" cy="100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717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AB4C28F-A4AB-4CD9-8C02-B3ABCE2FA1CA}"/>
              </a:ext>
            </a:extLst>
          </p:cNvPr>
          <p:cNvSpPr/>
          <p:nvPr/>
        </p:nvSpPr>
        <p:spPr>
          <a:xfrm>
            <a:off x="225907" y="214534"/>
            <a:ext cx="4038285" cy="58477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04 </a:t>
            </a:r>
            <a:r>
              <a:rPr lang="zh-CN" altLang="en-US" sz="3200" spc="-1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+mn-ea"/>
              </a:rPr>
              <a:t>点击此处添加标题</a:t>
            </a:r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423C1F-FC9C-49E3-B528-786E51D9E879}"/>
              </a:ext>
            </a:extLst>
          </p:cNvPr>
          <p:cNvSpPr/>
          <p:nvPr/>
        </p:nvSpPr>
        <p:spPr>
          <a:xfrm flipH="1">
            <a:off x="0" y="799309"/>
            <a:ext cx="12448674" cy="709788"/>
          </a:xfrm>
          <a:custGeom>
            <a:avLst/>
            <a:gdLst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0 w 12448674"/>
              <a:gd name="connsiteY10" fmla="*/ 17974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91440 w 12448674"/>
              <a:gd name="connsiteY10" fmla="*/ 27118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8674" h="709788">
                <a:moveTo>
                  <a:pt x="0" y="179748"/>
                </a:moveTo>
                <a:cubicBezTo>
                  <a:pt x="402389" y="425727"/>
                  <a:pt x="804779" y="671707"/>
                  <a:pt x="1331495" y="677054"/>
                </a:cubicBezTo>
                <a:cubicBezTo>
                  <a:pt x="1858211" y="682402"/>
                  <a:pt x="2593474" y="206486"/>
                  <a:pt x="3160295" y="211833"/>
                </a:cubicBezTo>
                <a:cubicBezTo>
                  <a:pt x="3727116" y="217180"/>
                  <a:pt x="4189663" y="730528"/>
                  <a:pt x="4732421" y="709138"/>
                </a:cubicBezTo>
                <a:cubicBezTo>
                  <a:pt x="5275179" y="687749"/>
                  <a:pt x="5900821" y="94191"/>
                  <a:pt x="6416842" y="83496"/>
                </a:cubicBezTo>
                <a:cubicBezTo>
                  <a:pt x="6932863" y="72801"/>
                  <a:pt x="7168147" y="508613"/>
                  <a:pt x="7828548" y="644970"/>
                </a:cubicBezTo>
                <a:cubicBezTo>
                  <a:pt x="8488949" y="781327"/>
                  <a:pt x="8871284" y="623580"/>
                  <a:pt x="9320463" y="516633"/>
                </a:cubicBezTo>
                <a:cubicBezTo>
                  <a:pt x="9769642" y="409686"/>
                  <a:pt x="10106526" y="40717"/>
                  <a:pt x="10523621" y="3285"/>
                </a:cubicBezTo>
                <a:cubicBezTo>
                  <a:pt x="10940716" y="-34147"/>
                  <a:pt x="11502190" y="259959"/>
                  <a:pt x="11823032" y="292043"/>
                </a:cubicBezTo>
                <a:cubicBezTo>
                  <a:pt x="12143874" y="324127"/>
                  <a:pt x="12448674" y="195790"/>
                  <a:pt x="12448674" y="19579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4206F9B-2650-44FF-97A3-BBC163DB18B8}"/>
              </a:ext>
            </a:extLst>
          </p:cNvPr>
          <p:cNvSpPr/>
          <p:nvPr/>
        </p:nvSpPr>
        <p:spPr>
          <a:xfrm>
            <a:off x="1363578" y="2093872"/>
            <a:ext cx="2342147" cy="2342147"/>
          </a:xfrm>
          <a:prstGeom prst="round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257BF39-47C3-4168-A619-60D249F7696F}"/>
              </a:ext>
            </a:extLst>
          </p:cNvPr>
          <p:cNvSpPr/>
          <p:nvPr/>
        </p:nvSpPr>
        <p:spPr>
          <a:xfrm>
            <a:off x="4924926" y="2093872"/>
            <a:ext cx="2342147" cy="2342147"/>
          </a:xfrm>
          <a:prstGeom prst="round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3B6216C-84E8-4828-AB81-C61CF07589A5}"/>
              </a:ext>
            </a:extLst>
          </p:cNvPr>
          <p:cNvSpPr/>
          <p:nvPr/>
        </p:nvSpPr>
        <p:spPr>
          <a:xfrm>
            <a:off x="8486274" y="2093872"/>
            <a:ext cx="2342147" cy="2342147"/>
          </a:xfrm>
          <a:prstGeom prst="round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B0E6BC8-2E11-43CF-85A9-0FEA861D80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000" y="2206168"/>
            <a:ext cx="1765302" cy="17722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54A18E0-4AE7-4429-A6B9-DFBD388AAF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348" y="2206168"/>
            <a:ext cx="1765302" cy="177225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DA550AB-CAB7-4C8B-8E84-A9B684D6FF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696" y="2206168"/>
            <a:ext cx="1765302" cy="17722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76097C5-536B-4CAD-AD7F-D65EE7918585}"/>
              </a:ext>
            </a:extLst>
          </p:cNvPr>
          <p:cNvSpPr/>
          <p:nvPr/>
        </p:nvSpPr>
        <p:spPr>
          <a:xfrm>
            <a:off x="1848851" y="4022553"/>
            <a:ext cx="137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2E24E73-2280-4E63-8F58-7C45259CA1FB}"/>
              </a:ext>
            </a:extLst>
          </p:cNvPr>
          <p:cNvSpPr/>
          <p:nvPr/>
        </p:nvSpPr>
        <p:spPr>
          <a:xfrm>
            <a:off x="5410199" y="4022553"/>
            <a:ext cx="137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6393FCD-3CFA-4DDC-9B92-A8B60A24A5C3}"/>
              </a:ext>
            </a:extLst>
          </p:cNvPr>
          <p:cNvSpPr/>
          <p:nvPr/>
        </p:nvSpPr>
        <p:spPr>
          <a:xfrm>
            <a:off x="8971547" y="4022553"/>
            <a:ext cx="137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AC9BAE93-92C7-4E44-842A-AF144D64D400}"/>
              </a:ext>
            </a:extLst>
          </p:cNvPr>
          <p:cNvSpPr txBox="1"/>
          <p:nvPr/>
        </p:nvSpPr>
        <p:spPr>
          <a:xfrm>
            <a:off x="1095260" y="4901836"/>
            <a:ext cx="2654579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596D5205-671C-40BB-A0DB-5691F5899A16}"/>
              </a:ext>
            </a:extLst>
          </p:cNvPr>
          <p:cNvSpPr txBox="1"/>
          <p:nvPr/>
        </p:nvSpPr>
        <p:spPr>
          <a:xfrm>
            <a:off x="4768709" y="4901836"/>
            <a:ext cx="2654579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58B73A93-AACC-4C84-9FCE-200DC03C1028}"/>
              </a:ext>
            </a:extLst>
          </p:cNvPr>
          <p:cNvSpPr txBox="1"/>
          <p:nvPr/>
        </p:nvSpPr>
        <p:spPr>
          <a:xfrm>
            <a:off x="8442161" y="4901836"/>
            <a:ext cx="2654579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952771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AB4C28F-A4AB-4CD9-8C02-B3ABCE2FA1CA}"/>
              </a:ext>
            </a:extLst>
          </p:cNvPr>
          <p:cNvSpPr/>
          <p:nvPr/>
        </p:nvSpPr>
        <p:spPr>
          <a:xfrm>
            <a:off x="225907" y="214534"/>
            <a:ext cx="4038285" cy="58477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04 </a:t>
            </a:r>
            <a:r>
              <a:rPr lang="zh-CN" altLang="en-US" sz="3200" spc="-1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+mn-ea"/>
              </a:rPr>
              <a:t>点击此处添加标题</a:t>
            </a:r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423C1F-FC9C-49E3-B528-786E51D9E879}"/>
              </a:ext>
            </a:extLst>
          </p:cNvPr>
          <p:cNvSpPr/>
          <p:nvPr/>
        </p:nvSpPr>
        <p:spPr>
          <a:xfrm flipH="1">
            <a:off x="0" y="799309"/>
            <a:ext cx="12448674" cy="709788"/>
          </a:xfrm>
          <a:custGeom>
            <a:avLst/>
            <a:gdLst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0 w 12448674"/>
              <a:gd name="connsiteY10" fmla="*/ 17974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91440 w 12448674"/>
              <a:gd name="connsiteY10" fmla="*/ 27118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8674" h="709788">
                <a:moveTo>
                  <a:pt x="0" y="179748"/>
                </a:moveTo>
                <a:cubicBezTo>
                  <a:pt x="402389" y="425727"/>
                  <a:pt x="804779" y="671707"/>
                  <a:pt x="1331495" y="677054"/>
                </a:cubicBezTo>
                <a:cubicBezTo>
                  <a:pt x="1858211" y="682402"/>
                  <a:pt x="2593474" y="206486"/>
                  <a:pt x="3160295" y="211833"/>
                </a:cubicBezTo>
                <a:cubicBezTo>
                  <a:pt x="3727116" y="217180"/>
                  <a:pt x="4189663" y="730528"/>
                  <a:pt x="4732421" y="709138"/>
                </a:cubicBezTo>
                <a:cubicBezTo>
                  <a:pt x="5275179" y="687749"/>
                  <a:pt x="5900821" y="94191"/>
                  <a:pt x="6416842" y="83496"/>
                </a:cubicBezTo>
                <a:cubicBezTo>
                  <a:pt x="6932863" y="72801"/>
                  <a:pt x="7168147" y="508613"/>
                  <a:pt x="7828548" y="644970"/>
                </a:cubicBezTo>
                <a:cubicBezTo>
                  <a:pt x="8488949" y="781327"/>
                  <a:pt x="8871284" y="623580"/>
                  <a:pt x="9320463" y="516633"/>
                </a:cubicBezTo>
                <a:cubicBezTo>
                  <a:pt x="9769642" y="409686"/>
                  <a:pt x="10106526" y="40717"/>
                  <a:pt x="10523621" y="3285"/>
                </a:cubicBezTo>
                <a:cubicBezTo>
                  <a:pt x="10940716" y="-34147"/>
                  <a:pt x="11502190" y="259959"/>
                  <a:pt x="11823032" y="292043"/>
                </a:cubicBezTo>
                <a:cubicBezTo>
                  <a:pt x="12143874" y="324127"/>
                  <a:pt x="12448674" y="195790"/>
                  <a:pt x="12448674" y="19579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2BD87C-FBC2-4A16-AE99-BAEE68CE6D0D}"/>
              </a:ext>
            </a:extLst>
          </p:cNvPr>
          <p:cNvGrpSpPr/>
          <p:nvPr/>
        </p:nvGrpSpPr>
        <p:grpSpPr>
          <a:xfrm>
            <a:off x="1461443" y="2093872"/>
            <a:ext cx="9290208" cy="3543390"/>
            <a:chOff x="1901567" y="1843444"/>
            <a:chExt cx="5372353" cy="204907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1E73B7F-F86C-4C14-9821-904C047F0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2537" y="1843444"/>
              <a:ext cx="1369542" cy="802755"/>
            </a:xfrm>
            <a:prstGeom prst="rect">
              <a:avLst/>
            </a:prstGeom>
          </p:spPr>
        </p:pic>
        <p:sp>
          <p:nvSpPr>
            <p:cNvPr id="6" name="TextBox 12">
              <a:extLst>
                <a:ext uri="{FF2B5EF4-FFF2-40B4-BE49-F238E27FC236}">
                  <a16:creationId xmlns:a16="http://schemas.microsoft.com/office/drawing/2014/main" id="{244C1171-65B9-4624-87F9-889E264EAA74}"/>
                </a:ext>
              </a:extLst>
            </p:cNvPr>
            <p:cNvSpPr txBox="1"/>
            <p:nvPr/>
          </p:nvSpPr>
          <p:spPr>
            <a:xfrm>
              <a:off x="2234879" y="1988093"/>
              <a:ext cx="1008882" cy="555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点击此处</a:t>
              </a:r>
              <a:endPara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添加文字</a:t>
              </a: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9FFB5A9-537C-47CE-9A65-BDA69AD20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7484" y="1843444"/>
              <a:ext cx="1369542" cy="802755"/>
            </a:xfrm>
            <a:prstGeom prst="rect">
              <a:avLst/>
            </a:prstGeom>
          </p:spPr>
        </p:pic>
        <p:sp>
          <p:nvSpPr>
            <p:cNvPr id="8" name="TextBox 12">
              <a:extLst>
                <a:ext uri="{FF2B5EF4-FFF2-40B4-BE49-F238E27FC236}">
                  <a16:creationId xmlns:a16="http://schemas.microsoft.com/office/drawing/2014/main" id="{CA89BCFD-12EB-4E91-8CBD-0AD42456F7C0}"/>
                </a:ext>
              </a:extLst>
            </p:cNvPr>
            <p:cNvSpPr txBox="1"/>
            <p:nvPr/>
          </p:nvSpPr>
          <p:spPr>
            <a:xfrm>
              <a:off x="4165354" y="2002608"/>
              <a:ext cx="1008882" cy="555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点击此处</a:t>
              </a:r>
              <a:endPara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添加文字</a:t>
              </a: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2C605FD4-B4BF-4C3A-A78D-AA1CFCA0E9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7920" y="1843444"/>
              <a:ext cx="1369542" cy="802755"/>
            </a:xfrm>
            <a:prstGeom prst="rect">
              <a:avLst/>
            </a:prstGeom>
          </p:spPr>
        </p:pic>
        <p:sp>
          <p:nvSpPr>
            <p:cNvPr id="11" name="TextBox 12">
              <a:extLst>
                <a:ext uri="{FF2B5EF4-FFF2-40B4-BE49-F238E27FC236}">
                  <a16:creationId xmlns:a16="http://schemas.microsoft.com/office/drawing/2014/main" id="{CBCEEE61-F0CD-46CE-8B57-B414C28B883F}"/>
                </a:ext>
              </a:extLst>
            </p:cNvPr>
            <p:cNvSpPr txBox="1"/>
            <p:nvPr/>
          </p:nvSpPr>
          <p:spPr>
            <a:xfrm>
              <a:off x="5971867" y="2002607"/>
              <a:ext cx="1008882" cy="555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点击此处</a:t>
              </a:r>
              <a:endPara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0D7DA6F-37CF-49BE-95AF-D6BB3BEBCE7B}"/>
                </a:ext>
              </a:extLst>
            </p:cNvPr>
            <p:cNvSpPr/>
            <p:nvPr/>
          </p:nvSpPr>
          <p:spPr>
            <a:xfrm>
              <a:off x="1901567" y="3284499"/>
              <a:ext cx="1481375" cy="592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E478D9A0-F0C8-48ED-801A-02DE95528D8F}"/>
                </a:ext>
              </a:extLst>
            </p:cNvPr>
            <p:cNvSpPr txBox="1"/>
            <p:nvPr/>
          </p:nvSpPr>
          <p:spPr>
            <a:xfrm>
              <a:off x="1906899" y="2838814"/>
              <a:ext cx="1502798" cy="23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点击添加文本</a:t>
              </a: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0DF2C3A-B202-4A60-8250-0D5DFE86BBCD}"/>
                </a:ext>
              </a:extLst>
            </p:cNvPr>
            <p:cNvSpPr/>
            <p:nvPr/>
          </p:nvSpPr>
          <p:spPr>
            <a:xfrm>
              <a:off x="1974095" y="3144188"/>
              <a:ext cx="1447800" cy="76200"/>
            </a:xfrm>
            <a:custGeom>
              <a:avLst/>
              <a:gdLst>
                <a:gd name="connsiteX0" fmla="*/ 0 w 1447800"/>
                <a:gd name="connsiteY0" fmla="*/ 0 h 76200"/>
                <a:gd name="connsiteX1" fmla="*/ 487680 w 1447800"/>
                <a:gd name="connsiteY1" fmla="*/ 15240 h 76200"/>
                <a:gd name="connsiteX2" fmla="*/ 1013460 w 1447800"/>
                <a:gd name="connsiteY2" fmla="*/ 76200 h 76200"/>
                <a:gd name="connsiteX3" fmla="*/ 1447800 w 1447800"/>
                <a:gd name="connsiteY3" fmla="*/ 1524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7800" h="76200">
                  <a:moveTo>
                    <a:pt x="0" y="0"/>
                  </a:moveTo>
                  <a:cubicBezTo>
                    <a:pt x="159385" y="1270"/>
                    <a:pt x="318770" y="2540"/>
                    <a:pt x="487680" y="15240"/>
                  </a:cubicBezTo>
                  <a:cubicBezTo>
                    <a:pt x="656590" y="27940"/>
                    <a:pt x="853440" y="76200"/>
                    <a:pt x="1013460" y="76200"/>
                  </a:cubicBezTo>
                  <a:cubicBezTo>
                    <a:pt x="1173480" y="76200"/>
                    <a:pt x="1310640" y="45720"/>
                    <a:pt x="1447800" y="15240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FE0B886-AAC1-4C54-A193-B96B4B9214E4}"/>
                </a:ext>
              </a:extLst>
            </p:cNvPr>
            <p:cNvSpPr/>
            <p:nvPr/>
          </p:nvSpPr>
          <p:spPr>
            <a:xfrm>
              <a:off x="3796289" y="3300508"/>
              <a:ext cx="1551423" cy="592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id="{9A8902C9-733C-4D0E-8A1D-6B0F1244A693}"/>
                </a:ext>
              </a:extLst>
            </p:cNvPr>
            <p:cNvSpPr txBox="1"/>
            <p:nvPr/>
          </p:nvSpPr>
          <p:spPr>
            <a:xfrm>
              <a:off x="3820601" y="2854825"/>
              <a:ext cx="1502798" cy="23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点击添加文本</a:t>
              </a: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96E47BF-94AE-47B5-84DB-39B23DD6D1A4}"/>
                </a:ext>
              </a:extLst>
            </p:cNvPr>
            <p:cNvSpPr/>
            <p:nvPr/>
          </p:nvSpPr>
          <p:spPr>
            <a:xfrm>
              <a:off x="3875599" y="3160198"/>
              <a:ext cx="1447800" cy="76200"/>
            </a:xfrm>
            <a:custGeom>
              <a:avLst/>
              <a:gdLst>
                <a:gd name="connsiteX0" fmla="*/ 0 w 1447800"/>
                <a:gd name="connsiteY0" fmla="*/ 0 h 76200"/>
                <a:gd name="connsiteX1" fmla="*/ 487680 w 1447800"/>
                <a:gd name="connsiteY1" fmla="*/ 15240 h 76200"/>
                <a:gd name="connsiteX2" fmla="*/ 1013460 w 1447800"/>
                <a:gd name="connsiteY2" fmla="*/ 76200 h 76200"/>
                <a:gd name="connsiteX3" fmla="*/ 1447800 w 1447800"/>
                <a:gd name="connsiteY3" fmla="*/ 1524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7800" h="76200">
                  <a:moveTo>
                    <a:pt x="0" y="0"/>
                  </a:moveTo>
                  <a:cubicBezTo>
                    <a:pt x="159385" y="1270"/>
                    <a:pt x="318770" y="2540"/>
                    <a:pt x="487680" y="15240"/>
                  </a:cubicBezTo>
                  <a:cubicBezTo>
                    <a:pt x="656590" y="27940"/>
                    <a:pt x="853440" y="76200"/>
                    <a:pt x="1013460" y="76200"/>
                  </a:cubicBezTo>
                  <a:cubicBezTo>
                    <a:pt x="1173480" y="76200"/>
                    <a:pt x="1310640" y="45720"/>
                    <a:pt x="1447800" y="15240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D773F0A-87BB-4CE7-B144-F6624D211A92}"/>
                </a:ext>
              </a:extLst>
            </p:cNvPr>
            <p:cNvSpPr/>
            <p:nvPr/>
          </p:nvSpPr>
          <p:spPr>
            <a:xfrm>
              <a:off x="5869811" y="3300509"/>
              <a:ext cx="1391911" cy="592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0" name="TextBox 14">
              <a:extLst>
                <a:ext uri="{FF2B5EF4-FFF2-40B4-BE49-F238E27FC236}">
                  <a16:creationId xmlns:a16="http://schemas.microsoft.com/office/drawing/2014/main" id="{BA5C2A44-8326-4F9E-8897-DF45AE16B80C}"/>
                </a:ext>
              </a:extLst>
            </p:cNvPr>
            <p:cNvSpPr txBox="1"/>
            <p:nvPr/>
          </p:nvSpPr>
          <p:spPr>
            <a:xfrm>
              <a:off x="5758924" y="2854825"/>
              <a:ext cx="1502798" cy="23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点击添加文本</a:t>
              </a: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1B41791-44AD-4125-B246-D8A144FF5E57}"/>
                </a:ext>
              </a:extLst>
            </p:cNvPr>
            <p:cNvSpPr/>
            <p:nvPr/>
          </p:nvSpPr>
          <p:spPr>
            <a:xfrm>
              <a:off x="5826120" y="3160198"/>
              <a:ext cx="1447800" cy="76200"/>
            </a:xfrm>
            <a:custGeom>
              <a:avLst/>
              <a:gdLst>
                <a:gd name="connsiteX0" fmla="*/ 0 w 1447800"/>
                <a:gd name="connsiteY0" fmla="*/ 0 h 76200"/>
                <a:gd name="connsiteX1" fmla="*/ 487680 w 1447800"/>
                <a:gd name="connsiteY1" fmla="*/ 15240 h 76200"/>
                <a:gd name="connsiteX2" fmla="*/ 1013460 w 1447800"/>
                <a:gd name="connsiteY2" fmla="*/ 76200 h 76200"/>
                <a:gd name="connsiteX3" fmla="*/ 1447800 w 1447800"/>
                <a:gd name="connsiteY3" fmla="*/ 1524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7800" h="76200">
                  <a:moveTo>
                    <a:pt x="0" y="0"/>
                  </a:moveTo>
                  <a:cubicBezTo>
                    <a:pt x="159385" y="1270"/>
                    <a:pt x="318770" y="2540"/>
                    <a:pt x="487680" y="15240"/>
                  </a:cubicBezTo>
                  <a:cubicBezTo>
                    <a:pt x="656590" y="27940"/>
                    <a:pt x="853440" y="76200"/>
                    <a:pt x="1013460" y="76200"/>
                  </a:cubicBezTo>
                  <a:cubicBezTo>
                    <a:pt x="1173480" y="76200"/>
                    <a:pt x="1310640" y="45720"/>
                    <a:pt x="1447800" y="15240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0988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AB4C28F-A4AB-4CD9-8C02-B3ABCE2FA1CA}"/>
              </a:ext>
            </a:extLst>
          </p:cNvPr>
          <p:cNvSpPr/>
          <p:nvPr/>
        </p:nvSpPr>
        <p:spPr>
          <a:xfrm>
            <a:off x="225907" y="214534"/>
            <a:ext cx="4038285" cy="58477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04 </a:t>
            </a:r>
            <a:r>
              <a:rPr lang="zh-CN" altLang="en-US" sz="3200" spc="-1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+mn-ea"/>
              </a:rPr>
              <a:t>点击此处添加标题</a:t>
            </a:r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423C1F-FC9C-49E3-B528-786E51D9E879}"/>
              </a:ext>
            </a:extLst>
          </p:cNvPr>
          <p:cNvSpPr/>
          <p:nvPr/>
        </p:nvSpPr>
        <p:spPr>
          <a:xfrm flipH="1">
            <a:off x="0" y="799309"/>
            <a:ext cx="12448674" cy="709788"/>
          </a:xfrm>
          <a:custGeom>
            <a:avLst/>
            <a:gdLst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0 w 12448674"/>
              <a:gd name="connsiteY10" fmla="*/ 17974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91440 w 12448674"/>
              <a:gd name="connsiteY10" fmla="*/ 27118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8674" h="709788">
                <a:moveTo>
                  <a:pt x="0" y="179748"/>
                </a:moveTo>
                <a:cubicBezTo>
                  <a:pt x="402389" y="425727"/>
                  <a:pt x="804779" y="671707"/>
                  <a:pt x="1331495" y="677054"/>
                </a:cubicBezTo>
                <a:cubicBezTo>
                  <a:pt x="1858211" y="682402"/>
                  <a:pt x="2593474" y="206486"/>
                  <a:pt x="3160295" y="211833"/>
                </a:cubicBezTo>
                <a:cubicBezTo>
                  <a:pt x="3727116" y="217180"/>
                  <a:pt x="4189663" y="730528"/>
                  <a:pt x="4732421" y="709138"/>
                </a:cubicBezTo>
                <a:cubicBezTo>
                  <a:pt x="5275179" y="687749"/>
                  <a:pt x="5900821" y="94191"/>
                  <a:pt x="6416842" y="83496"/>
                </a:cubicBezTo>
                <a:cubicBezTo>
                  <a:pt x="6932863" y="72801"/>
                  <a:pt x="7168147" y="508613"/>
                  <a:pt x="7828548" y="644970"/>
                </a:cubicBezTo>
                <a:cubicBezTo>
                  <a:pt x="8488949" y="781327"/>
                  <a:pt x="8871284" y="623580"/>
                  <a:pt x="9320463" y="516633"/>
                </a:cubicBezTo>
                <a:cubicBezTo>
                  <a:pt x="9769642" y="409686"/>
                  <a:pt x="10106526" y="40717"/>
                  <a:pt x="10523621" y="3285"/>
                </a:cubicBezTo>
                <a:cubicBezTo>
                  <a:pt x="10940716" y="-34147"/>
                  <a:pt x="11502190" y="259959"/>
                  <a:pt x="11823032" y="292043"/>
                </a:cubicBezTo>
                <a:cubicBezTo>
                  <a:pt x="12143874" y="324127"/>
                  <a:pt x="12448674" y="195790"/>
                  <a:pt x="12448674" y="19579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5CE7320-D333-40D3-96E1-0F680ABB21B6}"/>
              </a:ext>
            </a:extLst>
          </p:cNvPr>
          <p:cNvSpPr/>
          <p:nvPr/>
        </p:nvSpPr>
        <p:spPr>
          <a:xfrm>
            <a:off x="1901237" y="2197309"/>
            <a:ext cx="6802698" cy="3818021"/>
          </a:xfrm>
          <a:prstGeom prst="round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6C0B234-1607-4368-A96B-1B7BC25743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889" y="3397322"/>
            <a:ext cx="3225800" cy="32385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71F5091-C69E-47A4-9295-7EC078FC032C}"/>
              </a:ext>
            </a:extLst>
          </p:cNvPr>
          <p:cNvSpPr/>
          <p:nvPr/>
        </p:nvSpPr>
        <p:spPr>
          <a:xfrm>
            <a:off x="2326105" y="2981501"/>
            <a:ext cx="5454316" cy="98583"/>
          </a:xfrm>
          <a:custGeom>
            <a:avLst/>
            <a:gdLst>
              <a:gd name="connsiteX0" fmla="*/ 0 w 5454316"/>
              <a:gd name="connsiteY0" fmla="*/ 98583 h 98583"/>
              <a:gd name="connsiteX1" fmla="*/ 1026695 w 5454316"/>
              <a:gd name="connsiteY1" fmla="*/ 66499 h 98583"/>
              <a:gd name="connsiteX2" fmla="*/ 1219200 w 5454316"/>
              <a:gd name="connsiteY2" fmla="*/ 50457 h 98583"/>
              <a:gd name="connsiteX3" fmla="*/ 1556084 w 5454316"/>
              <a:gd name="connsiteY3" fmla="*/ 34415 h 98583"/>
              <a:gd name="connsiteX4" fmla="*/ 1796716 w 5454316"/>
              <a:gd name="connsiteY4" fmla="*/ 18373 h 98583"/>
              <a:gd name="connsiteX5" fmla="*/ 5454316 w 5454316"/>
              <a:gd name="connsiteY5" fmla="*/ 2331 h 9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54316" h="98583">
                <a:moveTo>
                  <a:pt x="0" y="98583"/>
                </a:moveTo>
                <a:lnTo>
                  <a:pt x="1026695" y="66499"/>
                </a:lnTo>
                <a:cubicBezTo>
                  <a:pt x="1090997" y="63115"/>
                  <a:pt x="1154927" y="54352"/>
                  <a:pt x="1219200" y="50457"/>
                </a:cubicBezTo>
                <a:cubicBezTo>
                  <a:pt x="1331416" y="43656"/>
                  <a:pt x="1443835" y="40651"/>
                  <a:pt x="1556084" y="34415"/>
                </a:cubicBezTo>
                <a:cubicBezTo>
                  <a:pt x="1636349" y="29956"/>
                  <a:pt x="1716348" y="20200"/>
                  <a:pt x="1796716" y="18373"/>
                </a:cubicBezTo>
                <a:cubicBezTo>
                  <a:pt x="3002098" y="-9022"/>
                  <a:pt x="4264095" y="2331"/>
                  <a:pt x="5454316" y="2331"/>
                </a:cubicBez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A28B794-523D-4E00-9773-4A2F58228184}"/>
              </a:ext>
            </a:extLst>
          </p:cNvPr>
          <p:cNvSpPr/>
          <p:nvPr/>
        </p:nvSpPr>
        <p:spPr>
          <a:xfrm>
            <a:off x="2406316" y="3951644"/>
            <a:ext cx="5534526" cy="123051"/>
          </a:xfrm>
          <a:custGeom>
            <a:avLst/>
            <a:gdLst>
              <a:gd name="connsiteX0" fmla="*/ 0 w 5534526"/>
              <a:gd name="connsiteY0" fmla="*/ 90967 h 123051"/>
              <a:gd name="connsiteX1" fmla="*/ 4170947 w 5534526"/>
              <a:gd name="connsiteY1" fmla="*/ 90967 h 123051"/>
              <a:gd name="connsiteX2" fmla="*/ 4395537 w 5534526"/>
              <a:gd name="connsiteY2" fmla="*/ 123051 h 123051"/>
              <a:gd name="connsiteX3" fmla="*/ 5534526 w 5534526"/>
              <a:gd name="connsiteY3" fmla="*/ 123051 h 12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4526" h="123051">
                <a:moveTo>
                  <a:pt x="0" y="90967"/>
                </a:moveTo>
                <a:cubicBezTo>
                  <a:pt x="1376341" y="-105664"/>
                  <a:pt x="2780719" y="75346"/>
                  <a:pt x="4170947" y="90967"/>
                </a:cubicBezTo>
                <a:cubicBezTo>
                  <a:pt x="4246566" y="91817"/>
                  <a:pt x="4319914" y="123051"/>
                  <a:pt x="4395537" y="123051"/>
                </a:cubicBezTo>
                <a:lnTo>
                  <a:pt x="5534526" y="123051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5D0FB5F-C6D7-475A-AF5E-FAB20304C632}"/>
              </a:ext>
            </a:extLst>
          </p:cNvPr>
          <p:cNvSpPr/>
          <p:nvPr/>
        </p:nvSpPr>
        <p:spPr>
          <a:xfrm>
            <a:off x="2502568" y="4989095"/>
            <a:ext cx="5085348" cy="146394"/>
          </a:xfrm>
          <a:custGeom>
            <a:avLst/>
            <a:gdLst>
              <a:gd name="connsiteX0" fmla="*/ 0 w 5085348"/>
              <a:gd name="connsiteY0" fmla="*/ 0 h 146394"/>
              <a:gd name="connsiteX1" fmla="*/ 417095 w 5085348"/>
              <a:gd name="connsiteY1" fmla="*/ 32084 h 146394"/>
              <a:gd name="connsiteX2" fmla="*/ 561474 w 5085348"/>
              <a:gd name="connsiteY2" fmla="*/ 48126 h 146394"/>
              <a:gd name="connsiteX3" fmla="*/ 1171074 w 5085348"/>
              <a:gd name="connsiteY3" fmla="*/ 96252 h 146394"/>
              <a:gd name="connsiteX4" fmla="*/ 1283369 w 5085348"/>
              <a:gd name="connsiteY4" fmla="*/ 112294 h 146394"/>
              <a:gd name="connsiteX5" fmla="*/ 4186990 w 5085348"/>
              <a:gd name="connsiteY5" fmla="*/ 128337 h 146394"/>
              <a:gd name="connsiteX6" fmla="*/ 5085348 w 5085348"/>
              <a:gd name="connsiteY6" fmla="*/ 144379 h 146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85348" h="146394">
                <a:moveTo>
                  <a:pt x="0" y="0"/>
                </a:moveTo>
                <a:cubicBezTo>
                  <a:pt x="246516" y="35216"/>
                  <a:pt x="-15612" y="1177"/>
                  <a:pt x="417095" y="32084"/>
                </a:cubicBezTo>
                <a:cubicBezTo>
                  <a:pt x="465394" y="35534"/>
                  <a:pt x="513348" y="42779"/>
                  <a:pt x="561474" y="48126"/>
                </a:cubicBezTo>
                <a:cubicBezTo>
                  <a:pt x="860790" y="122954"/>
                  <a:pt x="590187" y="64853"/>
                  <a:pt x="1171074" y="96252"/>
                </a:cubicBezTo>
                <a:cubicBezTo>
                  <a:pt x="1208831" y="98293"/>
                  <a:pt x="1245559" y="111892"/>
                  <a:pt x="1283369" y="112294"/>
                </a:cubicBezTo>
                <a:lnTo>
                  <a:pt x="4186990" y="128337"/>
                </a:lnTo>
                <a:cubicBezTo>
                  <a:pt x="4689369" y="154778"/>
                  <a:pt x="4390049" y="144379"/>
                  <a:pt x="5085348" y="144379"/>
                </a:cubicBez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00B51E7-8505-4D9C-A5CF-E44C0770AE8A}"/>
              </a:ext>
            </a:extLst>
          </p:cNvPr>
          <p:cNvSpPr/>
          <p:nvPr/>
        </p:nvSpPr>
        <p:spPr>
          <a:xfrm>
            <a:off x="2326105" y="2373734"/>
            <a:ext cx="304800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</a:t>
            </a: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059D098-349A-47E1-9BC1-375BA328DB4E}"/>
              </a:ext>
            </a:extLst>
          </p:cNvPr>
          <p:cNvSpPr/>
          <p:nvPr/>
        </p:nvSpPr>
        <p:spPr>
          <a:xfrm>
            <a:off x="2406316" y="3478866"/>
            <a:ext cx="6096000" cy="3774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AFCDEA4-2CEA-4022-A47D-3DBA87A89DBA}"/>
              </a:ext>
            </a:extLst>
          </p:cNvPr>
          <p:cNvSpPr/>
          <p:nvPr/>
        </p:nvSpPr>
        <p:spPr>
          <a:xfrm>
            <a:off x="2406316" y="4449183"/>
            <a:ext cx="6096000" cy="3774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0052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4D3AB76-2FAF-43A0-A98F-DDCEB9CDA2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84" y="260909"/>
            <a:ext cx="10646632" cy="6336183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2614351-6244-4818-9293-A18076E8D1E5}"/>
              </a:ext>
            </a:extLst>
          </p:cNvPr>
          <p:cNvGrpSpPr/>
          <p:nvPr/>
        </p:nvGrpSpPr>
        <p:grpSpPr>
          <a:xfrm>
            <a:off x="5122402" y="1995734"/>
            <a:ext cx="3777105" cy="1118800"/>
            <a:chOff x="4432735" y="1919117"/>
            <a:chExt cx="3777105" cy="11188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7A38CB5-4E1A-46E9-8539-855B7599C9E8}"/>
                </a:ext>
              </a:extLst>
            </p:cNvPr>
            <p:cNvSpPr/>
            <p:nvPr/>
          </p:nvSpPr>
          <p:spPr>
            <a:xfrm>
              <a:off x="4432735" y="1929921"/>
              <a:ext cx="37240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 b="1" spc="30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pattFill prst="dkUpDiag">
                    <a:fgClr>
                      <a:schemeClr val="tx1">
                        <a:lumMod val="50000"/>
                        <a:lumOff val="50000"/>
                      </a:schemeClr>
                    </a:fgClr>
                    <a:bgClr>
                      <a:schemeClr val="bg1"/>
                    </a:bgClr>
                  </a:pattFill>
                  <a:latin typeface="微软雅黑" panose="020B0503020204020204" charset="-122"/>
                  <a:ea typeface="微软雅黑" panose="020B0503020204020204" charset="-122"/>
                </a:rPr>
                <a:t>感谢聆听</a:t>
              </a:r>
              <a:endParaRPr lang="zh-CN" altLang="en-US" sz="6600" b="1" spc="300" dirty="0"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pattFill prst="dkUpDiag">
                  <a:fgClr>
                    <a:schemeClr val="tx1">
                      <a:lumMod val="50000"/>
                      <a:lumOff val="50000"/>
                    </a:schemeClr>
                  </a:fgClr>
                  <a:bgClr>
                    <a:schemeClr val="bg1"/>
                  </a:bgClr>
                </a:patt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553A53E-B0C3-48A6-B107-94D740BD5B1E}"/>
                </a:ext>
              </a:extLst>
            </p:cNvPr>
            <p:cNvSpPr/>
            <p:nvPr/>
          </p:nvSpPr>
          <p:spPr>
            <a:xfrm>
              <a:off x="4485744" y="1919117"/>
              <a:ext cx="37240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 b="1" spc="30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感谢聆听</a:t>
              </a:r>
              <a:endParaRPr lang="zh-CN" altLang="en-US" sz="6600" b="1" spc="300" dirty="0"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5DFB03D-19ED-43AD-96AC-7148A8672EE3}"/>
              </a:ext>
            </a:extLst>
          </p:cNvPr>
          <p:cNvGrpSpPr/>
          <p:nvPr/>
        </p:nvGrpSpPr>
        <p:grpSpPr>
          <a:xfrm>
            <a:off x="1867636" y="2533764"/>
            <a:ext cx="7688112" cy="2462306"/>
            <a:chOff x="1760689" y="2533764"/>
            <a:chExt cx="7688112" cy="2462306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D4D5788-C629-4682-B8E4-436638CEA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94919" flipH="1">
              <a:off x="1760689" y="2533764"/>
              <a:ext cx="2106312" cy="1937977"/>
            </a:xfrm>
            <a:prstGeom prst="rect">
              <a:avLst/>
            </a:prstGeom>
          </p:spPr>
        </p:pic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06D264C-25BD-4F17-A34B-B999F493ED25}"/>
                </a:ext>
              </a:extLst>
            </p:cNvPr>
            <p:cNvSpPr/>
            <p:nvPr/>
          </p:nvSpPr>
          <p:spPr>
            <a:xfrm>
              <a:off x="3326296" y="4399722"/>
              <a:ext cx="6122505" cy="596348"/>
            </a:xfrm>
            <a:custGeom>
              <a:avLst/>
              <a:gdLst>
                <a:gd name="connsiteX0" fmla="*/ 0 w 6122505"/>
                <a:gd name="connsiteY0" fmla="*/ 0 h 596348"/>
                <a:gd name="connsiteX1" fmla="*/ 132522 w 6122505"/>
                <a:gd name="connsiteY1" fmla="*/ 39757 h 596348"/>
                <a:gd name="connsiteX2" fmla="*/ 198783 w 6122505"/>
                <a:gd name="connsiteY2" fmla="*/ 53009 h 596348"/>
                <a:gd name="connsiteX3" fmla="*/ 251792 w 6122505"/>
                <a:gd name="connsiteY3" fmla="*/ 66261 h 596348"/>
                <a:gd name="connsiteX4" fmla="*/ 331305 w 6122505"/>
                <a:gd name="connsiteY4" fmla="*/ 92765 h 596348"/>
                <a:gd name="connsiteX5" fmla="*/ 477079 w 6122505"/>
                <a:gd name="connsiteY5" fmla="*/ 145774 h 596348"/>
                <a:gd name="connsiteX6" fmla="*/ 516835 w 6122505"/>
                <a:gd name="connsiteY6" fmla="*/ 159026 h 596348"/>
                <a:gd name="connsiteX7" fmla="*/ 569844 w 6122505"/>
                <a:gd name="connsiteY7" fmla="*/ 172278 h 596348"/>
                <a:gd name="connsiteX8" fmla="*/ 622853 w 6122505"/>
                <a:gd name="connsiteY8" fmla="*/ 225287 h 596348"/>
                <a:gd name="connsiteX9" fmla="*/ 662609 w 6122505"/>
                <a:gd name="connsiteY9" fmla="*/ 251791 h 596348"/>
                <a:gd name="connsiteX10" fmla="*/ 715618 w 6122505"/>
                <a:gd name="connsiteY10" fmla="*/ 318052 h 596348"/>
                <a:gd name="connsiteX11" fmla="*/ 768626 w 6122505"/>
                <a:gd name="connsiteY11" fmla="*/ 397565 h 596348"/>
                <a:gd name="connsiteX12" fmla="*/ 861392 w 6122505"/>
                <a:gd name="connsiteY12" fmla="*/ 437322 h 596348"/>
                <a:gd name="connsiteX13" fmla="*/ 914400 w 6122505"/>
                <a:gd name="connsiteY13" fmla="*/ 490331 h 596348"/>
                <a:gd name="connsiteX14" fmla="*/ 1007166 w 6122505"/>
                <a:gd name="connsiteY14" fmla="*/ 516835 h 596348"/>
                <a:gd name="connsiteX15" fmla="*/ 1285461 w 6122505"/>
                <a:gd name="connsiteY15" fmla="*/ 569844 h 596348"/>
                <a:gd name="connsiteX16" fmla="*/ 1338470 w 6122505"/>
                <a:gd name="connsiteY16" fmla="*/ 583096 h 596348"/>
                <a:gd name="connsiteX17" fmla="*/ 1510748 w 6122505"/>
                <a:gd name="connsiteY17" fmla="*/ 596348 h 596348"/>
                <a:gd name="connsiteX18" fmla="*/ 2358887 w 6122505"/>
                <a:gd name="connsiteY18" fmla="*/ 583096 h 596348"/>
                <a:gd name="connsiteX19" fmla="*/ 2544418 w 6122505"/>
                <a:gd name="connsiteY19" fmla="*/ 556591 h 596348"/>
                <a:gd name="connsiteX20" fmla="*/ 2703444 w 6122505"/>
                <a:gd name="connsiteY20" fmla="*/ 543339 h 596348"/>
                <a:gd name="connsiteX21" fmla="*/ 2968487 w 6122505"/>
                <a:gd name="connsiteY21" fmla="*/ 530087 h 596348"/>
                <a:gd name="connsiteX22" fmla="*/ 3193774 w 6122505"/>
                <a:gd name="connsiteY22" fmla="*/ 516835 h 596348"/>
                <a:gd name="connsiteX23" fmla="*/ 3405809 w 6122505"/>
                <a:gd name="connsiteY23" fmla="*/ 490331 h 596348"/>
                <a:gd name="connsiteX24" fmla="*/ 3511826 w 6122505"/>
                <a:gd name="connsiteY24" fmla="*/ 477078 h 596348"/>
                <a:gd name="connsiteX25" fmla="*/ 3737113 w 6122505"/>
                <a:gd name="connsiteY25" fmla="*/ 437322 h 596348"/>
                <a:gd name="connsiteX26" fmla="*/ 3829879 w 6122505"/>
                <a:gd name="connsiteY26" fmla="*/ 424070 h 596348"/>
                <a:gd name="connsiteX27" fmla="*/ 4068418 w 6122505"/>
                <a:gd name="connsiteY27" fmla="*/ 410818 h 596348"/>
                <a:gd name="connsiteX28" fmla="*/ 4399722 w 6122505"/>
                <a:gd name="connsiteY28" fmla="*/ 384313 h 596348"/>
                <a:gd name="connsiteX29" fmla="*/ 4492487 w 6122505"/>
                <a:gd name="connsiteY29" fmla="*/ 371061 h 596348"/>
                <a:gd name="connsiteX30" fmla="*/ 6122505 w 6122505"/>
                <a:gd name="connsiteY30" fmla="*/ 371061 h 5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122505" h="596348">
                  <a:moveTo>
                    <a:pt x="0" y="0"/>
                  </a:moveTo>
                  <a:cubicBezTo>
                    <a:pt x="172129" y="34425"/>
                    <a:pt x="-41827" y="-12548"/>
                    <a:pt x="132522" y="39757"/>
                  </a:cubicBezTo>
                  <a:cubicBezTo>
                    <a:pt x="154096" y="46229"/>
                    <a:pt x="176795" y="48123"/>
                    <a:pt x="198783" y="53009"/>
                  </a:cubicBezTo>
                  <a:cubicBezTo>
                    <a:pt x="216563" y="56960"/>
                    <a:pt x="234347" y="61027"/>
                    <a:pt x="251792" y="66261"/>
                  </a:cubicBezTo>
                  <a:cubicBezTo>
                    <a:pt x="278552" y="74289"/>
                    <a:pt x="307348" y="78391"/>
                    <a:pt x="331305" y="92765"/>
                  </a:cubicBezTo>
                  <a:cubicBezTo>
                    <a:pt x="420607" y="146347"/>
                    <a:pt x="372159" y="128288"/>
                    <a:pt x="477079" y="145774"/>
                  </a:cubicBezTo>
                  <a:cubicBezTo>
                    <a:pt x="490331" y="150191"/>
                    <a:pt x="503404" y="155189"/>
                    <a:pt x="516835" y="159026"/>
                  </a:cubicBezTo>
                  <a:cubicBezTo>
                    <a:pt x="534348" y="164030"/>
                    <a:pt x="554399" y="162625"/>
                    <a:pt x="569844" y="172278"/>
                  </a:cubicBezTo>
                  <a:cubicBezTo>
                    <a:pt x="591034" y="185522"/>
                    <a:pt x="602061" y="211426"/>
                    <a:pt x="622853" y="225287"/>
                  </a:cubicBezTo>
                  <a:cubicBezTo>
                    <a:pt x="636105" y="234122"/>
                    <a:pt x="651347" y="240529"/>
                    <a:pt x="662609" y="251791"/>
                  </a:cubicBezTo>
                  <a:cubicBezTo>
                    <a:pt x="682610" y="271792"/>
                    <a:pt x="698981" y="295177"/>
                    <a:pt x="715618" y="318052"/>
                  </a:cubicBezTo>
                  <a:cubicBezTo>
                    <a:pt x="734354" y="343814"/>
                    <a:pt x="738407" y="387491"/>
                    <a:pt x="768626" y="397565"/>
                  </a:cubicBezTo>
                  <a:cubicBezTo>
                    <a:pt x="827124" y="417065"/>
                    <a:pt x="795888" y="404571"/>
                    <a:pt x="861392" y="437322"/>
                  </a:cubicBezTo>
                  <a:cubicBezTo>
                    <a:pt x="879061" y="454992"/>
                    <a:pt x="892463" y="478365"/>
                    <a:pt x="914400" y="490331"/>
                  </a:cubicBezTo>
                  <a:cubicBezTo>
                    <a:pt x="942633" y="505731"/>
                    <a:pt x="976657" y="506665"/>
                    <a:pt x="1007166" y="516835"/>
                  </a:cubicBezTo>
                  <a:cubicBezTo>
                    <a:pt x="1198439" y="580592"/>
                    <a:pt x="873521" y="508052"/>
                    <a:pt x="1285461" y="569844"/>
                  </a:cubicBezTo>
                  <a:cubicBezTo>
                    <a:pt x="1303473" y="572546"/>
                    <a:pt x="1320381" y="580968"/>
                    <a:pt x="1338470" y="583096"/>
                  </a:cubicBezTo>
                  <a:cubicBezTo>
                    <a:pt x="1395671" y="589825"/>
                    <a:pt x="1453322" y="591931"/>
                    <a:pt x="1510748" y="596348"/>
                  </a:cubicBezTo>
                  <a:cubicBezTo>
                    <a:pt x="1793461" y="591931"/>
                    <a:pt x="2076348" y="593963"/>
                    <a:pt x="2358887" y="583096"/>
                  </a:cubicBezTo>
                  <a:cubicBezTo>
                    <a:pt x="2421312" y="580695"/>
                    <a:pt x="2482162" y="561779"/>
                    <a:pt x="2544418" y="556591"/>
                  </a:cubicBezTo>
                  <a:cubicBezTo>
                    <a:pt x="2597427" y="552174"/>
                    <a:pt x="2650355" y="546657"/>
                    <a:pt x="2703444" y="543339"/>
                  </a:cubicBezTo>
                  <a:cubicBezTo>
                    <a:pt x="2791730" y="537821"/>
                    <a:pt x="2880158" y="534861"/>
                    <a:pt x="2968487" y="530087"/>
                  </a:cubicBezTo>
                  <a:lnTo>
                    <a:pt x="3193774" y="516835"/>
                  </a:lnTo>
                  <a:lnTo>
                    <a:pt x="3405809" y="490331"/>
                  </a:lnTo>
                  <a:cubicBezTo>
                    <a:pt x="3441148" y="485914"/>
                    <a:pt x="3477060" y="484804"/>
                    <a:pt x="3511826" y="477078"/>
                  </a:cubicBezTo>
                  <a:cubicBezTo>
                    <a:pt x="3681559" y="439360"/>
                    <a:pt x="3576957" y="458676"/>
                    <a:pt x="3737113" y="437322"/>
                  </a:cubicBezTo>
                  <a:cubicBezTo>
                    <a:pt x="3768075" y="433194"/>
                    <a:pt x="3798743" y="426561"/>
                    <a:pt x="3829879" y="424070"/>
                  </a:cubicBezTo>
                  <a:cubicBezTo>
                    <a:pt x="3909261" y="417720"/>
                    <a:pt x="3988976" y="416361"/>
                    <a:pt x="4068418" y="410818"/>
                  </a:cubicBezTo>
                  <a:cubicBezTo>
                    <a:pt x="4178937" y="403107"/>
                    <a:pt x="4290048" y="399981"/>
                    <a:pt x="4399722" y="384313"/>
                  </a:cubicBezTo>
                  <a:cubicBezTo>
                    <a:pt x="4430644" y="379896"/>
                    <a:pt x="4461252" y="371301"/>
                    <a:pt x="4492487" y="371061"/>
                  </a:cubicBezTo>
                  <a:lnTo>
                    <a:pt x="6122505" y="371061"/>
                  </a:lnTo>
                </a:path>
              </a:pathLst>
            </a:custGeom>
            <a:noFill/>
            <a:ln w="38100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8DC2EF8-BA94-4CBB-82B1-803E86356E00}"/>
              </a:ext>
            </a:extLst>
          </p:cNvPr>
          <p:cNvSpPr txBox="1"/>
          <p:nvPr/>
        </p:nvSpPr>
        <p:spPr>
          <a:xfrm>
            <a:off x="8190750" y="4388918"/>
            <a:ext cx="132440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汇报人：</a:t>
            </a:r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XXX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781BE22-9A72-49AD-90A9-8A20DB392419}"/>
              </a:ext>
            </a:extLst>
          </p:cNvPr>
          <p:cNvSpPr txBox="1"/>
          <p:nvPr/>
        </p:nvSpPr>
        <p:spPr>
          <a:xfrm>
            <a:off x="4503751" y="3357018"/>
            <a:ext cx="50674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教育课件 </a:t>
            </a:r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/ 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培训课件 </a:t>
            </a:r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/ 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教育总结 </a:t>
            </a:r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/ 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计划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总结</a:t>
            </a:r>
          </a:p>
        </p:txBody>
      </p:sp>
    </p:spTree>
    <p:extLst>
      <p:ext uri="{BB962C8B-B14F-4D97-AF65-F5344CB8AC3E}">
        <p14:creationId xmlns:p14="http://schemas.microsoft.com/office/powerpoint/2010/main" val="1295177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E99BCC8E-55E6-466F-9E64-7F4A5932E134}"/>
              </a:ext>
            </a:extLst>
          </p:cNvPr>
          <p:cNvGrpSpPr/>
          <p:nvPr/>
        </p:nvGrpSpPr>
        <p:grpSpPr>
          <a:xfrm>
            <a:off x="1744538" y="2274838"/>
            <a:ext cx="1298715" cy="2308324"/>
            <a:chOff x="4452597" y="697266"/>
            <a:chExt cx="1736035" cy="230832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B1430C6-A43D-43FF-A58A-AEBB5BF6BD23}"/>
                </a:ext>
              </a:extLst>
            </p:cNvPr>
            <p:cNvSpPr txBox="1"/>
            <p:nvPr/>
          </p:nvSpPr>
          <p:spPr>
            <a:xfrm>
              <a:off x="4452597" y="697266"/>
              <a:ext cx="1736035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pattFill prst="dkDnDiag">
                    <a:fgClr>
                      <a:schemeClr val="tx1">
                        <a:lumMod val="50000"/>
                        <a:lumOff val="50000"/>
                      </a:schemeClr>
                    </a:fgClr>
                    <a:bgClr>
                      <a:schemeClr val="bg1"/>
                    </a:bgClr>
                  </a:pattFill>
                </a:rPr>
                <a:t>目录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524102D-D3A2-4C1A-9D0D-F1127C623CAA}"/>
                </a:ext>
              </a:extLst>
            </p:cNvPr>
            <p:cNvSpPr txBox="1"/>
            <p:nvPr/>
          </p:nvSpPr>
          <p:spPr>
            <a:xfrm>
              <a:off x="4545493" y="697266"/>
              <a:ext cx="1417981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</a:rPr>
                <a:t>目录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86CC3A-8768-4D71-9A72-AC72FC3E02E5}"/>
              </a:ext>
            </a:extLst>
          </p:cNvPr>
          <p:cNvGrpSpPr/>
          <p:nvPr/>
        </p:nvGrpSpPr>
        <p:grpSpPr>
          <a:xfrm>
            <a:off x="2987981" y="1153000"/>
            <a:ext cx="2259616" cy="1000064"/>
            <a:chOff x="2987981" y="1153000"/>
            <a:chExt cx="2259616" cy="100006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BBF978C-2238-40B9-9319-ACE9B038115E}"/>
                </a:ext>
              </a:extLst>
            </p:cNvPr>
            <p:cNvGrpSpPr/>
            <p:nvPr/>
          </p:nvGrpSpPr>
          <p:grpSpPr>
            <a:xfrm rot="15095155">
              <a:off x="3362593" y="778388"/>
              <a:ext cx="1000064" cy="1749287"/>
              <a:chOff x="2220045" y="887896"/>
              <a:chExt cx="880965" cy="1749287"/>
            </a:xfrm>
          </p:grpSpPr>
          <p:sp>
            <p:nvSpPr>
              <p:cNvPr id="3" name="箭头: 下 1">
                <a:extLst>
                  <a:ext uri="{FF2B5EF4-FFF2-40B4-BE49-F238E27FC236}">
                    <a16:creationId xmlns:a16="http://schemas.microsoft.com/office/drawing/2014/main" id="{B582C874-D46B-44B3-AD36-47C6947141B7}"/>
                  </a:ext>
                </a:extLst>
              </p:cNvPr>
              <p:cNvSpPr/>
              <p:nvPr/>
            </p:nvSpPr>
            <p:spPr>
              <a:xfrm>
                <a:off x="2220045" y="914400"/>
                <a:ext cx="781878" cy="1696278"/>
              </a:xfrm>
              <a:custGeom>
                <a:avLst/>
                <a:gdLst>
                  <a:gd name="connsiteX0" fmla="*/ 0 w 781878"/>
                  <a:gd name="connsiteY0" fmla="*/ 1252330 h 1643269"/>
                  <a:gd name="connsiteX1" fmla="*/ 195470 w 781878"/>
                  <a:gd name="connsiteY1" fmla="*/ 1252330 h 1643269"/>
                  <a:gd name="connsiteX2" fmla="*/ 195470 w 781878"/>
                  <a:gd name="connsiteY2" fmla="*/ 0 h 1643269"/>
                  <a:gd name="connsiteX3" fmla="*/ 586409 w 781878"/>
                  <a:gd name="connsiteY3" fmla="*/ 0 h 1643269"/>
                  <a:gd name="connsiteX4" fmla="*/ 586409 w 781878"/>
                  <a:gd name="connsiteY4" fmla="*/ 1252330 h 1643269"/>
                  <a:gd name="connsiteX5" fmla="*/ 781878 w 781878"/>
                  <a:gd name="connsiteY5" fmla="*/ 1252330 h 1643269"/>
                  <a:gd name="connsiteX6" fmla="*/ 390939 w 781878"/>
                  <a:gd name="connsiteY6" fmla="*/ 1643269 h 1643269"/>
                  <a:gd name="connsiteX7" fmla="*/ 0 w 781878"/>
                  <a:gd name="connsiteY7" fmla="*/ 1252330 h 1643269"/>
                  <a:gd name="connsiteX0" fmla="*/ 0 w 781878"/>
                  <a:gd name="connsiteY0" fmla="*/ 1252330 h 1643269"/>
                  <a:gd name="connsiteX1" fmla="*/ 195470 w 781878"/>
                  <a:gd name="connsiteY1" fmla="*/ 1252330 h 1643269"/>
                  <a:gd name="connsiteX2" fmla="*/ 195470 w 781878"/>
                  <a:gd name="connsiteY2" fmla="*/ 0 h 1643269"/>
                  <a:gd name="connsiteX3" fmla="*/ 586409 w 781878"/>
                  <a:gd name="connsiteY3" fmla="*/ 0 h 1643269"/>
                  <a:gd name="connsiteX4" fmla="*/ 586409 w 781878"/>
                  <a:gd name="connsiteY4" fmla="*/ 1252330 h 1643269"/>
                  <a:gd name="connsiteX5" fmla="*/ 781878 w 781878"/>
                  <a:gd name="connsiteY5" fmla="*/ 1252330 h 1643269"/>
                  <a:gd name="connsiteX6" fmla="*/ 390939 w 781878"/>
                  <a:gd name="connsiteY6" fmla="*/ 1643269 h 1643269"/>
                  <a:gd name="connsiteX7" fmla="*/ 0 w 781878"/>
                  <a:gd name="connsiteY7" fmla="*/ 1252330 h 1643269"/>
                  <a:gd name="connsiteX0" fmla="*/ 0 w 781878"/>
                  <a:gd name="connsiteY0" fmla="*/ 1252330 h 1643269"/>
                  <a:gd name="connsiteX1" fmla="*/ 195470 w 781878"/>
                  <a:gd name="connsiteY1" fmla="*/ 1252330 h 1643269"/>
                  <a:gd name="connsiteX2" fmla="*/ 195470 w 781878"/>
                  <a:gd name="connsiteY2" fmla="*/ 0 h 1643269"/>
                  <a:gd name="connsiteX3" fmla="*/ 586409 w 781878"/>
                  <a:gd name="connsiteY3" fmla="*/ 0 h 1643269"/>
                  <a:gd name="connsiteX4" fmla="*/ 586409 w 781878"/>
                  <a:gd name="connsiteY4" fmla="*/ 1252330 h 1643269"/>
                  <a:gd name="connsiteX5" fmla="*/ 781878 w 781878"/>
                  <a:gd name="connsiteY5" fmla="*/ 1252330 h 1643269"/>
                  <a:gd name="connsiteX6" fmla="*/ 390939 w 781878"/>
                  <a:gd name="connsiteY6" fmla="*/ 1643269 h 1643269"/>
                  <a:gd name="connsiteX7" fmla="*/ 0 w 781878"/>
                  <a:gd name="connsiteY7" fmla="*/ 1252330 h 1643269"/>
                  <a:gd name="connsiteX0" fmla="*/ 0 w 781878"/>
                  <a:gd name="connsiteY0" fmla="*/ 1292087 h 1683026"/>
                  <a:gd name="connsiteX1" fmla="*/ 195470 w 781878"/>
                  <a:gd name="connsiteY1" fmla="*/ 1292087 h 1683026"/>
                  <a:gd name="connsiteX2" fmla="*/ 195470 w 781878"/>
                  <a:gd name="connsiteY2" fmla="*/ 39757 h 1683026"/>
                  <a:gd name="connsiteX3" fmla="*/ 387626 w 781878"/>
                  <a:gd name="connsiteY3" fmla="*/ 0 h 1683026"/>
                  <a:gd name="connsiteX4" fmla="*/ 586409 w 781878"/>
                  <a:gd name="connsiteY4" fmla="*/ 1292087 h 1683026"/>
                  <a:gd name="connsiteX5" fmla="*/ 781878 w 781878"/>
                  <a:gd name="connsiteY5" fmla="*/ 1292087 h 1683026"/>
                  <a:gd name="connsiteX6" fmla="*/ 390939 w 781878"/>
                  <a:gd name="connsiteY6" fmla="*/ 1683026 h 1683026"/>
                  <a:gd name="connsiteX7" fmla="*/ 0 w 781878"/>
                  <a:gd name="connsiteY7" fmla="*/ 1292087 h 1683026"/>
                  <a:gd name="connsiteX0" fmla="*/ 0 w 781878"/>
                  <a:gd name="connsiteY0" fmla="*/ 1292087 h 1683026"/>
                  <a:gd name="connsiteX1" fmla="*/ 195470 w 781878"/>
                  <a:gd name="connsiteY1" fmla="*/ 1292087 h 1683026"/>
                  <a:gd name="connsiteX2" fmla="*/ 195470 w 781878"/>
                  <a:gd name="connsiteY2" fmla="*/ 39757 h 1683026"/>
                  <a:gd name="connsiteX3" fmla="*/ 387626 w 781878"/>
                  <a:gd name="connsiteY3" fmla="*/ 0 h 1683026"/>
                  <a:gd name="connsiteX4" fmla="*/ 506896 w 781878"/>
                  <a:gd name="connsiteY4" fmla="*/ 1278835 h 1683026"/>
                  <a:gd name="connsiteX5" fmla="*/ 781878 w 781878"/>
                  <a:gd name="connsiteY5" fmla="*/ 1292087 h 1683026"/>
                  <a:gd name="connsiteX6" fmla="*/ 390939 w 781878"/>
                  <a:gd name="connsiteY6" fmla="*/ 1683026 h 1683026"/>
                  <a:gd name="connsiteX7" fmla="*/ 0 w 781878"/>
                  <a:gd name="connsiteY7" fmla="*/ 1292087 h 1683026"/>
                  <a:gd name="connsiteX0" fmla="*/ 0 w 781878"/>
                  <a:gd name="connsiteY0" fmla="*/ 1292087 h 1683026"/>
                  <a:gd name="connsiteX1" fmla="*/ 195470 w 781878"/>
                  <a:gd name="connsiteY1" fmla="*/ 1292087 h 1683026"/>
                  <a:gd name="connsiteX2" fmla="*/ 195470 w 781878"/>
                  <a:gd name="connsiteY2" fmla="*/ 39757 h 1683026"/>
                  <a:gd name="connsiteX3" fmla="*/ 387626 w 781878"/>
                  <a:gd name="connsiteY3" fmla="*/ 0 h 1683026"/>
                  <a:gd name="connsiteX4" fmla="*/ 506896 w 781878"/>
                  <a:gd name="connsiteY4" fmla="*/ 1278835 h 1683026"/>
                  <a:gd name="connsiteX5" fmla="*/ 781878 w 781878"/>
                  <a:gd name="connsiteY5" fmla="*/ 1292087 h 1683026"/>
                  <a:gd name="connsiteX6" fmla="*/ 390939 w 781878"/>
                  <a:gd name="connsiteY6" fmla="*/ 1683026 h 1683026"/>
                  <a:gd name="connsiteX7" fmla="*/ 0 w 781878"/>
                  <a:gd name="connsiteY7" fmla="*/ 1292087 h 1683026"/>
                  <a:gd name="connsiteX0" fmla="*/ 0 w 781878"/>
                  <a:gd name="connsiteY0" fmla="*/ 1292087 h 1683026"/>
                  <a:gd name="connsiteX1" fmla="*/ 195470 w 781878"/>
                  <a:gd name="connsiteY1" fmla="*/ 1292087 h 1683026"/>
                  <a:gd name="connsiteX2" fmla="*/ 142461 w 781878"/>
                  <a:gd name="connsiteY2" fmla="*/ 53009 h 1683026"/>
                  <a:gd name="connsiteX3" fmla="*/ 387626 w 781878"/>
                  <a:gd name="connsiteY3" fmla="*/ 0 h 1683026"/>
                  <a:gd name="connsiteX4" fmla="*/ 506896 w 781878"/>
                  <a:gd name="connsiteY4" fmla="*/ 1278835 h 1683026"/>
                  <a:gd name="connsiteX5" fmla="*/ 781878 w 781878"/>
                  <a:gd name="connsiteY5" fmla="*/ 1292087 h 1683026"/>
                  <a:gd name="connsiteX6" fmla="*/ 390939 w 781878"/>
                  <a:gd name="connsiteY6" fmla="*/ 1683026 h 1683026"/>
                  <a:gd name="connsiteX7" fmla="*/ 0 w 781878"/>
                  <a:gd name="connsiteY7" fmla="*/ 1292087 h 1683026"/>
                  <a:gd name="connsiteX0" fmla="*/ 0 w 781878"/>
                  <a:gd name="connsiteY0" fmla="*/ 1305339 h 1696278"/>
                  <a:gd name="connsiteX1" fmla="*/ 195470 w 781878"/>
                  <a:gd name="connsiteY1" fmla="*/ 1305339 h 1696278"/>
                  <a:gd name="connsiteX2" fmla="*/ 142461 w 781878"/>
                  <a:gd name="connsiteY2" fmla="*/ 66261 h 1696278"/>
                  <a:gd name="connsiteX3" fmla="*/ 400878 w 781878"/>
                  <a:gd name="connsiteY3" fmla="*/ 0 h 1696278"/>
                  <a:gd name="connsiteX4" fmla="*/ 506896 w 781878"/>
                  <a:gd name="connsiteY4" fmla="*/ 1292087 h 1696278"/>
                  <a:gd name="connsiteX5" fmla="*/ 781878 w 781878"/>
                  <a:gd name="connsiteY5" fmla="*/ 1305339 h 1696278"/>
                  <a:gd name="connsiteX6" fmla="*/ 390939 w 781878"/>
                  <a:gd name="connsiteY6" fmla="*/ 1696278 h 1696278"/>
                  <a:gd name="connsiteX7" fmla="*/ 0 w 781878"/>
                  <a:gd name="connsiteY7" fmla="*/ 1305339 h 1696278"/>
                  <a:gd name="connsiteX0" fmla="*/ 0 w 781878"/>
                  <a:gd name="connsiteY0" fmla="*/ 1305339 h 1696278"/>
                  <a:gd name="connsiteX1" fmla="*/ 195470 w 781878"/>
                  <a:gd name="connsiteY1" fmla="*/ 1305339 h 1696278"/>
                  <a:gd name="connsiteX2" fmla="*/ 142461 w 781878"/>
                  <a:gd name="connsiteY2" fmla="*/ 66261 h 1696278"/>
                  <a:gd name="connsiteX3" fmla="*/ 400878 w 781878"/>
                  <a:gd name="connsiteY3" fmla="*/ 0 h 1696278"/>
                  <a:gd name="connsiteX4" fmla="*/ 506896 w 781878"/>
                  <a:gd name="connsiteY4" fmla="*/ 1292087 h 1696278"/>
                  <a:gd name="connsiteX5" fmla="*/ 781878 w 781878"/>
                  <a:gd name="connsiteY5" fmla="*/ 1305339 h 1696278"/>
                  <a:gd name="connsiteX6" fmla="*/ 390939 w 781878"/>
                  <a:gd name="connsiteY6" fmla="*/ 1696278 h 1696278"/>
                  <a:gd name="connsiteX7" fmla="*/ 0 w 781878"/>
                  <a:gd name="connsiteY7" fmla="*/ 1305339 h 1696278"/>
                  <a:gd name="connsiteX0" fmla="*/ 0 w 781878"/>
                  <a:gd name="connsiteY0" fmla="*/ 1305339 h 1696278"/>
                  <a:gd name="connsiteX1" fmla="*/ 195470 w 781878"/>
                  <a:gd name="connsiteY1" fmla="*/ 1305339 h 1696278"/>
                  <a:gd name="connsiteX2" fmla="*/ 142461 w 781878"/>
                  <a:gd name="connsiteY2" fmla="*/ 66261 h 1696278"/>
                  <a:gd name="connsiteX3" fmla="*/ 400878 w 781878"/>
                  <a:gd name="connsiteY3" fmla="*/ 0 h 1696278"/>
                  <a:gd name="connsiteX4" fmla="*/ 506896 w 781878"/>
                  <a:gd name="connsiteY4" fmla="*/ 1292087 h 1696278"/>
                  <a:gd name="connsiteX5" fmla="*/ 781878 w 781878"/>
                  <a:gd name="connsiteY5" fmla="*/ 1305339 h 1696278"/>
                  <a:gd name="connsiteX6" fmla="*/ 390939 w 781878"/>
                  <a:gd name="connsiteY6" fmla="*/ 1696278 h 1696278"/>
                  <a:gd name="connsiteX7" fmla="*/ 0 w 781878"/>
                  <a:gd name="connsiteY7" fmla="*/ 1305339 h 1696278"/>
                  <a:gd name="connsiteX0" fmla="*/ 0 w 781878"/>
                  <a:gd name="connsiteY0" fmla="*/ 1305339 h 1696278"/>
                  <a:gd name="connsiteX1" fmla="*/ 261731 w 781878"/>
                  <a:gd name="connsiteY1" fmla="*/ 1305339 h 1696278"/>
                  <a:gd name="connsiteX2" fmla="*/ 142461 w 781878"/>
                  <a:gd name="connsiteY2" fmla="*/ 66261 h 1696278"/>
                  <a:gd name="connsiteX3" fmla="*/ 400878 w 781878"/>
                  <a:gd name="connsiteY3" fmla="*/ 0 h 1696278"/>
                  <a:gd name="connsiteX4" fmla="*/ 506896 w 781878"/>
                  <a:gd name="connsiteY4" fmla="*/ 1292087 h 1696278"/>
                  <a:gd name="connsiteX5" fmla="*/ 781878 w 781878"/>
                  <a:gd name="connsiteY5" fmla="*/ 1305339 h 1696278"/>
                  <a:gd name="connsiteX6" fmla="*/ 390939 w 781878"/>
                  <a:gd name="connsiteY6" fmla="*/ 1696278 h 1696278"/>
                  <a:gd name="connsiteX7" fmla="*/ 0 w 781878"/>
                  <a:gd name="connsiteY7" fmla="*/ 1305339 h 169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1878" h="1696278">
                    <a:moveTo>
                      <a:pt x="0" y="1305339"/>
                    </a:moveTo>
                    <a:lnTo>
                      <a:pt x="261731" y="1305339"/>
                    </a:lnTo>
                    <a:cubicBezTo>
                      <a:pt x="513522" y="675862"/>
                      <a:pt x="235226" y="483704"/>
                      <a:pt x="142461" y="66261"/>
                    </a:cubicBezTo>
                    <a:lnTo>
                      <a:pt x="400878" y="0"/>
                    </a:lnTo>
                    <a:cubicBezTo>
                      <a:pt x="546652" y="178904"/>
                      <a:pt x="652670" y="874644"/>
                      <a:pt x="506896" y="1292087"/>
                    </a:cubicBezTo>
                    <a:lnTo>
                      <a:pt x="781878" y="1305339"/>
                    </a:lnTo>
                    <a:lnTo>
                      <a:pt x="390939" y="1696278"/>
                    </a:lnTo>
                    <a:lnTo>
                      <a:pt x="0" y="1305339"/>
                    </a:lnTo>
                    <a:close/>
                  </a:path>
                </a:pathLst>
              </a:custGeom>
              <a:pattFill prst="wd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箭头: 下 1">
                <a:extLst>
                  <a:ext uri="{FF2B5EF4-FFF2-40B4-BE49-F238E27FC236}">
                    <a16:creationId xmlns:a16="http://schemas.microsoft.com/office/drawing/2014/main" id="{B40BEDCA-2826-450C-ABCE-376C10860EC8}"/>
                  </a:ext>
                </a:extLst>
              </p:cNvPr>
              <p:cNvSpPr/>
              <p:nvPr/>
            </p:nvSpPr>
            <p:spPr>
              <a:xfrm>
                <a:off x="2332384" y="887896"/>
                <a:ext cx="768626" cy="1749287"/>
              </a:xfrm>
              <a:custGeom>
                <a:avLst/>
                <a:gdLst>
                  <a:gd name="connsiteX0" fmla="*/ 0 w 781878"/>
                  <a:gd name="connsiteY0" fmla="*/ 1252330 h 1643269"/>
                  <a:gd name="connsiteX1" fmla="*/ 195470 w 781878"/>
                  <a:gd name="connsiteY1" fmla="*/ 1252330 h 1643269"/>
                  <a:gd name="connsiteX2" fmla="*/ 195470 w 781878"/>
                  <a:gd name="connsiteY2" fmla="*/ 0 h 1643269"/>
                  <a:gd name="connsiteX3" fmla="*/ 586409 w 781878"/>
                  <a:gd name="connsiteY3" fmla="*/ 0 h 1643269"/>
                  <a:gd name="connsiteX4" fmla="*/ 586409 w 781878"/>
                  <a:gd name="connsiteY4" fmla="*/ 1252330 h 1643269"/>
                  <a:gd name="connsiteX5" fmla="*/ 781878 w 781878"/>
                  <a:gd name="connsiteY5" fmla="*/ 1252330 h 1643269"/>
                  <a:gd name="connsiteX6" fmla="*/ 390939 w 781878"/>
                  <a:gd name="connsiteY6" fmla="*/ 1643269 h 1643269"/>
                  <a:gd name="connsiteX7" fmla="*/ 0 w 781878"/>
                  <a:gd name="connsiteY7" fmla="*/ 1252330 h 1643269"/>
                  <a:gd name="connsiteX0" fmla="*/ 0 w 781878"/>
                  <a:gd name="connsiteY0" fmla="*/ 1252330 h 1643269"/>
                  <a:gd name="connsiteX1" fmla="*/ 195470 w 781878"/>
                  <a:gd name="connsiteY1" fmla="*/ 1252330 h 1643269"/>
                  <a:gd name="connsiteX2" fmla="*/ 195470 w 781878"/>
                  <a:gd name="connsiteY2" fmla="*/ 0 h 1643269"/>
                  <a:gd name="connsiteX3" fmla="*/ 586409 w 781878"/>
                  <a:gd name="connsiteY3" fmla="*/ 0 h 1643269"/>
                  <a:gd name="connsiteX4" fmla="*/ 586409 w 781878"/>
                  <a:gd name="connsiteY4" fmla="*/ 1252330 h 1643269"/>
                  <a:gd name="connsiteX5" fmla="*/ 781878 w 781878"/>
                  <a:gd name="connsiteY5" fmla="*/ 1252330 h 1643269"/>
                  <a:gd name="connsiteX6" fmla="*/ 390939 w 781878"/>
                  <a:gd name="connsiteY6" fmla="*/ 1643269 h 1643269"/>
                  <a:gd name="connsiteX7" fmla="*/ 0 w 781878"/>
                  <a:gd name="connsiteY7" fmla="*/ 1252330 h 1643269"/>
                  <a:gd name="connsiteX0" fmla="*/ 0 w 781878"/>
                  <a:gd name="connsiteY0" fmla="*/ 1252330 h 1643269"/>
                  <a:gd name="connsiteX1" fmla="*/ 195470 w 781878"/>
                  <a:gd name="connsiteY1" fmla="*/ 1252330 h 1643269"/>
                  <a:gd name="connsiteX2" fmla="*/ 195470 w 781878"/>
                  <a:gd name="connsiteY2" fmla="*/ 0 h 1643269"/>
                  <a:gd name="connsiteX3" fmla="*/ 586409 w 781878"/>
                  <a:gd name="connsiteY3" fmla="*/ 0 h 1643269"/>
                  <a:gd name="connsiteX4" fmla="*/ 586409 w 781878"/>
                  <a:gd name="connsiteY4" fmla="*/ 1252330 h 1643269"/>
                  <a:gd name="connsiteX5" fmla="*/ 781878 w 781878"/>
                  <a:gd name="connsiteY5" fmla="*/ 1252330 h 1643269"/>
                  <a:gd name="connsiteX6" fmla="*/ 390939 w 781878"/>
                  <a:gd name="connsiteY6" fmla="*/ 1643269 h 1643269"/>
                  <a:gd name="connsiteX7" fmla="*/ 0 w 781878"/>
                  <a:gd name="connsiteY7" fmla="*/ 1252330 h 1643269"/>
                  <a:gd name="connsiteX0" fmla="*/ 0 w 781878"/>
                  <a:gd name="connsiteY0" fmla="*/ 1292087 h 1683026"/>
                  <a:gd name="connsiteX1" fmla="*/ 195470 w 781878"/>
                  <a:gd name="connsiteY1" fmla="*/ 1292087 h 1683026"/>
                  <a:gd name="connsiteX2" fmla="*/ 195470 w 781878"/>
                  <a:gd name="connsiteY2" fmla="*/ 39757 h 1683026"/>
                  <a:gd name="connsiteX3" fmla="*/ 387626 w 781878"/>
                  <a:gd name="connsiteY3" fmla="*/ 0 h 1683026"/>
                  <a:gd name="connsiteX4" fmla="*/ 586409 w 781878"/>
                  <a:gd name="connsiteY4" fmla="*/ 1292087 h 1683026"/>
                  <a:gd name="connsiteX5" fmla="*/ 781878 w 781878"/>
                  <a:gd name="connsiteY5" fmla="*/ 1292087 h 1683026"/>
                  <a:gd name="connsiteX6" fmla="*/ 390939 w 781878"/>
                  <a:gd name="connsiteY6" fmla="*/ 1683026 h 1683026"/>
                  <a:gd name="connsiteX7" fmla="*/ 0 w 781878"/>
                  <a:gd name="connsiteY7" fmla="*/ 1292087 h 1683026"/>
                  <a:gd name="connsiteX0" fmla="*/ 0 w 781878"/>
                  <a:gd name="connsiteY0" fmla="*/ 1292087 h 1683026"/>
                  <a:gd name="connsiteX1" fmla="*/ 195470 w 781878"/>
                  <a:gd name="connsiteY1" fmla="*/ 1292087 h 1683026"/>
                  <a:gd name="connsiteX2" fmla="*/ 195470 w 781878"/>
                  <a:gd name="connsiteY2" fmla="*/ 39757 h 1683026"/>
                  <a:gd name="connsiteX3" fmla="*/ 387626 w 781878"/>
                  <a:gd name="connsiteY3" fmla="*/ 0 h 1683026"/>
                  <a:gd name="connsiteX4" fmla="*/ 506896 w 781878"/>
                  <a:gd name="connsiteY4" fmla="*/ 1278835 h 1683026"/>
                  <a:gd name="connsiteX5" fmla="*/ 781878 w 781878"/>
                  <a:gd name="connsiteY5" fmla="*/ 1292087 h 1683026"/>
                  <a:gd name="connsiteX6" fmla="*/ 390939 w 781878"/>
                  <a:gd name="connsiteY6" fmla="*/ 1683026 h 1683026"/>
                  <a:gd name="connsiteX7" fmla="*/ 0 w 781878"/>
                  <a:gd name="connsiteY7" fmla="*/ 1292087 h 1683026"/>
                  <a:gd name="connsiteX0" fmla="*/ 0 w 781878"/>
                  <a:gd name="connsiteY0" fmla="*/ 1292087 h 1683026"/>
                  <a:gd name="connsiteX1" fmla="*/ 195470 w 781878"/>
                  <a:gd name="connsiteY1" fmla="*/ 1292087 h 1683026"/>
                  <a:gd name="connsiteX2" fmla="*/ 195470 w 781878"/>
                  <a:gd name="connsiteY2" fmla="*/ 39757 h 1683026"/>
                  <a:gd name="connsiteX3" fmla="*/ 387626 w 781878"/>
                  <a:gd name="connsiteY3" fmla="*/ 0 h 1683026"/>
                  <a:gd name="connsiteX4" fmla="*/ 506896 w 781878"/>
                  <a:gd name="connsiteY4" fmla="*/ 1278835 h 1683026"/>
                  <a:gd name="connsiteX5" fmla="*/ 781878 w 781878"/>
                  <a:gd name="connsiteY5" fmla="*/ 1292087 h 1683026"/>
                  <a:gd name="connsiteX6" fmla="*/ 390939 w 781878"/>
                  <a:gd name="connsiteY6" fmla="*/ 1683026 h 1683026"/>
                  <a:gd name="connsiteX7" fmla="*/ 0 w 781878"/>
                  <a:gd name="connsiteY7" fmla="*/ 1292087 h 1683026"/>
                  <a:gd name="connsiteX0" fmla="*/ 0 w 781878"/>
                  <a:gd name="connsiteY0" fmla="*/ 1292087 h 1683026"/>
                  <a:gd name="connsiteX1" fmla="*/ 195470 w 781878"/>
                  <a:gd name="connsiteY1" fmla="*/ 1292087 h 1683026"/>
                  <a:gd name="connsiteX2" fmla="*/ 142461 w 781878"/>
                  <a:gd name="connsiteY2" fmla="*/ 53009 h 1683026"/>
                  <a:gd name="connsiteX3" fmla="*/ 387626 w 781878"/>
                  <a:gd name="connsiteY3" fmla="*/ 0 h 1683026"/>
                  <a:gd name="connsiteX4" fmla="*/ 506896 w 781878"/>
                  <a:gd name="connsiteY4" fmla="*/ 1278835 h 1683026"/>
                  <a:gd name="connsiteX5" fmla="*/ 781878 w 781878"/>
                  <a:gd name="connsiteY5" fmla="*/ 1292087 h 1683026"/>
                  <a:gd name="connsiteX6" fmla="*/ 390939 w 781878"/>
                  <a:gd name="connsiteY6" fmla="*/ 1683026 h 1683026"/>
                  <a:gd name="connsiteX7" fmla="*/ 0 w 781878"/>
                  <a:gd name="connsiteY7" fmla="*/ 1292087 h 1683026"/>
                  <a:gd name="connsiteX0" fmla="*/ 0 w 781878"/>
                  <a:gd name="connsiteY0" fmla="*/ 1305339 h 1696278"/>
                  <a:gd name="connsiteX1" fmla="*/ 195470 w 781878"/>
                  <a:gd name="connsiteY1" fmla="*/ 1305339 h 1696278"/>
                  <a:gd name="connsiteX2" fmla="*/ 142461 w 781878"/>
                  <a:gd name="connsiteY2" fmla="*/ 66261 h 1696278"/>
                  <a:gd name="connsiteX3" fmla="*/ 400878 w 781878"/>
                  <a:gd name="connsiteY3" fmla="*/ 0 h 1696278"/>
                  <a:gd name="connsiteX4" fmla="*/ 506896 w 781878"/>
                  <a:gd name="connsiteY4" fmla="*/ 1292087 h 1696278"/>
                  <a:gd name="connsiteX5" fmla="*/ 781878 w 781878"/>
                  <a:gd name="connsiteY5" fmla="*/ 1305339 h 1696278"/>
                  <a:gd name="connsiteX6" fmla="*/ 390939 w 781878"/>
                  <a:gd name="connsiteY6" fmla="*/ 1696278 h 1696278"/>
                  <a:gd name="connsiteX7" fmla="*/ 0 w 781878"/>
                  <a:gd name="connsiteY7" fmla="*/ 1305339 h 1696278"/>
                  <a:gd name="connsiteX0" fmla="*/ 0 w 781878"/>
                  <a:gd name="connsiteY0" fmla="*/ 1305339 h 1696278"/>
                  <a:gd name="connsiteX1" fmla="*/ 195470 w 781878"/>
                  <a:gd name="connsiteY1" fmla="*/ 1305339 h 1696278"/>
                  <a:gd name="connsiteX2" fmla="*/ 142461 w 781878"/>
                  <a:gd name="connsiteY2" fmla="*/ 66261 h 1696278"/>
                  <a:gd name="connsiteX3" fmla="*/ 400878 w 781878"/>
                  <a:gd name="connsiteY3" fmla="*/ 0 h 1696278"/>
                  <a:gd name="connsiteX4" fmla="*/ 506896 w 781878"/>
                  <a:gd name="connsiteY4" fmla="*/ 1292087 h 1696278"/>
                  <a:gd name="connsiteX5" fmla="*/ 781878 w 781878"/>
                  <a:gd name="connsiteY5" fmla="*/ 1305339 h 1696278"/>
                  <a:gd name="connsiteX6" fmla="*/ 390939 w 781878"/>
                  <a:gd name="connsiteY6" fmla="*/ 1696278 h 1696278"/>
                  <a:gd name="connsiteX7" fmla="*/ 0 w 781878"/>
                  <a:gd name="connsiteY7" fmla="*/ 1305339 h 1696278"/>
                  <a:gd name="connsiteX0" fmla="*/ 0 w 781878"/>
                  <a:gd name="connsiteY0" fmla="*/ 1305339 h 1696278"/>
                  <a:gd name="connsiteX1" fmla="*/ 195470 w 781878"/>
                  <a:gd name="connsiteY1" fmla="*/ 1305339 h 1696278"/>
                  <a:gd name="connsiteX2" fmla="*/ 142461 w 781878"/>
                  <a:gd name="connsiteY2" fmla="*/ 66261 h 1696278"/>
                  <a:gd name="connsiteX3" fmla="*/ 400878 w 781878"/>
                  <a:gd name="connsiteY3" fmla="*/ 0 h 1696278"/>
                  <a:gd name="connsiteX4" fmla="*/ 506896 w 781878"/>
                  <a:gd name="connsiteY4" fmla="*/ 1292087 h 1696278"/>
                  <a:gd name="connsiteX5" fmla="*/ 781878 w 781878"/>
                  <a:gd name="connsiteY5" fmla="*/ 1305339 h 1696278"/>
                  <a:gd name="connsiteX6" fmla="*/ 390939 w 781878"/>
                  <a:gd name="connsiteY6" fmla="*/ 1696278 h 1696278"/>
                  <a:gd name="connsiteX7" fmla="*/ 0 w 781878"/>
                  <a:gd name="connsiteY7" fmla="*/ 1305339 h 1696278"/>
                  <a:gd name="connsiteX0" fmla="*/ 0 w 781878"/>
                  <a:gd name="connsiteY0" fmla="*/ 1305339 h 1696278"/>
                  <a:gd name="connsiteX1" fmla="*/ 261731 w 781878"/>
                  <a:gd name="connsiteY1" fmla="*/ 1305339 h 1696278"/>
                  <a:gd name="connsiteX2" fmla="*/ 142461 w 781878"/>
                  <a:gd name="connsiteY2" fmla="*/ 66261 h 1696278"/>
                  <a:gd name="connsiteX3" fmla="*/ 400878 w 781878"/>
                  <a:gd name="connsiteY3" fmla="*/ 0 h 1696278"/>
                  <a:gd name="connsiteX4" fmla="*/ 506896 w 781878"/>
                  <a:gd name="connsiteY4" fmla="*/ 1292087 h 1696278"/>
                  <a:gd name="connsiteX5" fmla="*/ 781878 w 781878"/>
                  <a:gd name="connsiteY5" fmla="*/ 1305339 h 1696278"/>
                  <a:gd name="connsiteX6" fmla="*/ 390939 w 781878"/>
                  <a:gd name="connsiteY6" fmla="*/ 1696278 h 1696278"/>
                  <a:gd name="connsiteX7" fmla="*/ 0 w 781878"/>
                  <a:gd name="connsiteY7" fmla="*/ 1305339 h 1696278"/>
                  <a:gd name="connsiteX0" fmla="*/ 0 w 781878"/>
                  <a:gd name="connsiteY0" fmla="*/ 1305339 h 1749287"/>
                  <a:gd name="connsiteX1" fmla="*/ 261731 w 781878"/>
                  <a:gd name="connsiteY1" fmla="*/ 1305339 h 1749287"/>
                  <a:gd name="connsiteX2" fmla="*/ 142461 w 781878"/>
                  <a:gd name="connsiteY2" fmla="*/ 66261 h 1749287"/>
                  <a:gd name="connsiteX3" fmla="*/ 400878 w 781878"/>
                  <a:gd name="connsiteY3" fmla="*/ 0 h 1749287"/>
                  <a:gd name="connsiteX4" fmla="*/ 506896 w 781878"/>
                  <a:gd name="connsiteY4" fmla="*/ 1292087 h 1749287"/>
                  <a:gd name="connsiteX5" fmla="*/ 781878 w 781878"/>
                  <a:gd name="connsiteY5" fmla="*/ 1305339 h 1749287"/>
                  <a:gd name="connsiteX6" fmla="*/ 311426 w 781878"/>
                  <a:gd name="connsiteY6" fmla="*/ 1749287 h 1749287"/>
                  <a:gd name="connsiteX7" fmla="*/ 0 w 781878"/>
                  <a:gd name="connsiteY7" fmla="*/ 1305339 h 1749287"/>
                  <a:gd name="connsiteX0" fmla="*/ 0 w 742121"/>
                  <a:gd name="connsiteY0" fmla="*/ 1358347 h 1749287"/>
                  <a:gd name="connsiteX1" fmla="*/ 221974 w 742121"/>
                  <a:gd name="connsiteY1" fmla="*/ 1305339 h 1749287"/>
                  <a:gd name="connsiteX2" fmla="*/ 102704 w 742121"/>
                  <a:gd name="connsiteY2" fmla="*/ 66261 h 1749287"/>
                  <a:gd name="connsiteX3" fmla="*/ 361121 w 742121"/>
                  <a:gd name="connsiteY3" fmla="*/ 0 h 1749287"/>
                  <a:gd name="connsiteX4" fmla="*/ 467139 w 742121"/>
                  <a:gd name="connsiteY4" fmla="*/ 1292087 h 1749287"/>
                  <a:gd name="connsiteX5" fmla="*/ 742121 w 742121"/>
                  <a:gd name="connsiteY5" fmla="*/ 1305339 h 1749287"/>
                  <a:gd name="connsiteX6" fmla="*/ 271669 w 742121"/>
                  <a:gd name="connsiteY6" fmla="*/ 1749287 h 1749287"/>
                  <a:gd name="connsiteX7" fmla="*/ 0 w 742121"/>
                  <a:gd name="connsiteY7" fmla="*/ 1358347 h 1749287"/>
                  <a:gd name="connsiteX0" fmla="*/ 0 w 768626"/>
                  <a:gd name="connsiteY0" fmla="*/ 1331843 h 1749287"/>
                  <a:gd name="connsiteX1" fmla="*/ 248479 w 768626"/>
                  <a:gd name="connsiteY1" fmla="*/ 1305339 h 1749287"/>
                  <a:gd name="connsiteX2" fmla="*/ 129209 w 768626"/>
                  <a:gd name="connsiteY2" fmla="*/ 66261 h 1749287"/>
                  <a:gd name="connsiteX3" fmla="*/ 387626 w 768626"/>
                  <a:gd name="connsiteY3" fmla="*/ 0 h 1749287"/>
                  <a:gd name="connsiteX4" fmla="*/ 493644 w 768626"/>
                  <a:gd name="connsiteY4" fmla="*/ 1292087 h 1749287"/>
                  <a:gd name="connsiteX5" fmla="*/ 768626 w 768626"/>
                  <a:gd name="connsiteY5" fmla="*/ 1305339 h 1749287"/>
                  <a:gd name="connsiteX6" fmla="*/ 298174 w 768626"/>
                  <a:gd name="connsiteY6" fmla="*/ 1749287 h 1749287"/>
                  <a:gd name="connsiteX7" fmla="*/ 0 w 768626"/>
                  <a:gd name="connsiteY7" fmla="*/ 1331843 h 1749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8626" h="1749287">
                    <a:moveTo>
                      <a:pt x="0" y="1331843"/>
                    </a:moveTo>
                    <a:lnTo>
                      <a:pt x="248479" y="1305339"/>
                    </a:lnTo>
                    <a:cubicBezTo>
                      <a:pt x="500270" y="675862"/>
                      <a:pt x="221974" y="483704"/>
                      <a:pt x="129209" y="66261"/>
                    </a:cubicBezTo>
                    <a:lnTo>
                      <a:pt x="387626" y="0"/>
                    </a:lnTo>
                    <a:cubicBezTo>
                      <a:pt x="533400" y="178904"/>
                      <a:pt x="639418" y="874644"/>
                      <a:pt x="493644" y="1292087"/>
                    </a:cubicBezTo>
                    <a:lnTo>
                      <a:pt x="768626" y="1305339"/>
                    </a:lnTo>
                    <a:lnTo>
                      <a:pt x="298174" y="1749287"/>
                    </a:lnTo>
                    <a:lnTo>
                      <a:pt x="0" y="1331843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978D2E0-5067-4B2A-846B-2858F9CDA7D9}"/>
                </a:ext>
              </a:extLst>
            </p:cNvPr>
            <p:cNvSpPr txBox="1"/>
            <p:nvPr/>
          </p:nvSpPr>
          <p:spPr>
            <a:xfrm rot="20343717">
              <a:off x="3122299" y="1463104"/>
              <a:ext cx="2125298" cy="356460"/>
            </a:xfrm>
            <a:custGeom>
              <a:avLst/>
              <a:gdLst>
                <a:gd name="connsiteX0" fmla="*/ 0 w 1935340"/>
                <a:gd name="connsiteY0" fmla="*/ 0 h 369332"/>
                <a:gd name="connsiteX1" fmla="*/ 1935340 w 1935340"/>
                <a:gd name="connsiteY1" fmla="*/ 0 h 369332"/>
                <a:gd name="connsiteX2" fmla="*/ 1935340 w 1935340"/>
                <a:gd name="connsiteY2" fmla="*/ 369332 h 369332"/>
                <a:gd name="connsiteX3" fmla="*/ 0 w 1935340"/>
                <a:gd name="connsiteY3" fmla="*/ 369332 h 369332"/>
                <a:gd name="connsiteX4" fmla="*/ 0 w 1935340"/>
                <a:gd name="connsiteY4" fmla="*/ 0 h 369332"/>
                <a:gd name="connsiteX0" fmla="*/ 0 w 1965151"/>
                <a:gd name="connsiteY0" fmla="*/ 0 h 369332"/>
                <a:gd name="connsiteX1" fmla="*/ 1965151 w 1965151"/>
                <a:gd name="connsiteY1" fmla="*/ 181675 h 369332"/>
                <a:gd name="connsiteX2" fmla="*/ 1935340 w 1965151"/>
                <a:gd name="connsiteY2" fmla="*/ 369332 h 369332"/>
                <a:gd name="connsiteX3" fmla="*/ 0 w 1965151"/>
                <a:gd name="connsiteY3" fmla="*/ 369332 h 369332"/>
                <a:gd name="connsiteX4" fmla="*/ 0 w 1965151"/>
                <a:gd name="connsiteY4" fmla="*/ 0 h 369332"/>
                <a:gd name="connsiteX0" fmla="*/ 0 w 1965151"/>
                <a:gd name="connsiteY0" fmla="*/ 0 h 668212"/>
                <a:gd name="connsiteX1" fmla="*/ 1965151 w 1965151"/>
                <a:gd name="connsiteY1" fmla="*/ 181675 h 668212"/>
                <a:gd name="connsiteX2" fmla="*/ 1863548 w 1965151"/>
                <a:gd name="connsiteY2" fmla="*/ 668212 h 668212"/>
                <a:gd name="connsiteX3" fmla="*/ 0 w 1965151"/>
                <a:gd name="connsiteY3" fmla="*/ 369332 h 668212"/>
                <a:gd name="connsiteX4" fmla="*/ 0 w 1965151"/>
                <a:gd name="connsiteY4" fmla="*/ 0 h 668212"/>
                <a:gd name="connsiteX0" fmla="*/ 0 w 1959661"/>
                <a:gd name="connsiteY0" fmla="*/ 0 h 668212"/>
                <a:gd name="connsiteX1" fmla="*/ 1959661 w 1959661"/>
                <a:gd name="connsiteY1" fmla="*/ 307276 h 668212"/>
                <a:gd name="connsiteX2" fmla="*/ 1863548 w 1959661"/>
                <a:gd name="connsiteY2" fmla="*/ 668212 h 668212"/>
                <a:gd name="connsiteX3" fmla="*/ 0 w 1959661"/>
                <a:gd name="connsiteY3" fmla="*/ 369332 h 668212"/>
                <a:gd name="connsiteX4" fmla="*/ 0 w 1959661"/>
                <a:gd name="connsiteY4" fmla="*/ 0 h 668212"/>
                <a:gd name="connsiteX0" fmla="*/ 0 w 1959661"/>
                <a:gd name="connsiteY0" fmla="*/ 0 h 850208"/>
                <a:gd name="connsiteX1" fmla="*/ 1959661 w 1959661"/>
                <a:gd name="connsiteY1" fmla="*/ 307276 h 850208"/>
                <a:gd name="connsiteX2" fmla="*/ 1708777 w 1959661"/>
                <a:gd name="connsiteY2" fmla="*/ 850208 h 850208"/>
                <a:gd name="connsiteX3" fmla="*/ 0 w 1959661"/>
                <a:gd name="connsiteY3" fmla="*/ 369332 h 850208"/>
                <a:gd name="connsiteX4" fmla="*/ 0 w 1959661"/>
                <a:gd name="connsiteY4" fmla="*/ 0 h 850208"/>
                <a:gd name="connsiteX0" fmla="*/ 289089 w 1959661"/>
                <a:gd name="connsiteY0" fmla="*/ 0 h 938242"/>
                <a:gd name="connsiteX1" fmla="*/ 1959661 w 1959661"/>
                <a:gd name="connsiteY1" fmla="*/ 395310 h 938242"/>
                <a:gd name="connsiteX2" fmla="*/ 1708777 w 1959661"/>
                <a:gd name="connsiteY2" fmla="*/ 938242 h 938242"/>
                <a:gd name="connsiteX3" fmla="*/ 0 w 1959661"/>
                <a:gd name="connsiteY3" fmla="*/ 457366 h 938242"/>
                <a:gd name="connsiteX4" fmla="*/ 289089 w 1959661"/>
                <a:gd name="connsiteY4" fmla="*/ 0 h 938242"/>
                <a:gd name="connsiteX0" fmla="*/ 289089 w 1848588"/>
                <a:gd name="connsiteY0" fmla="*/ 0 h 938242"/>
                <a:gd name="connsiteX1" fmla="*/ 1848588 w 1848588"/>
                <a:gd name="connsiteY1" fmla="*/ 537269 h 938242"/>
                <a:gd name="connsiteX2" fmla="*/ 1708777 w 1848588"/>
                <a:gd name="connsiteY2" fmla="*/ 938242 h 938242"/>
                <a:gd name="connsiteX3" fmla="*/ 0 w 1848588"/>
                <a:gd name="connsiteY3" fmla="*/ 457366 h 938242"/>
                <a:gd name="connsiteX4" fmla="*/ 289089 w 1848588"/>
                <a:gd name="connsiteY4" fmla="*/ 0 h 938242"/>
                <a:gd name="connsiteX0" fmla="*/ 289089 w 1848588"/>
                <a:gd name="connsiteY0" fmla="*/ 0 h 938242"/>
                <a:gd name="connsiteX1" fmla="*/ 1848588 w 1848588"/>
                <a:gd name="connsiteY1" fmla="*/ 537269 h 938242"/>
                <a:gd name="connsiteX2" fmla="*/ 1708777 w 1848588"/>
                <a:gd name="connsiteY2" fmla="*/ 938242 h 938242"/>
                <a:gd name="connsiteX3" fmla="*/ 0 w 1848588"/>
                <a:gd name="connsiteY3" fmla="*/ 457366 h 938242"/>
                <a:gd name="connsiteX4" fmla="*/ 289089 w 1848588"/>
                <a:gd name="connsiteY4" fmla="*/ 0 h 938242"/>
                <a:gd name="connsiteX0" fmla="*/ 289089 w 1848588"/>
                <a:gd name="connsiteY0" fmla="*/ 0 h 938242"/>
                <a:gd name="connsiteX1" fmla="*/ 1848588 w 1848588"/>
                <a:gd name="connsiteY1" fmla="*/ 537269 h 938242"/>
                <a:gd name="connsiteX2" fmla="*/ 1708777 w 1848588"/>
                <a:gd name="connsiteY2" fmla="*/ 938242 h 938242"/>
                <a:gd name="connsiteX3" fmla="*/ 0 w 1848588"/>
                <a:gd name="connsiteY3" fmla="*/ 457366 h 938242"/>
                <a:gd name="connsiteX4" fmla="*/ 289089 w 1848588"/>
                <a:gd name="connsiteY4" fmla="*/ 0 h 938242"/>
                <a:gd name="connsiteX0" fmla="*/ 289089 w 1848588"/>
                <a:gd name="connsiteY0" fmla="*/ 0 h 938242"/>
                <a:gd name="connsiteX1" fmla="*/ 1848588 w 1848588"/>
                <a:gd name="connsiteY1" fmla="*/ 537269 h 938242"/>
                <a:gd name="connsiteX2" fmla="*/ 1708777 w 1848588"/>
                <a:gd name="connsiteY2" fmla="*/ 938242 h 938242"/>
                <a:gd name="connsiteX3" fmla="*/ 0 w 1848588"/>
                <a:gd name="connsiteY3" fmla="*/ 457366 h 938242"/>
                <a:gd name="connsiteX4" fmla="*/ 289089 w 1848588"/>
                <a:gd name="connsiteY4" fmla="*/ 0 h 938242"/>
                <a:gd name="connsiteX0" fmla="*/ 289089 w 1848588"/>
                <a:gd name="connsiteY0" fmla="*/ 0 h 1260046"/>
                <a:gd name="connsiteX1" fmla="*/ 1848588 w 1848588"/>
                <a:gd name="connsiteY1" fmla="*/ 537269 h 1260046"/>
                <a:gd name="connsiteX2" fmla="*/ 1585647 w 1848588"/>
                <a:gd name="connsiteY2" fmla="*/ 1260046 h 1260046"/>
                <a:gd name="connsiteX3" fmla="*/ 0 w 1848588"/>
                <a:gd name="connsiteY3" fmla="*/ 457366 h 1260046"/>
                <a:gd name="connsiteX4" fmla="*/ 289089 w 1848588"/>
                <a:gd name="connsiteY4" fmla="*/ 0 h 1260046"/>
                <a:gd name="connsiteX0" fmla="*/ 918170 w 1848588"/>
                <a:gd name="connsiteY0" fmla="*/ 0 h 1161236"/>
                <a:gd name="connsiteX1" fmla="*/ 1848588 w 1848588"/>
                <a:gd name="connsiteY1" fmla="*/ 438459 h 1161236"/>
                <a:gd name="connsiteX2" fmla="*/ 1585647 w 1848588"/>
                <a:gd name="connsiteY2" fmla="*/ 1161236 h 1161236"/>
                <a:gd name="connsiteX3" fmla="*/ 0 w 1848588"/>
                <a:gd name="connsiteY3" fmla="*/ 358556 h 1161236"/>
                <a:gd name="connsiteX4" fmla="*/ 918170 w 1848588"/>
                <a:gd name="connsiteY4" fmla="*/ 0 h 1161236"/>
                <a:gd name="connsiteX0" fmla="*/ 807417 w 1737835"/>
                <a:gd name="connsiteY0" fmla="*/ 0 h 1161236"/>
                <a:gd name="connsiteX1" fmla="*/ 1737835 w 1737835"/>
                <a:gd name="connsiteY1" fmla="*/ 438459 h 1161236"/>
                <a:gd name="connsiteX2" fmla="*/ 1474894 w 1737835"/>
                <a:gd name="connsiteY2" fmla="*/ 1161236 h 1161236"/>
                <a:gd name="connsiteX3" fmla="*/ 0 w 1737835"/>
                <a:gd name="connsiteY3" fmla="*/ 32017 h 1161236"/>
                <a:gd name="connsiteX4" fmla="*/ 807417 w 1737835"/>
                <a:gd name="connsiteY4" fmla="*/ 0 h 1161236"/>
                <a:gd name="connsiteX0" fmla="*/ 807417 w 1737835"/>
                <a:gd name="connsiteY0" fmla="*/ 0 h 835451"/>
                <a:gd name="connsiteX1" fmla="*/ 1737835 w 1737835"/>
                <a:gd name="connsiteY1" fmla="*/ 438459 h 835451"/>
                <a:gd name="connsiteX2" fmla="*/ 1698871 w 1737835"/>
                <a:gd name="connsiteY2" fmla="*/ 835451 h 835451"/>
                <a:gd name="connsiteX3" fmla="*/ 0 w 1737835"/>
                <a:gd name="connsiteY3" fmla="*/ 32017 h 835451"/>
                <a:gd name="connsiteX4" fmla="*/ 807417 w 1737835"/>
                <a:gd name="connsiteY4" fmla="*/ 0 h 835451"/>
                <a:gd name="connsiteX0" fmla="*/ 807417 w 1793908"/>
                <a:gd name="connsiteY0" fmla="*/ 0 h 772490"/>
                <a:gd name="connsiteX1" fmla="*/ 1737835 w 1793908"/>
                <a:gd name="connsiteY1" fmla="*/ 438459 h 772490"/>
                <a:gd name="connsiteX2" fmla="*/ 1793908 w 1793908"/>
                <a:gd name="connsiteY2" fmla="*/ 772490 h 772490"/>
                <a:gd name="connsiteX3" fmla="*/ 0 w 1793908"/>
                <a:gd name="connsiteY3" fmla="*/ 32017 h 772490"/>
                <a:gd name="connsiteX4" fmla="*/ 807417 w 1793908"/>
                <a:gd name="connsiteY4" fmla="*/ 0 h 772490"/>
                <a:gd name="connsiteX0" fmla="*/ 807417 w 1958150"/>
                <a:gd name="connsiteY0" fmla="*/ 0 h 565739"/>
                <a:gd name="connsiteX1" fmla="*/ 1737835 w 1958150"/>
                <a:gd name="connsiteY1" fmla="*/ 438459 h 565739"/>
                <a:gd name="connsiteX2" fmla="*/ 1958150 w 1958150"/>
                <a:gd name="connsiteY2" fmla="*/ 565739 h 565739"/>
                <a:gd name="connsiteX3" fmla="*/ 0 w 1958150"/>
                <a:gd name="connsiteY3" fmla="*/ 32017 h 565739"/>
                <a:gd name="connsiteX4" fmla="*/ 807417 w 1958150"/>
                <a:gd name="connsiteY4" fmla="*/ 0 h 565739"/>
                <a:gd name="connsiteX0" fmla="*/ 807417 w 1958150"/>
                <a:gd name="connsiteY0" fmla="*/ 0 h 565739"/>
                <a:gd name="connsiteX1" fmla="*/ 1864191 w 1958150"/>
                <a:gd name="connsiteY1" fmla="*/ 330725 h 565739"/>
                <a:gd name="connsiteX2" fmla="*/ 1958150 w 1958150"/>
                <a:gd name="connsiteY2" fmla="*/ 565739 h 565739"/>
                <a:gd name="connsiteX3" fmla="*/ 0 w 1958150"/>
                <a:gd name="connsiteY3" fmla="*/ 32017 h 565739"/>
                <a:gd name="connsiteX4" fmla="*/ 807417 w 1958150"/>
                <a:gd name="connsiteY4" fmla="*/ 0 h 565739"/>
                <a:gd name="connsiteX0" fmla="*/ 807417 w 1994206"/>
                <a:gd name="connsiteY0" fmla="*/ 0 h 508589"/>
                <a:gd name="connsiteX1" fmla="*/ 1864191 w 1994206"/>
                <a:gd name="connsiteY1" fmla="*/ 330725 h 508589"/>
                <a:gd name="connsiteX2" fmla="*/ 1994206 w 1994206"/>
                <a:gd name="connsiteY2" fmla="*/ 508589 h 508589"/>
                <a:gd name="connsiteX3" fmla="*/ 0 w 1994206"/>
                <a:gd name="connsiteY3" fmla="*/ 32017 h 508589"/>
                <a:gd name="connsiteX4" fmla="*/ 807417 w 1994206"/>
                <a:gd name="connsiteY4" fmla="*/ 0 h 508589"/>
                <a:gd name="connsiteX0" fmla="*/ 807417 w 2041564"/>
                <a:gd name="connsiteY0" fmla="*/ 0 h 384818"/>
                <a:gd name="connsiteX1" fmla="*/ 1864191 w 2041564"/>
                <a:gd name="connsiteY1" fmla="*/ 330725 h 384818"/>
                <a:gd name="connsiteX2" fmla="*/ 2041564 w 2041564"/>
                <a:gd name="connsiteY2" fmla="*/ 384818 h 384818"/>
                <a:gd name="connsiteX3" fmla="*/ 0 w 2041564"/>
                <a:gd name="connsiteY3" fmla="*/ 32017 h 384818"/>
                <a:gd name="connsiteX4" fmla="*/ 807417 w 2041564"/>
                <a:gd name="connsiteY4" fmla="*/ 0 h 384818"/>
                <a:gd name="connsiteX0" fmla="*/ 741872 w 2041564"/>
                <a:gd name="connsiteY0" fmla="*/ 28039 h 352801"/>
                <a:gd name="connsiteX1" fmla="*/ 1864191 w 2041564"/>
                <a:gd name="connsiteY1" fmla="*/ 298708 h 352801"/>
                <a:gd name="connsiteX2" fmla="*/ 2041564 w 2041564"/>
                <a:gd name="connsiteY2" fmla="*/ 352801 h 352801"/>
                <a:gd name="connsiteX3" fmla="*/ 0 w 2041564"/>
                <a:gd name="connsiteY3" fmla="*/ 0 h 352801"/>
                <a:gd name="connsiteX4" fmla="*/ 741872 w 2041564"/>
                <a:gd name="connsiteY4" fmla="*/ 28039 h 352801"/>
                <a:gd name="connsiteX0" fmla="*/ 825606 w 2125298"/>
                <a:gd name="connsiteY0" fmla="*/ 31698 h 356460"/>
                <a:gd name="connsiteX1" fmla="*/ 1947925 w 2125298"/>
                <a:gd name="connsiteY1" fmla="*/ 302367 h 356460"/>
                <a:gd name="connsiteX2" fmla="*/ 2125298 w 2125298"/>
                <a:gd name="connsiteY2" fmla="*/ 356460 h 356460"/>
                <a:gd name="connsiteX3" fmla="*/ 0 w 2125298"/>
                <a:gd name="connsiteY3" fmla="*/ 0 h 356460"/>
                <a:gd name="connsiteX4" fmla="*/ 825606 w 2125298"/>
                <a:gd name="connsiteY4" fmla="*/ 31698 h 356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5298" h="356460">
                  <a:moveTo>
                    <a:pt x="825606" y="31698"/>
                  </a:moveTo>
                  <a:cubicBezTo>
                    <a:pt x="1345439" y="210788"/>
                    <a:pt x="1510316" y="353386"/>
                    <a:pt x="1947925" y="302367"/>
                  </a:cubicBezTo>
                  <a:lnTo>
                    <a:pt x="2125298" y="356460"/>
                  </a:lnTo>
                  <a:lnTo>
                    <a:pt x="0" y="0"/>
                  </a:lnTo>
                  <a:lnTo>
                    <a:pt x="825606" y="31698"/>
                  </a:lnTo>
                  <a:close/>
                </a:path>
              </a:pathLst>
            </a:cu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r>
                <a:rPr lang="en-US" altLang="zh-CN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CONTENTS</a:t>
              </a:r>
              <a:endParaRPr lang="zh-CN" altLang="en-US" spc="3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F656D36-B3C4-478F-BA03-63D452EEB7F2}"/>
              </a:ext>
            </a:extLst>
          </p:cNvPr>
          <p:cNvGrpSpPr/>
          <p:nvPr/>
        </p:nvGrpSpPr>
        <p:grpSpPr>
          <a:xfrm>
            <a:off x="5371395" y="1095126"/>
            <a:ext cx="4386956" cy="889873"/>
            <a:chOff x="5371395" y="1095126"/>
            <a:chExt cx="4386956" cy="889873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206C48D0-1A9B-4B44-8179-832719820A4B}"/>
                </a:ext>
              </a:extLst>
            </p:cNvPr>
            <p:cNvGrpSpPr/>
            <p:nvPr/>
          </p:nvGrpSpPr>
          <p:grpSpPr>
            <a:xfrm>
              <a:off x="5371395" y="1095126"/>
              <a:ext cx="4386956" cy="889873"/>
              <a:chOff x="5117432" y="1095126"/>
              <a:chExt cx="4386956" cy="889873"/>
            </a:xfrm>
          </p:grpSpPr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06A60A0D-44E5-4E40-A256-8B0F60240A26}"/>
                  </a:ext>
                </a:extLst>
              </p:cNvPr>
              <p:cNvSpPr/>
              <p:nvPr/>
            </p:nvSpPr>
            <p:spPr>
              <a:xfrm>
                <a:off x="5117432" y="1203199"/>
                <a:ext cx="4386956" cy="781800"/>
              </a:xfrm>
              <a:prstGeom prst="roundRect">
                <a:avLst/>
              </a:prstGeom>
              <a:pattFill prst="wd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A40927E8-0C2D-4039-93CB-6C0CBFD4858C}"/>
                  </a:ext>
                </a:extLst>
              </p:cNvPr>
              <p:cNvSpPr/>
              <p:nvPr/>
            </p:nvSpPr>
            <p:spPr>
              <a:xfrm>
                <a:off x="5117432" y="1095126"/>
                <a:ext cx="4386956" cy="78180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E7250B4-BAA3-4795-82A4-5BAA5747C8C6}"/>
                </a:ext>
              </a:extLst>
            </p:cNvPr>
            <p:cNvSpPr txBox="1"/>
            <p:nvPr/>
          </p:nvSpPr>
          <p:spPr>
            <a:xfrm>
              <a:off x="5623778" y="1222163"/>
              <a:ext cx="38821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01 </a:t>
              </a:r>
              <a:r>
                <a:rPr lang="zh-CN" altLang="en-US" sz="2800" spc="-15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+mn-ea"/>
                </a:rPr>
                <a:t>点击此处添加标题</a:t>
              </a:r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</a:t>
              </a:r>
              <a:endPara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3B4E803-C6BF-4F55-B0F4-75760093DE3D}"/>
              </a:ext>
            </a:extLst>
          </p:cNvPr>
          <p:cNvGrpSpPr/>
          <p:nvPr/>
        </p:nvGrpSpPr>
        <p:grpSpPr>
          <a:xfrm>
            <a:off x="5371395" y="2318393"/>
            <a:ext cx="4386956" cy="889873"/>
            <a:chOff x="5371395" y="2351206"/>
            <a:chExt cx="4386956" cy="889873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DB0BD17-C4F6-44F2-AB58-855114B87177}"/>
                </a:ext>
              </a:extLst>
            </p:cNvPr>
            <p:cNvGrpSpPr/>
            <p:nvPr/>
          </p:nvGrpSpPr>
          <p:grpSpPr>
            <a:xfrm>
              <a:off x="5371395" y="2351206"/>
              <a:ext cx="4386956" cy="889873"/>
              <a:chOff x="5117432" y="1095126"/>
              <a:chExt cx="4386956" cy="889873"/>
            </a:xfrm>
          </p:grpSpPr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783E3A94-9D70-47F7-8CB6-2F6E5E7C112C}"/>
                  </a:ext>
                </a:extLst>
              </p:cNvPr>
              <p:cNvSpPr/>
              <p:nvPr/>
            </p:nvSpPr>
            <p:spPr>
              <a:xfrm>
                <a:off x="5117432" y="1203199"/>
                <a:ext cx="4386956" cy="781800"/>
              </a:xfrm>
              <a:prstGeom prst="roundRect">
                <a:avLst/>
              </a:prstGeom>
              <a:pattFill prst="wd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7F748B82-E719-40AF-9B46-3981A6A71E18}"/>
                  </a:ext>
                </a:extLst>
              </p:cNvPr>
              <p:cNvSpPr/>
              <p:nvPr/>
            </p:nvSpPr>
            <p:spPr>
              <a:xfrm>
                <a:off x="5117432" y="1095126"/>
                <a:ext cx="4386956" cy="78180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1BCA349-02CA-4BFF-B829-9C822C3E82D6}"/>
                </a:ext>
              </a:extLst>
            </p:cNvPr>
            <p:cNvSpPr txBox="1"/>
            <p:nvPr/>
          </p:nvSpPr>
          <p:spPr>
            <a:xfrm>
              <a:off x="5623778" y="2478243"/>
              <a:ext cx="38821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02 </a:t>
              </a:r>
              <a:r>
                <a:rPr lang="zh-CN" altLang="en-US" sz="2800" spc="-15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+mn-ea"/>
                </a:rPr>
                <a:t>点击此处添加标题</a:t>
              </a:r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</a:t>
              </a:r>
              <a:endPara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81EE2A0-32BE-4EC1-A3A2-6A90B0AC1AD4}"/>
              </a:ext>
            </a:extLst>
          </p:cNvPr>
          <p:cNvGrpSpPr/>
          <p:nvPr/>
        </p:nvGrpSpPr>
        <p:grpSpPr>
          <a:xfrm>
            <a:off x="5371395" y="3541660"/>
            <a:ext cx="4386956" cy="889873"/>
            <a:chOff x="5371395" y="3667020"/>
            <a:chExt cx="4386956" cy="889873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D639D957-005B-44DF-8194-A20DF00D0DEF}"/>
                </a:ext>
              </a:extLst>
            </p:cNvPr>
            <p:cNvGrpSpPr/>
            <p:nvPr/>
          </p:nvGrpSpPr>
          <p:grpSpPr>
            <a:xfrm>
              <a:off x="5371395" y="3667020"/>
              <a:ext cx="4386956" cy="889873"/>
              <a:chOff x="5117432" y="1095126"/>
              <a:chExt cx="4386956" cy="889873"/>
            </a:xfrm>
          </p:grpSpPr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AE3F83AB-F8F6-4568-A0C9-AD8EF8961C87}"/>
                  </a:ext>
                </a:extLst>
              </p:cNvPr>
              <p:cNvSpPr/>
              <p:nvPr/>
            </p:nvSpPr>
            <p:spPr>
              <a:xfrm>
                <a:off x="5117432" y="1203199"/>
                <a:ext cx="4386956" cy="781800"/>
              </a:xfrm>
              <a:prstGeom prst="roundRect">
                <a:avLst/>
              </a:prstGeom>
              <a:pattFill prst="wd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6A975151-552C-4438-9FC3-AC54B38C164E}"/>
                  </a:ext>
                </a:extLst>
              </p:cNvPr>
              <p:cNvSpPr/>
              <p:nvPr/>
            </p:nvSpPr>
            <p:spPr>
              <a:xfrm>
                <a:off x="5117432" y="1095126"/>
                <a:ext cx="4386956" cy="78180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FB52D2C-1417-4098-B574-C08EC21240B4}"/>
                </a:ext>
              </a:extLst>
            </p:cNvPr>
            <p:cNvSpPr txBox="1"/>
            <p:nvPr/>
          </p:nvSpPr>
          <p:spPr>
            <a:xfrm>
              <a:off x="5623778" y="3794057"/>
              <a:ext cx="38821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03 </a:t>
              </a:r>
              <a:r>
                <a:rPr lang="zh-CN" altLang="en-US" sz="2800" spc="-15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+mn-ea"/>
                </a:rPr>
                <a:t>点击此处添加标题</a:t>
              </a:r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</a:t>
              </a:r>
              <a:endPara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8E973C4-8DE5-4661-98E5-65729A3BEF69}"/>
              </a:ext>
            </a:extLst>
          </p:cNvPr>
          <p:cNvGrpSpPr/>
          <p:nvPr/>
        </p:nvGrpSpPr>
        <p:grpSpPr>
          <a:xfrm>
            <a:off x="5371395" y="4764928"/>
            <a:ext cx="4386956" cy="889873"/>
            <a:chOff x="5371395" y="4764928"/>
            <a:chExt cx="4386956" cy="889873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65881C4-A4C1-4324-A08B-3BA4C8881540}"/>
                </a:ext>
              </a:extLst>
            </p:cNvPr>
            <p:cNvGrpSpPr/>
            <p:nvPr/>
          </p:nvGrpSpPr>
          <p:grpSpPr>
            <a:xfrm>
              <a:off x="5371395" y="4764928"/>
              <a:ext cx="4386956" cy="889873"/>
              <a:chOff x="5117432" y="1095126"/>
              <a:chExt cx="4386956" cy="889873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E04F6BB3-CA35-42D7-9D1F-093BFD10706C}"/>
                  </a:ext>
                </a:extLst>
              </p:cNvPr>
              <p:cNvSpPr/>
              <p:nvPr/>
            </p:nvSpPr>
            <p:spPr>
              <a:xfrm>
                <a:off x="5117432" y="1203199"/>
                <a:ext cx="4386956" cy="781800"/>
              </a:xfrm>
              <a:prstGeom prst="roundRect">
                <a:avLst/>
              </a:prstGeom>
              <a:pattFill prst="wd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868466C6-8669-48C8-992E-2F6FDAFBD80F}"/>
                  </a:ext>
                </a:extLst>
              </p:cNvPr>
              <p:cNvSpPr/>
              <p:nvPr/>
            </p:nvSpPr>
            <p:spPr>
              <a:xfrm>
                <a:off x="5117432" y="1095126"/>
                <a:ext cx="4386956" cy="78180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2B7F506-6053-4027-9A53-AA7072233131}"/>
                </a:ext>
              </a:extLst>
            </p:cNvPr>
            <p:cNvSpPr txBox="1"/>
            <p:nvPr/>
          </p:nvSpPr>
          <p:spPr>
            <a:xfrm>
              <a:off x="5623778" y="4891965"/>
              <a:ext cx="38821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04 </a:t>
              </a:r>
              <a:r>
                <a:rPr lang="zh-CN" altLang="en-US" sz="2800" spc="-15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+mn-ea"/>
                </a:rPr>
                <a:t>点击此处添加标题</a:t>
              </a:r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</a:t>
              </a:r>
              <a:endPara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5923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F7F4F46-16A1-4D29-9EB1-86F127B33F1F}"/>
              </a:ext>
            </a:extLst>
          </p:cNvPr>
          <p:cNvGrpSpPr/>
          <p:nvPr/>
        </p:nvGrpSpPr>
        <p:grpSpPr>
          <a:xfrm>
            <a:off x="2759241" y="583531"/>
            <a:ext cx="6673518" cy="5690938"/>
            <a:chOff x="2695072" y="645695"/>
            <a:chExt cx="6673518" cy="569093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296B2F2-6634-433A-922D-F89CA676F4CF}"/>
                </a:ext>
              </a:extLst>
            </p:cNvPr>
            <p:cNvSpPr/>
            <p:nvPr/>
          </p:nvSpPr>
          <p:spPr>
            <a:xfrm>
              <a:off x="2695072" y="645695"/>
              <a:ext cx="6673517" cy="5690938"/>
            </a:xfrm>
            <a:prstGeom prst="rect">
              <a:avLst/>
            </a:prstGeom>
            <a:pattFill prst="wd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E898517-89BC-4672-BA78-E3F9917ACAA2}"/>
                </a:ext>
              </a:extLst>
            </p:cNvPr>
            <p:cNvSpPr/>
            <p:nvPr/>
          </p:nvSpPr>
          <p:spPr>
            <a:xfrm>
              <a:off x="2823411" y="645695"/>
              <a:ext cx="6545179" cy="5566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3E48A8A-DB1A-4312-BD2A-6432300462B4}"/>
              </a:ext>
            </a:extLst>
          </p:cNvPr>
          <p:cNvCxnSpPr>
            <a:cxnSpLocks/>
          </p:cNvCxnSpPr>
          <p:nvPr/>
        </p:nvCxnSpPr>
        <p:spPr>
          <a:xfrm>
            <a:off x="2759241" y="583531"/>
            <a:ext cx="6673517" cy="556661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5B3B32B-302A-4D54-A8DA-A72029E7062C}"/>
              </a:ext>
            </a:extLst>
          </p:cNvPr>
          <p:cNvCxnSpPr>
            <a:cxnSpLocks/>
          </p:cNvCxnSpPr>
          <p:nvPr/>
        </p:nvCxnSpPr>
        <p:spPr>
          <a:xfrm>
            <a:off x="2887579" y="3396916"/>
            <a:ext cx="6545179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B1F09F3-AD3F-48F6-9A46-DE188CF26015}"/>
              </a:ext>
            </a:extLst>
          </p:cNvPr>
          <p:cNvCxnSpPr>
            <a:cxnSpLocks/>
          </p:cNvCxnSpPr>
          <p:nvPr/>
        </p:nvCxnSpPr>
        <p:spPr>
          <a:xfrm flipH="1">
            <a:off x="2759241" y="583531"/>
            <a:ext cx="6673518" cy="569093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2C683A3-10CE-4DA7-9514-89D0E7CB23B8}"/>
              </a:ext>
            </a:extLst>
          </p:cNvPr>
          <p:cNvCxnSpPr>
            <a:cxnSpLocks/>
          </p:cNvCxnSpPr>
          <p:nvPr/>
        </p:nvCxnSpPr>
        <p:spPr>
          <a:xfrm>
            <a:off x="6128086" y="583531"/>
            <a:ext cx="0" cy="556661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F42E6B0-7AFA-41E7-9F8B-5B0B440FB316}"/>
              </a:ext>
            </a:extLst>
          </p:cNvPr>
          <p:cNvGrpSpPr/>
          <p:nvPr/>
        </p:nvGrpSpPr>
        <p:grpSpPr>
          <a:xfrm>
            <a:off x="4748464" y="687829"/>
            <a:ext cx="2791328" cy="5434216"/>
            <a:chOff x="4748464" y="687829"/>
            <a:chExt cx="2791328" cy="543421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C9C4D22-3453-4F08-8EC3-B5031F559CBD}"/>
                </a:ext>
              </a:extLst>
            </p:cNvPr>
            <p:cNvSpPr txBox="1"/>
            <p:nvPr/>
          </p:nvSpPr>
          <p:spPr>
            <a:xfrm>
              <a:off x="4844719" y="687829"/>
              <a:ext cx="2695073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400">
                  <a:solidFill>
                    <a:schemeClr val="bg1">
                      <a:lumMod val="85000"/>
                    </a:schemeClr>
                  </a:solidFill>
                </a:rPr>
                <a:t>1</a:t>
              </a:r>
              <a:endParaRPr lang="zh-CN" altLang="en-US" sz="3440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5B19A02-DE35-44CA-BF6F-EE3F02BADDB6}"/>
                </a:ext>
              </a:extLst>
            </p:cNvPr>
            <p:cNvSpPr txBox="1"/>
            <p:nvPr/>
          </p:nvSpPr>
          <p:spPr>
            <a:xfrm>
              <a:off x="4748464" y="735955"/>
              <a:ext cx="2695073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400"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pattFill prst="wdUpDiag">
                    <a:fgClr>
                      <a:schemeClr val="tx1">
                        <a:lumMod val="50000"/>
                        <a:lumOff val="50000"/>
                      </a:schemeClr>
                    </a:fgClr>
                    <a:bgClr>
                      <a:schemeClr val="bg1"/>
                    </a:bgClr>
                  </a:pattFill>
                </a:rPr>
                <a:t>1</a:t>
              </a:r>
              <a:endParaRPr lang="zh-CN" altLang="en-US" sz="3440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pattFill prst="wdUpDiag">
                  <a:fgClr>
                    <a:schemeClr val="tx1">
                      <a:lumMod val="50000"/>
                      <a:lumOff val="50000"/>
                    </a:schemeClr>
                  </a:fgClr>
                  <a:bgClr>
                    <a:schemeClr val="bg1"/>
                  </a:bgClr>
                </a:pattFill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06BB605F-395C-4C55-B5D9-6AD17629B396}"/>
              </a:ext>
            </a:extLst>
          </p:cNvPr>
          <p:cNvSpPr txBox="1"/>
          <p:nvPr/>
        </p:nvSpPr>
        <p:spPr>
          <a:xfrm>
            <a:off x="4535729" y="5308485"/>
            <a:ext cx="312054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点击此处添加标题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3CDAB8D5-982D-4860-8E55-17E626EF36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981" b="40275"/>
          <a:stretch/>
        </p:blipFill>
        <p:spPr>
          <a:xfrm rot="991089" flipH="1">
            <a:off x="3190619" y="4592885"/>
            <a:ext cx="1447317" cy="100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220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0A590C6-93A5-44DF-A638-7B245927A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0086">
            <a:off x="1417350" y="1400671"/>
            <a:ext cx="1655399" cy="167007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AB4C28F-A4AB-4CD9-8C02-B3ABCE2FA1CA}"/>
              </a:ext>
            </a:extLst>
          </p:cNvPr>
          <p:cNvSpPr/>
          <p:nvPr/>
        </p:nvSpPr>
        <p:spPr>
          <a:xfrm>
            <a:off x="225907" y="214534"/>
            <a:ext cx="4038285" cy="58477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01 </a:t>
            </a:r>
            <a:r>
              <a:rPr lang="zh-CN" altLang="en-US" sz="3200" spc="-1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+mn-ea"/>
              </a:rPr>
              <a:t>点击此处添加标题</a:t>
            </a:r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423C1F-FC9C-49E3-B528-786E51D9E879}"/>
              </a:ext>
            </a:extLst>
          </p:cNvPr>
          <p:cNvSpPr/>
          <p:nvPr/>
        </p:nvSpPr>
        <p:spPr>
          <a:xfrm flipH="1">
            <a:off x="0" y="799309"/>
            <a:ext cx="12448674" cy="709788"/>
          </a:xfrm>
          <a:custGeom>
            <a:avLst/>
            <a:gdLst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0 w 12448674"/>
              <a:gd name="connsiteY10" fmla="*/ 17974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91440 w 12448674"/>
              <a:gd name="connsiteY10" fmla="*/ 27118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8674" h="709788">
                <a:moveTo>
                  <a:pt x="0" y="179748"/>
                </a:moveTo>
                <a:cubicBezTo>
                  <a:pt x="402389" y="425727"/>
                  <a:pt x="804779" y="671707"/>
                  <a:pt x="1331495" y="677054"/>
                </a:cubicBezTo>
                <a:cubicBezTo>
                  <a:pt x="1858211" y="682402"/>
                  <a:pt x="2593474" y="206486"/>
                  <a:pt x="3160295" y="211833"/>
                </a:cubicBezTo>
                <a:cubicBezTo>
                  <a:pt x="3727116" y="217180"/>
                  <a:pt x="4189663" y="730528"/>
                  <a:pt x="4732421" y="709138"/>
                </a:cubicBezTo>
                <a:cubicBezTo>
                  <a:pt x="5275179" y="687749"/>
                  <a:pt x="5900821" y="94191"/>
                  <a:pt x="6416842" y="83496"/>
                </a:cubicBezTo>
                <a:cubicBezTo>
                  <a:pt x="6932863" y="72801"/>
                  <a:pt x="7168147" y="508613"/>
                  <a:pt x="7828548" y="644970"/>
                </a:cubicBezTo>
                <a:cubicBezTo>
                  <a:pt x="8488949" y="781327"/>
                  <a:pt x="8871284" y="623580"/>
                  <a:pt x="9320463" y="516633"/>
                </a:cubicBezTo>
                <a:cubicBezTo>
                  <a:pt x="9769642" y="409686"/>
                  <a:pt x="10106526" y="40717"/>
                  <a:pt x="10523621" y="3285"/>
                </a:cubicBezTo>
                <a:cubicBezTo>
                  <a:pt x="10940716" y="-34147"/>
                  <a:pt x="11502190" y="259959"/>
                  <a:pt x="11823032" y="292043"/>
                </a:cubicBezTo>
                <a:cubicBezTo>
                  <a:pt x="12143874" y="324127"/>
                  <a:pt x="12448674" y="195790"/>
                  <a:pt x="12448674" y="19579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5DB568-6957-443D-9064-2AD6302D15D4}"/>
              </a:ext>
            </a:extLst>
          </p:cNvPr>
          <p:cNvSpPr txBox="1"/>
          <p:nvPr/>
        </p:nvSpPr>
        <p:spPr>
          <a:xfrm>
            <a:off x="3095894" y="1787149"/>
            <a:ext cx="444389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517967B-3DE0-4F24-93D6-23BB8C1F23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0086">
            <a:off x="1417350" y="2847239"/>
            <a:ext cx="1655399" cy="1670075"/>
          </a:xfrm>
          <a:prstGeom prst="rect">
            <a:avLst/>
          </a:prstGeom>
        </p:spPr>
      </p:pic>
      <p:sp>
        <p:nvSpPr>
          <p:cNvPr id="15" name="TextBox 12">
            <a:extLst>
              <a:ext uri="{FF2B5EF4-FFF2-40B4-BE49-F238E27FC236}">
                <a16:creationId xmlns:a16="http://schemas.microsoft.com/office/drawing/2014/main" id="{20AA389D-49D5-4B78-96FB-7FDF2324B580}"/>
              </a:ext>
            </a:extLst>
          </p:cNvPr>
          <p:cNvSpPr txBox="1"/>
          <p:nvPr/>
        </p:nvSpPr>
        <p:spPr>
          <a:xfrm>
            <a:off x="3095894" y="3233717"/>
            <a:ext cx="444389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4ACCB31-8E63-4624-AA1D-870D12008F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0086">
            <a:off x="1417350" y="4234271"/>
            <a:ext cx="1655399" cy="1670075"/>
          </a:xfrm>
          <a:prstGeom prst="rect">
            <a:avLst/>
          </a:prstGeom>
        </p:spPr>
      </p:pic>
      <p:sp>
        <p:nvSpPr>
          <p:cNvPr id="17" name="TextBox 12">
            <a:extLst>
              <a:ext uri="{FF2B5EF4-FFF2-40B4-BE49-F238E27FC236}">
                <a16:creationId xmlns:a16="http://schemas.microsoft.com/office/drawing/2014/main" id="{FB5C4D49-B7E6-4488-BF52-F157EB6ABE00}"/>
              </a:ext>
            </a:extLst>
          </p:cNvPr>
          <p:cNvSpPr txBox="1"/>
          <p:nvPr/>
        </p:nvSpPr>
        <p:spPr>
          <a:xfrm>
            <a:off x="3095894" y="4620749"/>
            <a:ext cx="444389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198C315-3B95-45D3-A998-4C09C4F3AFA9}"/>
              </a:ext>
            </a:extLst>
          </p:cNvPr>
          <p:cNvSpPr/>
          <p:nvPr/>
        </p:nvSpPr>
        <p:spPr>
          <a:xfrm>
            <a:off x="7972926" y="2314876"/>
            <a:ext cx="3336758" cy="2798970"/>
          </a:xfrm>
          <a:custGeom>
            <a:avLst/>
            <a:gdLst>
              <a:gd name="connsiteX0" fmla="*/ 1427747 w 3932294"/>
              <a:gd name="connsiteY0" fmla="*/ 2438400 h 2823410"/>
              <a:gd name="connsiteX1" fmla="*/ 994610 w 3932294"/>
              <a:gd name="connsiteY1" fmla="*/ 2374231 h 2823410"/>
              <a:gd name="connsiteX2" fmla="*/ 930442 w 3932294"/>
              <a:gd name="connsiteY2" fmla="*/ 2310063 h 2823410"/>
              <a:gd name="connsiteX3" fmla="*/ 898357 w 3932294"/>
              <a:gd name="connsiteY3" fmla="*/ 2229852 h 2823410"/>
              <a:gd name="connsiteX4" fmla="*/ 866273 w 3932294"/>
              <a:gd name="connsiteY4" fmla="*/ 2181726 h 2823410"/>
              <a:gd name="connsiteX5" fmla="*/ 834189 w 3932294"/>
              <a:gd name="connsiteY5" fmla="*/ 2117557 h 2823410"/>
              <a:gd name="connsiteX6" fmla="*/ 818147 w 3932294"/>
              <a:gd name="connsiteY6" fmla="*/ 1973179 h 2823410"/>
              <a:gd name="connsiteX7" fmla="*/ 834189 w 3932294"/>
              <a:gd name="connsiteY7" fmla="*/ 1122947 h 2823410"/>
              <a:gd name="connsiteX8" fmla="*/ 850231 w 3932294"/>
              <a:gd name="connsiteY8" fmla="*/ 1058779 h 2823410"/>
              <a:gd name="connsiteX9" fmla="*/ 898357 w 3932294"/>
              <a:gd name="connsiteY9" fmla="*/ 962526 h 2823410"/>
              <a:gd name="connsiteX10" fmla="*/ 946484 w 3932294"/>
              <a:gd name="connsiteY10" fmla="*/ 930442 h 2823410"/>
              <a:gd name="connsiteX11" fmla="*/ 994610 w 3932294"/>
              <a:gd name="connsiteY11" fmla="*/ 882315 h 2823410"/>
              <a:gd name="connsiteX12" fmla="*/ 1187115 w 3932294"/>
              <a:gd name="connsiteY12" fmla="*/ 786063 h 2823410"/>
              <a:gd name="connsiteX13" fmla="*/ 1299410 w 3932294"/>
              <a:gd name="connsiteY13" fmla="*/ 770021 h 2823410"/>
              <a:gd name="connsiteX14" fmla="*/ 2374231 w 3932294"/>
              <a:gd name="connsiteY14" fmla="*/ 770021 h 2823410"/>
              <a:gd name="connsiteX15" fmla="*/ 2518610 w 3932294"/>
              <a:gd name="connsiteY15" fmla="*/ 818147 h 2823410"/>
              <a:gd name="connsiteX16" fmla="*/ 2646947 w 3932294"/>
              <a:gd name="connsiteY16" fmla="*/ 914400 h 2823410"/>
              <a:gd name="connsiteX17" fmla="*/ 2823410 w 3932294"/>
              <a:gd name="connsiteY17" fmla="*/ 1026694 h 2823410"/>
              <a:gd name="connsiteX18" fmla="*/ 2903621 w 3932294"/>
              <a:gd name="connsiteY18" fmla="*/ 1090863 h 2823410"/>
              <a:gd name="connsiteX19" fmla="*/ 3080084 w 3932294"/>
              <a:gd name="connsiteY19" fmla="*/ 1235242 h 2823410"/>
              <a:gd name="connsiteX20" fmla="*/ 3176336 w 3932294"/>
              <a:gd name="connsiteY20" fmla="*/ 1395663 h 2823410"/>
              <a:gd name="connsiteX21" fmla="*/ 3272589 w 3932294"/>
              <a:gd name="connsiteY21" fmla="*/ 1524000 h 2823410"/>
              <a:gd name="connsiteX22" fmla="*/ 3304673 w 3932294"/>
              <a:gd name="connsiteY22" fmla="*/ 1620252 h 2823410"/>
              <a:gd name="connsiteX23" fmla="*/ 3336757 w 3932294"/>
              <a:gd name="connsiteY23" fmla="*/ 1700463 h 2823410"/>
              <a:gd name="connsiteX24" fmla="*/ 3352800 w 3932294"/>
              <a:gd name="connsiteY24" fmla="*/ 1780673 h 2823410"/>
              <a:gd name="connsiteX25" fmla="*/ 3384884 w 3932294"/>
              <a:gd name="connsiteY25" fmla="*/ 1941094 h 2823410"/>
              <a:gd name="connsiteX26" fmla="*/ 3368842 w 3932294"/>
              <a:gd name="connsiteY26" fmla="*/ 2294021 h 2823410"/>
              <a:gd name="connsiteX27" fmla="*/ 3208421 w 3932294"/>
              <a:gd name="connsiteY27" fmla="*/ 2486526 h 2823410"/>
              <a:gd name="connsiteX28" fmla="*/ 3160294 w 3932294"/>
              <a:gd name="connsiteY28" fmla="*/ 2566736 h 2823410"/>
              <a:gd name="connsiteX29" fmla="*/ 2999873 w 3932294"/>
              <a:gd name="connsiteY29" fmla="*/ 2679031 h 2823410"/>
              <a:gd name="connsiteX30" fmla="*/ 2935705 w 3932294"/>
              <a:gd name="connsiteY30" fmla="*/ 2695073 h 2823410"/>
              <a:gd name="connsiteX31" fmla="*/ 2679031 w 3932294"/>
              <a:gd name="connsiteY31" fmla="*/ 2775284 h 2823410"/>
              <a:gd name="connsiteX32" fmla="*/ 2486526 w 3932294"/>
              <a:gd name="connsiteY32" fmla="*/ 2807368 h 2823410"/>
              <a:gd name="connsiteX33" fmla="*/ 2406315 w 3932294"/>
              <a:gd name="connsiteY33" fmla="*/ 2823410 h 2823410"/>
              <a:gd name="connsiteX34" fmla="*/ 1459831 w 3932294"/>
              <a:gd name="connsiteY34" fmla="*/ 2791326 h 2823410"/>
              <a:gd name="connsiteX35" fmla="*/ 1379621 w 3932294"/>
              <a:gd name="connsiteY35" fmla="*/ 2775284 h 2823410"/>
              <a:gd name="connsiteX36" fmla="*/ 1299410 w 3932294"/>
              <a:gd name="connsiteY36" fmla="*/ 2743200 h 2823410"/>
              <a:gd name="connsiteX37" fmla="*/ 1251284 w 3932294"/>
              <a:gd name="connsiteY37" fmla="*/ 2727157 h 2823410"/>
              <a:gd name="connsiteX38" fmla="*/ 1171073 w 3932294"/>
              <a:gd name="connsiteY38" fmla="*/ 2679031 h 2823410"/>
              <a:gd name="connsiteX39" fmla="*/ 1122947 w 3932294"/>
              <a:gd name="connsiteY39" fmla="*/ 2582779 h 2823410"/>
              <a:gd name="connsiteX40" fmla="*/ 1074821 w 3932294"/>
              <a:gd name="connsiteY40" fmla="*/ 2534652 h 2823410"/>
              <a:gd name="connsiteX41" fmla="*/ 1042736 w 3932294"/>
              <a:gd name="connsiteY41" fmla="*/ 2438400 h 2823410"/>
              <a:gd name="connsiteX42" fmla="*/ 1026694 w 3932294"/>
              <a:gd name="connsiteY42" fmla="*/ 2358189 h 2823410"/>
              <a:gd name="connsiteX43" fmla="*/ 978568 w 3932294"/>
              <a:gd name="connsiteY43" fmla="*/ 2326105 h 2823410"/>
              <a:gd name="connsiteX44" fmla="*/ 930442 w 3932294"/>
              <a:gd name="connsiteY44" fmla="*/ 2181726 h 2823410"/>
              <a:gd name="connsiteX45" fmla="*/ 866273 w 3932294"/>
              <a:gd name="connsiteY45" fmla="*/ 2053389 h 2823410"/>
              <a:gd name="connsiteX46" fmla="*/ 882315 w 3932294"/>
              <a:gd name="connsiteY46" fmla="*/ 1219200 h 2823410"/>
              <a:gd name="connsiteX47" fmla="*/ 898357 w 3932294"/>
              <a:gd name="connsiteY47" fmla="*/ 1155031 h 2823410"/>
              <a:gd name="connsiteX48" fmla="*/ 930442 w 3932294"/>
              <a:gd name="connsiteY48" fmla="*/ 994610 h 2823410"/>
              <a:gd name="connsiteX49" fmla="*/ 946484 w 3932294"/>
              <a:gd name="connsiteY49" fmla="*/ 946484 h 2823410"/>
              <a:gd name="connsiteX50" fmla="*/ 994610 w 3932294"/>
              <a:gd name="connsiteY50" fmla="*/ 898357 h 2823410"/>
              <a:gd name="connsiteX51" fmla="*/ 1026694 w 3932294"/>
              <a:gd name="connsiteY51" fmla="*/ 834189 h 2823410"/>
              <a:gd name="connsiteX52" fmla="*/ 1090863 w 3932294"/>
              <a:gd name="connsiteY52" fmla="*/ 818147 h 2823410"/>
              <a:gd name="connsiteX53" fmla="*/ 1379621 w 3932294"/>
              <a:gd name="connsiteY53" fmla="*/ 770021 h 2823410"/>
              <a:gd name="connsiteX54" fmla="*/ 2534652 w 3932294"/>
              <a:gd name="connsiteY54" fmla="*/ 818147 h 2823410"/>
              <a:gd name="connsiteX55" fmla="*/ 2679031 w 3932294"/>
              <a:gd name="connsiteY55" fmla="*/ 898357 h 2823410"/>
              <a:gd name="connsiteX56" fmla="*/ 2759242 w 3932294"/>
              <a:gd name="connsiteY56" fmla="*/ 946484 h 2823410"/>
              <a:gd name="connsiteX57" fmla="*/ 2807368 w 3932294"/>
              <a:gd name="connsiteY57" fmla="*/ 962526 h 2823410"/>
              <a:gd name="connsiteX58" fmla="*/ 3015915 w 3932294"/>
              <a:gd name="connsiteY58" fmla="*/ 1090863 h 2823410"/>
              <a:gd name="connsiteX59" fmla="*/ 3064042 w 3932294"/>
              <a:gd name="connsiteY59" fmla="*/ 1106905 h 2823410"/>
              <a:gd name="connsiteX60" fmla="*/ 3160294 w 3932294"/>
              <a:gd name="connsiteY60" fmla="*/ 1203157 h 2823410"/>
              <a:gd name="connsiteX61" fmla="*/ 3192379 w 3932294"/>
              <a:gd name="connsiteY61" fmla="*/ 1251284 h 2823410"/>
              <a:gd name="connsiteX62" fmla="*/ 3304673 w 3932294"/>
              <a:gd name="connsiteY62" fmla="*/ 1363579 h 2823410"/>
              <a:gd name="connsiteX63" fmla="*/ 3320715 w 3932294"/>
              <a:gd name="connsiteY63" fmla="*/ 1411705 h 2823410"/>
              <a:gd name="connsiteX64" fmla="*/ 3352800 w 3932294"/>
              <a:gd name="connsiteY64" fmla="*/ 1443789 h 2823410"/>
              <a:gd name="connsiteX65" fmla="*/ 3368842 w 3932294"/>
              <a:gd name="connsiteY65" fmla="*/ 1524000 h 2823410"/>
              <a:gd name="connsiteX66" fmla="*/ 3320715 w 3932294"/>
              <a:gd name="connsiteY66" fmla="*/ 1716505 h 2823410"/>
              <a:gd name="connsiteX67" fmla="*/ 3256547 w 3932294"/>
              <a:gd name="connsiteY67" fmla="*/ 1780673 h 2823410"/>
              <a:gd name="connsiteX68" fmla="*/ 2983831 w 3932294"/>
              <a:gd name="connsiteY68" fmla="*/ 2053389 h 2823410"/>
              <a:gd name="connsiteX69" fmla="*/ 2839452 w 3932294"/>
              <a:gd name="connsiteY69" fmla="*/ 2181726 h 2823410"/>
              <a:gd name="connsiteX70" fmla="*/ 2791326 w 3932294"/>
              <a:gd name="connsiteY70" fmla="*/ 2197768 h 2823410"/>
              <a:gd name="connsiteX71" fmla="*/ 2679031 w 3932294"/>
              <a:gd name="connsiteY71" fmla="*/ 2277979 h 2823410"/>
              <a:gd name="connsiteX72" fmla="*/ 2582779 w 3932294"/>
              <a:gd name="connsiteY72" fmla="*/ 2342147 h 2823410"/>
              <a:gd name="connsiteX73" fmla="*/ 2518610 w 3932294"/>
              <a:gd name="connsiteY73" fmla="*/ 2390273 h 2823410"/>
              <a:gd name="connsiteX74" fmla="*/ 2438400 w 3932294"/>
              <a:gd name="connsiteY74" fmla="*/ 2438400 h 2823410"/>
              <a:gd name="connsiteX75" fmla="*/ 2245894 w 3932294"/>
              <a:gd name="connsiteY75" fmla="*/ 2550694 h 2823410"/>
              <a:gd name="connsiteX76" fmla="*/ 2133600 w 3932294"/>
              <a:gd name="connsiteY76" fmla="*/ 2598821 h 2823410"/>
              <a:gd name="connsiteX77" fmla="*/ 2021305 w 3932294"/>
              <a:gd name="connsiteY77" fmla="*/ 2614863 h 2823410"/>
              <a:gd name="connsiteX78" fmla="*/ 1925052 w 3932294"/>
              <a:gd name="connsiteY78" fmla="*/ 2646947 h 2823410"/>
              <a:gd name="connsiteX79" fmla="*/ 1812757 w 3932294"/>
              <a:gd name="connsiteY79" fmla="*/ 2679031 h 2823410"/>
              <a:gd name="connsiteX80" fmla="*/ 1171073 w 3932294"/>
              <a:gd name="connsiteY80" fmla="*/ 2662989 h 2823410"/>
              <a:gd name="connsiteX81" fmla="*/ 1074821 w 3932294"/>
              <a:gd name="connsiteY81" fmla="*/ 2630905 h 2823410"/>
              <a:gd name="connsiteX82" fmla="*/ 882315 w 3932294"/>
              <a:gd name="connsiteY82" fmla="*/ 2502568 h 2823410"/>
              <a:gd name="connsiteX83" fmla="*/ 786063 w 3932294"/>
              <a:gd name="connsiteY83" fmla="*/ 2422357 h 2823410"/>
              <a:gd name="connsiteX84" fmla="*/ 673768 w 3932294"/>
              <a:gd name="connsiteY84" fmla="*/ 2277979 h 2823410"/>
              <a:gd name="connsiteX85" fmla="*/ 609600 w 3932294"/>
              <a:gd name="connsiteY85" fmla="*/ 2133600 h 2823410"/>
              <a:gd name="connsiteX86" fmla="*/ 593557 w 3932294"/>
              <a:gd name="connsiteY86" fmla="*/ 2053389 h 2823410"/>
              <a:gd name="connsiteX87" fmla="*/ 561473 w 3932294"/>
              <a:gd name="connsiteY87" fmla="*/ 1941094 h 2823410"/>
              <a:gd name="connsiteX88" fmla="*/ 545431 w 3932294"/>
              <a:gd name="connsiteY88" fmla="*/ 1668379 h 2823410"/>
              <a:gd name="connsiteX89" fmla="*/ 593557 w 3932294"/>
              <a:gd name="connsiteY89" fmla="*/ 1026694 h 2823410"/>
              <a:gd name="connsiteX90" fmla="*/ 641684 w 3932294"/>
              <a:gd name="connsiteY90" fmla="*/ 978568 h 2823410"/>
              <a:gd name="connsiteX91" fmla="*/ 737936 w 3932294"/>
              <a:gd name="connsiteY91" fmla="*/ 850231 h 2823410"/>
              <a:gd name="connsiteX92" fmla="*/ 802105 w 3932294"/>
              <a:gd name="connsiteY92" fmla="*/ 802105 h 2823410"/>
              <a:gd name="connsiteX93" fmla="*/ 850231 w 3932294"/>
              <a:gd name="connsiteY93" fmla="*/ 753979 h 2823410"/>
              <a:gd name="connsiteX94" fmla="*/ 1010652 w 3932294"/>
              <a:gd name="connsiteY94" fmla="*/ 689810 h 2823410"/>
              <a:gd name="connsiteX95" fmla="*/ 1090863 w 3932294"/>
              <a:gd name="connsiteY95" fmla="*/ 657726 h 2823410"/>
              <a:gd name="connsiteX96" fmla="*/ 1203157 w 3932294"/>
              <a:gd name="connsiteY96" fmla="*/ 641684 h 2823410"/>
              <a:gd name="connsiteX97" fmla="*/ 1491915 w 3932294"/>
              <a:gd name="connsiteY97" fmla="*/ 609600 h 2823410"/>
              <a:gd name="connsiteX98" fmla="*/ 2037347 w 3932294"/>
              <a:gd name="connsiteY98" fmla="*/ 625642 h 2823410"/>
              <a:gd name="connsiteX99" fmla="*/ 2310063 w 3932294"/>
              <a:gd name="connsiteY99" fmla="*/ 753979 h 2823410"/>
              <a:gd name="connsiteX100" fmla="*/ 2358189 w 3932294"/>
              <a:gd name="connsiteY100" fmla="*/ 770021 h 2823410"/>
              <a:gd name="connsiteX101" fmla="*/ 2598821 w 3932294"/>
              <a:gd name="connsiteY101" fmla="*/ 962526 h 2823410"/>
              <a:gd name="connsiteX102" fmla="*/ 2695073 w 3932294"/>
              <a:gd name="connsiteY102" fmla="*/ 1074821 h 2823410"/>
              <a:gd name="connsiteX103" fmla="*/ 2855494 w 3932294"/>
              <a:gd name="connsiteY103" fmla="*/ 1235242 h 2823410"/>
              <a:gd name="connsiteX104" fmla="*/ 2871536 w 3932294"/>
              <a:gd name="connsiteY104" fmla="*/ 1299410 h 2823410"/>
              <a:gd name="connsiteX105" fmla="*/ 2887579 w 3932294"/>
              <a:gd name="connsiteY105" fmla="*/ 1347536 h 2823410"/>
              <a:gd name="connsiteX106" fmla="*/ 2903621 w 3932294"/>
              <a:gd name="connsiteY106" fmla="*/ 1427747 h 2823410"/>
              <a:gd name="connsiteX107" fmla="*/ 2919663 w 3932294"/>
              <a:gd name="connsiteY107" fmla="*/ 1491915 h 2823410"/>
              <a:gd name="connsiteX108" fmla="*/ 2903621 w 3932294"/>
              <a:gd name="connsiteY108" fmla="*/ 1973179 h 2823410"/>
              <a:gd name="connsiteX109" fmla="*/ 2887579 w 3932294"/>
              <a:gd name="connsiteY109" fmla="*/ 2021305 h 2823410"/>
              <a:gd name="connsiteX110" fmla="*/ 2823410 w 3932294"/>
              <a:gd name="connsiteY110" fmla="*/ 2101515 h 2823410"/>
              <a:gd name="connsiteX111" fmla="*/ 2662989 w 3932294"/>
              <a:gd name="connsiteY111" fmla="*/ 2245894 h 2823410"/>
              <a:gd name="connsiteX112" fmla="*/ 2550694 w 3932294"/>
              <a:gd name="connsiteY112" fmla="*/ 2310063 h 2823410"/>
              <a:gd name="connsiteX113" fmla="*/ 2406315 w 3932294"/>
              <a:gd name="connsiteY113" fmla="*/ 2422357 h 2823410"/>
              <a:gd name="connsiteX114" fmla="*/ 2358189 w 3932294"/>
              <a:gd name="connsiteY114" fmla="*/ 2470484 h 2823410"/>
              <a:gd name="connsiteX115" fmla="*/ 2294021 w 3932294"/>
              <a:gd name="connsiteY115" fmla="*/ 2486526 h 2823410"/>
              <a:gd name="connsiteX116" fmla="*/ 2245894 w 3932294"/>
              <a:gd name="connsiteY116" fmla="*/ 2518610 h 2823410"/>
              <a:gd name="connsiteX117" fmla="*/ 2197768 w 3932294"/>
              <a:gd name="connsiteY117" fmla="*/ 2534652 h 2823410"/>
              <a:gd name="connsiteX118" fmla="*/ 1411705 w 3932294"/>
              <a:gd name="connsiteY118" fmla="*/ 2502568 h 2823410"/>
              <a:gd name="connsiteX119" fmla="*/ 1251284 w 3932294"/>
              <a:gd name="connsiteY119" fmla="*/ 2342147 h 2823410"/>
              <a:gd name="connsiteX120" fmla="*/ 1171073 w 3932294"/>
              <a:gd name="connsiteY120" fmla="*/ 2229852 h 2823410"/>
              <a:gd name="connsiteX121" fmla="*/ 1106905 w 3932294"/>
              <a:gd name="connsiteY121" fmla="*/ 2181726 h 2823410"/>
              <a:gd name="connsiteX122" fmla="*/ 962526 w 3932294"/>
              <a:gd name="connsiteY122" fmla="*/ 1989221 h 2823410"/>
              <a:gd name="connsiteX123" fmla="*/ 930442 w 3932294"/>
              <a:gd name="connsiteY123" fmla="*/ 1909010 h 2823410"/>
              <a:gd name="connsiteX124" fmla="*/ 882315 w 3932294"/>
              <a:gd name="connsiteY124" fmla="*/ 1828800 h 2823410"/>
              <a:gd name="connsiteX125" fmla="*/ 866273 w 3932294"/>
              <a:gd name="connsiteY125" fmla="*/ 1732547 h 2823410"/>
              <a:gd name="connsiteX126" fmla="*/ 850231 w 3932294"/>
              <a:gd name="connsiteY126" fmla="*/ 1652336 h 2823410"/>
              <a:gd name="connsiteX127" fmla="*/ 866273 w 3932294"/>
              <a:gd name="connsiteY127" fmla="*/ 866273 h 2823410"/>
              <a:gd name="connsiteX128" fmla="*/ 914400 w 3932294"/>
              <a:gd name="connsiteY128" fmla="*/ 818147 h 2823410"/>
              <a:gd name="connsiteX129" fmla="*/ 1026694 w 3932294"/>
              <a:gd name="connsiteY129" fmla="*/ 705852 h 2823410"/>
              <a:gd name="connsiteX130" fmla="*/ 1074821 w 3932294"/>
              <a:gd name="connsiteY130" fmla="*/ 689810 h 2823410"/>
              <a:gd name="connsiteX131" fmla="*/ 1251284 w 3932294"/>
              <a:gd name="connsiteY131" fmla="*/ 609600 h 2823410"/>
              <a:gd name="connsiteX132" fmla="*/ 1491915 w 3932294"/>
              <a:gd name="connsiteY132" fmla="*/ 545431 h 2823410"/>
              <a:gd name="connsiteX133" fmla="*/ 1957136 w 3932294"/>
              <a:gd name="connsiteY133" fmla="*/ 465221 h 2823410"/>
              <a:gd name="connsiteX134" fmla="*/ 2727157 w 3932294"/>
              <a:gd name="connsiteY134" fmla="*/ 497305 h 2823410"/>
              <a:gd name="connsiteX135" fmla="*/ 2919663 w 3932294"/>
              <a:gd name="connsiteY135" fmla="*/ 545431 h 2823410"/>
              <a:gd name="connsiteX136" fmla="*/ 3208421 w 3932294"/>
              <a:gd name="connsiteY136" fmla="*/ 673768 h 2823410"/>
              <a:gd name="connsiteX137" fmla="*/ 3465094 w 3932294"/>
              <a:gd name="connsiteY137" fmla="*/ 834189 h 2823410"/>
              <a:gd name="connsiteX138" fmla="*/ 3625515 w 3932294"/>
              <a:gd name="connsiteY138" fmla="*/ 962526 h 2823410"/>
              <a:gd name="connsiteX139" fmla="*/ 3689684 w 3932294"/>
              <a:gd name="connsiteY139" fmla="*/ 1010652 h 2823410"/>
              <a:gd name="connsiteX140" fmla="*/ 3769894 w 3932294"/>
              <a:gd name="connsiteY140" fmla="*/ 1122947 h 2823410"/>
              <a:gd name="connsiteX141" fmla="*/ 3834063 w 3932294"/>
              <a:gd name="connsiteY141" fmla="*/ 1267326 h 2823410"/>
              <a:gd name="connsiteX142" fmla="*/ 3818021 w 3932294"/>
              <a:gd name="connsiteY142" fmla="*/ 1828800 h 2823410"/>
              <a:gd name="connsiteX143" fmla="*/ 3673642 w 3932294"/>
              <a:gd name="connsiteY143" fmla="*/ 2149642 h 2823410"/>
              <a:gd name="connsiteX144" fmla="*/ 3481136 w 3932294"/>
              <a:gd name="connsiteY144" fmla="*/ 2390273 h 2823410"/>
              <a:gd name="connsiteX145" fmla="*/ 3240505 w 3932294"/>
              <a:gd name="connsiteY145" fmla="*/ 2534652 h 2823410"/>
              <a:gd name="connsiteX146" fmla="*/ 3031957 w 3932294"/>
              <a:gd name="connsiteY146" fmla="*/ 2630905 h 2823410"/>
              <a:gd name="connsiteX147" fmla="*/ 2695073 w 3932294"/>
              <a:gd name="connsiteY147" fmla="*/ 2743200 h 2823410"/>
              <a:gd name="connsiteX148" fmla="*/ 2502568 w 3932294"/>
              <a:gd name="connsiteY148" fmla="*/ 2775284 h 2823410"/>
              <a:gd name="connsiteX149" fmla="*/ 1620252 w 3932294"/>
              <a:gd name="connsiteY149" fmla="*/ 2759242 h 2823410"/>
              <a:gd name="connsiteX150" fmla="*/ 1267326 w 3932294"/>
              <a:gd name="connsiteY150" fmla="*/ 2614863 h 2823410"/>
              <a:gd name="connsiteX151" fmla="*/ 1026694 w 3932294"/>
              <a:gd name="connsiteY151" fmla="*/ 2390273 h 2823410"/>
              <a:gd name="connsiteX152" fmla="*/ 962526 w 3932294"/>
              <a:gd name="connsiteY152" fmla="*/ 2277979 h 2823410"/>
              <a:gd name="connsiteX153" fmla="*/ 850231 w 3932294"/>
              <a:gd name="connsiteY153" fmla="*/ 2037347 h 2823410"/>
              <a:gd name="connsiteX154" fmla="*/ 770021 w 3932294"/>
              <a:gd name="connsiteY154" fmla="*/ 1604210 h 2823410"/>
              <a:gd name="connsiteX155" fmla="*/ 802105 w 3932294"/>
              <a:gd name="connsiteY155" fmla="*/ 1106905 h 2823410"/>
              <a:gd name="connsiteX156" fmla="*/ 882315 w 3932294"/>
              <a:gd name="connsiteY156" fmla="*/ 978568 h 2823410"/>
              <a:gd name="connsiteX157" fmla="*/ 1090863 w 3932294"/>
              <a:gd name="connsiteY157" fmla="*/ 818147 h 2823410"/>
              <a:gd name="connsiteX158" fmla="*/ 1379621 w 3932294"/>
              <a:gd name="connsiteY158" fmla="*/ 673768 h 2823410"/>
              <a:gd name="connsiteX159" fmla="*/ 1556084 w 3932294"/>
              <a:gd name="connsiteY159" fmla="*/ 625642 h 2823410"/>
              <a:gd name="connsiteX160" fmla="*/ 1973179 w 3932294"/>
              <a:gd name="connsiteY160" fmla="*/ 561473 h 2823410"/>
              <a:gd name="connsiteX161" fmla="*/ 2983831 w 3932294"/>
              <a:gd name="connsiteY161" fmla="*/ 609600 h 2823410"/>
              <a:gd name="connsiteX162" fmla="*/ 3144252 w 3932294"/>
              <a:gd name="connsiteY162" fmla="*/ 705852 h 2823410"/>
              <a:gd name="connsiteX163" fmla="*/ 3368842 w 3932294"/>
              <a:gd name="connsiteY163" fmla="*/ 914400 h 2823410"/>
              <a:gd name="connsiteX164" fmla="*/ 3449052 w 3932294"/>
              <a:gd name="connsiteY164" fmla="*/ 1074821 h 2823410"/>
              <a:gd name="connsiteX165" fmla="*/ 3545305 w 3932294"/>
              <a:gd name="connsiteY165" fmla="*/ 1379621 h 2823410"/>
              <a:gd name="connsiteX166" fmla="*/ 3497179 w 3932294"/>
              <a:gd name="connsiteY166" fmla="*/ 1700463 h 2823410"/>
              <a:gd name="connsiteX167" fmla="*/ 3400926 w 3932294"/>
              <a:gd name="connsiteY167" fmla="*/ 1796715 h 2823410"/>
              <a:gd name="connsiteX168" fmla="*/ 3128210 w 3932294"/>
              <a:gd name="connsiteY168" fmla="*/ 1892968 h 2823410"/>
              <a:gd name="connsiteX169" fmla="*/ 2903621 w 3932294"/>
              <a:gd name="connsiteY169" fmla="*/ 1973179 h 2823410"/>
              <a:gd name="connsiteX170" fmla="*/ 2229852 w 3932294"/>
              <a:gd name="connsiteY170" fmla="*/ 2213810 h 2823410"/>
              <a:gd name="connsiteX171" fmla="*/ 2005263 w 3932294"/>
              <a:gd name="connsiteY171" fmla="*/ 2277979 h 2823410"/>
              <a:gd name="connsiteX172" fmla="*/ 1572126 w 3932294"/>
              <a:gd name="connsiteY172" fmla="*/ 2326105 h 2823410"/>
              <a:gd name="connsiteX173" fmla="*/ 930442 w 3932294"/>
              <a:gd name="connsiteY173" fmla="*/ 2261936 h 2823410"/>
              <a:gd name="connsiteX174" fmla="*/ 834189 w 3932294"/>
              <a:gd name="connsiteY174" fmla="*/ 2165684 h 2823410"/>
              <a:gd name="connsiteX175" fmla="*/ 753979 w 3932294"/>
              <a:gd name="connsiteY175" fmla="*/ 2053389 h 2823410"/>
              <a:gd name="connsiteX176" fmla="*/ 609600 w 3932294"/>
              <a:gd name="connsiteY176" fmla="*/ 1796715 h 2823410"/>
              <a:gd name="connsiteX177" fmla="*/ 529389 w 3932294"/>
              <a:gd name="connsiteY177" fmla="*/ 1556084 h 2823410"/>
              <a:gd name="connsiteX178" fmla="*/ 545431 w 3932294"/>
              <a:gd name="connsiteY178" fmla="*/ 930442 h 2823410"/>
              <a:gd name="connsiteX179" fmla="*/ 593557 w 3932294"/>
              <a:gd name="connsiteY179" fmla="*/ 786063 h 2823410"/>
              <a:gd name="connsiteX180" fmla="*/ 946484 w 3932294"/>
              <a:gd name="connsiteY180" fmla="*/ 368968 h 2823410"/>
              <a:gd name="connsiteX181" fmla="*/ 1331494 w 3932294"/>
              <a:gd name="connsiteY181" fmla="*/ 144379 h 2823410"/>
              <a:gd name="connsiteX182" fmla="*/ 1556084 w 3932294"/>
              <a:gd name="connsiteY182" fmla="*/ 64168 h 2823410"/>
              <a:gd name="connsiteX183" fmla="*/ 2374231 w 3932294"/>
              <a:gd name="connsiteY183" fmla="*/ 96252 h 2823410"/>
              <a:gd name="connsiteX184" fmla="*/ 2743200 w 3932294"/>
              <a:gd name="connsiteY184" fmla="*/ 288757 h 2823410"/>
              <a:gd name="connsiteX185" fmla="*/ 2855494 w 3932294"/>
              <a:gd name="connsiteY185" fmla="*/ 401052 h 2823410"/>
              <a:gd name="connsiteX186" fmla="*/ 2951747 w 3932294"/>
              <a:gd name="connsiteY186" fmla="*/ 513347 h 2823410"/>
              <a:gd name="connsiteX187" fmla="*/ 3015915 w 3932294"/>
              <a:gd name="connsiteY187" fmla="*/ 641684 h 2823410"/>
              <a:gd name="connsiteX188" fmla="*/ 3096126 w 3932294"/>
              <a:gd name="connsiteY188" fmla="*/ 770021 h 2823410"/>
              <a:gd name="connsiteX189" fmla="*/ 3224463 w 3932294"/>
              <a:gd name="connsiteY189" fmla="*/ 1187115 h 2823410"/>
              <a:gd name="connsiteX190" fmla="*/ 3304673 w 3932294"/>
              <a:gd name="connsiteY190" fmla="*/ 1459831 h 2823410"/>
              <a:gd name="connsiteX191" fmla="*/ 3272589 w 3932294"/>
              <a:gd name="connsiteY191" fmla="*/ 2037347 h 2823410"/>
              <a:gd name="connsiteX192" fmla="*/ 3176336 w 3932294"/>
              <a:gd name="connsiteY192" fmla="*/ 2165684 h 2823410"/>
              <a:gd name="connsiteX193" fmla="*/ 2967789 w 3932294"/>
              <a:gd name="connsiteY193" fmla="*/ 2342147 h 2823410"/>
              <a:gd name="connsiteX194" fmla="*/ 2695073 w 3932294"/>
              <a:gd name="connsiteY194" fmla="*/ 2486526 h 2823410"/>
              <a:gd name="connsiteX195" fmla="*/ 2358189 w 3932294"/>
              <a:gd name="connsiteY195" fmla="*/ 2518610 h 2823410"/>
              <a:gd name="connsiteX196" fmla="*/ 1395663 w 3932294"/>
              <a:gd name="connsiteY196" fmla="*/ 2374231 h 2823410"/>
              <a:gd name="connsiteX197" fmla="*/ 1171073 w 3932294"/>
              <a:gd name="connsiteY197" fmla="*/ 2133600 h 2823410"/>
              <a:gd name="connsiteX198" fmla="*/ 1010652 w 3932294"/>
              <a:gd name="connsiteY198" fmla="*/ 1796715 h 2823410"/>
              <a:gd name="connsiteX199" fmla="*/ 914400 w 3932294"/>
              <a:gd name="connsiteY199" fmla="*/ 1251284 h 2823410"/>
              <a:gd name="connsiteX200" fmla="*/ 962526 w 3932294"/>
              <a:gd name="connsiteY200" fmla="*/ 753979 h 2823410"/>
              <a:gd name="connsiteX201" fmla="*/ 1090863 w 3932294"/>
              <a:gd name="connsiteY201" fmla="*/ 609600 h 2823410"/>
              <a:gd name="connsiteX202" fmla="*/ 1299410 w 3932294"/>
              <a:gd name="connsiteY202" fmla="*/ 481263 h 2823410"/>
              <a:gd name="connsiteX203" fmla="*/ 1828800 w 3932294"/>
              <a:gd name="connsiteY203" fmla="*/ 368968 h 2823410"/>
              <a:gd name="connsiteX204" fmla="*/ 2005263 w 3932294"/>
              <a:gd name="connsiteY204" fmla="*/ 352926 h 2823410"/>
              <a:gd name="connsiteX205" fmla="*/ 2422357 w 3932294"/>
              <a:gd name="connsiteY205" fmla="*/ 385010 h 2823410"/>
              <a:gd name="connsiteX206" fmla="*/ 2711115 w 3932294"/>
              <a:gd name="connsiteY206" fmla="*/ 497305 h 2823410"/>
              <a:gd name="connsiteX207" fmla="*/ 2935705 w 3932294"/>
              <a:gd name="connsiteY207" fmla="*/ 593557 h 2823410"/>
              <a:gd name="connsiteX208" fmla="*/ 3256547 w 3932294"/>
              <a:gd name="connsiteY208" fmla="*/ 818147 h 2823410"/>
              <a:gd name="connsiteX209" fmla="*/ 3433010 w 3932294"/>
              <a:gd name="connsiteY209" fmla="*/ 994610 h 2823410"/>
              <a:gd name="connsiteX210" fmla="*/ 3609473 w 3932294"/>
              <a:gd name="connsiteY210" fmla="*/ 1267326 h 2823410"/>
              <a:gd name="connsiteX211" fmla="*/ 3673642 w 3932294"/>
              <a:gd name="connsiteY211" fmla="*/ 1556084 h 2823410"/>
              <a:gd name="connsiteX212" fmla="*/ 3561347 w 3932294"/>
              <a:gd name="connsiteY212" fmla="*/ 2069431 h 2823410"/>
              <a:gd name="connsiteX213" fmla="*/ 3288631 w 3932294"/>
              <a:gd name="connsiteY213" fmla="*/ 2358189 h 2823410"/>
              <a:gd name="connsiteX214" fmla="*/ 2903621 w 3932294"/>
              <a:gd name="connsiteY214" fmla="*/ 2534652 h 2823410"/>
              <a:gd name="connsiteX215" fmla="*/ 2695073 w 3932294"/>
              <a:gd name="connsiteY215" fmla="*/ 2630905 h 2823410"/>
              <a:gd name="connsiteX216" fmla="*/ 2502568 w 3932294"/>
              <a:gd name="connsiteY216" fmla="*/ 2679031 h 2823410"/>
              <a:gd name="connsiteX217" fmla="*/ 2197768 w 3932294"/>
              <a:gd name="connsiteY217" fmla="*/ 2775284 h 2823410"/>
              <a:gd name="connsiteX218" fmla="*/ 1331494 w 3932294"/>
              <a:gd name="connsiteY218" fmla="*/ 2743200 h 2823410"/>
              <a:gd name="connsiteX219" fmla="*/ 1171073 w 3932294"/>
              <a:gd name="connsiteY219" fmla="*/ 2662989 h 2823410"/>
              <a:gd name="connsiteX220" fmla="*/ 1026694 w 3932294"/>
              <a:gd name="connsiteY220" fmla="*/ 2598821 h 2823410"/>
              <a:gd name="connsiteX221" fmla="*/ 882315 w 3932294"/>
              <a:gd name="connsiteY221" fmla="*/ 2502568 h 2823410"/>
              <a:gd name="connsiteX222" fmla="*/ 737936 w 3932294"/>
              <a:gd name="connsiteY222" fmla="*/ 2422357 h 2823410"/>
              <a:gd name="connsiteX223" fmla="*/ 577515 w 3932294"/>
              <a:gd name="connsiteY223" fmla="*/ 2133600 h 2823410"/>
              <a:gd name="connsiteX224" fmla="*/ 609600 w 3932294"/>
              <a:gd name="connsiteY224" fmla="*/ 1235242 h 2823410"/>
              <a:gd name="connsiteX225" fmla="*/ 657726 w 3932294"/>
              <a:gd name="connsiteY225" fmla="*/ 1090863 h 2823410"/>
              <a:gd name="connsiteX226" fmla="*/ 673768 w 3932294"/>
              <a:gd name="connsiteY226" fmla="*/ 994610 h 2823410"/>
              <a:gd name="connsiteX227" fmla="*/ 737936 w 3932294"/>
              <a:gd name="connsiteY227" fmla="*/ 946484 h 2823410"/>
              <a:gd name="connsiteX228" fmla="*/ 914400 w 3932294"/>
              <a:gd name="connsiteY228" fmla="*/ 721894 h 2823410"/>
              <a:gd name="connsiteX229" fmla="*/ 1187115 w 3932294"/>
              <a:gd name="connsiteY229" fmla="*/ 625642 h 2823410"/>
              <a:gd name="connsiteX230" fmla="*/ 1331494 w 3932294"/>
              <a:gd name="connsiteY230" fmla="*/ 561473 h 2823410"/>
              <a:gd name="connsiteX231" fmla="*/ 1620252 w 3932294"/>
              <a:gd name="connsiteY231" fmla="*/ 497305 h 2823410"/>
              <a:gd name="connsiteX232" fmla="*/ 3176336 w 3932294"/>
              <a:gd name="connsiteY232" fmla="*/ 625642 h 2823410"/>
              <a:gd name="connsiteX233" fmla="*/ 3449052 w 3932294"/>
              <a:gd name="connsiteY233" fmla="*/ 721894 h 2823410"/>
              <a:gd name="connsiteX234" fmla="*/ 3513221 w 3932294"/>
              <a:gd name="connsiteY234" fmla="*/ 770021 h 2823410"/>
              <a:gd name="connsiteX235" fmla="*/ 3673642 w 3932294"/>
              <a:gd name="connsiteY235" fmla="*/ 946484 h 2823410"/>
              <a:gd name="connsiteX236" fmla="*/ 3801979 w 3932294"/>
              <a:gd name="connsiteY236" fmla="*/ 1122947 h 2823410"/>
              <a:gd name="connsiteX237" fmla="*/ 3850105 w 3932294"/>
              <a:gd name="connsiteY237" fmla="*/ 1251284 h 2823410"/>
              <a:gd name="connsiteX238" fmla="*/ 3882189 w 3932294"/>
              <a:gd name="connsiteY238" fmla="*/ 1427747 h 2823410"/>
              <a:gd name="connsiteX239" fmla="*/ 3898231 w 3932294"/>
              <a:gd name="connsiteY239" fmla="*/ 1556084 h 2823410"/>
              <a:gd name="connsiteX240" fmla="*/ 3785936 w 3932294"/>
              <a:gd name="connsiteY240" fmla="*/ 1892968 h 2823410"/>
              <a:gd name="connsiteX241" fmla="*/ 3465094 w 3932294"/>
              <a:gd name="connsiteY241" fmla="*/ 2149642 h 2823410"/>
              <a:gd name="connsiteX242" fmla="*/ 2967789 w 3932294"/>
              <a:gd name="connsiteY242" fmla="*/ 2310063 h 2823410"/>
              <a:gd name="connsiteX243" fmla="*/ 2711115 w 3932294"/>
              <a:gd name="connsiteY243" fmla="*/ 2358189 h 2823410"/>
              <a:gd name="connsiteX244" fmla="*/ 2486526 w 3932294"/>
              <a:gd name="connsiteY244" fmla="*/ 2406315 h 2823410"/>
              <a:gd name="connsiteX245" fmla="*/ 2149642 w 3932294"/>
              <a:gd name="connsiteY245" fmla="*/ 2422357 h 2823410"/>
              <a:gd name="connsiteX246" fmla="*/ 1155031 w 3932294"/>
              <a:gd name="connsiteY246" fmla="*/ 2390273 h 2823410"/>
              <a:gd name="connsiteX247" fmla="*/ 1026694 w 3932294"/>
              <a:gd name="connsiteY247" fmla="*/ 2374231 h 2823410"/>
              <a:gd name="connsiteX248" fmla="*/ 914400 w 3932294"/>
              <a:gd name="connsiteY248" fmla="*/ 2277979 h 2823410"/>
              <a:gd name="connsiteX249" fmla="*/ 866273 w 3932294"/>
              <a:gd name="connsiteY249" fmla="*/ 2245894 h 2823410"/>
              <a:gd name="connsiteX250" fmla="*/ 786063 w 3932294"/>
              <a:gd name="connsiteY250" fmla="*/ 2181726 h 2823410"/>
              <a:gd name="connsiteX251" fmla="*/ 641684 w 3932294"/>
              <a:gd name="connsiteY251" fmla="*/ 1636294 h 2823410"/>
              <a:gd name="connsiteX252" fmla="*/ 657726 w 3932294"/>
              <a:gd name="connsiteY252" fmla="*/ 978568 h 2823410"/>
              <a:gd name="connsiteX253" fmla="*/ 721894 w 3932294"/>
              <a:gd name="connsiteY253" fmla="*/ 882315 h 2823410"/>
              <a:gd name="connsiteX254" fmla="*/ 770021 w 3932294"/>
              <a:gd name="connsiteY254" fmla="*/ 802105 h 2823410"/>
              <a:gd name="connsiteX255" fmla="*/ 802105 w 3932294"/>
              <a:gd name="connsiteY255" fmla="*/ 721894 h 2823410"/>
              <a:gd name="connsiteX256" fmla="*/ 978568 w 3932294"/>
              <a:gd name="connsiteY256" fmla="*/ 593557 h 2823410"/>
              <a:gd name="connsiteX257" fmla="*/ 1106905 w 3932294"/>
              <a:gd name="connsiteY257" fmla="*/ 497305 h 2823410"/>
              <a:gd name="connsiteX258" fmla="*/ 1475873 w 3932294"/>
              <a:gd name="connsiteY258" fmla="*/ 401052 h 2823410"/>
              <a:gd name="connsiteX259" fmla="*/ 1748589 w 3932294"/>
              <a:gd name="connsiteY259" fmla="*/ 385010 h 2823410"/>
              <a:gd name="connsiteX260" fmla="*/ 2598821 w 3932294"/>
              <a:gd name="connsiteY260" fmla="*/ 401052 h 2823410"/>
              <a:gd name="connsiteX261" fmla="*/ 2887579 w 3932294"/>
              <a:gd name="connsiteY261" fmla="*/ 497305 h 2823410"/>
              <a:gd name="connsiteX262" fmla="*/ 2967789 w 3932294"/>
              <a:gd name="connsiteY262" fmla="*/ 529389 h 2823410"/>
              <a:gd name="connsiteX263" fmla="*/ 3144252 w 3932294"/>
              <a:gd name="connsiteY263" fmla="*/ 657726 h 2823410"/>
              <a:gd name="connsiteX264" fmla="*/ 3208421 w 3932294"/>
              <a:gd name="connsiteY264" fmla="*/ 737936 h 2823410"/>
              <a:gd name="connsiteX265" fmla="*/ 3400926 w 3932294"/>
              <a:gd name="connsiteY265" fmla="*/ 962526 h 2823410"/>
              <a:gd name="connsiteX266" fmla="*/ 3545305 w 3932294"/>
              <a:gd name="connsiteY266" fmla="*/ 1267326 h 2823410"/>
              <a:gd name="connsiteX267" fmla="*/ 3561347 w 3932294"/>
              <a:gd name="connsiteY267" fmla="*/ 1604210 h 2823410"/>
              <a:gd name="connsiteX268" fmla="*/ 3449052 w 3932294"/>
              <a:gd name="connsiteY268" fmla="*/ 1941094 h 2823410"/>
              <a:gd name="connsiteX269" fmla="*/ 3416968 w 3932294"/>
              <a:gd name="connsiteY269" fmla="*/ 2005263 h 2823410"/>
              <a:gd name="connsiteX270" fmla="*/ 3192379 w 3932294"/>
              <a:gd name="connsiteY270" fmla="*/ 2197768 h 2823410"/>
              <a:gd name="connsiteX271" fmla="*/ 3064042 w 3932294"/>
              <a:gd name="connsiteY271" fmla="*/ 2229852 h 2823410"/>
              <a:gd name="connsiteX272" fmla="*/ 2711115 w 3932294"/>
              <a:gd name="connsiteY272" fmla="*/ 2342147 h 2823410"/>
              <a:gd name="connsiteX273" fmla="*/ 2277979 w 3932294"/>
              <a:gd name="connsiteY273" fmla="*/ 2406315 h 2823410"/>
              <a:gd name="connsiteX274" fmla="*/ 1042736 w 3932294"/>
              <a:gd name="connsiteY274" fmla="*/ 2358189 h 2823410"/>
              <a:gd name="connsiteX275" fmla="*/ 978568 w 3932294"/>
              <a:gd name="connsiteY275" fmla="*/ 2310063 h 2823410"/>
              <a:gd name="connsiteX276" fmla="*/ 898357 w 3932294"/>
              <a:gd name="connsiteY276" fmla="*/ 2261936 h 2823410"/>
              <a:gd name="connsiteX277" fmla="*/ 850231 w 3932294"/>
              <a:gd name="connsiteY277" fmla="*/ 2197768 h 2823410"/>
              <a:gd name="connsiteX278" fmla="*/ 753979 w 3932294"/>
              <a:gd name="connsiteY278" fmla="*/ 1941094 h 2823410"/>
              <a:gd name="connsiteX279" fmla="*/ 737936 w 3932294"/>
              <a:gd name="connsiteY279" fmla="*/ 1828800 h 2823410"/>
              <a:gd name="connsiteX280" fmla="*/ 721894 w 3932294"/>
              <a:gd name="connsiteY280" fmla="*/ 1620252 h 2823410"/>
              <a:gd name="connsiteX281" fmla="*/ 786063 w 3932294"/>
              <a:gd name="connsiteY281" fmla="*/ 1074821 h 2823410"/>
              <a:gd name="connsiteX282" fmla="*/ 818147 w 3932294"/>
              <a:gd name="connsiteY282" fmla="*/ 962526 h 2823410"/>
              <a:gd name="connsiteX283" fmla="*/ 914400 w 3932294"/>
              <a:gd name="connsiteY283" fmla="*/ 818147 h 2823410"/>
              <a:gd name="connsiteX284" fmla="*/ 1155031 w 3932294"/>
              <a:gd name="connsiteY284" fmla="*/ 593557 h 2823410"/>
              <a:gd name="connsiteX285" fmla="*/ 1267326 w 3932294"/>
              <a:gd name="connsiteY285" fmla="*/ 529389 h 2823410"/>
              <a:gd name="connsiteX286" fmla="*/ 1411705 w 3932294"/>
              <a:gd name="connsiteY286" fmla="*/ 481263 h 2823410"/>
              <a:gd name="connsiteX287" fmla="*/ 1540042 w 3932294"/>
              <a:gd name="connsiteY287" fmla="*/ 417094 h 2823410"/>
              <a:gd name="connsiteX288" fmla="*/ 1684421 w 3932294"/>
              <a:gd name="connsiteY288" fmla="*/ 385010 h 2823410"/>
              <a:gd name="connsiteX289" fmla="*/ 1796715 w 3932294"/>
              <a:gd name="connsiteY289" fmla="*/ 352926 h 2823410"/>
              <a:gd name="connsiteX290" fmla="*/ 2021305 w 3932294"/>
              <a:gd name="connsiteY290" fmla="*/ 304800 h 2823410"/>
              <a:gd name="connsiteX291" fmla="*/ 2085473 w 3932294"/>
              <a:gd name="connsiteY291" fmla="*/ 288757 h 2823410"/>
              <a:gd name="connsiteX292" fmla="*/ 2133600 w 3932294"/>
              <a:gd name="connsiteY292" fmla="*/ 272715 h 2823410"/>
              <a:gd name="connsiteX293" fmla="*/ 2277979 w 3932294"/>
              <a:gd name="connsiteY293" fmla="*/ 256673 h 2823410"/>
              <a:gd name="connsiteX294" fmla="*/ 2919663 w 3932294"/>
              <a:gd name="connsiteY294" fmla="*/ 304800 h 2823410"/>
              <a:gd name="connsiteX295" fmla="*/ 3031957 w 3932294"/>
              <a:gd name="connsiteY295" fmla="*/ 401052 h 2823410"/>
              <a:gd name="connsiteX296" fmla="*/ 3096126 w 3932294"/>
              <a:gd name="connsiteY296" fmla="*/ 449179 h 2823410"/>
              <a:gd name="connsiteX297" fmla="*/ 3320715 w 3932294"/>
              <a:gd name="connsiteY297" fmla="*/ 753979 h 2823410"/>
              <a:gd name="connsiteX298" fmla="*/ 3465094 w 3932294"/>
              <a:gd name="connsiteY298" fmla="*/ 994610 h 2823410"/>
              <a:gd name="connsiteX299" fmla="*/ 3577389 w 3932294"/>
              <a:gd name="connsiteY299" fmla="*/ 1315452 h 2823410"/>
              <a:gd name="connsiteX300" fmla="*/ 3561347 w 3932294"/>
              <a:gd name="connsiteY300" fmla="*/ 1732547 h 2823410"/>
              <a:gd name="connsiteX301" fmla="*/ 3384884 w 3932294"/>
              <a:gd name="connsiteY301" fmla="*/ 1989221 h 2823410"/>
              <a:gd name="connsiteX302" fmla="*/ 3320715 w 3932294"/>
              <a:gd name="connsiteY302" fmla="*/ 2085473 h 2823410"/>
              <a:gd name="connsiteX303" fmla="*/ 3096126 w 3932294"/>
              <a:gd name="connsiteY303" fmla="*/ 2261936 h 2823410"/>
              <a:gd name="connsiteX304" fmla="*/ 2743200 w 3932294"/>
              <a:gd name="connsiteY304" fmla="*/ 2518610 h 2823410"/>
              <a:gd name="connsiteX305" fmla="*/ 2566736 w 3932294"/>
              <a:gd name="connsiteY305" fmla="*/ 2614863 h 2823410"/>
              <a:gd name="connsiteX306" fmla="*/ 2454442 w 3932294"/>
              <a:gd name="connsiteY306" fmla="*/ 2630905 h 2823410"/>
              <a:gd name="connsiteX307" fmla="*/ 1636294 w 3932294"/>
              <a:gd name="connsiteY307" fmla="*/ 2614863 h 2823410"/>
              <a:gd name="connsiteX308" fmla="*/ 1411705 w 3932294"/>
              <a:gd name="connsiteY308" fmla="*/ 2550694 h 2823410"/>
              <a:gd name="connsiteX309" fmla="*/ 1058779 w 3932294"/>
              <a:gd name="connsiteY309" fmla="*/ 2358189 h 2823410"/>
              <a:gd name="connsiteX310" fmla="*/ 962526 w 3932294"/>
              <a:gd name="connsiteY310" fmla="*/ 2261936 h 2823410"/>
              <a:gd name="connsiteX311" fmla="*/ 786063 w 3932294"/>
              <a:gd name="connsiteY311" fmla="*/ 1957136 h 2823410"/>
              <a:gd name="connsiteX312" fmla="*/ 705852 w 3932294"/>
              <a:gd name="connsiteY312" fmla="*/ 1700463 h 2823410"/>
              <a:gd name="connsiteX313" fmla="*/ 657726 w 3932294"/>
              <a:gd name="connsiteY313" fmla="*/ 1507957 h 2823410"/>
              <a:gd name="connsiteX314" fmla="*/ 593557 w 3932294"/>
              <a:gd name="connsiteY314" fmla="*/ 1283368 h 2823410"/>
              <a:gd name="connsiteX315" fmla="*/ 593557 w 3932294"/>
              <a:gd name="connsiteY315" fmla="*/ 898357 h 2823410"/>
              <a:gd name="connsiteX316" fmla="*/ 609600 w 3932294"/>
              <a:gd name="connsiteY316" fmla="*/ 818147 h 2823410"/>
              <a:gd name="connsiteX317" fmla="*/ 737936 w 3932294"/>
              <a:gd name="connsiteY317" fmla="*/ 625642 h 2823410"/>
              <a:gd name="connsiteX318" fmla="*/ 802105 w 3932294"/>
              <a:gd name="connsiteY318" fmla="*/ 593557 h 2823410"/>
              <a:gd name="connsiteX319" fmla="*/ 866273 w 3932294"/>
              <a:gd name="connsiteY319" fmla="*/ 497305 h 2823410"/>
              <a:gd name="connsiteX320" fmla="*/ 1042736 w 3932294"/>
              <a:gd name="connsiteY320" fmla="*/ 401052 h 2823410"/>
              <a:gd name="connsiteX321" fmla="*/ 1315452 w 3932294"/>
              <a:gd name="connsiteY321" fmla="*/ 336884 h 2823410"/>
              <a:gd name="connsiteX322" fmla="*/ 1427747 w 3932294"/>
              <a:gd name="connsiteY322" fmla="*/ 320842 h 2823410"/>
              <a:gd name="connsiteX323" fmla="*/ 1524000 w 3932294"/>
              <a:gd name="connsiteY323" fmla="*/ 304800 h 2823410"/>
              <a:gd name="connsiteX324" fmla="*/ 1620252 w 3932294"/>
              <a:gd name="connsiteY324" fmla="*/ 272715 h 2823410"/>
              <a:gd name="connsiteX325" fmla="*/ 3240505 w 3932294"/>
              <a:gd name="connsiteY325" fmla="*/ 304800 h 2823410"/>
              <a:gd name="connsiteX326" fmla="*/ 3384884 w 3932294"/>
              <a:gd name="connsiteY326" fmla="*/ 368968 h 2823410"/>
              <a:gd name="connsiteX327" fmla="*/ 3465094 w 3932294"/>
              <a:gd name="connsiteY327" fmla="*/ 433136 h 2823410"/>
              <a:gd name="connsiteX328" fmla="*/ 3625515 w 3932294"/>
              <a:gd name="connsiteY328" fmla="*/ 561473 h 2823410"/>
              <a:gd name="connsiteX329" fmla="*/ 3753852 w 3932294"/>
              <a:gd name="connsiteY329" fmla="*/ 753979 h 2823410"/>
              <a:gd name="connsiteX330" fmla="*/ 3850105 w 3932294"/>
              <a:gd name="connsiteY330" fmla="*/ 994610 h 2823410"/>
              <a:gd name="connsiteX331" fmla="*/ 3882189 w 3932294"/>
              <a:gd name="connsiteY331" fmla="*/ 1122947 h 2823410"/>
              <a:gd name="connsiteX332" fmla="*/ 3914273 w 3932294"/>
              <a:gd name="connsiteY332" fmla="*/ 1219200 h 2823410"/>
              <a:gd name="connsiteX333" fmla="*/ 3882189 w 3932294"/>
              <a:gd name="connsiteY333" fmla="*/ 1780673 h 2823410"/>
              <a:gd name="connsiteX334" fmla="*/ 3625515 w 3932294"/>
              <a:gd name="connsiteY334" fmla="*/ 2181726 h 2823410"/>
              <a:gd name="connsiteX335" fmla="*/ 3529263 w 3932294"/>
              <a:gd name="connsiteY335" fmla="*/ 2294021 h 2823410"/>
              <a:gd name="connsiteX336" fmla="*/ 3368842 w 3932294"/>
              <a:gd name="connsiteY336" fmla="*/ 2422357 h 2823410"/>
              <a:gd name="connsiteX337" fmla="*/ 3224463 w 3932294"/>
              <a:gd name="connsiteY337" fmla="*/ 2470484 h 2823410"/>
              <a:gd name="connsiteX338" fmla="*/ 2775284 w 3932294"/>
              <a:gd name="connsiteY338" fmla="*/ 2550694 h 2823410"/>
              <a:gd name="connsiteX339" fmla="*/ 1283368 w 3932294"/>
              <a:gd name="connsiteY339" fmla="*/ 2470484 h 2823410"/>
              <a:gd name="connsiteX340" fmla="*/ 1058779 w 3932294"/>
              <a:gd name="connsiteY340" fmla="*/ 2374231 h 2823410"/>
              <a:gd name="connsiteX341" fmla="*/ 721894 w 3932294"/>
              <a:gd name="connsiteY341" fmla="*/ 2181726 h 2823410"/>
              <a:gd name="connsiteX342" fmla="*/ 577515 w 3932294"/>
              <a:gd name="connsiteY342" fmla="*/ 2069431 h 2823410"/>
              <a:gd name="connsiteX343" fmla="*/ 497305 w 3932294"/>
              <a:gd name="connsiteY343" fmla="*/ 1957136 h 2823410"/>
              <a:gd name="connsiteX344" fmla="*/ 352926 w 3932294"/>
              <a:gd name="connsiteY344" fmla="*/ 1700463 h 2823410"/>
              <a:gd name="connsiteX345" fmla="*/ 304800 w 3932294"/>
              <a:gd name="connsiteY345" fmla="*/ 1572126 h 2823410"/>
              <a:gd name="connsiteX346" fmla="*/ 208547 w 3932294"/>
              <a:gd name="connsiteY346" fmla="*/ 1363579 h 2823410"/>
              <a:gd name="connsiteX347" fmla="*/ 224589 w 3932294"/>
              <a:gd name="connsiteY347" fmla="*/ 818147 h 2823410"/>
              <a:gd name="connsiteX348" fmla="*/ 336884 w 3932294"/>
              <a:gd name="connsiteY348" fmla="*/ 625642 h 2823410"/>
              <a:gd name="connsiteX349" fmla="*/ 465221 w 3932294"/>
              <a:gd name="connsiteY349" fmla="*/ 433136 h 2823410"/>
              <a:gd name="connsiteX350" fmla="*/ 561473 w 3932294"/>
              <a:gd name="connsiteY350" fmla="*/ 352926 h 2823410"/>
              <a:gd name="connsiteX351" fmla="*/ 1026694 w 3932294"/>
              <a:gd name="connsiteY351" fmla="*/ 192505 h 2823410"/>
              <a:gd name="connsiteX352" fmla="*/ 1187115 w 3932294"/>
              <a:gd name="connsiteY352" fmla="*/ 160421 h 2823410"/>
              <a:gd name="connsiteX353" fmla="*/ 1315452 w 3932294"/>
              <a:gd name="connsiteY353" fmla="*/ 128336 h 2823410"/>
              <a:gd name="connsiteX354" fmla="*/ 1491915 w 3932294"/>
              <a:gd name="connsiteY354" fmla="*/ 112294 h 2823410"/>
              <a:gd name="connsiteX355" fmla="*/ 2791326 w 3932294"/>
              <a:gd name="connsiteY355" fmla="*/ 144379 h 2823410"/>
              <a:gd name="connsiteX356" fmla="*/ 3096126 w 3932294"/>
              <a:gd name="connsiteY356" fmla="*/ 240631 h 2823410"/>
              <a:gd name="connsiteX357" fmla="*/ 3176336 w 3932294"/>
              <a:gd name="connsiteY357" fmla="*/ 288757 h 2823410"/>
              <a:gd name="connsiteX358" fmla="*/ 3256547 w 3932294"/>
              <a:gd name="connsiteY358" fmla="*/ 368968 h 2823410"/>
              <a:gd name="connsiteX359" fmla="*/ 3416968 w 3932294"/>
              <a:gd name="connsiteY359" fmla="*/ 513347 h 2823410"/>
              <a:gd name="connsiteX360" fmla="*/ 3497179 w 3932294"/>
              <a:gd name="connsiteY360" fmla="*/ 705852 h 2823410"/>
              <a:gd name="connsiteX361" fmla="*/ 3609473 w 3932294"/>
              <a:gd name="connsiteY361" fmla="*/ 1026694 h 2823410"/>
              <a:gd name="connsiteX362" fmla="*/ 3609473 w 3932294"/>
              <a:gd name="connsiteY362" fmla="*/ 1459831 h 2823410"/>
              <a:gd name="connsiteX363" fmla="*/ 3561347 w 3932294"/>
              <a:gd name="connsiteY363" fmla="*/ 1588168 h 2823410"/>
              <a:gd name="connsiteX364" fmla="*/ 3513221 w 3932294"/>
              <a:gd name="connsiteY364" fmla="*/ 1668379 h 2823410"/>
              <a:gd name="connsiteX365" fmla="*/ 3304673 w 3932294"/>
              <a:gd name="connsiteY365" fmla="*/ 1844842 h 2823410"/>
              <a:gd name="connsiteX366" fmla="*/ 2887579 w 3932294"/>
              <a:gd name="connsiteY366" fmla="*/ 2101515 h 2823410"/>
              <a:gd name="connsiteX367" fmla="*/ 2679031 w 3932294"/>
              <a:gd name="connsiteY367" fmla="*/ 2213810 h 2823410"/>
              <a:gd name="connsiteX368" fmla="*/ 2310063 w 3932294"/>
              <a:gd name="connsiteY368" fmla="*/ 2390273 h 2823410"/>
              <a:gd name="connsiteX369" fmla="*/ 2101515 w 3932294"/>
              <a:gd name="connsiteY369" fmla="*/ 2486526 h 2823410"/>
              <a:gd name="connsiteX370" fmla="*/ 2005263 w 3932294"/>
              <a:gd name="connsiteY370" fmla="*/ 2566736 h 2823410"/>
              <a:gd name="connsiteX371" fmla="*/ 1716505 w 3932294"/>
              <a:gd name="connsiteY371" fmla="*/ 2646947 h 2823410"/>
              <a:gd name="connsiteX372" fmla="*/ 1395663 w 3932294"/>
              <a:gd name="connsiteY372" fmla="*/ 2711115 h 2823410"/>
              <a:gd name="connsiteX373" fmla="*/ 818147 w 3932294"/>
              <a:gd name="connsiteY373" fmla="*/ 2646947 h 2823410"/>
              <a:gd name="connsiteX374" fmla="*/ 657726 w 3932294"/>
              <a:gd name="connsiteY374" fmla="*/ 2550694 h 2823410"/>
              <a:gd name="connsiteX375" fmla="*/ 368968 w 3932294"/>
              <a:gd name="connsiteY375" fmla="*/ 2197768 h 2823410"/>
              <a:gd name="connsiteX376" fmla="*/ 288757 w 3932294"/>
              <a:gd name="connsiteY376" fmla="*/ 2069431 h 2823410"/>
              <a:gd name="connsiteX377" fmla="*/ 176463 w 3932294"/>
              <a:gd name="connsiteY377" fmla="*/ 1925052 h 2823410"/>
              <a:gd name="connsiteX378" fmla="*/ 64168 w 3932294"/>
              <a:gd name="connsiteY378" fmla="*/ 1652336 h 2823410"/>
              <a:gd name="connsiteX379" fmla="*/ 48126 w 3932294"/>
              <a:gd name="connsiteY379" fmla="*/ 1556084 h 2823410"/>
              <a:gd name="connsiteX380" fmla="*/ 16042 w 3932294"/>
              <a:gd name="connsiteY380" fmla="*/ 1459831 h 2823410"/>
              <a:gd name="connsiteX381" fmla="*/ 0 w 3932294"/>
              <a:gd name="connsiteY381" fmla="*/ 1395663 h 2823410"/>
              <a:gd name="connsiteX382" fmla="*/ 160421 w 3932294"/>
              <a:gd name="connsiteY382" fmla="*/ 978568 h 2823410"/>
              <a:gd name="connsiteX383" fmla="*/ 352926 w 3932294"/>
              <a:gd name="connsiteY383" fmla="*/ 721894 h 2823410"/>
              <a:gd name="connsiteX384" fmla="*/ 385010 w 3932294"/>
              <a:gd name="connsiteY384" fmla="*/ 657726 h 2823410"/>
              <a:gd name="connsiteX385" fmla="*/ 481263 w 3932294"/>
              <a:gd name="connsiteY385" fmla="*/ 593557 h 2823410"/>
              <a:gd name="connsiteX386" fmla="*/ 866273 w 3932294"/>
              <a:gd name="connsiteY386" fmla="*/ 449179 h 2823410"/>
              <a:gd name="connsiteX387" fmla="*/ 1267326 w 3932294"/>
              <a:gd name="connsiteY387" fmla="*/ 368968 h 2823410"/>
              <a:gd name="connsiteX388" fmla="*/ 1395663 w 3932294"/>
              <a:gd name="connsiteY388" fmla="*/ 352926 h 2823410"/>
              <a:gd name="connsiteX389" fmla="*/ 1475873 w 3932294"/>
              <a:gd name="connsiteY389" fmla="*/ 336884 h 2823410"/>
              <a:gd name="connsiteX390" fmla="*/ 1540042 w 3932294"/>
              <a:gd name="connsiteY390" fmla="*/ 320842 h 2823410"/>
              <a:gd name="connsiteX391" fmla="*/ 1780673 w 3932294"/>
              <a:gd name="connsiteY391" fmla="*/ 304800 h 2823410"/>
              <a:gd name="connsiteX392" fmla="*/ 2679031 w 3932294"/>
              <a:gd name="connsiteY392" fmla="*/ 320842 h 2823410"/>
              <a:gd name="connsiteX393" fmla="*/ 2839452 w 3932294"/>
              <a:gd name="connsiteY393" fmla="*/ 336884 h 2823410"/>
              <a:gd name="connsiteX394" fmla="*/ 2951747 w 3932294"/>
              <a:gd name="connsiteY394" fmla="*/ 368968 h 2823410"/>
              <a:gd name="connsiteX395" fmla="*/ 3304673 w 3932294"/>
              <a:gd name="connsiteY395" fmla="*/ 529389 h 2823410"/>
              <a:gd name="connsiteX396" fmla="*/ 3497179 w 3932294"/>
              <a:gd name="connsiteY396" fmla="*/ 641684 h 2823410"/>
              <a:gd name="connsiteX397" fmla="*/ 3657600 w 3932294"/>
              <a:gd name="connsiteY397" fmla="*/ 802105 h 2823410"/>
              <a:gd name="connsiteX398" fmla="*/ 3769894 w 3932294"/>
              <a:gd name="connsiteY398" fmla="*/ 1042736 h 2823410"/>
              <a:gd name="connsiteX399" fmla="*/ 3801979 w 3932294"/>
              <a:gd name="connsiteY399" fmla="*/ 1315452 h 2823410"/>
              <a:gd name="connsiteX400" fmla="*/ 3785936 w 3932294"/>
              <a:gd name="connsiteY400" fmla="*/ 1572126 h 2823410"/>
              <a:gd name="connsiteX401" fmla="*/ 3737810 w 3932294"/>
              <a:gd name="connsiteY401" fmla="*/ 1652336 h 2823410"/>
              <a:gd name="connsiteX402" fmla="*/ 3144252 w 3932294"/>
              <a:gd name="connsiteY402" fmla="*/ 2101515 h 2823410"/>
              <a:gd name="connsiteX403" fmla="*/ 2855494 w 3932294"/>
              <a:gd name="connsiteY403" fmla="*/ 2229852 h 2823410"/>
              <a:gd name="connsiteX404" fmla="*/ 2518610 w 3932294"/>
              <a:gd name="connsiteY404" fmla="*/ 2326105 h 2823410"/>
              <a:gd name="connsiteX405" fmla="*/ 1459831 w 3932294"/>
              <a:gd name="connsiteY405" fmla="*/ 2294021 h 2823410"/>
              <a:gd name="connsiteX406" fmla="*/ 946484 w 3932294"/>
              <a:gd name="connsiteY406" fmla="*/ 2085473 h 2823410"/>
              <a:gd name="connsiteX407" fmla="*/ 770021 w 3932294"/>
              <a:gd name="connsiteY407" fmla="*/ 2021305 h 2823410"/>
              <a:gd name="connsiteX408" fmla="*/ 657726 w 3932294"/>
              <a:gd name="connsiteY408" fmla="*/ 1925052 h 2823410"/>
              <a:gd name="connsiteX409" fmla="*/ 513347 w 3932294"/>
              <a:gd name="connsiteY409" fmla="*/ 1700463 h 2823410"/>
              <a:gd name="connsiteX410" fmla="*/ 465221 w 3932294"/>
              <a:gd name="connsiteY410" fmla="*/ 1572126 h 2823410"/>
              <a:gd name="connsiteX411" fmla="*/ 433136 w 3932294"/>
              <a:gd name="connsiteY411" fmla="*/ 1507957 h 2823410"/>
              <a:gd name="connsiteX412" fmla="*/ 385010 w 3932294"/>
              <a:gd name="connsiteY412" fmla="*/ 1203157 h 2823410"/>
              <a:gd name="connsiteX413" fmla="*/ 465221 w 3932294"/>
              <a:gd name="connsiteY413" fmla="*/ 786063 h 2823410"/>
              <a:gd name="connsiteX414" fmla="*/ 705852 w 3932294"/>
              <a:gd name="connsiteY414" fmla="*/ 481263 h 2823410"/>
              <a:gd name="connsiteX415" fmla="*/ 850231 w 3932294"/>
              <a:gd name="connsiteY415" fmla="*/ 433136 h 2823410"/>
              <a:gd name="connsiteX416" fmla="*/ 1074821 w 3932294"/>
              <a:gd name="connsiteY416" fmla="*/ 304800 h 2823410"/>
              <a:gd name="connsiteX417" fmla="*/ 1203157 w 3932294"/>
              <a:gd name="connsiteY417" fmla="*/ 272715 h 2823410"/>
              <a:gd name="connsiteX418" fmla="*/ 1331494 w 3932294"/>
              <a:gd name="connsiteY418" fmla="*/ 208547 h 2823410"/>
              <a:gd name="connsiteX419" fmla="*/ 1507957 w 3932294"/>
              <a:gd name="connsiteY419" fmla="*/ 176463 h 2823410"/>
              <a:gd name="connsiteX420" fmla="*/ 1925052 w 3932294"/>
              <a:gd name="connsiteY420" fmla="*/ 144379 h 2823410"/>
              <a:gd name="connsiteX421" fmla="*/ 3015915 w 3932294"/>
              <a:gd name="connsiteY421" fmla="*/ 192505 h 2823410"/>
              <a:gd name="connsiteX422" fmla="*/ 3192379 w 3932294"/>
              <a:gd name="connsiteY422" fmla="*/ 256673 h 2823410"/>
              <a:gd name="connsiteX423" fmla="*/ 3320715 w 3932294"/>
              <a:gd name="connsiteY423" fmla="*/ 288757 h 2823410"/>
              <a:gd name="connsiteX424" fmla="*/ 3433010 w 3932294"/>
              <a:gd name="connsiteY424" fmla="*/ 352926 h 2823410"/>
              <a:gd name="connsiteX425" fmla="*/ 3705726 w 3932294"/>
              <a:gd name="connsiteY425" fmla="*/ 673768 h 2823410"/>
              <a:gd name="connsiteX426" fmla="*/ 3737810 w 3932294"/>
              <a:gd name="connsiteY426" fmla="*/ 753979 h 2823410"/>
              <a:gd name="connsiteX427" fmla="*/ 3705726 w 3932294"/>
              <a:gd name="connsiteY427" fmla="*/ 1299410 h 2823410"/>
              <a:gd name="connsiteX428" fmla="*/ 3561347 w 3932294"/>
              <a:gd name="connsiteY428" fmla="*/ 1556084 h 2823410"/>
              <a:gd name="connsiteX429" fmla="*/ 3304673 w 3932294"/>
              <a:gd name="connsiteY429" fmla="*/ 1876926 h 2823410"/>
              <a:gd name="connsiteX430" fmla="*/ 3304673 w 3932294"/>
              <a:gd name="connsiteY430" fmla="*/ 1876926 h 2823410"/>
              <a:gd name="connsiteX431" fmla="*/ 3192379 w 3932294"/>
              <a:gd name="connsiteY431" fmla="*/ 2021305 h 2823410"/>
              <a:gd name="connsiteX432" fmla="*/ 3015915 w 3932294"/>
              <a:gd name="connsiteY432" fmla="*/ 2165684 h 2823410"/>
              <a:gd name="connsiteX433" fmla="*/ 2887579 w 3932294"/>
              <a:gd name="connsiteY433" fmla="*/ 2245894 h 2823410"/>
              <a:gd name="connsiteX434" fmla="*/ 2759242 w 3932294"/>
              <a:gd name="connsiteY434" fmla="*/ 2310063 h 2823410"/>
              <a:gd name="connsiteX435" fmla="*/ 1700463 w 3932294"/>
              <a:gd name="connsiteY435" fmla="*/ 2294021 h 2823410"/>
              <a:gd name="connsiteX436" fmla="*/ 1283368 w 3932294"/>
              <a:gd name="connsiteY436" fmla="*/ 2149642 h 2823410"/>
              <a:gd name="connsiteX437" fmla="*/ 994610 w 3932294"/>
              <a:gd name="connsiteY437" fmla="*/ 1941094 h 2823410"/>
              <a:gd name="connsiteX438" fmla="*/ 850231 w 3932294"/>
              <a:gd name="connsiteY438" fmla="*/ 1860884 h 2823410"/>
              <a:gd name="connsiteX439" fmla="*/ 721894 w 3932294"/>
              <a:gd name="connsiteY439" fmla="*/ 1700463 h 2823410"/>
              <a:gd name="connsiteX440" fmla="*/ 689810 w 3932294"/>
              <a:gd name="connsiteY440" fmla="*/ 1604210 h 2823410"/>
              <a:gd name="connsiteX441" fmla="*/ 689810 w 3932294"/>
              <a:gd name="connsiteY441" fmla="*/ 657726 h 2823410"/>
              <a:gd name="connsiteX442" fmla="*/ 834189 w 3932294"/>
              <a:gd name="connsiteY442" fmla="*/ 481263 h 2823410"/>
              <a:gd name="connsiteX443" fmla="*/ 930442 w 3932294"/>
              <a:gd name="connsiteY443" fmla="*/ 352926 h 2823410"/>
              <a:gd name="connsiteX444" fmla="*/ 1267326 w 3932294"/>
              <a:gd name="connsiteY444" fmla="*/ 176463 h 2823410"/>
              <a:gd name="connsiteX445" fmla="*/ 1363579 w 3932294"/>
              <a:gd name="connsiteY445" fmla="*/ 112294 h 2823410"/>
              <a:gd name="connsiteX446" fmla="*/ 1443789 w 3932294"/>
              <a:gd name="connsiteY446" fmla="*/ 96252 h 2823410"/>
              <a:gd name="connsiteX447" fmla="*/ 1588168 w 3932294"/>
              <a:gd name="connsiteY447" fmla="*/ 32084 h 2823410"/>
              <a:gd name="connsiteX448" fmla="*/ 1684421 w 3932294"/>
              <a:gd name="connsiteY448" fmla="*/ 0 h 2823410"/>
              <a:gd name="connsiteX449" fmla="*/ 2711115 w 3932294"/>
              <a:gd name="connsiteY449" fmla="*/ 16042 h 2823410"/>
              <a:gd name="connsiteX450" fmla="*/ 2807368 w 3932294"/>
              <a:gd name="connsiteY450" fmla="*/ 48126 h 2823410"/>
              <a:gd name="connsiteX451" fmla="*/ 3160294 w 3932294"/>
              <a:gd name="connsiteY451" fmla="*/ 320842 h 2823410"/>
              <a:gd name="connsiteX452" fmla="*/ 3272589 w 3932294"/>
              <a:gd name="connsiteY452" fmla="*/ 417094 h 2823410"/>
              <a:gd name="connsiteX453" fmla="*/ 3433010 w 3932294"/>
              <a:gd name="connsiteY453" fmla="*/ 609600 h 2823410"/>
              <a:gd name="connsiteX454" fmla="*/ 3465094 w 3932294"/>
              <a:gd name="connsiteY454" fmla="*/ 1138989 h 2823410"/>
              <a:gd name="connsiteX455" fmla="*/ 3449052 w 3932294"/>
              <a:gd name="connsiteY455" fmla="*/ 1507957 h 2823410"/>
              <a:gd name="connsiteX456" fmla="*/ 3336757 w 3932294"/>
              <a:gd name="connsiteY456" fmla="*/ 1732547 h 2823410"/>
              <a:gd name="connsiteX457" fmla="*/ 3224463 w 3932294"/>
              <a:gd name="connsiteY457" fmla="*/ 1957136 h 2823410"/>
              <a:gd name="connsiteX458" fmla="*/ 3144252 w 3932294"/>
              <a:gd name="connsiteY458" fmla="*/ 2037347 h 2823410"/>
              <a:gd name="connsiteX459" fmla="*/ 2919663 w 3932294"/>
              <a:gd name="connsiteY459" fmla="*/ 2277979 h 2823410"/>
              <a:gd name="connsiteX460" fmla="*/ 2807368 w 3932294"/>
              <a:gd name="connsiteY460" fmla="*/ 2342147 h 2823410"/>
              <a:gd name="connsiteX461" fmla="*/ 2614863 w 3932294"/>
              <a:gd name="connsiteY461" fmla="*/ 2390273 h 2823410"/>
              <a:gd name="connsiteX462" fmla="*/ 1780673 w 3932294"/>
              <a:gd name="connsiteY462" fmla="*/ 2374231 h 2823410"/>
              <a:gd name="connsiteX463" fmla="*/ 1588168 w 3932294"/>
              <a:gd name="connsiteY463" fmla="*/ 2326105 h 2823410"/>
              <a:gd name="connsiteX464" fmla="*/ 1283368 w 3932294"/>
              <a:gd name="connsiteY464" fmla="*/ 2149642 h 2823410"/>
              <a:gd name="connsiteX465" fmla="*/ 1155031 w 3932294"/>
              <a:gd name="connsiteY465" fmla="*/ 2037347 h 2823410"/>
              <a:gd name="connsiteX466" fmla="*/ 866273 w 3932294"/>
              <a:gd name="connsiteY466" fmla="*/ 1796715 h 2823410"/>
              <a:gd name="connsiteX467" fmla="*/ 705852 w 3932294"/>
              <a:gd name="connsiteY467" fmla="*/ 1604210 h 2823410"/>
              <a:gd name="connsiteX468" fmla="*/ 625642 w 3932294"/>
              <a:gd name="connsiteY468" fmla="*/ 1524000 h 2823410"/>
              <a:gd name="connsiteX469" fmla="*/ 609600 w 3932294"/>
              <a:gd name="connsiteY469" fmla="*/ 1459831 h 2823410"/>
              <a:gd name="connsiteX470" fmla="*/ 577515 w 3932294"/>
              <a:gd name="connsiteY470" fmla="*/ 1379621 h 2823410"/>
              <a:gd name="connsiteX471" fmla="*/ 561473 w 3932294"/>
              <a:gd name="connsiteY471" fmla="*/ 1267326 h 2823410"/>
              <a:gd name="connsiteX472" fmla="*/ 609600 w 3932294"/>
              <a:gd name="connsiteY472" fmla="*/ 753979 h 2823410"/>
              <a:gd name="connsiteX473" fmla="*/ 753979 w 3932294"/>
              <a:gd name="connsiteY473" fmla="*/ 561473 h 2823410"/>
              <a:gd name="connsiteX474" fmla="*/ 962526 w 3932294"/>
              <a:gd name="connsiteY474" fmla="*/ 368968 h 2823410"/>
              <a:gd name="connsiteX475" fmla="*/ 1074821 w 3932294"/>
              <a:gd name="connsiteY475" fmla="*/ 320842 h 2823410"/>
              <a:gd name="connsiteX476" fmla="*/ 1315452 w 3932294"/>
              <a:gd name="connsiteY476" fmla="*/ 224589 h 2823410"/>
              <a:gd name="connsiteX477" fmla="*/ 1379621 w 3932294"/>
              <a:gd name="connsiteY477" fmla="*/ 192505 h 2823410"/>
              <a:gd name="connsiteX478" fmla="*/ 1507957 w 3932294"/>
              <a:gd name="connsiteY478" fmla="*/ 176463 h 2823410"/>
              <a:gd name="connsiteX479" fmla="*/ 689810 w 3932294"/>
              <a:gd name="connsiteY479" fmla="*/ 192505 h 2823410"/>
              <a:gd name="connsiteX480" fmla="*/ 625642 w 3932294"/>
              <a:gd name="connsiteY480" fmla="*/ 240631 h 2823410"/>
              <a:gd name="connsiteX481" fmla="*/ 449179 w 3932294"/>
              <a:gd name="connsiteY481" fmla="*/ 497305 h 2823410"/>
              <a:gd name="connsiteX482" fmla="*/ 401052 w 3932294"/>
              <a:gd name="connsiteY482" fmla="*/ 577515 h 2823410"/>
              <a:gd name="connsiteX483" fmla="*/ 385010 w 3932294"/>
              <a:gd name="connsiteY483" fmla="*/ 673768 h 2823410"/>
              <a:gd name="connsiteX484" fmla="*/ 352926 w 3932294"/>
              <a:gd name="connsiteY484" fmla="*/ 721894 h 2823410"/>
              <a:gd name="connsiteX485" fmla="*/ 320842 w 3932294"/>
              <a:gd name="connsiteY485" fmla="*/ 882315 h 2823410"/>
              <a:gd name="connsiteX486" fmla="*/ 304800 w 3932294"/>
              <a:gd name="connsiteY486" fmla="*/ 946484 h 2823410"/>
              <a:gd name="connsiteX487" fmla="*/ 368968 w 3932294"/>
              <a:gd name="connsiteY487" fmla="*/ 1652336 h 2823410"/>
              <a:gd name="connsiteX488" fmla="*/ 449179 w 3932294"/>
              <a:gd name="connsiteY488" fmla="*/ 1812757 h 2823410"/>
              <a:gd name="connsiteX489" fmla="*/ 497305 w 3932294"/>
              <a:gd name="connsiteY489" fmla="*/ 1909010 h 2823410"/>
              <a:gd name="connsiteX490" fmla="*/ 641684 w 3932294"/>
              <a:gd name="connsiteY490" fmla="*/ 2053389 h 2823410"/>
              <a:gd name="connsiteX491" fmla="*/ 689810 w 3932294"/>
              <a:gd name="connsiteY491" fmla="*/ 2133600 h 2823410"/>
              <a:gd name="connsiteX492" fmla="*/ 882315 w 3932294"/>
              <a:gd name="connsiteY492" fmla="*/ 2277979 h 2823410"/>
              <a:gd name="connsiteX493" fmla="*/ 1026694 w 3932294"/>
              <a:gd name="connsiteY493" fmla="*/ 2326105 h 2823410"/>
              <a:gd name="connsiteX494" fmla="*/ 1251284 w 3932294"/>
              <a:gd name="connsiteY494" fmla="*/ 2486526 h 2823410"/>
              <a:gd name="connsiteX495" fmla="*/ 1491915 w 3932294"/>
              <a:gd name="connsiteY495" fmla="*/ 2566736 h 2823410"/>
              <a:gd name="connsiteX496" fmla="*/ 1588168 w 3932294"/>
              <a:gd name="connsiteY496" fmla="*/ 2598821 h 2823410"/>
              <a:gd name="connsiteX497" fmla="*/ 2069431 w 3932294"/>
              <a:gd name="connsiteY497" fmla="*/ 2630905 h 2823410"/>
              <a:gd name="connsiteX498" fmla="*/ 2711115 w 3932294"/>
              <a:gd name="connsiteY498" fmla="*/ 2582779 h 2823410"/>
              <a:gd name="connsiteX499" fmla="*/ 2871536 w 3932294"/>
              <a:gd name="connsiteY499" fmla="*/ 2486526 h 2823410"/>
              <a:gd name="connsiteX500" fmla="*/ 3015915 w 3932294"/>
              <a:gd name="connsiteY500" fmla="*/ 2374231 h 2823410"/>
              <a:gd name="connsiteX501" fmla="*/ 3080084 w 3932294"/>
              <a:gd name="connsiteY501" fmla="*/ 2326105 h 2823410"/>
              <a:gd name="connsiteX502" fmla="*/ 3144252 w 3932294"/>
              <a:gd name="connsiteY502" fmla="*/ 2294021 h 2823410"/>
              <a:gd name="connsiteX503" fmla="*/ 3176336 w 3932294"/>
              <a:gd name="connsiteY503" fmla="*/ 2245894 h 2823410"/>
              <a:gd name="connsiteX504" fmla="*/ 3368842 w 3932294"/>
              <a:gd name="connsiteY504" fmla="*/ 2037347 h 2823410"/>
              <a:gd name="connsiteX505" fmla="*/ 3449052 w 3932294"/>
              <a:gd name="connsiteY505" fmla="*/ 1892968 h 2823410"/>
              <a:gd name="connsiteX506" fmla="*/ 3481136 w 3932294"/>
              <a:gd name="connsiteY506" fmla="*/ 1844842 h 2823410"/>
              <a:gd name="connsiteX507" fmla="*/ 3577389 w 3932294"/>
              <a:gd name="connsiteY507" fmla="*/ 1652336 h 2823410"/>
              <a:gd name="connsiteX508" fmla="*/ 3529263 w 3932294"/>
              <a:gd name="connsiteY508" fmla="*/ 1203157 h 2823410"/>
              <a:gd name="connsiteX509" fmla="*/ 3481136 w 3932294"/>
              <a:gd name="connsiteY509" fmla="*/ 1155031 h 2823410"/>
              <a:gd name="connsiteX510" fmla="*/ 3449052 w 3932294"/>
              <a:gd name="connsiteY510" fmla="*/ 1106905 h 2823410"/>
              <a:gd name="connsiteX511" fmla="*/ 3400926 w 3932294"/>
              <a:gd name="connsiteY511" fmla="*/ 1026694 h 2823410"/>
              <a:gd name="connsiteX512" fmla="*/ 3304673 w 3932294"/>
              <a:gd name="connsiteY512" fmla="*/ 946484 h 2823410"/>
              <a:gd name="connsiteX513" fmla="*/ 2983831 w 3932294"/>
              <a:gd name="connsiteY513" fmla="*/ 705852 h 2823410"/>
              <a:gd name="connsiteX514" fmla="*/ 2903621 w 3932294"/>
              <a:gd name="connsiteY514" fmla="*/ 641684 h 2823410"/>
              <a:gd name="connsiteX515" fmla="*/ 2759242 w 3932294"/>
              <a:gd name="connsiteY515" fmla="*/ 577515 h 2823410"/>
              <a:gd name="connsiteX516" fmla="*/ 2518610 w 3932294"/>
              <a:gd name="connsiteY516" fmla="*/ 465221 h 2823410"/>
              <a:gd name="connsiteX517" fmla="*/ 2454442 w 3932294"/>
              <a:gd name="connsiteY517" fmla="*/ 417094 h 2823410"/>
              <a:gd name="connsiteX518" fmla="*/ 2310063 w 3932294"/>
              <a:gd name="connsiteY518" fmla="*/ 368968 h 2823410"/>
              <a:gd name="connsiteX519" fmla="*/ 2245894 w 3932294"/>
              <a:gd name="connsiteY519" fmla="*/ 320842 h 2823410"/>
              <a:gd name="connsiteX520" fmla="*/ 2021305 w 3932294"/>
              <a:gd name="connsiteY520" fmla="*/ 240631 h 2823410"/>
              <a:gd name="connsiteX521" fmla="*/ 1892968 w 3932294"/>
              <a:gd name="connsiteY521" fmla="*/ 192505 h 2823410"/>
              <a:gd name="connsiteX522" fmla="*/ 1652336 w 3932294"/>
              <a:gd name="connsiteY522" fmla="*/ 144379 h 2823410"/>
              <a:gd name="connsiteX523" fmla="*/ 1588168 w 3932294"/>
              <a:gd name="connsiteY523" fmla="*/ 128336 h 2823410"/>
              <a:gd name="connsiteX524" fmla="*/ 1427747 w 3932294"/>
              <a:gd name="connsiteY524" fmla="*/ 80210 h 2823410"/>
              <a:gd name="connsiteX525" fmla="*/ 1267326 w 3932294"/>
              <a:gd name="connsiteY525" fmla="*/ 64168 h 2823410"/>
              <a:gd name="connsiteX526" fmla="*/ 1122947 w 3932294"/>
              <a:gd name="connsiteY526" fmla="*/ 32084 h 2823410"/>
              <a:gd name="connsiteX527" fmla="*/ 930442 w 3932294"/>
              <a:gd name="connsiteY527" fmla="*/ 48126 h 2823410"/>
              <a:gd name="connsiteX528" fmla="*/ 834189 w 3932294"/>
              <a:gd name="connsiteY528" fmla="*/ 128336 h 2823410"/>
              <a:gd name="connsiteX529" fmla="*/ 786063 w 3932294"/>
              <a:gd name="connsiteY529" fmla="*/ 176463 h 2823410"/>
              <a:gd name="connsiteX530" fmla="*/ 721894 w 3932294"/>
              <a:gd name="connsiteY530" fmla="*/ 224589 h 2823410"/>
              <a:gd name="connsiteX531" fmla="*/ 593557 w 3932294"/>
              <a:gd name="connsiteY531" fmla="*/ 352926 h 2823410"/>
              <a:gd name="connsiteX532" fmla="*/ 561473 w 3932294"/>
              <a:gd name="connsiteY532" fmla="*/ 417094 h 2823410"/>
              <a:gd name="connsiteX533" fmla="*/ 545431 w 3932294"/>
              <a:gd name="connsiteY533" fmla="*/ 497305 h 2823410"/>
              <a:gd name="connsiteX534" fmla="*/ 497305 w 3932294"/>
              <a:gd name="connsiteY534" fmla="*/ 545431 h 2823410"/>
              <a:gd name="connsiteX535" fmla="*/ 465221 w 3932294"/>
              <a:gd name="connsiteY535" fmla="*/ 625642 h 2823410"/>
              <a:gd name="connsiteX536" fmla="*/ 433136 w 3932294"/>
              <a:gd name="connsiteY536" fmla="*/ 753979 h 2823410"/>
              <a:gd name="connsiteX537" fmla="*/ 368968 w 3932294"/>
              <a:gd name="connsiteY537" fmla="*/ 850231 h 2823410"/>
              <a:gd name="connsiteX538" fmla="*/ 304800 w 3932294"/>
              <a:gd name="connsiteY538" fmla="*/ 1074821 h 2823410"/>
              <a:gd name="connsiteX539" fmla="*/ 256673 w 3932294"/>
              <a:gd name="connsiteY539" fmla="*/ 1219200 h 2823410"/>
              <a:gd name="connsiteX540" fmla="*/ 304800 w 3932294"/>
              <a:gd name="connsiteY540" fmla="*/ 1764631 h 2823410"/>
              <a:gd name="connsiteX541" fmla="*/ 401052 w 3932294"/>
              <a:gd name="connsiteY541" fmla="*/ 1941094 h 2823410"/>
              <a:gd name="connsiteX542" fmla="*/ 497305 w 3932294"/>
              <a:gd name="connsiteY542" fmla="*/ 2053389 h 2823410"/>
              <a:gd name="connsiteX543" fmla="*/ 866273 w 3932294"/>
              <a:gd name="connsiteY543" fmla="*/ 2229852 h 2823410"/>
              <a:gd name="connsiteX544" fmla="*/ 1122947 w 3932294"/>
              <a:gd name="connsiteY544" fmla="*/ 2326105 h 2823410"/>
              <a:gd name="connsiteX545" fmla="*/ 1443789 w 3932294"/>
              <a:gd name="connsiteY545" fmla="*/ 2422357 h 2823410"/>
              <a:gd name="connsiteX546" fmla="*/ 1588168 w 3932294"/>
              <a:gd name="connsiteY546" fmla="*/ 2486526 h 2823410"/>
              <a:gd name="connsiteX547" fmla="*/ 1732547 w 3932294"/>
              <a:gd name="connsiteY547" fmla="*/ 2502568 h 2823410"/>
              <a:gd name="connsiteX548" fmla="*/ 2021305 w 3932294"/>
              <a:gd name="connsiteY548" fmla="*/ 2550694 h 2823410"/>
              <a:gd name="connsiteX549" fmla="*/ 2101515 w 3932294"/>
              <a:gd name="connsiteY549" fmla="*/ 2566736 h 2823410"/>
              <a:gd name="connsiteX550" fmla="*/ 2229852 w 3932294"/>
              <a:gd name="connsiteY550" fmla="*/ 2582779 h 2823410"/>
              <a:gd name="connsiteX551" fmla="*/ 2711115 w 3932294"/>
              <a:gd name="connsiteY551" fmla="*/ 2566736 h 2823410"/>
              <a:gd name="connsiteX552" fmla="*/ 2983831 w 3932294"/>
              <a:gd name="connsiteY552" fmla="*/ 2358189 h 2823410"/>
              <a:gd name="connsiteX553" fmla="*/ 3128210 w 3932294"/>
              <a:gd name="connsiteY553" fmla="*/ 2294021 h 2823410"/>
              <a:gd name="connsiteX554" fmla="*/ 3336757 w 3932294"/>
              <a:gd name="connsiteY554" fmla="*/ 2069431 h 2823410"/>
              <a:gd name="connsiteX555" fmla="*/ 3352800 w 3932294"/>
              <a:gd name="connsiteY555" fmla="*/ 2021305 h 2823410"/>
              <a:gd name="connsiteX556" fmla="*/ 3384884 w 3932294"/>
              <a:gd name="connsiteY556" fmla="*/ 1844842 h 2823410"/>
              <a:gd name="connsiteX557" fmla="*/ 3416968 w 3932294"/>
              <a:gd name="connsiteY557" fmla="*/ 1716505 h 2823410"/>
              <a:gd name="connsiteX558" fmla="*/ 3433010 w 3932294"/>
              <a:gd name="connsiteY558" fmla="*/ 1636294 h 2823410"/>
              <a:gd name="connsiteX559" fmla="*/ 3400926 w 3932294"/>
              <a:gd name="connsiteY559" fmla="*/ 1235242 h 2823410"/>
              <a:gd name="connsiteX560" fmla="*/ 3240505 w 3932294"/>
              <a:gd name="connsiteY560" fmla="*/ 1090863 h 2823410"/>
              <a:gd name="connsiteX561" fmla="*/ 3176336 w 3932294"/>
              <a:gd name="connsiteY561" fmla="*/ 1010652 h 2823410"/>
              <a:gd name="connsiteX562" fmla="*/ 3128210 w 3932294"/>
              <a:gd name="connsiteY562" fmla="*/ 978568 h 2823410"/>
              <a:gd name="connsiteX563" fmla="*/ 2903621 w 3932294"/>
              <a:gd name="connsiteY563" fmla="*/ 818147 h 2823410"/>
              <a:gd name="connsiteX564" fmla="*/ 2855494 w 3932294"/>
              <a:gd name="connsiteY564" fmla="*/ 802105 h 2823410"/>
              <a:gd name="connsiteX565" fmla="*/ 2807368 w 3932294"/>
              <a:gd name="connsiteY565" fmla="*/ 753979 h 2823410"/>
              <a:gd name="connsiteX566" fmla="*/ 2630905 w 3932294"/>
              <a:gd name="connsiteY566" fmla="*/ 673768 h 2823410"/>
              <a:gd name="connsiteX567" fmla="*/ 2486526 w 3932294"/>
              <a:gd name="connsiteY567" fmla="*/ 593557 h 2823410"/>
              <a:gd name="connsiteX568" fmla="*/ 2213810 w 3932294"/>
              <a:gd name="connsiteY568" fmla="*/ 465221 h 2823410"/>
              <a:gd name="connsiteX569" fmla="*/ 2133600 w 3932294"/>
              <a:gd name="connsiteY569" fmla="*/ 433136 h 2823410"/>
              <a:gd name="connsiteX570" fmla="*/ 1973179 w 3932294"/>
              <a:gd name="connsiteY570" fmla="*/ 368968 h 2823410"/>
              <a:gd name="connsiteX571" fmla="*/ 1700463 w 3932294"/>
              <a:gd name="connsiteY571" fmla="*/ 336884 h 2823410"/>
              <a:gd name="connsiteX572" fmla="*/ 1491915 w 3932294"/>
              <a:gd name="connsiteY572" fmla="*/ 304800 h 2823410"/>
              <a:gd name="connsiteX573" fmla="*/ 1363579 w 3932294"/>
              <a:gd name="connsiteY573" fmla="*/ 288757 h 2823410"/>
              <a:gd name="connsiteX574" fmla="*/ 1283368 w 3932294"/>
              <a:gd name="connsiteY574" fmla="*/ 256673 h 2823410"/>
              <a:gd name="connsiteX575" fmla="*/ 1074821 w 3932294"/>
              <a:gd name="connsiteY575" fmla="*/ 272715 h 2823410"/>
              <a:gd name="connsiteX576" fmla="*/ 882315 w 3932294"/>
              <a:gd name="connsiteY576" fmla="*/ 368968 h 2823410"/>
              <a:gd name="connsiteX577" fmla="*/ 834189 w 3932294"/>
              <a:gd name="connsiteY577" fmla="*/ 417094 h 2823410"/>
              <a:gd name="connsiteX578" fmla="*/ 737936 w 3932294"/>
              <a:gd name="connsiteY578" fmla="*/ 497305 h 2823410"/>
              <a:gd name="connsiteX579" fmla="*/ 657726 w 3932294"/>
              <a:gd name="connsiteY579" fmla="*/ 609600 h 2823410"/>
              <a:gd name="connsiteX580" fmla="*/ 577515 w 3932294"/>
              <a:gd name="connsiteY580" fmla="*/ 705852 h 2823410"/>
              <a:gd name="connsiteX581" fmla="*/ 561473 w 3932294"/>
              <a:gd name="connsiteY581" fmla="*/ 818147 h 2823410"/>
              <a:gd name="connsiteX582" fmla="*/ 545431 w 3932294"/>
              <a:gd name="connsiteY582" fmla="*/ 914400 h 2823410"/>
              <a:gd name="connsiteX583" fmla="*/ 529389 w 3932294"/>
              <a:gd name="connsiteY583" fmla="*/ 1042736 h 2823410"/>
              <a:gd name="connsiteX584" fmla="*/ 561473 w 3932294"/>
              <a:gd name="connsiteY584" fmla="*/ 1524000 h 2823410"/>
              <a:gd name="connsiteX585" fmla="*/ 705852 w 3932294"/>
              <a:gd name="connsiteY585" fmla="*/ 1844842 h 2823410"/>
              <a:gd name="connsiteX586" fmla="*/ 946484 w 3932294"/>
              <a:gd name="connsiteY586" fmla="*/ 2181726 h 2823410"/>
              <a:gd name="connsiteX587" fmla="*/ 1058779 w 3932294"/>
              <a:gd name="connsiteY587" fmla="*/ 2277979 h 2823410"/>
              <a:gd name="connsiteX588" fmla="*/ 1171073 w 3932294"/>
              <a:gd name="connsiteY588" fmla="*/ 2390273 h 2823410"/>
              <a:gd name="connsiteX589" fmla="*/ 1379621 w 3932294"/>
              <a:gd name="connsiteY589" fmla="*/ 2534652 h 2823410"/>
              <a:gd name="connsiteX590" fmla="*/ 1507957 w 3932294"/>
              <a:gd name="connsiteY590" fmla="*/ 2566736 h 2823410"/>
              <a:gd name="connsiteX591" fmla="*/ 1636294 w 3932294"/>
              <a:gd name="connsiteY591" fmla="*/ 2614863 h 2823410"/>
              <a:gd name="connsiteX592" fmla="*/ 1748589 w 3932294"/>
              <a:gd name="connsiteY592" fmla="*/ 2662989 h 2823410"/>
              <a:gd name="connsiteX593" fmla="*/ 1844842 w 3932294"/>
              <a:gd name="connsiteY593" fmla="*/ 2679031 h 2823410"/>
              <a:gd name="connsiteX594" fmla="*/ 1941094 w 3932294"/>
              <a:gd name="connsiteY594" fmla="*/ 2711115 h 2823410"/>
              <a:gd name="connsiteX595" fmla="*/ 2053389 w 3932294"/>
              <a:gd name="connsiteY595" fmla="*/ 2727157 h 2823410"/>
              <a:gd name="connsiteX596" fmla="*/ 2903621 w 3932294"/>
              <a:gd name="connsiteY596" fmla="*/ 2695073 h 2823410"/>
              <a:gd name="connsiteX597" fmla="*/ 3128210 w 3932294"/>
              <a:gd name="connsiteY597" fmla="*/ 2614863 h 2823410"/>
              <a:gd name="connsiteX598" fmla="*/ 3256547 w 3932294"/>
              <a:gd name="connsiteY598" fmla="*/ 2534652 h 2823410"/>
              <a:gd name="connsiteX599" fmla="*/ 3320715 w 3932294"/>
              <a:gd name="connsiteY599" fmla="*/ 2502568 h 2823410"/>
              <a:gd name="connsiteX600" fmla="*/ 3368842 w 3932294"/>
              <a:gd name="connsiteY600" fmla="*/ 2406315 h 2823410"/>
              <a:gd name="connsiteX601" fmla="*/ 3400926 w 3932294"/>
              <a:gd name="connsiteY601" fmla="*/ 2310063 h 2823410"/>
              <a:gd name="connsiteX602" fmla="*/ 3449052 w 3932294"/>
              <a:gd name="connsiteY602" fmla="*/ 2053389 h 2823410"/>
              <a:gd name="connsiteX603" fmla="*/ 3416968 w 3932294"/>
              <a:gd name="connsiteY603" fmla="*/ 1652336 h 2823410"/>
              <a:gd name="connsiteX604" fmla="*/ 3336757 w 3932294"/>
              <a:gd name="connsiteY604" fmla="*/ 1507957 h 2823410"/>
              <a:gd name="connsiteX605" fmla="*/ 3272589 w 3932294"/>
              <a:gd name="connsiteY605" fmla="*/ 1379621 h 2823410"/>
              <a:gd name="connsiteX606" fmla="*/ 3240505 w 3932294"/>
              <a:gd name="connsiteY606" fmla="*/ 1331494 h 2823410"/>
              <a:gd name="connsiteX607" fmla="*/ 3144252 w 3932294"/>
              <a:gd name="connsiteY607" fmla="*/ 1171073 h 2823410"/>
              <a:gd name="connsiteX608" fmla="*/ 3080084 w 3932294"/>
              <a:gd name="connsiteY608" fmla="*/ 1138989 h 2823410"/>
              <a:gd name="connsiteX609" fmla="*/ 3048000 w 3932294"/>
              <a:gd name="connsiteY609" fmla="*/ 1074821 h 2823410"/>
              <a:gd name="connsiteX610" fmla="*/ 2983831 w 3932294"/>
              <a:gd name="connsiteY610" fmla="*/ 1026694 h 2823410"/>
              <a:gd name="connsiteX611" fmla="*/ 2887579 w 3932294"/>
              <a:gd name="connsiteY611" fmla="*/ 946484 h 2823410"/>
              <a:gd name="connsiteX612" fmla="*/ 2855494 w 3932294"/>
              <a:gd name="connsiteY612" fmla="*/ 898357 h 2823410"/>
              <a:gd name="connsiteX613" fmla="*/ 2711115 w 3932294"/>
              <a:gd name="connsiteY613" fmla="*/ 834189 h 2823410"/>
              <a:gd name="connsiteX614" fmla="*/ 2502568 w 3932294"/>
              <a:gd name="connsiteY614" fmla="*/ 721894 h 2823410"/>
              <a:gd name="connsiteX615" fmla="*/ 2358189 w 3932294"/>
              <a:gd name="connsiteY615" fmla="*/ 641684 h 2823410"/>
              <a:gd name="connsiteX616" fmla="*/ 2294021 w 3932294"/>
              <a:gd name="connsiteY616" fmla="*/ 609600 h 2823410"/>
              <a:gd name="connsiteX617" fmla="*/ 2213810 w 3932294"/>
              <a:gd name="connsiteY617" fmla="*/ 561473 h 2823410"/>
              <a:gd name="connsiteX618" fmla="*/ 2005263 w 3932294"/>
              <a:gd name="connsiteY618" fmla="*/ 513347 h 2823410"/>
              <a:gd name="connsiteX619" fmla="*/ 1844842 w 3932294"/>
              <a:gd name="connsiteY619" fmla="*/ 465221 h 2823410"/>
              <a:gd name="connsiteX620" fmla="*/ 1764631 w 3932294"/>
              <a:gd name="connsiteY620" fmla="*/ 449179 h 2823410"/>
              <a:gd name="connsiteX621" fmla="*/ 1652336 w 3932294"/>
              <a:gd name="connsiteY621" fmla="*/ 417094 h 2823410"/>
              <a:gd name="connsiteX622" fmla="*/ 882315 w 3932294"/>
              <a:gd name="connsiteY622" fmla="*/ 449179 h 2823410"/>
              <a:gd name="connsiteX623" fmla="*/ 802105 w 3932294"/>
              <a:gd name="connsiteY623" fmla="*/ 497305 h 2823410"/>
              <a:gd name="connsiteX624" fmla="*/ 737936 w 3932294"/>
              <a:gd name="connsiteY624" fmla="*/ 529389 h 2823410"/>
              <a:gd name="connsiteX625" fmla="*/ 545431 w 3932294"/>
              <a:gd name="connsiteY625" fmla="*/ 689810 h 2823410"/>
              <a:gd name="connsiteX626" fmla="*/ 449179 w 3932294"/>
              <a:gd name="connsiteY626" fmla="*/ 770021 h 2823410"/>
              <a:gd name="connsiteX627" fmla="*/ 336884 w 3932294"/>
              <a:gd name="connsiteY627" fmla="*/ 946484 h 2823410"/>
              <a:gd name="connsiteX628" fmla="*/ 304800 w 3932294"/>
              <a:gd name="connsiteY628" fmla="*/ 1122947 h 2823410"/>
              <a:gd name="connsiteX629" fmla="*/ 320842 w 3932294"/>
              <a:gd name="connsiteY629" fmla="*/ 1716505 h 2823410"/>
              <a:gd name="connsiteX630" fmla="*/ 368968 w 3932294"/>
              <a:gd name="connsiteY630" fmla="*/ 1780673 h 2823410"/>
              <a:gd name="connsiteX631" fmla="*/ 433136 w 3932294"/>
              <a:gd name="connsiteY631" fmla="*/ 1941094 h 2823410"/>
              <a:gd name="connsiteX632" fmla="*/ 481263 w 3932294"/>
              <a:gd name="connsiteY632" fmla="*/ 2005263 h 2823410"/>
              <a:gd name="connsiteX633" fmla="*/ 513347 w 3932294"/>
              <a:gd name="connsiteY633" fmla="*/ 2085473 h 2823410"/>
              <a:gd name="connsiteX634" fmla="*/ 721894 w 3932294"/>
              <a:gd name="connsiteY634" fmla="*/ 2310063 h 2823410"/>
              <a:gd name="connsiteX635" fmla="*/ 802105 w 3932294"/>
              <a:gd name="connsiteY635" fmla="*/ 2374231 h 2823410"/>
              <a:gd name="connsiteX636" fmla="*/ 962526 w 3932294"/>
              <a:gd name="connsiteY636" fmla="*/ 2438400 h 2823410"/>
              <a:gd name="connsiteX637" fmla="*/ 1106905 w 3932294"/>
              <a:gd name="connsiteY637" fmla="*/ 2502568 h 2823410"/>
              <a:gd name="connsiteX638" fmla="*/ 1443789 w 3932294"/>
              <a:gd name="connsiteY638" fmla="*/ 2598821 h 2823410"/>
              <a:gd name="connsiteX639" fmla="*/ 1507957 w 3932294"/>
              <a:gd name="connsiteY639" fmla="*/ 2630905 h 282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</a:cxnLst>
            <a:rect l="l" t="t" r="r" b="b"/>
            <a:pathLst>
              <a:path w="3932294" h="2823410">
                <a:moveTo>
                  <a:pt x="1427747" y="2438400"/>
                </a:moveTo>
                <a:cubicBezTo>
                  <a:pt x="1144654" y="2426091"/>
                  <a:pt x="1132812" y="2495156"/>
                  <a:pt x="994610" y="2374231"/>
                </a:cubicBezTo>
                <a:cubicBezTo>
                  <a:pt x="971845" y="2354312"/>
                  <a:pt x="951831" y="2331452"/>
                  <a:pt x="930442" y="2310063"/>
                </a:cubicBezTo>
                <a:cubicBezTo>
                  <a:pt x="919747" y="2283326"/>
                  <a:pt x="911235" y="2255609"/>
                  <a:pt x="898357" y="2229852"/>
                </a:cubicBezTo>
                <a:cubicBezTo>
                  <a:pt x="889735" y="2212607"/>
                  <a:pt x="875839" y="2198466"/>
                  <a:pt x="866273" y="2181726"/>
                </a:cubicBezTo>
                <a:cubicBezTo>
                  <a:pt x="854408" y="2160963"/>
                  <a:pt x="844884" y="2138947"/>
                  <a:pt x="834189" y="2117557"/>
                </a:cubicBezTo>
                <a:cubicBezTo>
                  <a:pt x="828842" y="2069431"/>
                  <a:pt x="818147" y="2021601"/>
                  <a:pt x="818147" y="1973179"/>
                </a:cubicBezTo>
                <a:cubicBezTo>
                  <a:pt x="818147" y="1689718"/>
                  <a:pt x="824249" y="1406234"/>
                  <a:pt x="834189" y="1122947"/>
                </a:cubicBezTo>
                <a:cubicBezTo>
                  <a:pt x="834962" y="1100913"/>
                  <a:pt x="844174" y="1079978"/>
                  <a:pt x="850231" y="1058779"/>
                </a:cubicBezTo>
                <a:cubicBezTo>
                  <a:pt x="860669" y="1022246"/>
                  <a:pt x="870234" y="990649"/>
                  <a:pt x="898357" y="962526"/>
                </a:cubicBezTo>
                <a:cubicBezTo>
                  <a:pt x="911990" y="948893"/>
                  <a:pt x="931672" y="942785"/>
                  <a:pt x="946484" y="930442"/>
                </a:cubicBezTo>
                <a:cubicBezTo>
                  <a:pt x="963913" y="915918"/>
                  <a:pt x="975156" y="893987"/>
                  <a:pt x="994610" y="882315"/>
                </a:cubicBezTo>
                <a:cubicBezTo>
                  <a:pt x="1056128" y="845404"/>
                  <a:pt x="1116094" y="796209"/>
                  <a:pt x="1187115" y="786063"/>
                </a:cubicBezTo>
                <a:lnTo>
                  <a:pt x="1299410" y="770021"/>
                </a:lnTo>
                <a:cubicBezTo>
                  <a:pt x="1663292" y="588077"/>
                  <a:pt x="1364421" y="724805"/>
                  <a:pt x="2374231" y="770021"/>
                </a:cubicBezTo>
                <a:cubicBezTo>
                  <a:pt x="2404113" y="771359"/>
                  <a:pt x="2499197" y="806201"/>
                  <a:pt x="2518610" y="818147"/>
                </a:cubicBezTo>
                <a:cubicBezTo>
                  <a:pt x="2564151" y="846173"/>
                  <a:pt x="2602981" y="883962"/>
                  <a:pt x="2646947" y="914400"/>
                </a:cubicBezTo>
                <a:cubicBezTo>
                  <a:pt x="2888009" y="1081289"/>
                  <a:pt x="2543180" y="822891"/>
                  <a:pt x="2823410" y="1026694"/>
                </a:cubicBezTo>
                <a:cubicBezTo>
                  <a:pt x="2851101" y="1046833"/>
                  <a:pt x="2875930" y="1070724"/>
                  <a:pt x="2903621" y="1090863"/>
                </a:cubicBezTo>
                <a:cubicBezTo>
                  <a:pt x="2980866" y="1147042"/>
                  <a:pt x="3022095" y="1156166"/>
                  <a:pt x="3080084" y="1235242"/>
                </a:cubicBezTo>
                <a:cubicBezTo>
                  <a:pt x="3116962" y="1285530"/>
                  <a:pt x="3138920" y="1345775"/>
                  <a:pt x="3176336" y="1395663"/>
                </a:cubicBezTo>
                <a:lnTo>
                  <a:pt x="3272589" y="1524000"/>
                </a:lnTo>
                <a:cubicBezTo>
                  <a:pt x="3283284" y="1556084"/>
                  <a:pt x="3293115" y="1588469"/>
                  <a:pt x="3304673" y="1620252"/>
                </a:cubicBezTo>
                <a:cubicBezTo>
                  <a:pt x="3314514" y="1647315"/>
                  <a:pt x="3328482" y="1672881"/>
                  <a:pt x="3336757" y="1700463"/>
                </a:cubicBezTo>
                <a:cubicBezTo>
                  <a:pt x="3344592" y="1726579"/>
                  <a:pt x="3346885" y="1754056"/>
                  <a:pt x="3352800" y="1780673"/>
                </a:cubicBezTo>
                <a:cubicBezTo>
                  <a:pt x="3384704" y="1924239"/>
                  <a:pt x="3353454" y="1752515"/>
                  <a:pt x="3384884" y="1941094"/>
                </a:cubicBezTo>
                <a:cubicBezTo>
                  <a:pt x="3379537" y="2058736"/>
                  <a:pt x="3386100" y="2177529"/>
                  <a:pt x="3368842" y="2294021"/>
                </a:cubicBezTo>
                <a:cubicBezTo>
                  <a:pt x="3359654" y="2356038"/>
                  <a:pt x="3230414" y="2460134"/>
                  <a:pt x="3208421" y="2486526"/>
                </a:cubicBezTo>
                <a:cubicBezTo>
                  <a:pt x="3188460" y="2510479"/>
                  <a:pt x="3181009" y="2543432"/>
                  <a:pt x="3160294" y="2566736"/>
                </a:cubicBezTo>
                <a:cubicBezTo>
                  <a:pt x="3133167" y="2597253"/>
                  <a:pt x="3038932" y="2661671"/>
                  <a:pt x="2999873" y="2679031"/>
                </a:cubicBezTo>
                <a:cubicBezTo>
                  <a:pt x="2979726" y="2687985"/>
                  <a:pt x="2956749" y="2688497"/>
                  <a:pt x="2935705" y="2695073"/>
                </a:cubicBezTo>
                <a:cubicBezTo>
                  <a:pt x="2885784" y="2710673"/>
                  <a:pt x="2755525" y="2760942"/>
                  <a:pt x="2679031" y="2775284"/>
                </a:cubicBezTo>
                <a:cubicBezTo>
                  <a:pt x="2615092" y="2787273"/>
                  <a:pt x="2550316" y="2794610"/>
                  <a:pt x="2486526" y="2807368"/>
                </a:cubicBezTo>
                <a:lnTo>
                  <a:pt x="2406315" y="2823410"/>
                </a:lnTo>
                <a:lnTo>
                  <a:pt x="1459831" y="2791326"/>
                </a:lnTo>
                <a:cubicBezTo>
                  <a:pt x="1432595" y="2790049"/>
                  <a:pt x="1405737" y="2783119"/>
                  <a:pt x="1379621" y="2775284"/>
                </a:cubicBezTo>
                <a:cubicBezTo>
                  <a:pt x="1352039" y="2767009"/>
                  <a:pt x="1326373" y="2753311"/>
                  <a:pt x="1299410" y="2743200"/>
                </a:cubicBezTo>
                <a:cubicBezTo>
                  <a:pt x="1283577" y="2737262"/>
                  <a:pt x="1266409" y="2734719"/>
                  <a:pt x="1251284" y="2727157"/>
                </a:cubicBezTo>
                <a:cubicBezTo>
                  <a:pt x="1223396" y="2713213"/>
                  <a:pt x="1197810" y="2695073"/>
                  <a:pt x="1171073" y="2679031"/>
                </a:cubicBezTo>
                <a:cubicBezTo>
                  <a:pt x="1155031" y="2646947"/>
                  <a:pt x="1142845" y="2612626"/>
                  <a:pt x="1122947" y="2582779"/>
                </a:cubicBezTo>
                <a:cubicBezTo>
                  <a:pt x="1110363" y="2563902"/>
                  <a:pt x="1085839" y="2554484"/>
                  <a:pt x="1074821" y="2534652"/>
                </a:cubicBezTo>
                <a:cubicBezTo>
                  <a:pt x="1058397" y="2505088"/>
                  <a:pt x="1051635" y="2471028"/>
                  <a:pt x="1042736" y="2438400"/>
                </a:cubicBezTo>
                <a:cubicBezTo>
                  <a:pt x="1035562" y="2412094"/>
                  <a:pt x="1040222" y="2381863"/>
                  <a:pt x="1026694" y="2358189"/>
                </a:cubicBezTo>
                <a:cubicBezTo>
                  <a:pt x="1017128" y="2341449"/>
                  <a:pt x="994610" y="2336800"/>
                  <a:pt x="978568" y="2326105"/>
                </a:cubicBezTo>
                <a:cubicBezTo>
                  <a:pt x="911559" y="2192085"/>
                  <a:pt x="977091" y="2337221"/>
                  <a:pt x="930442" y="2181726"/>
                </a:cubicBezTo>
                <a:cubicBezTo>
                  <a:pt x="909036" y="2110373"/>
                  <a:pt x="902387" y="2107560"/>
                  <a:pt x="866273" y="2053389"/>
                </a:cubicBezTo>
                <a:cubicBezTo>
                  <a:pt x="871620" y="1775326"/>
                  <a:pt x="872389" y="1497137"/>
                  <a:pt x="882315" y="1219200"/>
                </a:cubicBezTo>
                <a:cubicBezTo>
                  <a:pt x="883102" y="1197166"/>
                  <a:pt x="894033" y="1176651"/>
                  <a:pt x="898357" y="1155031"/>
                </a:cubicBezTo>
                <a:cubicBezTo>
                  <a:pt x="919365" y="1049994"/>
                  <a:pt x="905603" y="1081547"/>
                  <a:pt x="930442" y="994610"/>
                </a:cubicBezTo>
                <a:cubicBezTo>
                  <a:pt x="935087" y="978351"/>
                  <a:pt x="937104" y="960554"/>
                  <a:pt x="946484" y="946484"/>
                </a:cubicBezTo>
                <a:cubicBezTo>
                  <a:pt x="959068" y="927607"/>
                  <a:pt x="981423" y="916818"/>
                  <a:pt x="994610" y="898357"/>
                </a:cubicBezTo>
                <a:cubicBezTo>
                  <a:pt x="1008510" y="878897"/>
                  <a:pt x="1008323" y="849498"/>
                  <a:pt x="1026694" y="834189"/>
                </a:cubicBezTo>
                <a:cubicBezTo>
                  <a:pt x="1043632" y="820074"/>
                  <a:pt x="1069473" y="823494"/>
                  <a:pt x="1090863" y="818147"/>
                </a:cubicBezTo>
                <a:cubicBezTo>
                  <a:pt x="1207837" y="759660"/>
                  <a:pt x="1176134" y="765289"/>
                  <a:pt x="1379621" y="770021"/>
                </a:cubicBezTo>
                <a:cubicBezTo>
                  <a:pt x="1764861" y="778980"/>
                  <a:pt x="2149642" y="802105"/>
                  <a:pt x="2534652" y="818147"/>
                </a:cubicBezTo>
                <a:cubicBezTo>
                  <a:pt x="2785448" y="968623"/>
                  <a:pt x="2471870" y="783267"/>
                  <a:pt x="2679031" y="898357"/>
                </a:cubicBezTo>
                <a:cubicBezTo>
                  <a:pt x="2706288" y="913500"/>
                  <a:pt x="2731353" y="932540"/>
                  <a:pt x="2759242" y="946484"/>
                </a:cubicBezTo>
                <a:cubicBezTo>
                  <a:pt x="2774367" y="954046"/>
                  <a:pt x="2792243" y="954964"/>
                  <a:pt x="2807368" y="962526"/>
                </a:cubicBezTo>
                <a:cubicBezTo>
                  <a:pt x="2837495" y="977590"/>
                  <a:pt x="3012156" y="1089610"/>
                  <a:pt x="3015915" y="1090863"/>
                </a:cubicBezTo>
                <a:lnTo>
                  <a:pt x="3064042" y="1106905"/>
                </a:lnTo>
                <a:cubicBezTo>
                  <a:pt x="3096126" y="1138989"/>
                  <a:pt x="3135125" y="1165404"/>
                  <a:pt x="3160294" y="1203157"/>
                </a:cubicBezTo>
                <a:cubicBezTo>
                  <a:pt x="3170989" y="1219199"/>
                  <a:pt x="3178746" y="1237651"/>
                  <a:pt x="3192379" y="1251284"/>
                </a:cubicBezTo>
                <a:cubicBezTo>
                  <a:pt x="3342101" y="1401006"/>
                  <a:pt x="3176340" y="1192466"/>
                  <a:pt x="3304673" y="1363579"/>
                </a:cubicBezTo>
                <a:cubicBezTo>
                  <a:pt x="3310020" y="1379621"/>
                  <a:pt x="3312015" y="1397205"/>
                  <a:pt x="3320715" y="1411705"/>
                </a:cubicBezTo>
                <a:cubicBezTo>
                  <a:pt x="3328497" y="1424674"/>
                  <a:pt x="3346842" y="1429887"/>
                  <a:pt x="3352800" y="1443789"/>
                </a:cubicBezTo>
                <a:cubicBezTo>
                  <a:pt x="3363541" y="1468851"/>
                  <a:pt x="3363495" y="1497263"/>
                  <a:pt x="3368842" y="1524000"/>
                </a:cubicBezTo>
                <a:cubicBezTo>
                  <a:pt x="3352800" y="1588168"/>
                  <a:pt x="3347227" y="1655907"/>
                  <a:pt x="3320715" y="1716505"/>
                </a:cubicBezTo>
                <a:cubicBezTo>
                  <a:pt x="3308591" y="1744218"/>
                  <a:pt x="3276560" y="1757991"/>
                  <a:pt x="3256547" y="1780673"/>
                </a:cubicBezTo>
                <a:cubicBezTo>
                  <a:pt x="2900769" y="2183890"/>
                  <a:pt x="3221237" y="1868741"/>
                  <a:pt x="2983831" y="2053389"/>
                </a:cubicBezTo>
                <a:cubicBezTo>
                  <a:pt x="2843478" y="2162552"/>
                  <a:pt x="3068550" y="2028993"/>
                  <a:pt x="2839452" y="2181726"/>
                </a:cubicBezTo>
                <a:cubicBezTo>
                  <a:pt x="2825382" y="2191106"/>
                  <a:pt x="2807368" y="2192421"/>
                  <a:pt x="2791326" y="2197768"/>
                </a:cubicBezTo>
                <a:cubicBezTo>
                  <a:pt x="2733259" y="2284868"/>
                  <a:pt x="2792093" y="2216309"/>
                  <a:pt x="2679031" y="2277979"/>
                </a:cubicBezTo>
                <a:cubicBezTo>
                  <a:pt x="2645179" y="2296444"/>
                  <a:pt x="2614369" y="2320034"/>
                  <a:pt x="2582779" y="2342147"/>
                </a:cubicBezTo>
                <a:cubicBezTo>
                  <a:pt x="2560875" y="2357480"/>
                  <a:pt x="2540856" y="2375442"/>
                  <a:pt x="2518610" y="2390273"/>
                </a:cubicBezTo>
                <a:cubicBezTo>
                  <a:pt x="2492667" y="2407569"/>
                  <a:pt x="2464706" y="2421660"/>
                  <a:pt x="2438400" y="2438400"/>
                </a:cubicBezTo>
                <a:cubicBezTo>
                  <a:pt x="2321363" y="2512878"/>
                  <a:pt x="2368206" y="2494242"/>
                  <a:pt x="2245894" y="2550694"/>
                </a:cubicBezTo>
                <a:cubicBezTo>
                  <a:pt x="2208918" y="2567760"/>
                  <a:pt x="2172757" y="2587633"/>
                  <a:pt x="2133600" y="2598821"/>
                </a:cubicBezTo>
                <a:cubicBezTo>
                  <a:pt x="2097243" y="2609209"/>
                  <a:pt x="2058737" y="2609516"/>
                  <a:pt x="2021305" y="2614863"/>
                </a:cubicBezTo>
                <a:cubicBezTo>
                  <a:pt x="1989221" y="2625558"/>
                  <a:pt x="1957446" y="2637229"/>
                  <a:pt x="1925052" y="2646947"/>
                </a:cubicBezTo>
                <a:cubicBezTo>
                  <a:pt x="1723605" y="2707381"/>
                  <a:pt x="1974508" y="2625115"/>
                  <a:pt x="1812757" y="2679031"/>
                </a:cubicBezTo>
                <a:cubicBezTo>
                  <a:pt x="1598862" y="2673684"/>
                  <a:pt x="1384581" y="2676913"/>
                  <a:pt x="1171073" y="2662989"/>
                </a:cubicBezTo>
                <a:cubicBezTo>
                  <a:pt x="1137325" y="2660788"/>
                  <a:pt x="1104385" y="2647329"/>
                  <a:pt x="1074821" y="2630905"/>
                </a:cubicBezTo>
                <a:cubicBezTo>
                  <a:pt x="1007405" y="2593452"/>
                  <a:pt x="946484" y="2545347"/>
                  <a:pt x="882315" y="2502568"/>
                </a:cubicBezTo>
                <a:cubicBezTo>
                  <a:pt x="834992" y="2471019"/>
                  <a:pt x="824665" y="2468679"/>
                  <a:pt x="786063" y="2422357"/>
                </a:cubicBezTo>
                <a:cubicBezTo>
                  <a:pt x="747031" y="2375519"/>
                  <a:pt x="673768" y="2277979"/>
                  <a:pt x="673768" y="2277979"/>
                </a:cubicBezTo>
                <a:cubicBezTo>
                  <a:pt x="635587" y="2163435"/>
                  <a:pt x="660444" y="2209866"/>
                  <a:pt x="609600" y="2133600"/>
                </a:cubicBezTo>
                <a:cubicBezTo>
                  <a:pt x="604252" y="2106863"/>
                  <a:pt x="600170" y="2079841"/>
                  <a:pt x="593557" y="2053389"/>
                </a:cubicBezTo>
                <a:cubicBezTo>
                  <a:pt x="584115" y="2015622"/>
                  <a:pt x="566302" y="1979723"/>
                  <a:pt x="561473" y="1941094"/>
                </a:cubicBezTo>
                <a:cubicBezTo>
                  <a:pt x="550178" y="1850735"/>
                  <a:pt x="550778" y="1759284"/>
                  <a:pt x="545431" y="1668379"/>
                </a:cubicBezTo>
                <a:cubicBezTo>
                  <a:pt x="561473" y="1454484"/>
                  <a:pt x="563914" y="1239132"/>
                  <a:pt x="593557" y="1026694"/>
                </a:cubicBezTo>
                <a:cubicBezTo>
                  <a:pt x="596692" y="1004225"/>
                  <a:pt x="628072" y="996718"/>
                  <a:pt x="641684" y="978568"/>
                </a:cubicBezTo>
                <a:cubicBezTo>
                  <a:pt x="714409" y="881602"/>
                  <a:pt x="658357" y="918441"/>
                  <a:pt x="737936" y="850231"/>
                </a:cubicBezTo>
                <a:cubicBezTo>
                  <a:pt x="758236" y="832831"/>
                  <a:pt x="781805" y="819505"/>
                  <a:pt x="802105" y="802105"/>
                </a:cubicBezTo>
                <a:cubicBezTo>
                  <a:pt x="819330" y="787341"/>
                  <a:pt x="831770" y="767165"/>
                  <a:pt x="850231" y="753979"/>
                </a:cubicBezTo>
                <a:cubicBezTo>
                  <a:pt x="894219" y="722559"/>
                  <a:pt x="963030" y="707127"/>
                  <a:pt x="1010652" y="689810"/>
                </a:cubicBezTo>
                <a:cubicBezTo>
                  <a:pt x="1037715" y="679969"/>
                  <a:pt x="1062926" y="664710"/>
                  <a:pt x="1090863" y="657726"/>
                </a:cubicBezTo>
                <a:cubicBezTo>
                  <a:pt x="1127545" y="648555"/>
                  <a:pt x="1165677" y="646681"/>
                  <a:pt x="1203157" y="641684"/>
                </a:cubicBezTo>
                <a:cubicBezTo>
                  <a:pt x="1339402" y="623518"/>
                  <a:pt x="1345211" y="624270"/>
                  <a:pt x="1491915" y="609600"/>
                </a:cubicBezTo>
                <a:cubicBezTo>
                  <a:pt x="1673726" y="614947"/>
                  <a:pt x="1856240" y="608795"/>
                  <a:pt x="2037347" y="625642"/>
                </a:cubicBezTo>
                <a:cubicBezTo>
                  <a:pt x="2246491" y="645097"/>
                  <a:pt x="2121895" y="691256"/>
                  <a:pt x="2310063" y="753979"/>
                </a:cubicBezTo>
                <a:lnTo>
                  <a:pt x="2358189" y="770021"/>
                </a:lnTo>
                <a:cubicBezTo>
                  <a:pt x="2438400" y="834189"/>
                  <a:pt x="2541842" y="877058"/>
                  <a:pt x="2598821" y="962526"/>
                </a:cubicBezTo>
                <a:cubicBezTo>
                  <a:pt x="2639418" y="1023422"/>
                  <a:pt x="2630241" y="1016472"/>
                  <a:pt x="2695073" y="1074821"/>
                </a:cubicBezTo>
                <a:cubicBezTo>
                  <a:pt x="2840976" y="1206134"/>
                  <a:pt x="2746096" y="1098493"/>
                  <a:pt x="2855494" y="1235242"/>
                </a:cubicBezTo>
                <a:cubicBezTo>
                  <a:pt x="2860841" y="1256631"/>
                  <a:pt x="2865479" y="1278211"/>
                  <a:pt x="2871536" y="1299410"/>
                </a:cubicBezTo>
                <a:cubicBezTo>
                  <a:pt x="2876182" y="1315669"/>
                  <a:pt x="2883478" y="1331131"/>
                  <a:pt x="2887579" y="1347536"/>
                </a:cubicBezTo>
                <a:cubicBezTo>
                  <a:pt x="2894192" y="1373988"/>
                  <a:pt x="2897706" y="1401130"/>
                  <a:pt x="2903621" y="1427747"/>
                </a:cubicBezTo>
                <a:cubicBezTo>
                  <a:pt x="2908404" y="1449270"/>
                  <a:pt x="2914316" y="1470526"/>
                  <a:pt x="2919663" y="1491915"/>
                </a:cubicBezTo>
                <a:cubicBezTo>
                  <a:pt x="2914316" y="1652336"/>
                  <a:pt x="2913331" y="1812963"/>
                  <a:pt x="2903621" y="1973179"/>
                </a:cubicBezTo>
                <a:cubicBezTo>
                  <a:pt x="2902598" y="1990058"/>
                  <a:pt x="2896541" y="2006966"/>
                  <a:pt x="2887579" y="2021305"/>
                </a:cubicBezTo>
                <a:cubicBezTo>
                  <a:pt x="2869432" y="2050340"/>
                  <a:pt x="2846442" y="2076180"/>
                  <a:pt x="2823410" y="2101515"/>
                </a:cubicBezTo>
                <a:cubicBezTo>
                  <a:pt x="2774878" y="2154900"/>
                  <a:pt x="2724197" y="2206943"/>
                  <a:pt x="2662989" y="2245894"/>
                </a:cubicBezTo>
                <a:cubicBezTo>
                  <a:pt x="2626617" y="2269040"/>
                  <a:pt x="2586220" y="2285639"/>
                  <a:pt x="2550694" y="2310063"/>
                </a:cubicBezTo>
                <a:cubicBezTo>
                  <a:pt x="2500453" y="2344604"/>
                  <a:pt x="2449426" y="2379245"/>
                  <a:pt x="2406315" y="2422357"/>
                </a:cubicBezTo>
                <a:cubicBezTo>
                  <a:pt x="2390273" y="2438399"/>
                  <a:pt x="2377887" y="2459228"/>
                  <a:pt x="2358189" y="2470484"/>
                </a:cubicBezTo>
                <a:cubicBezTo>
                  <a:pt x="2339046" y="2481423"/>
                  <a:pt x="2315410" y="2481179"/>
                  <a:pt x="2294021" y="2486526"/>
                </a:cubicBezTo>
                <a:cubicBezTo>
                  <a:pt x="2277979" y="2497221"/>
                  <a:pt x="2263139" y="2509988"/>
                  <a:pt x="2245894" y="2518610"/>
                </a:cubicBezTo>
                <a:cubicBezTo>
                  <a:pt x="2230769" y="2526172"/>
                  <a:pt x="2214675" y="2534977"/>
                  <a:pt x="2197768" y="2534652"/>
                </a:cubicBezTo>
                <a:cubicBezTo>
                  <a:pt x="1935577" y="2529610"/>
                  <a:pt x="1673726" y="2513263"/>
                  <a:pt x="1411705" y="2502568"/>
                </a:cubicBezTo>
                <a:cubicBezTo>
                  <a:pt x="1301443" y="2447438"/>
                  <a:pt x="1358005" y="2487676"/>
                  <a:pt x="1251284" y="2342147"/>
                </a:cubicBezTo>
                <a:cubicBezTo>
                  <a:pt x="1224081" y="2305052"/>
                  <a:pt x="1207873" y="2257452"/>
                  <a:pt x="1171073" y="2229852"/>
                </a:cubicBezTo>
                <a:cubicBezTo>
                  <a:pt x="1149684" y="2213810"/>
                  <a:pt x="1125811" y="2200632"/>
                  <a:pt x="1106905" y="2181726"/>
                </a:cubicBezTo>
                <a:cubicBezTo>
                  <a:pt x="1079305" y="2154126"/>
                  <a:pt x="974905" y="2010442"/>
                  <a:pt x="962526" y="1989221"/>
                </a:cubicBezTo>
                <a:cubicBezTo>
                  <a:pt x="948016" y="1964347"/>
                  <a:pt x="943320" y="1934766"/>
                  <a:pt x="930442" y="1909010"/>
                </a:cubicBezTo>
                <a:cubicBezTo>
                  <a:pt x="916498" y="1881122"/>
                  <a:pt x="898357" y="1855537"/>
                  <a:pt x="882315" y="1828800"/>
                </a:cubicBezTo>
                <a:cubicBezTo>
                  <a:pt x="876968" y="1796716"/>
                  <a:pt x="872092" y="1764549"/>
                  <a:pt x="866273" y="1732547"/>
                </a:cubicBezTo>
                <a:cubicBezTo>
                  <a:pt x="861395" y="1705720"/>
                  <a:pt x="850231" y="1679602"/>
                  <a:pt x="850231" y="1652336"/>
                </a:cubicBezTo>
                <a:cubicBezTo>
                  <a:pt x="850231" y="1390260"/>
                  <a:pt x="846173" y="1127577"/>
                  <a:pt x="866273" y="866273"/>
                </a:cubicBezTo>
                <a:cubicBezTo>
                  <a:pt x="868013" y="843653"/>
                  <a:pt x="899635" y="835372"/>
                  <a:pt x="914400" y="818147"/>
                </a:cubicBezTo>
                <a:cubicBezTo>
                  <a:pt x="970868" y="752269"/>
                  <a:pt x="948837" y="750342"/>
                  <a:pt x="1026694" y="705852"/>
                </a:cubicBezTo>
                <a:cubicBezTo>
                  <a:pt x="1041376" y="697462"/>
                  <a:pt x="1059278" y="696471"/>
                  <a:pt x="1074821" y="689810"/>
                </a:cubicBezTo>
                <a:cubicBezTo>
                  <a:pt x="1197171" y="637375"/>
                  <a:pt x="1079958" y="670788"/>
                  <a:pt x="1251284" y="609600"/>
                </a:cubicBezTo>
                <a:cubicBezTo>
                  <a:pt x="1291976" y="595067"/>
                  <a:pt x="1454941" y="553354"/>
                  <a:pt x="1491915" y="545431"/>
                </a:cubicBezTo>
                <a:cubicBezTo>
                  <a:pt x="1809239" y="477433"/>
                  <a:pt x="1727002" y="490791"/>
                  <a:pt x="1957136" y="465221"/>
                </a:cubicBezTo>
                <a:lnTo>
                  <a:pt x="2727157" y="497305"/>
                </a:lnTo>
                <a:cubicBezTo>
                  <a:pt x="2769441" y="499698"/>
                  <a:pt x="2889803" y="536243"/>
                  <a:pt x="2919663" y="545431"/>
                </a:cubicBezTo>
                <a:cubicBezTo>
                  <a:pt x="3033638" y="580500"/>
                  <a:pt x="3092450" y="604185"/>
                  <a:pt x="3208421" y="673768"/>
                </a:cubicBezTo>
                <a:cubicBezTo>
                  <a:pt x="3268807" y="710000"/>
                  <a:pt x="3399256" y="784811"/>
                  <a:pt x="3465094" y="834189"/>
                </a:cubicBezTo>
                <a:cubicBezTo>
                  <a:pt x="3519878" y="875277"/>
                  <a:pt x="3571668" y="920218"/>
                  <a:pt x="3625515" y="962526"/>
                </a:cubicBezTo>
                <a:cubicBezTo>
                  <a:pt x="3646539" y="979045"/>
                  <a:pt x="3673642" y="989262"/>
                  <a:pt x="3689684" y="1010652"/>
                </a:cubicBezTo>
                <a:cubicBezTo>
                  <a:pt x="3700582" y="1025182"/>
                  <a:pt x="3758166" y="1099491"/>
                  <a:pt x="3769894" y="1122947"/>
                </a:cubicBezTo>
                <a:cubicBezTo>
                  <a:pt x="3793447" y="1170052"/>
                  <a:pt x="3812673" y="1219200"/>
                  <a:pt x="3834063" y="1267326"/>
                </a:cubicBezTo>
                <a:cubicBezTo>
                  <a:pt x="3828716" y="1454484"/>
                  <a:pt x="3837828" y="1642616"/>
                  <a:pt x="3818021" y="1828800"/>
                </a:cubicBezTo>
                <a:cubicBezTo>
                  <a:pt x="3804778" y="1953281"/>
                  <a:pt x="3739821" y="2050374"/>
                  <a:pt x="3673642" y="2149642"/>
                </a:cubicBezTo>
                <a:cubicBezTo>
                  <a:pt x="3634688" y="2208072"/>
                  <a:pt x="3531910" y="2351038"/>
                  <a:pt x="3481136" y="2390273"/>
                </a:cubicBezTo>
                <a:cubicBezTo>
                  <a:pt x="3407119" y="2447468"/>
                  <a:pt x="3322959" y="2490480"/>
                  <a:pt x="3240505" y="2534652"/>
                </a:cubicBezTo>
                <a:cubicBezTo>
                  <a:pt x="3173016" y="2570807"/>
                  <a:pt x="3102171" y="2600377"/>
                  <a:pt x="3031957" y="2630905"/>
                </a:cubicBezTo>
                <a:cubicBezTo>
                  <a:pt x="2905448" y="2685909"/>
                  <a:pt x="2831272" y="2713591"/>
                  <a:pt x="2695073" y="2743200"/>
                </a:cubicBezTo>
                <a:cubicBezTo>
                  <a:pt x="2631504" y="2757019"/>
                  <a:pt x="2566736" y="2764589"/>
                  <a:pt x="2502568" y="2775284"/>
                </a:cubicBezTo>
                <a:cubicBezTo>
                  <a:pt x="2208463" y="2769937"/>
                  <a:pt x="1911956" y="2797126"/>
                  <a:pt x="1620252" y="2759242"/>
                </a:cubicBezTo>
                <a:cubicBezTo>
                  <a:pt x="1494205" y="2742872"/>
                  <a:pt x="1267326" y="2614863"/>
                  <a:pt x="1267326" y="2614863"/>
                </a:cubicBezTo>
                <a:cubicBezTo>
                  <a:pt x="1211432" y="2565956"/>
                  <a:pt x="1074619" y="2451269"/>
                  <a:pt x="1026694" y="2390273"/>
                </a:cubicBezTo>
                <a:cubicBezTo>
                  <a:pt x="1000059" y="2356374"/>
                  <a:pt x="982814" y="2316019"/>
                  <a:pt x="962526" y="2277979"/>
                </a:cubicBezTo>
                <a:cubicBezTo>
                  <a:pt x="902609" y="2165635"/>
                  <a:pt x="898069" y="2148971"/>
                  <a:pt x="850231" y="2037347"/>
                </a:cubicBezTo>
                <a:cubicBezTo>
                  <a:pt x="777182" y="1690360"/>
                  <a:pt x="798941" y="1835572"/>
                  <a:pt x="770021" y="1604210"/>
                </a:cubicBezTo>
                <a:cubicBezTo>
                  <a:pt x="780716" y="1438442"/>
                  <a:pt x="772759" y="1270405"/>
                  <a:pt x="802105" y="1106905"/>
                </a:cubicBezTo>
                <a:cubicBezTo>
                  <a:pt x="811017" y="1057252"/>
                  <a:pt x="851148" y="1018235"/>
                  <a:pt x="882315" y="978568"/>
                </a:cubicBezTo>
                <a:cubicBezTo>
                  <a:pt x="952226" y="889590"/>
                  <a:pt x="993166" y="868949"/>
                  <a:pt x="1090863" y="818147"/>
                </a:cubicBezTo>
                <a:cubicBezTo>
                  <a:pt x="1186340" y="768499"/>
                  <a:pt x="1280184" y="714914"/>
                  <a:pt x="1379621" y="673768"/>
                </a:cubicBezTo>
                <a:cubicBezTo>
                  <a:pt x="1435958" y="650456"/>
                  <a:pt x="1496935" y="640429"/>
                  <a:pt x="1556084" y="625642"/>
                </a:cubicBezTo>
                <a:cubicBezTo>
                  <a:pt x="1801851" y="564200"/>
                  <a:pt x="1723516" y="580678"/>
                  <a:pt x="1973179" y="561473"/>
                </a:cubicBezTo>
                <a:cubicBezTo>
                  <a:pt x="2310063" y="577515"/>
                  <a:pt x="2649100" y="568332"/>
                  <a:pt x="2983831" y="609600"/>
                </a:cubicBezTo>
                <a:cubicBezTo>
                  <a:pt x="3045723" y="617230"/>
                  <a:pt x="3092365" y="671261"/>
                  <a:pt x="3144252" y="705852"/>
                </a:cubicBezTo>
                <a:cubicBezTo>
                  <a:pt x="3234848" y="766249"/>
                  <a:pt x="3308946" y="821834"/>
                  <a:pt x="3368842" y="914400"/>
                </a:cubicBezTo>
                <a:cubicBezTo>
                  <a:pt x="3401320" y="964594"/>
                  <a:pt x="3426415" y="1019487"/>
                  <a:pt x="3449052" y="1074821"/>
                </a:cubicBezTo>
                <a:cubicBezTo>
                  <a:pt x="3485283" y="1163385"/>
                  <a:pt x="3517804" y="1283368"/>
                  <a:pt x="3545305" y="1379621"/>
                </a:cubicBezTo>
                <a:cubicBezTo>
                  <a:pt x="3529263" y="1486568"/>
                  <a:pt x="3532554" y="1598269"/>
                  <a:pt x="3497179" y="1700463"/>
                </a:cubicBezTo>
                <a:cubicBezTo>
                  <a:pt x="3482337" y="1743341"/>
                  <a:pt x="3439403" y="1772667"/>
                  <a:pt x="3400926" y="1796715"/>
                </a:cubicBezTo>
                <a:cubicBezTo>
                  <a:pt x="3315492" y="1850111"/>
                  <a:pt x="3220763" y="1862117"/>
                  <a:pt x="3128210" y="1892968"/>
                </a:cubicBezTo>
                <a:cubicBezTo>
                  <a:pt x="3052795" y="1918106"/>
                  <a:pt x="2977948" y="1944986"/>
                  <a:pt x="2903621" y="1973179"/>
                </a:cubicBezTo>
                <a:cubicBezTo>
                  <a:pt x="2471120" y="2137231"/>
                  <a:pt x="2834024" y="2022243"/>
                  <a:pt x="2229852" y="2213810"/>
                </a:cubicBezTo>
                <a:cubicBezTo>
                  <a:pt x="2155635" y="2237342"/>
                  <a:pt x="2081393" y="2261665"/>
                  <a:pt x="2005263" y="2277979"/>
                </a:cubicBezTo>
                <a:cubicBezTo>
                  <a:pt x="1864333" y="2308178"/>
                  <a:pt x="1715310" y="2315091"/>
                  <a:pt x="1572126" y="2326105"/>
                </a:cubicBezTo>
                <a:cubicBezTo>
                  <a:pt x="1358231" y="2304715"/>
                  <a:pt x="1140497" y="2307600"/>
                  <a:pt x="930442" y="2261936"/>
                </a:cubicBezTo>
                <a:cubicBezTo>
                  <a:pt x="886104" y="2252297"/>
                  <a:pt x="863498" y="2200322"/>
                  <a:pt x="834189" y="2165684"/>
                </a:cubicBezTo>
                <a:cubicBezTo>
                  <a:pt x="804476" y="2130568"/>
                  <a:pt x="779495" y="2091663"/>
                  <a:pt x="753979" y="2053389"/>
                </a:cubicBezTo>
                <a:cubicBezTo>
                  <a:pt x="706563" y="1982265"/>
                  <a:pt x="641203" y="1877478"/>
                  <a:pt x="609600" y="1796715"/>
                </a:cubicBezTo>
                <a:cubicBezTo>
                  <a:pt x="578790" y="1717979"/>
                  <a:pt x="556126" y="1636294"/>
                  <a:pt x="529389" y="1556084"/>
                </a:cubicBezTo>
                <a:cubicBezTo>
                  <a:pt x="500149" y="1292925"/>
                  <a:pt x="494995" y="1323843"/>
                  <a:pt x="545431" y="930442"/>
                </a:cubicBezTo>
                <a:cubicBezTo>
                  <a:pt x="551882" y="880124"/>
                  <a:pt x="568388" y="830109"/>
                  <a:pt x="593557" y="786063"/>
                </a:cubicBezTo>
                <a:cubicBezTo>
                  <a:pt x="711661" y="579381"/>
                  <a:pt x="766776" y="483328"/>
                  <a:pt x="946484" y="368968"/>
                </a:cubicBezTo>
                <a:cubicBezTo>
                  <a:pt x="1071832" y="289201"/>
                  <a:pt x="1191574" y="194351"/>
                  <a:pt x="1331494" y="144379"/>
                </a:cubicBezTo>
                <a:lnTo>
                  <a:pt x="1556084" y="64168"/>
                </a:lnTo>
                <a:cubicBezTo>
                  <a:pt x="1828800" y="74863"/>
                  <a:pt x="2102875" y="67029"/>
                  <a:pt x="2374231" y="96252"/>
                </a:cubicBezTo>
                <a:cubicBezTo>
                  <a:pt x="2530337" y="113063"/>
                  <a:pt x="2632633" y="192011"/>
                  <a:pt x="2743200" y="288757"/>
                </a:cubicBezTo>
                <a:cubicBezTo>
                  <a:pt x="2783038" y="323616"/>
                  <a:pt x="2819474" y="362261"/>
                  <a:pt x="2855494" y="401052"/>
                </a:cubicBezTo>
                <a:cubicBezTo>
                  <a:pt x="2889040" y="437179"/>
                  <a:pt x="2924400" y="472327"/>
                  <a:pt x="2951747" y="513347"/>
                </a:cubicBezTo>
                <a:cubicBezTo>
                  <a:pt x="2978277" y="553143"/>
                  <a:pt x="2992467" y="599998"/>
                  <a:pt x="3015915" y="641684"/>
                </a:cubicBezTo>
                <a:cubicBezTo>
                  <a:pt x="3040647" y="685652"/>
                  <a:pt x="3069389" y="727242"/>
                  <a:pt x="3096126" y="770021"/>
                </a:cubicBezTo>
                <a:cubicBezTo>
                  <a:pt x="3138905" y="909052"/>
                  <a:pt x="3182367" y="1047875"/>
                  <a:pt x="3224463" y="1187115"/>
                </a:cubicBezTo>
                <a:cubicBezTo>
                  <a:pt x="3251884" y="1277816"/>
                  <a:pt x="3304673" y="1459831"/>
                  <a:pt x="3304673" y="1459831"/>
                </a:cubicBezTo>
                <a:cubicBezTo>
                  <a:pt x="3336455" y="1682304"/>
                  <a:pt x="3350614" y="1716576"/>
                  <a:pt x="3272589" y="2037347"/>
                </a:cubicBezTo>
                <a:cubicBezTo>
                  <a:pt x="3259950" y="2089306"/>
                  <a:pt x="3209741" y="2123928"/>
                  <a:pt x="3176336" y="2165684"/>
                </a:cubicBezTo>
                <a:cubicBezTo>
                  <a:pt x="3040826" y="2335072"/>
                  <a:pt x="3132684" y="2232217"/>
                  <a:pt x="2967789" y="2342147"/>
                </a:cubicBezTo>
                <a:cubicBezTo>
                  <a:pt x="2812976" y="2445355"/>
                  <a:pt x="2876798" y="2443767"/>
                  <a:pt x="2695073" y="2486526"/>
                </a:cubicBezTo>
                <a:cubicBezTo>
                  <a:pt x="2635112" y="2500634"/>
                  <a:pt x="2387260" y="2516374"/>
                  <a:pt x="2358189" y="2518610"/>
                </a:cubicBezTo>
                <a:cubicBezTo>
                  <a:pt x="2356735" y="2518462"/>
                  <a:pt x="1618401" y="2507874"/>
                  <a:pt x="1395663" y="2374231"/>
                </a:cubicBezTo>
                <a:cubicBezTo>
                  <a:pt x="1318343" y="2327839"/>
                  <a:pt x="1216244" y="2217919"/>
                  <a:pt x="1171073" y="2133600"/>
                </a:cubicBezTo>
                <a:cubicBezTo>
                  <a:pt x="1112340" y="2023964"/>
                  <a:pt x="1010652" y="1796715"/>
                  <a:pt x="1010652" y="1796715"/>
                </a:cubicBezTo>
                <a:cubicBezTo>
                  <a:pt x="931653" y="1401718"/>
                  <a:pt x="961908" y="1583842"/>
                  <a:pt x="914400" y="1251284"/>
                </a:cubicBezTo>
                <a:cubicBezTo>
                  <a:pt x="930442" y="1085516"/>
                  <a:pt x="918366" y="914560"/>
                  <a:pt x="962526" y="753979"/>
                </a:cubicBezTo>
                <a:cubicBezTo>
                  <a:pt x="979600" y="691893"/>
                  <a:pt x="1040816" y="650115"/>
                  <a:pt x="1090863" y="609600"/>
                </a:cubicBezTo>
                <a:cubicBezTo>
                  <a:pt x="1154305" y="558242"/>
                  <a:pt x="1224516" y="513717"/>
                  <a:pt x="1299410" y="481263"/>
                </a:cubicBezTo>
                <a:cubicBezTo>
                  <a:pt x="1484670" y="400983"/>
                  <a:pt x="1632955" y="390728"/>
                  <a:pt x="1828800" y="368968"/>
                </a:cubicBezTo>
                <a:cubicBezTo>
                  <a:pt x="1887502" y="362446"/>
                  <a:pt x="1946442" y="358273"/>
                  <a:pt x="2005263" y="352926"/>
                </a:cubicBezTo>
                <a:cubicBezTo>
                  <a:pt x="2144294" y="363621"/>
                  <a:pt x="2285744" y="357066"/>
                  <a:pt x="2422357" y="385010"/>
                </a:cubicBezTo>
                <a:cubicBezTo>
                  <a:pt x="2523537" y="405706"/>
                  <a:pt x="2615434" y="458435"/>
                  <a:pt x="2711115" y="497305"/>
                </a:cubicBezTo>
                <a:cubicBezTo>
                  <a:pt x="2786575" y="527960"/>
                  <a:pt x="2863442" y="555980"/>
                  <a:pt x="2935705" y="593557"/>
                </a:cubicBezTo>
                <a:cubicBezTo>
                  <a:pt x="3020472" y="637635"/>
                  <a:pt x="3182301" y="751325"/>
                  <a:pt x="3256547" y="818147"/>
                </a:cubicBezTo>
                <a:cubicBezTo>
                  <a:pt x="3318378" y="873795"/>
                  <a:pt x="3385306" y="926462"/>
                  <a:pt x="3433010" y="994610"/>
                </a:cubicBezTo>
                <a:cubicBezTo>
                  <a:pt x="3570028" y="1190350"/>
                  <a:pt x="3512921" y="1098358"/>
                  <a:pt x="3609473" y="1267326"/>
                </a:cubicBezTo>
                <a:cubicBezTo>
                  <a:pt x="3630863" y="1363579"/>
                  <a:pt x="3694713" y="1459761"/>
                  <a:pt x="3673642" y="1556084"/>
                </a:cubicBezTo>
                <a:cubicBezTo>
                  <a:pt x="3636210" y="1727200"/>
                  <a:pt x="3616738" y="1903258"/>
                  <a:pt x="3561347" y="2069431"/>
                </a:cubicBezTo>
                <a:cubicBezTo>
                  <a:pt x="3523370" y="2183361"/>
                  <a:pt x="3380852" y="2296708"/>
                  <a:pt x="3288631" y="2358189"/>
                </a:cubicBezTo>
                <a:cubicBezTo>
                  <a:pt x="3128620" y="2464863"/>
                  <a:pt x="3083733" y="2458451"/>
                  <a:pt x="2903621" y="2534652"/>
                </a:cubicBezTo>
                <a:cubicBezTo>
                  <a:pt x="2833109" y="2564484"/>
                  <a:pt x="2767110" y="2604972"/>
                  <a:pt x="2695073" y="2630905"/>
                </a:cubicBezTo>
                <a:cubicBezTo>
                  <a:pt x="2632840" y="2653309"/>
                  <a:pt x="2565598" y="2658976"/>
                  <a:pt x="2502568" y="2679031"/>
                </a:cubicBezTo>
                <a:cubicBezTo>
                  <a:pt x="2120563" y="2800578"/>
                  <a:pt x="2548864" y="2697263"/>
                  <a:pt x="2197768" y="2775284"/>
                </a:cubicBezTo>
                <a:cubicBezTo>
                  <a:pt x="1909010" y="2764589"/>
                  <a:pt x="1618737" y="2774617"/>
                  <a:pt x="1331494" y="2743200"/>
                </a:cubicBezTo>
                <a:cubicBezTo>
                  <a:pt x="1272063" y="2736700"/>
                  <a:pt x="1225103" y="2688582"/>
                  <a:pt x="1171073" y="2662989"/>
                </a:cubicBezTo>
                <a:cubicBezTo>
                  <a:pt x="1123477" y="2640444"/>
                  <a:pt x="1072732" y="2624398"/>
                  <a:pt x="1026694" y="2598821"/>
                </a:cubicBezTo>
                <a:cubicBezTo>
                  <a:pt x="976132" y="2570731"/>
                  <a:pt x="931669" y="2532729"/>
                  <a:pt x="882315" y="2502568"/>
                </a:cubicBezTo>
                <a:cubicBezTo>
                  <a:pt x="835338" y="2473860"/>
                  <a:pt x="786062" y="2449094"/>
                  <a:pt x="737936" y="2422357"/>
                </a:cubicBezTo>
                <a:cubicBezTo>
                  <a:pt x="582054" y="2227503"/>
                  <a:pt x="626209" y="2328371"/>
                  <a:pt x="577515" y="2133600"/>
                </a:cubicBezTo>
                <a:cubicBezTo>
                  <a:pt x="588210" y="1834147"/>
                  <a:pt x="586618" y="1534003"/>
                  <a:pt x="609600" y="1235242"/>
                </a:cubicBezTo>
                <a:cubicBezTo>
                  <a:pt x="613491" y="1184662"/>
                  <a:pt x="644655" y="1139880"/>
                  <a:pt x="657726" y="1090863"/>
                </a:cubicBezTo>
                <a:cubicBezTo>
                  <a:pt x="666107" y="1059434"/>
                  <a:pt x="657972" y="1023044"/>
                  <a:pt x="673768" y="994610"/>
                </a:cubicBezTo>
                <a:cubicBezTo>
                  <a:pt x="686752" y="971238"/>
                  <a:pt x="720246" y="966532"/>
                  <a:pt x="737936" y="946484"/>
                </a:cubicBezTo>
                <a:cubicBezTo>
                  <a:pt x="800927" y="875094"/>
                  <a:pt x="826891" y="759398"/>
                  <a:pt x="914400" y="721894"/>
                </a:cubicBezTo>
                <a:cubicBezTo>
                  <a:pt x="1243493" y="580854"/>
                  <a:pt x="760826" y="782696"/>
                  <a:pt x="1187115" y="625642"/>
                </a:cubicBezTo>
                <a:cubicBezTo>
                  <a:pt x="1236533" y="607435"/>
                  <a:pt x="1282076" y="579680"/>
                  <a:pt x="1331494" y="561473"/>
                </a:cubicBezTo>
                <a:cubicBezTo>
                  <a:pt x="1476509" y="508046"/>
                  <a:pt x="1480303" y="514798"/>
                  <a:pt x="1620252" y="497305"/>
                </a:cubicBezTo>
                <a:cubicBezTo>
                  <a:pt x="3488995" y="564045"/>
                  <a:pt x="2474249" y="381437"/>
                  <a:pt x="3176336" y="625642"/>
                </a:cubicBezTo>
                <a:cubicBezTo>
                  <a:pt x="3291373" y="665655"/>
                  <a:pt x="3347002" y="666231"/>
                  <a:pt x="3449052" y="721894"/>
                </a:cubicBezTo>
                <a:cubicBezTo>
                  <a:pt x="3472524" y="734697"/>
                  <a:pt x="3493347" y="752135"/>
                  <a:pt x="3513221" y="770021"/>
                </a:cubicBezTo>
                <a:cubicBezTo>
                  <a:pt x="3582309" y="832200"/>
                  <a:pt x="3619898" y="874825"/>
                  <a:pt x="3673642" y="946484"/>
                </a:cubicBezTo>
                <a:cubicBezTo>
                  <a:pt x="3717281" y="1004670"/>
                  <a:pt x="3765538" y="1060003"/>
                  <a:pt x="3801979" y="1122947"/>
                </a:cubicBezTo>
                <a:cubicBezTo>
                  <a:pt x="3824870" y="1162487"/>
                  <a:pt x="3834063" y="1208505"/>
                  <a:pt x="3850105" y="1251284"/>
                </a:cubicBezTo>
                <a:cubicBezTo>
                  <a:pt x="3860800" y="1310105"/>
                  <a:pt x="3872865" y="1368693"/>
                  <a:pt x="3882189" y="1427747"/>
                </a:cubicBezTo>
                <a:cubicBezTo>
                  <a:pt x="3888913" y="1470331"/>
                  <a:pt x="3906966" y="1513866"/>
                  <a:pt x="3898231" y="1556084"/>
                </a:cubicBezTo>
                <a:cubicBezTo>
                  <a:pt x="3874249" y="1671998"/>
                  <a:pt x="3841639" y="1788525"/>
                  <a:pt x="3785936" y="1892968"/>
                </a:cubicBezTo>
                <a:cubicBezTo>
                  <a:pt x="3735574" y="1987396"/>
                  <a:pt x="3552164" y="2102479"/>
                  <a:pt x="3465094" y="2149642"/>
                </a:cubicBezTo>
                <a:cubicBezTo>
                  <a:pt x="3251889" y="2265128"/>
                  <a:pt x="3221990" y="2257727"/>
                  <a:pt x="2967789" y="2310063"/>
                </a:cubicBezTo>
                <a:cubicBezTo>
                  <a:pt x="2882528" y="2327617"/>
                  <a:pt x="2796474" y="2341117"/>
                  <a:pt x="2711115" y="2358189"/>
                </a:cubicBezTo>
                <a:cubicBezTo>
                  <a:pt x="2636039" y="2373204"/>
                  <a:pt x="2562593" y="2397622"/>
                  <a:pt x="2486526" y="2406315"/>
                </a:cubicBezTo>
                <a:cubicBezTo>
                  <a:pt x="2374831" y="2419080"/>
                  <a:pt x="2261937" y="2417010"/>
                  <a:pt x="2149642" y="2422357"/>
                </a:cubicBezTo>
                <a:lnTo>
                  <a:pt x="1155031" y="2390273"/>
                </a:lnTo>
                <a:cubicBezTo>
                  <a:pt x="1111959" y="2388427"/>
                  <a:pt x="1067594" y="2387864"/>
                  <a:pt x="1026694" y="2374231"/>
                </a:cubicBezTo>
                <a:cubicBezTo>
                  <a:pt x="986642" y="2360880"/>
                  <a:pt x="945568" y="2303952"/>
                  <a:pt x="914400" y="2277979"/>
                </a:cubicBezTo>
                <a:cubicBezTo>
                  <a:pt x="899588" y="2265636"/>
                  <a:pt x="881697" y="2257462"/>
                  <a:pt x="866273" y="2245894"/>
                </a:cubicBezTo>
                <a:cubicBezTo>
                  <a:pt x="838881" y="2225350"/>
                  <a:pt x="812800" y="2203115"/>
                  <a:pt x="786063" y="2181726"/>
                </a:cubicBezTo>
                <a:cubicBezTo>
                  <a:pt x="625701" y="1861002"/>
                  <a:pt x="682096" y="2040420"/>
                  <a:pt x="641684" y="1636294"/>
                </a:cubicBezTo>
                <a:cubicBezTo>
                  <a:pt x="647031" y="1417052"/>
                  <a:pt x="634527" y="1196645"/>
                  <a:pt x="657726" y="978568"/>
                </a:cubicBezTo>
                <a:cubicBezTo>
                  <a:pt x="661805" y="940224"/>
                  <a:pt x="701192" y="914847"/>
                  <a:pt x="721894" y="882315"/>
                </a:cubicBezTo>
                <a:cubicBezTo>
                  <a:pt x="738634" y="856009"/>
                  <a:pt x="756077" y="829993"/>
                  <a:pt x="770021" y="802105"/>
                </a:cubicBezTo>
                <a:cubicBezTo>
                  <a:pt x="782899" y="776349"/>
                  <a:pt x="785591" y="745485"/>
                  <a:pt x="802105" y="721894"/>
                </a:cubicBezTo>
                <a:cubicBezTo>
                  <a:pt x="875020" y="617729"/>
                  <a:pt x="879480" y="657256"/>
                  <a:pt x="978568" y="593557"/>
                </a:cubicBezTo>
                <a:cubicBezTo>
                  <a:pt x="1023549" y="564641"/>
                  <a:pt x="1058294" y="519585"/>
                  <a:pt x="1106905" y="497305"/>
                </a:cubicBezTo>
                <a:cubicBezTo>
                  <a:pt x="1210170" y="449975"/>
                  <a:pt x="1354776" y="411143"/>
                  <a:pt x="1475873" y="401052"/>
                </a:cubicBezTo>
                <a:cubicBezTo>
                  <a:pt x="1566621" y="393490"/>
                  <a:pt x="1657684" y="390357"/>
                  <a:pt x="1748589" y="385010"/>
                </a:cubicBezTo>
                <a:lnTo>
                  <a:pt x="2598821" y="401052"/>
                </a:lnTo>
                <a:cubicBezTo>
                  <a:pt x="2707082" y="404722"/>
                  <a:pt x="2785933" y="455451"/>
                  <a:pt x="2887579" y="497305"/>
                </a:cubicBezTo>
                <a:cubicBezTo>
                  <a:pt x="2914206" y="508269"/>
                  <a:pt x="2943096" y="514574"/>
                  <a:pt x="2967789" y="529389"/>
                </a:cubicBezTo>
                <a:cubicBezTo>
                  <a:pt x="3046423" y="576569"/>
                  <a:pt x="3074128" y="587602"/>
                  <a:pt x="3144252" y="657726"/>
                </a:cubicBezTo>
                <a:cubicBezTo>
                  <a:pt x="3168463" y="681937"/>
                  <a:pt x="3185197" y="712776"/>
                  <a:pt x="3208421" y="737936"/>
                </a:cubicBezTo>
                <a:cubicBezTo>
                  <a:pt x="3294534" y="831225"/>
                  <a:pt x="3347490" y="855654"/>
                  <a:pt x="3400926" y="962526"/>
                </a:cubicBezTo>
                <a:cubicBezTo>
                  <a:pt x="3652581" y="1465837"/>
                  <a:pt x="3350603" y="926600"/>
                  <a:pt x="3545305" y="1267326"/>
                </a:cubicBezTo>
                <a:cubicBezTo>
                  <a:pt x="3550652" y="1379621"/>
                  <a:pt x="3577246" y="1492918"/>
                  <a:pt x="3561347" y="1604210"/>
                </a:cubicBezTo>
                <a:cubicBezTo>
                  <a:pt x="3544607" y="1721389"/>
                  <a:pt x="3489146" y="1829722"/>
                  <a:pt x="3449052" y="1941094"/>
                </a:cubicBezTo>
                <a:cubicBezTo>
                  <a:pt x="3440952" y="1963595"/>
                  <a:pt x="3430682" y="1985672"/>
                  <a:pt x="3416968" y="2005263"/>
                </a:cubicBezTo>
                <a:cubicBezTo>
                  <a:pt x="3354177" y="2094964"/>
                  <a:pt x="3296099" y="2148958"/>
                  <a:pt x="3192379" y="2197768"/>
                </a:cubicBezTo>
                <a:cubicBezTo>
                  <a:pt x="3152481" y="2216544"/>
                  <a:pt x="3106130" y="2216699"/>
                  <a:pt x="3064042" y="2229852"/>
                </a:cubicBezTo>
                <a:cubicBezTo>
                  <a:pt x="2877254" y="2288223"/>
                  <a:pt x="2955009" y="2294558"/>
                  <a:pt x="2711115" y="2342147"/>
                </a:cubicBezTo>
                <a:cubicBezTo>
                  <a:pt x="2567862" y="2370099"/>
                  <a:pt x="2277979" y="2406315"/>
                  <a:pt x="2277979" y="2406315"/>
                </a:cubicBezTo>
                <a:cubicBezTo>
                  <a:pt x="1866231" y="2390273"/>
                  <a:pt x="1453670" y="2388628"/>
                  <a:pt x="1042736" y="2358189"/>
                </a:cubicBezTo>
                <a:cubicBezTo>
                  <a:pt x="1016072" y="2356214"/>
                  <a:pt x="1000814" y="2324894"/>
                  <a:pt x="978568" y="2310063"/>
                </a:cubicBezTo>
                <a:cubicBezTo>
                  <a:pt x="952624" y="2292767"/>
                  <a:pt x="925094" y="2277978"/>
                  <a:pt x="898357" y="2261936"/>
                </a:cubicBezTo>
                <a:cubicBezTo>
                  <a:pt x="882315" y="2240547"/>
                  <a:pt x="862188" y="2221682"/>
                  <a:pt x="850231" y="2197768"/>
                </a:cubicBezTo>
                <a:cubicBezTo>
                  <a:pt x="816132" y="2129570"/>
                  <a:pt x="769566" y="2026822"/>
                  <a:pt x="753979" y="1941094"/>
                </a:cubicBezTo>
                <a:cubicBezTo>
                  <a:pt x="747215" y="1903893"/>
                  <a:pt x="741698" y="1866424"/>
                  <a:pt x="737936" y="1828800"/>
                </a:cubicBezTo>
                <a:cubicBezTo>
                  <a:pt x="730998" y="1759425"/>
                  <a:pt x="727241" y="1689768"/>
                  <a:pt x="721894" y="1620252"/>
                </a:cubicBezTo>
                <a:cubicBezTo>
                  <a:pt x="764601" y="1022371"/>
                  <a:pt x="704661" y="1339380"/>
                  <a:pt x="786063" y="1074821"/>
                </a:cubicBezTo>
                <a:cubicBezTo>
                  <a:pt x="797512" y="1037613"/>
                  <a:pt x="800737" y="997346"/>
                  <a:pt x="818147" y="962526"/>
                </a:cubicBezTo>
                <a:cubicBezTo>
                  <a:pt x="844014" y="910792"/>
                  <a:pt x="880195" y="864790"/>
                  <a:pt x="914400" y="818147"/>
                </a:cubicBezTo>
                <a:cubicBezTo>
                  <a:pt x="978860" y="730247"/>
                  <a:pt x="1059705" y="648029"/>
                  <a:pt x="1155031" y="593557"/>
                </a:cubicBezTo>
                <a:cubicBezTo>
                  <a:pt x="1192463" y="572168"/>
                  <a:pt x="1227829" y="546669"/>
                  <a:pt x="1267326" y="529389"/>
                </a:cubicBezTo>
                <a:cubicBezTo>
                  <a:pt x="1313802" y="509056"/>
                  <a:pt x="1364796" y="500578"/>
                  <a:pt x="1411705" y="481263"/>
                </a:cubicBezTo>
                <a:cubicBezTo>
                  <a:pt x="1455931" y="463052"/>
                  <a:pt x="1494940" y="433012"/>
                  <a:pt x="1540042" y="417094"/>
                </a:cubicBezTo>
                <a:cubicBezTo>
                  <a:pt x="1586532" y="400686"/>
                  <a:pt x="1636593" y="396967"/>
                  <a:pt x="1684421" y="385010"/>
                </a:cubicBezTo>
                <a:cubicBezTo>
                  <a:pt x="1722188" y="375568"/>
                  <a:pt x="1758948" y="362368"/>
                  <a:pt x="1796715" y="352926"/>
                </a:cubicBezTo>
                <a:cubicBezTo>
                  <a:pt x="1982731" y="306422"/>
                  <a:pt x="1884444" y="335214"/>
                  <a:pt x="2021305" y="304800"/>
                </a:cubicBezTo>
                <a:cubicBezTo>
                  <a:pt x="2042828" y="300017"/>
                  <a:pt x="2064274" y="294814"/>
                  <a:pt x="2085473" y="288757"/>
                </a:cubicBezTo>
                <a:cubicBezTo>
                  <a:pt x="2101732" y="284111"/>
                  <a:pt x="2116920" y="275495"/>
                  <a:pt x="2133600" y="272715"/>
                </a:cubicBezTo>
                <a:cubicBezTo>
                  <a:pt x="2181364" y="264754"/>
                  <a:pt x="2229853" y="262020"/>
                  <a:pt x="2277979" y="256673"/>
                </a:cubicBezTo>
                <a:cubicBezTo>
                  <a:pt x="2470195" y="262326"/>
                  <a:pt x="2722817" y="217312"/>
                  <a:pt x="2919663" y="304800"/>
                </a:cubicBezTo>
                <a:cubicBezTo>
                  <a:pt x="2969525" y="326961"/>
                  <a:pt x="2990920" y="365144"/>
                  <a:pt x="3031957" y="401052"/>
                </a:cubicBezTo>
                <a:cubicBezTo>
                  <a:pt x="3052079" y="418659"/>
                  <a:pt x="3077883" y="429633"/>
                  <a:pt x="3096126" y="449179"/>
                </a:cubicBezTo>
                <a:cubicBezTo>
                  <a:pt x="3296486" y="663851"/>
                  <a:pt x="3208737" y="574814"/>
                  <a:pt x="3320715" y="753979"/>
                </a:cubicBezTo>
                <a:cubicBezTo>
                  <a:pt x="3404099" y="887392"/>
                  <a:pt x="3411423" y="871933"/>
                  <a:pt x="3465094" y="994610"/>
                </a:cubicBezTo>
                <a:cubicBezTo>
                  <a:pt x="3532633" y="1148984"/>
                  <a:pt x="3529546" y="1155975"/>
                  <a:pt x="3577389" y="1315452"/>
                </a:cubicBezTo>
                <a:cubicBezTo>
                  <a:pt x="3572042" y="1454484"/>
                  <a:pt x="3574749" y="1594060"/>
                  <a:pt x="3561347" y="1732547"/>
                </a:cubicBezTo>
                <a:cubicBezTo>
                  <a:pt x="3552582" y="1823119"/>
                  <a:pt x="3411458" y="1949361"/>
                  <a:pt x="3384884" y="1989221"/>
                </a:cubicBezTo>
                <a:cubicBezTo>
                  <a:pt x="3363494" y="2021305"/>
                  <a:pt x="3346954" y="2057216"/>
                  <a:pt x="3320715" y="2085473"/>
                </a:cubicBezTo>
                <a:cubicBezTo>
                  <a:pt x="3151836" y="2267342"/>
                  <a:pt x="3232130" y="2164790"/>
                  <a:pt x="3096126" y="2261936"/>
                </a:cubicBezTo>
                <a:cubicBezTo>
                  <a:pt x="2592942" y="2621354"/>
                  <a:pt x="3006195" y="2343279"/>
                  <a:pt x="2743200" y="2518610"/>
                </a:cubicBezTo>
                <a:cubicBezTo>
                  <a:pt x="2678911" y="2561470"/>
                  <a:pt x="2640986" y="2596300"/>
                  <a:pt x="2566736" y="2614863"/>
                </a:cubicBezTo>
                <a:cubicBezTo>
                  <a:pt x="2530054" y="2624034"/>
                  <a:pt x="2491873" y="2625558"/>
                  <a:pt x="2454442" y="2630905"/>
                </a:cubicBezTo>
                <a:cubicBezTo>
                  <a:pt x="2181726" y="2625558"/>
                  <a:pt x="1908259" y="2635784"/>
                  <a:pt x="1636294" y="2614863"/>
                </a:cubicBezTo>
                <a:cubicBezTo>
                  <a:pt x="1558665" y="2608891"/>
                  <a:pt x="1484717" y="2577735"/>
                  <a:pt x="1411705" y="2550694"/>
                </a:cubicBezTo>
                <a:cubicBezTo>
                  <a:pt x="1291513" y="2506179"/>
                  <a:pt x="1160436" y="2439515"/>
                  <a:pt x="1058779" y="2358189"/>
                </a:cubicBezTo>
                <a:cubicBezTo>
                  <a:pt x="1023348" y="2329844"/>
                  <a:pt x="993048" y="2295510"/>
                  <a:pt x="962526" y="2261936"/>
                </a:cubicBezTo>
                <a:cubicBezTo>
                  <a:pt x="884216" y="2175796"/>
                  <a:pt x="820421" y="2067080"/>
                  <a:pt x="786063" y="1957136"/>
                </a:cubicBezTo>
                <a:lnTo>
                  <a:pt x="705852" y="1700463"/>
                </a:lnTo>
                <a:cubicBezTo>
                  <a:pt x="655455" y="1347678"/>
                  <a:pt x="726916" y="1784717"/>
                  <a:pt x="657726" y="1507957"/>
                </a:cubicBezTo>
                <a:cubicBezTo>
                  <a:pt x="596684" y="1263787"/>
                  <a:pt x="698843" y="1529032"/>
                  <a:pt x="593557" y="1283368"/>
                </a:cubicBezTo>
                <a:cubicBezTo>
                  <a:pt x="563904" y="1105446"/>
                  <a:pt x="569082" y="1179817"/>
                  <a:pt x="593557" y="898357"/>
                </a:cubicBezTo>
                <a:cubicBezTo>
                  <a:pt x="595919" y="871193"/>
                  <a:pt x="599473" y="843463"/>
                  <a:pt x="609600" y="818147"/>
                </a:cubicBezTo>
                <a:cubicBezTo>
                  <a:pt x="623734" y="782811"/>
                  <a:pt x="724664" y="638914"/>
                  <a:pt x="737936" y="625642"/>
                </a:cubicBezTo>
                <a:cubicBezTo>
                  <a:pt x="754846" y="608732"/>
                  <a:pt x="780715" y="604252"/>
                  <a:pt x="802105" y="593557"/>
                </a:cubicBezTo>
                <a:cubicBezTo>
                  <a:pt x="823494" y="561473"/>
                  <a:pt x="840655" y="526125"/>
                  <a:pt x="866273" y="497305"/>
                </a:cubicBezTo>
                <a:cubicBezTo>
                  <a:pt x="908682" y="449595"/>
                  <a:pt x="988634" y="421861"/>
                  <a:pt x="1042736" y="401052"/>
                </a:cubicBezTo>
                <a:cubicBezTo>
                  <a:pt x="1151462" y="359234"/>
                  <a:pt x="1183929" y="358804"/>
                  <a:pt x="1315452" y="336884"/>
                </a:cubicBezTo>
                <a:cubicBezTo>
                  <a:pt x="1352749" y="330668"/>
                  <a:pt x="1390375" y="326591"/>
                  <a:pt x="1427747" y="320842"/>
                </a:cubicBezTo>
                <a:cubicBezTo>
                  <a:pt x="1459896" y="315896"/>
                  <a:pt x="1491916" y="310147"/>
                  <a:pt x="1524000" y="304800"/>
                </a:cubicBezTo>
                <a:cubicBezTo>
                  <a:pt x="1556084" y="294105"/>
                  <a:pt x="1586432" y="272715"/>
                  <a:pt x="1620252" y="272715"/>
                </a:cubicBezTo>
                <a:cubicBezTo>
                  <a:pt x="2160442" y="272715"/>
                  <a:pt x="2700699" y="284430"/>
                  <a:pt x="3240505" y="304800"/>
                </a:cubicBezTo>
                <a:cubicBezTo>
                  <a:pt x="3255232" y="305356"/>
                  <a:pt x="3367779" y="357565"/>
                  <a:pt x="3384884" y="368968"/>
                </a:cubicBezTo>
                <a:cubicBezTo>
                  <a:pt x="3413373" y="387961"/>
                  <a:pt x="3437403" y="412997"/>
                  <a:pt x="3465094" y="433136"/>
                </a:cubicBezTo>
                <a:cubicBezTo>
                  <a:pt x="3568385" y="508257"/>
                  <a:pt x="3548303" y="474610"/>
                  <a:pt x="3625515" y="561473"/>
                </a:cubicBezTo>
                <a:cubicBezTo>
                  <a:pt x="3698397" y="643465"/>
                  <a:pt x="3695636" y="652100"/>
                  <a:pt x="3753852" y="753979"/>
                </a:cubicBezTo>
                <a:cubicBezTo>
                  <a:pt x="3788928" y="964435"/>
                  <a:pt x="3737200" y="720413"/>
                  <a:pt x="3850105" y="994610"/>
                </a:cubicBezTo>
                <a:cubicBezTo>
                  <a:pt x="3866894" y="1035384"/>
                  <a:pt x="3870075" y="1080548"/>
                  <a:pt x="3882189" y="1122947"/>
                </a:cubicBezTo>
                <a:cubicBezTo>
                  <a:pt x="3891480" y="1155466"/>
                  <a:pt x="3903578" y="1187116"/>
                  <a:pt x="3914273" y="1219200"/>
                </a:cubicBezTo>
                <a:cubicBezTo>
                  <a:pt x="3936449" y="1463134"/>
                  <a:pt x="3949850" y="1471362"/>
                  <a:pt x="3882189" y="1780673"/>
                </a:cubicBezTo>
                <a:cubicBezTo>
                  <a:pt x="3861250" y="1876396"/>
                  <a:pt x="3629261" y="2177355"/>
                  <a:pt x="3625515" y="2181726"/>
                </a:cubicBezTo>
                <a:cubicBezTo>
                  <a:pt x="3593431" y="2219158"/>
                  <a:pt x="3562426" y="2257542"/>
                  <a:pt x="3529263" y="2294021"/>
                </a:cubicBezTo>
                <a:cubicBezTo>
                  <a:pt x="3482346" y="2345630"/>
                  <a:pt x="3433513" y="2392177"/>
                  <a:pt x="3368842" y="2422357"/>
                </a:cubicBezTo>
                <a:cubicBezTo>
                  <a:pt x="3322872" y="2443810"/>
                  <a:pt x="3272838" y="2455208"/>
                  <a:pt x="3224463" y="2470484"/>
                </a:cubicBezTo>
                <a:cubicBezTo>
                  <a:pt x="2990816" y="2544268"/>
                  <a:pt x="3085642" y="2516210"/>
                  <a:pt x="2775284" y="2550694"/>
                </a:cubicBezTo>
                <a:cubicBezTo>
                  <a:pt x="2277979" y="2523957"/>
                  <a:pt x="1778781" y="2521414"/>
                  <a:pt x="1283368" y="2470484"/>
                </a:cubicBezTo>
                <a:cubicBezTo>
                  <a:pt x="1202346" y="2462155"/>
                  <a:pt x="1132731" y="2408363"/>
                  <a:pt x="1058779" y="2374231"/>
                </a:cubicBezTo>
                <a:cubicBezTo>
                  <a:pt x="904512" y="2303031"/>
                  <a:pt x="853427" y="2276722"/>
                  <a:pt x="721894" y="2181726"/>
                </a:cubicBezTo>
                <a:cubicBezTo>
                  <a:pt x="672467" y="2146029"/>
                  <a:pt x="620627" y="2112543"/>
                  <a:pt x="577515" y="2069431"/>
                </a:cubicBezTo>
                <a:cubicBezTo>
                  <a:pt x="544988" y="2036904"/>
                  <a:pt x="522821" y="1995410"/>
                  <a:pt x="497305" y="1957136"/>
                </a:cubicBezTo>
                <a:cubicBezTo>
                  <a:pt x="438441" y="1868840"/>
                  <a:pt x="395382" y="1797507"/>
                  <a:pt x="352926" y="1700463"/>
                </a:cubicBezTo>
                <a:cubicBezTo>
                  <a:pt x="334614" y="1658606"/>
                  <a:pt x="324121" y="1613528"/>
                  <a:pt x="304800" y="1572126"/>
                </a:cubicBezTo>
                <a:cubicBezTo>
                  <a:pt x="186750" y="1319161"/>
                  <a:pt x="283369" y="1588046"/>
                  <a:pt x="208547" y="1363579"/>
                </a:cubicBezTo>
                <a:cubicBezTo>
                  <a:pt x="213894" y="1181768"/>
                  <a:pt x="206928" y="999177"/>
                  <a:pt x="224589" y="818147"/>
                </a:cubicBezTo>
                <a:cubicBezTo>
                  <a:pt x="233502" y="726784"/>
                  <a:pt x="291583" y="693593"/>
                  <a:pt x="336884" y="625642"/>
                </a:cubicBezTo>
                <a:cubicBezTo>
                  <a:pt x="405844" y="522202"/>
                  <a:pt x="397547" y="492351"/>
                  <a:pt x="465221" y="433136"/>
                </a:cubicBezTo>
                <a:cubicBezTo>
                  <a:pt x="496652" y="405634"/>
                  <a:pt x="526723" y="376092"/>
                  <a:pt x="561473" y="352926"/>
                </a:cubicBezTo>
                <a:cubicBezTo>
                  <a:pt x="799134" y="194486"/>
                  <a:pt x="723790" y="253085"/>
                  <a:pt x="1026694" y="192505"/>
                </a:cubicBezTo>
                <a:cubicBezTo>
                  <a:pt x="1080168" y="181810"/>
                  <a:pt x="1133881" y="172251"/>
                  <a:pt x="1187115" y="160421"/>
                </a:cubicBezTo>
                <a:cubicBezTo>
                  <a:pt x="1230161" y="150855"/>
                  <a:pt x="1271896" y="135213"/>
                  <a:pt x="1315452" y="128336"/>
                </a:cubicBezTo>
                <a:cubicBezTo>
                  <a:pt x="1373793" y="119124"/>
                  <a:pt x="1433094" y="117641"/>
                  <a:pt x="1491915" y="112294"/>
                </a:cubicBezTo>
                <a:cubicBezTo>
                  <a:pt x="1959644" y="18749"/>
                  <a:pt x="1713442" y="61465"/>
                  <a:pt x="2791326" y="144379"/>
                </a:cubicBezTo>
                <a:cubicBezTo>
                  <a:pt x="2894735" y="152334"/>
                  <a:pt x="3003895" y="189392"/>
                  <a:pt x="3096126" y="240631"/>
                </a:cubicBezTo>
                <a:cubicBezTo>
                  <a:pt x="3123382" y="255773"/>
                  <a:pt x="3151988" y="269279"/>
                  <a:pt x="3176336" y="288757"/>
                </a:cubicBezTo>
                <a:cubicBezTo>
                  <a:pt x="3205862" y="312378"/>
                  <a:pt x="3228442" y="343673"/>
                  <a:pt x="3256547" y="368968"/>
                </a:cubicBezTo>
                <a:cubicBezTo>
                  <a:pt x="3476021" y="566494"/>
                  <a:pt x="3191360" y="287739"/>
                  <a:pt x="3416968" y="513347"/>
                </a:cubicBezTo>
                <a:cubicBezTo>
                  <a:pt x="3443705" y="577515"/>
                  <a:pt x="3474215" y="640239"/>
                  <a:pt x="3497179" y="705852"/>
                </a:cubicBezTo>
                <a:lnTo>
                  <a:pt x="3609473" y="1026694"/>
                </a:lnTo>
                <a:cubicBezTo>
                  <a:pt x="3631691" y="1204442"/>
                  <a:pt x="3642986" y="1233618"/>
                  <a:pt x="3609473" y="1459831"/>
                </a:cubicBezTo>
                <a:cubicBezTo>
                  <a:pt x="3602778" y="1505026"/>
                  <a:pt x="3580493" y="1546685"/>
                  <a:pt x="3561347" y="1588168"/>
                </a:cubicBezTo>
                <a:cubicBezTo>
                  <a:pt x="3548281" y="1616479"/>
                  <a:pt x="3532364" y="1643767"/>
                  <a:pt x="3513221" y="1668379"/>
                </a:cubicBezTo>
                <a:cubicBezTo>
                  <a:pt x="3469508" y="1724581"/>
                  <a:pt x="3344804" y="1816925"/>
                  <a:pt x="3304673" y="1844842"/>
                </a:cubicBezTo>
                <a:cubicBezTo>
                  <a:pt x="3184827" y="1928213"/>
                  <a:pt x="3017367" y="2028834"/>
                  <a:pt x="2887579" y="2101515"/>
                </a:cubicBezTo>
                <a:cubicBezTo>
                  <a:pt x="2818692" y="2140092"/>
                  <a:pt x="2750257" y="2179745"/>
                  <a:pt x="2679031" y="2213810"/>
                </a:cubicBezTo>
                <a:lnTo>
                  <a:pt x="2310063" y="2390273"/>
                </a:lnTo>
                <a:cubicBezTo>
                  <a:pt x="2240831" y="2422966"/>
                  <a:pt x="2160332" y="2437512"/>
                  <a:pt x="2101515" y="2486526"/>
                </a:cubicBezTo>
                <a:cubicBezTo>
                  <a:pt x="2069431" y="2513263"/>
                  <a:pt x="2042618" y="2548059"/>
                  <a:pt x="2005263" y="2566736"/>
                </a:cubicBezTo>
                <a:cubicBezTo>
                  <a:pt x="1956110" y="2591312"/>
                  <a:pt x="1777759" y="2629932"/>
                  <a:pt x="1716505" y="2646947"/>
                </a:cubicBezTo>
                <a:cubicBezTo>
                  <a:pt x="1478123" y="2713164"/>
                  <a:pt x="1637132" y="2686968"/>
                  <a:pt x="1395663" y="2711115"/>
                </a:cubicBezTo>
                <a:cubicBezTo>
                  <a:pt x="1203158" y="2689726"/>
                  <a:pt x="1007416" y="2688092"/>
                  <a:pt x="818147" y="2646947"/>
                </a:cubicBezTo>
                <a:cubicBezTo>
                  <a:pt x="757210" y="2633700"/>
                  <a:pt x="707263" y="2588575"/>
                  <a:pt x="657726" y="2550694"/>
                </a:cubicBezTo>
                <a:cubicBezTo>
                  <a:pt x="551104" y="2469160"/>
                  <a:pt x="433918" y="2291134"/>
                  <a:pt x="368968" y="2197768"/>
                </a:cubicBezTo>
                <a:cubicBezTo>
                  <a:pt x="340159" y="2156356"/>
                  <a:pt x="317849" y="2110645"/>
                  <a:pt x="288757" y="2069431"/>
                </a:cubicBezTo>
                <a:cubicBezTo>
                  <a:pt x="253597" y="2019621"/>
                  <a:pt x="205368" y="1978734"/>
                  <a:pt x="176463" y="1925052"/>
                </a:cubicBezTo>
                <a:cubicBezTo>
                  <a:pt x="129854" y="1838493"/>
                  <a:pt x="64168" y="1652336"/>
                  <a:pt x="64168" y="1652336"/>
                </a:cubicBezTo>
                <a:cubicBezTo>
                  <a:pt x="58821" y="1620252"/>
                  <a:pt x="56015" y="1587639"/>
                  <a:pt x="48126" y="1556084"/>
                </a:cubicBezTo>
                <a:cubicBezTo>
                  <a:pt x="39924" y="1523274"/>
                  <a:pt x="25760" y="1492225"/>
                  <a:pt x="16042" y="1459831"/>
                </a:cubicBezTo>
                <a:cubicBezTo>
                  <a:pt x="9707" y="1438713"/>
                  <a:pt x="5347" y="1417052"/>
                  <a:pt x="0" y="1395663"/>
                </a:cubicBezTo>
                <a:cubicBezTo>
                  <a:pt x="58654" y="1196239"/>
                  <a:pt x="55743" y="1132507"/>
                  <a:pt x="160421" y="978568"/>
                </a:cubicBezTo>
                <a:cubicBezTo>
                  <a:pt x="220559" y="890130"/>
                  <a:pt x="305098" y="817551"/>
                  <a:pt x="352926" y="721894"/>
                </a:cubicBezTo>
                <a:cubicBezTo>
                  <a:pt x="363621" y="700505"/>
                  <a:pt x="368100" y="674636"/>
                  <a:pt x="385010" y="657726"/>
                </a:cubicBezTo>
                <a:cubicBezTo>
                  <a:pt x="412276" y="630460"/>
                  <a:pt x="446773" y="610802"/>
                  <a:pt x="481263" y="593557"/>
                </a:cubicBezTo>
                <a:cubicBezTo>
                  <a:pt x="608767" y="529805"/>
                  <a:pt x="729558" y="483358"/>
                  <a:pt x="866273" y="449179"/>
                </a:cubicBezTo>
                <a:cubicBezTo>
                  <a:pt x="955824" y="426791"/>
                  <a:pt x="1166631" y="384867"/>
                  <a:pt x="1267326" y="368968"/>
                </a:cubicBezTo>
                <a:cubicBezTo>
                  <a:pt x="1309910" y="362244"/>
                  <a:pt x="1353052" y="359481"/>
                  <a:pt x="1395663" y="352926"/>
                </a:cubicBezTo>
                <a:cubicBezTo>
                  <a:pt x="1422612" y="348780"/>
                  <a:pt x="1449256" y="342799"/>
                  <a:pt x="1475873" y="336884"/>
                </a:cubicBezTo>
                <a:cubicBezTo>
                  <a:pt x="1497396" y="332101"/>
                  <a:pt x="1518115" y="323150"/>
                  <a:pt x="1540042" y="320842"/>
                </a:cubicBezTo>
                <a:cubicBezTo>
                  <a:pt x="1619989" y="312427"/>
                  <a:pt x="1700463" y="310147"/>
                  <a:pt x="1780673" y="304800"/>
                </a:cubicBezTo>
                <a:lnTo>
                  <a:pt x="2679031" y="320842"/>
                </a:lnTo>
                <a:cubicBezTo>
                  <a:pt x="2732747" y="322470"/>
                  <a:pt x="2786529" y="327545"/>
                  <a:pt x="2839452" y="336884"/>
                </a:cubicBezTo>
                <a:cubicBezTo>
                  <a:pt x="2877789" y="343649"/>
                  <a:pt x="2914815" y="356658"/>
                  <a:pt x="2951747" y="368968"/>
                </a:cubicBezTo>
                <a:cubicBezTo>
                  <a:pt x="3075706" y="410287"/>
                  <a:pt x="3190813" y="462971"/>
                  <a:pt x="3304673" y="529389"/>
                </a:cubicBezTo>
                <a:cubicBezTo>
                  <a:pt x="3368842" y="566821"/>
                  <a:pt x="3438396" y="596261"/>
                  <a:pt x="3497179" y="641684"/>
                </a:cubicBezTo>
                <a:cubicBezTo>
                  <a:pt x="3557019" y="687924"/>
                  <a:pt x="3620081" y="736446"/>
                  <a:pt x="3657600" y="802105"/>
                </a:cubicBezTo>
                <a:cubicBezTo>
                  <a:pt x="3744435" y="954068"/>
                  <a:pt x="3706630" y="874033"/>
                  <a:pt x="3769894" y="1042736"/>
                </a:cubicBezTo>
                <a:cubicBezTo>
                  <a:pt x="3773420" y="1070940"/>
                  <a:pt x="3801979" y="1294659"/>
                  <a:pt x="3801979" y="1315452"/>
                </a:cubicBezTo>
                <a:cubicBezTo>
                  <a:pt x="3801979" y="1401177"/>
                  <a:pt x="3801976" y="1487915"/>
                  <a:pt x="3785936" y="1572126"/>
                </a:cubicBezTo>
                <a:cubicBezTo>
                  <a:pt x="3780102" y="1602755"/>
                  <a:pt x="3759858" y="1630288"/>
                  <a:pt x="3737810" y="1652336"/>
                </a:cubicBezTo>
                <a:cubicBezTo>
                  <a:pt x="3590279" y="1799867"/>
                  <a:pt x="3325586" y="2010847"/>
                  <a:pt x="3144252" y="2101515"/>
                </a:cubicBezTo>
                <a:cubicBezTo>
                  <a:pt x="3038625" y="2154329"/>
                  <a:pt x="2970948" y="2192609"/>
                  <a:pt x="2855494" y="2229852"/>
                </a:cubicBezTo>
                <a:cubicBezTo>
                  <a:pt x="2744346" y="2265706"/>
                  <a:pt x="2518610" y="2326105"/>
                  <a:pt x="2518610" y="2326105"/>
                </a:cubicBezTo>
                <a:lnTo>
                  <a:pt x="1459831" y="2294021"/>
                </a:lnTo>
                <a:cubicBezTo>
                  <a:pt x="1277260" y="2266076"/>
                  <a:pt x="1120061" y="2148592"/>
                  <a:pt x="946484" y="2085473"/>
                </a:cubicBezTo>
                <a:lnTo>
                  <a:pt x="770021" y="2021305"/>
                </a:lnTo>
                <a:cubicBezTo>
                  <a:pt x="732589" y="1989221"/>
                  <a:pt x="690014" y="1962308"/>
                  <a:pt x="657726" y="1925052"/>
                </a:cubicBezTo>
                <a:cubicBezTo>
                  <a:pt x="654311" y="1921111"/>
                  <a:pt x="531862" y="1740580"/>
                  <a:pt x="513347" y="1700463"/>
                </a:cubicBezTo>
                <a:cubicBezTo>
                  <a:pt x="494201" y="1658980"/>
                  <a:pt x="482793" y="1614299"/>
                  <a:pt x="465221" y="1572126"/>
                </a:cubicBezTo>
                <a:cubicBezTo>
                  <a:pt x="456023" y="1550051"/>
                  <a:pt x="443831" y="1529347"/>
                  <a:pt x="433136" y="1507957"/>
                </a:cubicBezTo>
                <a:cubicBezTo>
                  <a:pt x="397196" y="1256376"/>
                  <a:pt x="415883" y="1357523"/>
                  <a:pt x="385010" y="1203157"/>
                </a:cubicBezTo>
                <a:cubicBezTo>
                  <a:pt x="404672" y="1016364"/>
                  <a:pt x="383501" y="929072"/>
                  <a:pt x="465221" y="786063"/>
                </a:cubicBezTo>
                <a:cubicBezTo>
                  <a:pt x="498203" y="728344"/>
                  <a:pt x="689900" y="486580"/>
                  <a:pt x="705852" y="481263"/>
                </a:cubicBezTo>
                <a:cubicBezTo>
                  <a:pt x="753978" y="465221"/>
                  <a:pt x="804466" y="455024"/>
                  <a:pt x="850231" y="433136"/>
                </a:cubicBezTo>
                <a:cubicBezTo>
                  <a:pt x="928016" y="395934"/>
                  <a:pt x="991172" y="325713"/>
                  <a:pt x="1074821" y="304800"/>
                </a:cubicBezTo>
                <a:cubicBezTo>
                  <a:pt x="1117600" y="294105"/>
                  <a:pt x="1161869" y="288198"/>
                  <a:pt x="1203157" y="272715"/>
                </a:cubicBezTo>
                <a:cubicBezTo>
                  <a:pt x="1247940" y="255921"/>
                  <a:pt x="1285886" y="222950"/>
                  <a:pt x="1331494" y="208547"/>
                </a:cubicBezTo>
                <a:cubicBezTo>
                  <a:pt x="1388504" y="190544"/>
                  <a:pt x="1448674" y="184196"/>
                  <a:pt x="1507957" y="176463"/>
                </a:cubicBezTo>
                <a:cubicBezTo>
                  <a:pt x="1561884" y="169429"/>
                  <a:pt x="1884942" y="147244"/>
                  <a:pt x="1925052" y="144379"/>
                </a:cubicBezTo>
                <a:cubicBezTo>
                  <a:pt x="2288673" y="160421"/>
                  <a:pt x="2653361" y="160380"/>
                  <a:pt x="3015915" y="192505"/>
                </a:cubicBezTo>
                <a:cubicBezTo>
                  <a:pt x="3078260" y="198029"/>
                  <a:pt x="3132695" y="237825"/>
                  <a:pt x="3192379" y="256673"/>
                </a:cubicBezTo>
                <a:cubicBezTo>
                  <a:pt x="3234427" y="269951"/>
                  <a:pt x="3277936" y="278062"/>
                  <a:pt x="3320715" y="288757"/>
                </a:cubicBezTo>
                <a:cubicBezTo>
                  <a:pt x="3358147" y="310147"/>
                  <a:pt x="3400161" y="325005"/>
                  <a:pt x="3433010" y="352926"/>
                </a:cubicBezTo>
                <a:cubicBezTo>
                  <a:pt x="3584872" y="482009"/>
                  <a:pt x="3631008" y="524332"/>
                  <a:pt x="3705726" y="673768"/>
                </a:cubicBezTo>
                <a:cubicBezTo>
                  <a:pt x="3718604" y="699524"/>
                  <a:pt x="3727115" y="727242"/>
                  <a:pt x="3737810" y="753979"/>
                </a:cubicBezTo>
                <a:cubicBezTo>
                  <a:pt x="3727115" y="935789"/>
                  <a:pt x="3731482" y="1119116"/>
                  <a:pt x="3705726" y="1299410"/>
                </a:cubicBezTo>
                <a:cubicBezTo>
                  <a:pt x="3698241" y="1351805"/>
                  <a:pt x="3583323" y="1514879"/>
                  <a:pt x="3561347" y="1556084"/>
                </a:cubicBezTo>
                <a:cubicBezTo>
                  <a:pt x="3429002" y="1804234"/>
                  <a:pt x="3651840" y="1529760"/>
                  <a:pt x="3304673" y="1876926"/>
                </a:cubicBezTo>
                <a:lnTo>
                  <a:pt x="3304673" y="1876926"/>
                </a:lnTo>
                <a:cubicBezTo>
                  <a:pt x="3267242" y="1925052"/>
                  <a:pt x="3235491" y="1978193"/>
                  <a:pt x="3192379" y="2021305"/>
                </a:cubicBezTo>
                <a:cubicBezTo>
                  <a:pt x="3138638" y="2075046"/>
                  <a:pt x="3075262" y="2118207"/>
                  <a:pt x="3015915" y="2165684"/>
                </a:cubicBezTo>
                <a:cubicBezTo>
                  <a:pt x="2920060" y="2242368"/>
                  <a:pt x="2986891" y="2189144"/>
                  <a:pt x="2887579" y="2245894"/>
                </a:cubicBezTo>
                <a:cubicBezTo>
                  <a:pt x="2775443" y="2309972"/>
                  <a:pt x="2917168" y="2246893"/>
                  <a:pt x="2759242" y="2310063"/>
                </a:cubicBezTo>
                <a:lnTo>
                  <a:pt x="1700463" y="2294021"/>
                </a:lnTo>
                <a:cubicBezTo>
                  <a:pt x="1648606" y="2290739"/>
                  <a:pt x="1326447" y="2171181"/>
                  <a:pt x="1283368" y="2149642"/>
                </a:cubicBezTo>
                <a:cubicBezTo>
                  <a:pt x="1163179" y="2089548"/>
                  <a:pt x="1105673" y="2015136"/>
                  <a:pt x="994610" y="1941094"/>
                </a:cubicBezTo>
                <a:cubicBezTo>
                  <a:pt x="948802" y="1910555"/>
                  <a:pt x="894627" y="1893441"/>
                  <a:pt x="850231" y="1860884"/>
                </a:cubicBezTo>
                <a:cubicBezTo>
                  <a:pt x="782280" y="1811053"/>
                  <a:pt x="750443" y="1771835"/>
                  <a:pt x="721894" y="1700463"/>
                </a:cubicBezTo>
                <a:cubicBezTo>
                  <a:pt x="709334" y="1669062"/>
                  <a:pt x="700505" y="1636294"/>
                  <a:pt x="689810" y="1604210"/>
                </a:cubicBezTo>
                <a:cubicBezTo>
                  <a:pt x="633713" y="1211527"/>
                  <a:pt x="622356" y="1231083"/>
                  <a:pt x="689810" y="657726"/>
                </a:cubicBezTo>
                <a:cubicBezTo>
                  <a:pt x="696235" y="603114"/>
                  <a:pt x="803901" y="517058"/>
                  <a:pt x="834189" y="481263"/>
                </a:cubicBezTo>
                <a:cubicBezTo>
                  <a:pt x="868730" y="440442"/>
                  <a:pt x="891350" y="389412"/>
                  <a:pt x="930442" y="352926"/>
                </a:cubicBezTo>
                <a:cubicBezTo>
                  <a:pt x="1047567" y="243610"/>
                  <a:pt x="1123700" y="248276"/>
                  <a:pt x="1267326" y="176463"/>
                </a:cubicBezTo>
                <a:cubicBezTo>
                  <a:pt x="1301816" y="159218"/>
                  <a:pt x="1328475" y="128251"/>
                  <a:pt x="1363579" y="112294"/>
                </a:cubicBezTo>
                <a:cubicBezTo>
                  <a:pt x="1388401" y="101011"/>
                  <a:pt x="1417673" y="104087"/>
                  <a:pt x="1443789" y="96252"/>
                </a:cubicBezTo>
                <a:cubicBezTo>
                  <a:pt x="1552079" y="63765"/>
                  <a:pt x="1493364" y="70005"/>
                  <a:pt x="1588168" y="32084"/>
                </a:cubicBezTo>
                <a:cubicBezTo>
                  <a:pt x="1619569" y="19524"/>
                  <a:pt x="1652337" y="10695"/>
                  <a:pt x="1684421" y="0"/>
                </a:cubicBezTo>
                <a:cubicBezTo>
                  <a:pt x="2026652" y="5347"/>
                  <a:pt x="2369156" y="1387"/>
                  <a:pt x="2711115" y="16042"/>
                </a:cubicBezTo>
                <a:cubicBezTo>
                  <a:pt x="2744904" y="17490"/>
                  <a:pt x="2776661" y="33954"/>
                  <a:pt x="2807368" y="48126"/>
                </a:cubicBezTo>
                <a:cubicBezTo>
                  <a:pt x="2956784" y="117086"/>
                  <a:pt x="3022585" y="201912"/>
                  <a:pt x="3160294" y="320842"/>
                </a:cubicBezTo>
                <a:cubicBezTo>
                  <a:pt x="3197606" y="353066"/>
                  <a:pt x="3241028" y="379220"/>
                  <a:pt x="3272589" y="417094"/>
                </a:cubicBezTo>
                <a:lnTo>
                  <a:pt x="3433010" y="609600"/>
                </a:lnTo>
                <a:cubicBezTo>
                  <a:pt x="3450323" y="800043"/>
                  <a:pt x="3465094" y="933025"/>
                  <a:pt x="3465094" y="1138989"/>
                </a:cubicBezTo>
                <a:cubicBezTo>
                  <a:pt x="3465094" y="1262095"/>
                  <a:pt x="3465322" y="1385931"/>
                  <a:pt x="3449052" y="1507957"/>
                </a:cubicBezTo>
                <a:cubicBezTo>
                  <a:pt x="3441483" y="1564726"/>
                  <a:pt x="3360218" y="1685625"/>
                  <a:pt x="3336757" y="1732547"/>
                </a:cubicBezTo>
                <a:cubicBezTo>
                  <a:pt x="3288906" y="1828249"/>
                  <a:pt x="3290567" y="1868997"/>
                  <a:pt x="3224463" y="1957136"/>
                </a:cubicBezTo>
                <a:cubicBezTo>
                  <a:pt x="3201776" y="1987385"/>
                  <a:pt x="3168096" y="2008001"/>
                  <a:pt x="3144252" y="2037347"/>
                </a:cubicBezTo>
                <a:cubicBezTo>
                  <a:pt x="2982486" y="2236444"/>
                  <a:pt x="3082130" y="2177999"/>
                  <a:pt x="2919663" y="2277979"/>
                </a:cubicBezTo>
                <a:cubicBezTo>
                  <a:pt x="2882946" y="2300574"/>
                  <a:pt x="2847822" y="2327243"/>
                  <a:pt x="2807368" y="2342147"/>
                </a:cubicBezTo>
                <a:cubicBezTo>
                  <a:pt x="2745303" y="2365013"/>
                  <a:pt x="2679031" y="2374231"/>
                  <a:pt x="2614863" y="2390273"/>
                </a:cubicBezTo>
                <a:cubicBezTo>
                  <a:pt x="2336800" y="2384926"/>
                  <a:pt x="2058246" y="2391579"/>
                  <a:pt x="1780673" y="2374231"/>
                </a:cubicBezTo>
                <a:cubicBezTo>
                  <a:pt x="1714659" y="2370105"/>
                  <a:pt x="1650329" y="2348709"/>
                  <a:pt x="1588168" y="2326105"/>
                </a:cubicBezTo>
                <a:cubicBezTo>
                  <a:pt x="1497197" y="2293025"/>
                  <a:pt x="1360250" y="2208434"/>
                  <a:pt x="1283368" y="2149642"/>
                </a:cubicBezTo>
                <a:cubicBezTo>
                  <a:pt x="1238214" y="2115113"/>
                  <a:pt x="1198910" y="2073483"/>
                  <a:pt x="1155031" y="2037347"/>
                </a:cubicBezTo>
                <a:cubicBezTo>
                  <a:pt x="1049387" y="1950346"/>
                  <a:pt x="961633" y="1897094"/>
                  <a:pt x="866273" y="1796715"/>
                </a:cubicBezTo>
                <a:cubicBezTo>
                  <a:pt x="808743" y="1736157"/>
                  <a:pt x="764916" y="1663274"/>
                  <a:pt x="705852" y="1604210"/>
                </a:cubicBezTo>
                <a:lnTo>
                  <a:pt x="625642" y="1524000"/>
                </a:lnTo>
                <a:cubicBezTo>
                  <a:pt x="620295" y="1502610"/>
                  <a:pt x="616572" y="1480747"/>
                  <a:pt x="609600" y="1459831"/>
                </a:cubicBezTo>
                <a:cubicBezTo>
                  <a:pt x="600494" y="1432512"/>
                  <a:pt x="584499" y="1407558"/>
                  <a:pt x="577515" y="1379621"/>
                </a:cubicBezTo>
                <a:cubicBezTo>
                  <a:pt x="568344" y="1342938"/>
                  <a:pt x="566820" y="1304758"/>
                  <a:pt x="561473" y="1267326"/>
                </a:cubicBezTo>
                <a:cubicBezTo>
                  <a:pt x="577515" y="1096210"/>
                  <a:pt x="582795" y="923742"/>
                  <a:pt x="609600" y="753979"/>
                </a:cubicBezTo>
                <a:cubicBezTo>
                  <a:pt x="623132" y="668277"/>
                  <a:pt x="701787" y="618410"/>
                  <a:pt x="753979" y="561473"/>
                </a:cubicBezTo>
                <a:cubicBezTo>
                  <a:pt x="855253" y="450992"/>
                  <a:pt x="817639" y="455900"/>
                  <a:pt x="962526" y="368968"/>
                </a:cubicBezTo>
                <a:cubicBezTo>
                  <a:pt x="997447" y="348015"/>
                  <a:pt x="1037009" y="335967"/>
                  <a:pt x="1074821" y="320842"/>
                </a:cubicBezTo>
                <a:cubicBezTo>
                  <a:pt x="1235148" y="256711"/>
                  <a:pt x="1166637" y="292232"/>
                  <a:pt x="1315452" y="224589"/>
                </a:cubicBezTo>
                <a:cubicBezTo>
                  <a:pt x="1337223" y="214693"/>
                  <a:pt x="1356421" y="198305"/>
                  <a:pt x="1379621" y="192505"/>
                </a:cubicBezTo>
                <a:cubicBezTo>
                  <a:pt x="1421445" y="182049"/>
                  <a:pt x="1551069" y="176463"/>
                  <a:pt x="1507957" y="176463"/>
                </a:cubicBezTo>
                <a:cubicBezTo>
                  <a:pt x="1235189" y="176463"/>
                  <a:pt x="962526" y="187158"/>
                  <a:pt x="689810" y="192505"/>
                </a:cubicBezTo>
                <a:cubicBezTo>
                  <a:pt x="668421" y="208547"/>
                  <a:pt x="645763" y="223025"/>
                  <a:pt x="625642" y="240631"/>
                </a:cubicBezTo>
                <a:cubicBezTo>
                  <a:pt x="525725" y="328058"/>
                  <a:pt x="535502" y="350556"/>
                  <a:pt x="449179" y="497305"/>
                </a:cubicBezTo>
                <a:cubicBezTo>
                  <a:pt x="433370" y="524180"/>
                  <a:pt x="401052" y="577515"/>
                  <a:pt x="401052" y="577515"/>
                </a:cubicBezTo>
                <a:cubicBezTo>
                  <a:pt x="395705" y="609599"/>
                  <a:pt x="395296" y="642910"/>
                  <a:pt x="385010" y="673768"/>
                </a:cubicBezTo>
                <a:cubicBezTo>
                  <a:pt x="378913" y="692059"/>
                  <a:pt x="358596" y="703466"/>
                  <a:pt x="352926" y="721894"/>
                </a:cubicBezTo>
                <a:cubicBezTo>
                  <a:pt x="336889" y="774015"/>
                  <a:pt x="332268" y="828993"/>
                  <a:pt x="320842" y="882315"/>
                </a:cubicBezTo>
                <a:cubicBezTo>
                  <a:pt x="316222" y="903874"/>
                  <a:pt x="310147" y="925094"/>
                  <a:pt x="304800" y="946484"/>
                </a:cubicBezTo>
                <a:cubicBezTo>
                  <a:pt x="326189" y="1181768"/>
                  <a:pt x="340254" y="1417833"/>
                  <a:pt x="368968" y="1652336"/>
                </a:cubicBezTo>
                <a:cubicBezTo>
                  <a:pt x="375094" y="1702369"/>
                  <a:pt x="426881" y="1771877"/>
                  <a:pt x="449179" y="1812757"/>
                </a:cubicBezTo>
                <a:cubicBezTo>
                  <a:pt x="466356" y="1844248"/>
                  <a:pt x="474896" y="1880999"/>
                  <a:pt x="497305" y="1909010"/>
                </a:cubicBezTo>
                <a:cubicBezTo>
                  <a:pt x="539822" y="1962157"/>
                  <a:pt x="606667" y="1995027"/>
                  <a:pt x="641684" y="2053389"/>
                </a:cubicBezTo>
                <a:cubicBezTo>
                  <a:pt x="657726" y="2080126"/>
                  <a:pt x="668951" y="2110424"/>
                  <a:pt x="689810" y="2133600"/>
                </a:cubicBezTo>
                <a:cubicBezTo>
                  <a:pt x="717392" y="2164246"/>
                  <a:pt x="842067" y="2259197"/>
                  <a:pt x="882315" y="2277979"/>
                </a:cubicBezTo>
                <a:cubicBezTo>
                  <a:pt x="928285" y="2299432"/>
                  <a:pt x="980724" y="2304652"/>
                  <a:pt x="1026694" y="2326105"/>
                </a:cubicBezTo>
                <a:cubicBezTo>
                  <a:pt x="1082072" y="2351948"/>
                  <a:pt x="1210483" y="2461418"/>
                  <a:pt x="1251284" y="2486526"/>
                </a:cubicBezTo>
                <a:cubicBezTo>
                  <a:pt x="1293433" y="2512464"/>
                  <a:pt x="1478197" y="2562449"/>
                  <a:pt x="1491915" y="2566736"/>
                </a:cubicBezTo>
                <a:cubicBezTo>
                  <a:pt x="1524195" y="2576824"/>
                  <a:pt x="1555358" y="2590618"/>
                  <a:pt x="1588168" y="2598821"/>
                </a:cubicBezTo>
                <a:cubicBezTo>
                  <a:pt x="1721937" y="2632263"/>
                  <a:pt x="2004111" y="2628183"/>
                  <a:pt x="2069431" y="2630905"/>
                </a:cubicBezTo>
                <a:cubicBezTo>
                  <a:pt x="2283326" y="2614863"/>
                  <a:pt x="2497991" y="2606998"/>
                  <a:pt x="2711115" y="2582779"/>
                </a:cubicBezTo>
                <a:cubicBezTo>
                  <a:pt x="2740512" y="2579438"/>
                  <a:pt x="2867064" y="2489805"/>
                  <a:pt x="2871536" y="2486526"/>
                </a:cubicBezTo>
                <a:cubicBezTo>
                  <a:pt x="2920702" y="2450471"/>
                  <a:pt x="2967589" y="2411405"/>
                  <a:pt x="3015915" y="2374231"/>
                </a:cubicBezTo>
                <a:cubicBezTo>
                  <a:pt x="3037107" y="2357929"/>
                  <a:pt x="3056170" y="2338062"/>
                  <a:pt x="3080084" y="2326105"/>
                </a:cubicBezTo>
                <a:lnTo>
                  <a:pt x="3144252" y="2294021"/>
                </a:lnTo>
                <a:cubicBezTo>
                  <a:pt x="3154947" y="2277979"/>
                  <a:pt x="3163438" y="2260225"/>
                  <a:pt x="3176336" y="2245894"/>
                </a:cubicBezTo>
                <a:cubicBezTo>
                  <a:pt x="3247122" y="2167243"/>
                  <a:pt x="3310791" y="2124424"/>
                  <a:pt x="3368842" y="2037347"/>
                </a:cubicBezTo>
                <a:cubicBezTo>
                  <a:pt x="3399381" y="1991539"/>
                  <a:pt x="3421312" y="1940523"/>
                  <a:pt x="3449052" y="1892968"/>
                </a:cubicBezTo>
                <a:cubicBezTo>
                  <a:pt x="3458767" y="1876314"/>
                  <a:pt x="3472063" y="1861854"/>
                  <a:pt x="3481136" y="1844842"/>
                </a:cubicBezTo>
                <a:cubicBezTo>
                  <a:pt x="3514897" y="1781540"/>
                  <a:pt x="3577389" y="1652336"/>
                  <a:pt x="3577389" y="1652336"/>
                </a:cubicBezTo>
                <a:cubicBezTo>
                  <a:pt x="3561347" y="1502610"/>
                  <a:pt x="3557877" y="1350997"/>
                  <a:pt x="3529263" y="1203157"/>
                </a:cubicBezTo>
                <a:cubicBezTo>
                  <a:pt x="3524952" y="1180883"/>
                  <a:pt x="3495660" y="1172460"/>
                  <a:pt x="3481136" y="1155031"/>
                </a:cubicBezTo>
                <a:cubicBezTo>
                  <a:pt x="3468793" y="1140220"/>
                  <a:pt x="3459270" y="1123255"/>
                  <a:pt x="3449052" y="1106905"/>
                </a:cubicBezTo>
                <a:cubicBezTo>
                  <a:pt x="3432527" y="1080464"/>
                  <a:pt x="3421785" y="1049870"/>
                  <a:pt x="3400926" y="1026694"/>
                </a:cubicBezTo>
                <a:cubicBezTo>
                  <a:pt x="3372987" y="995651"/>
                  <a:pt x="3335460" y="974705"/>
                  <a:pt x="3304673" y="946484"/>
                </a:cubicBezTo>
                <a:cubicBezTo>
                  <a:pt x="3064587" y="726405"/>
                  <a:pt x="3405275" y="994208"/>
                  <a:pt x="2983831" y="705852"/>
                </a:cubicBezTo>
                <a:cubicBezTo>
                  <a:pt x="2955573" y="686517"/>
                  <a:pt x="2933349" y="658672"/>
                  <a:pt x="2903621" y="641684"/>
                </a:cubicBezTo>
                <a:cubicBezTo>
                  <a:pt x="2857895" y="615554"/>
                  <a:pt x="2805787" y="602157"/>
                  <a:pt x="2759242" y="577515"/>
                </a:cubicBezTo>
                <a:cubicBezTo>
                  <a:pt x="2534609" y="458591"/>
                  <a:pt x="2728247" y="525117"/>
                  <a:pt x="2518610" y="465221"/>
                </a:cubicBezTo>
                <a:cubicBezTo>
                  <a:pt x="2497221" y="449179"/>
                  <a:pt x="2477814" y="430079"/>
                  <a:pt x="2454442" y="417094"/>
                </a:cubicBezTo>
                <a:cubicBezTo>
                  <a:pt x="2405019" y="389636"/>
                  <a:pt x="2362923" y="382183"/>
                  <a:pt x="2310063" y="368968"/>
                </a:cubicBezTo>
                <a:cubicBezTo>
                  <a:pt x="2288673" y="352926"/>
                  <a:pt x="2269266" y="333827"/>
                  <a:pt x="2245894" y="320842"/>
                </a:cubicBezTo>
                <a:cubicBezTo>
                  <a:pt x="2205766" y="298548"/>
                  <a:pt x="2039416" y="247423"/>
                  <a:pt x="2021305" y="240631"/>
                </a:cubicBezTo>
                <a:cubicBezTo>
                  <a:pt x="1978526" y="224589"/>
                  <a:pt x="1936989" y="204733"/>
                  <a:pt x="1892968" y="192505"/>
                </a:cubicBezTo>
                <a:cubicBezTo>
                  <a:pt x="1748439" y="152358"/>
                  <a:pt x="1764706" y="172473"/>
                  <a:pt x="1652336" y="144379"/>
                </a:cubicBezTo>
                <a:cubicBezTo>
                  <a:pt x="1630947" y="139031"/>
                  <a:pt x="1609084" y="135308"/>
                  <a:pt x="1588168" y="128336"/>
                </a:cubicBezTo>
                <a:cubicBezTo>
                  <a:pt x="1485649" y="94162"/>
                  <a:pt x="1533346" y="94290"/>
                  <a:pt x="1427747" y="80210"/>
                </a:cubicBezTo>
                <a:cubicBezTo>
                  <a:pt x="1374478" y="73108"/>
                  <a:pt x="1320595" y="71270"/>
                  <a:pt x="1267326" y="64168"/>
                </a:cubicBezTo>
                <a:cubicBezTo>
                  <a:pt x="1223683" y="58349"/>
                  <a:pt x="1166517" y="42977"/>
                  <a:pt x="1122947" y="32084"/>
                </a:cubicBezTo>
                <a:cubicBezTo>
                  <a:pt x="1058779" y="37431"/>
                  <a:pt x="991528" y="27764"/>
                  <a:pt x="930442" y="48126"/>
                </a:cubicBezTo>
                <a:cubicBezTo>
                  <a:pt x="890821" y="61333"/>
                  <a:pt x="865404" y="100589"/>
                  <a:pt x="834189" y="128336"/>
                </a:cubicBezTo>
                <a:cubicBezTo>
                  <a:pt x="817232" y="143408"/>
                  <a:pt x="803288" y="161698"/>
                  <a:pt x="786063" y="176463"/>
                </a:cubicBezTo>
                <a:cubicBezTo>
                  <a:pt x="765763" y="193863"/>
                  <a:pt x="740800" y="205683"/>
                  <a:pt x="721894" y="224589"/>
                </a:cubicBezTo>
                <a:cubicBezTo>
                  <a:pt x="560152" y="386331"/>
                  <a:pt x="748268" y="236894"/>
                  <a:pt x="593557" y="352926"/>
                </a:cubicBezTo>
                <a:cubicBezTo>
                  <a:pt x="582862" y="374315"/>
                  <a:pt x="569035" y="394407"/>
                  <a:pt x="561473" y="417094"/>
                </a:cubicBezTo>
                <a:cubicBezTo>
                  <a:pt x="552851" y="442961"/>
                  <a:pt x="557625" y="472917"/>
                  <a:pt x="545431" y="497305"/>
                </a:cubicBezTo>
                <a:cubicBezTo>
                  <a:pt x="535285" y="517597"/>
                  <a:pt x="513347" y="529389"/>
                  <a:pt x="497305" y="545431"/>
                </a:cubicBezTo>
                <a:cubicBezTo>
                  <a:pt x="486610" y="572168"/>
                  <a:pt x="473690" y="598119"/>
                  <a:pt x="465221" y="625642"/>
                </a:cubicBezTo>
                <a:cubicBezTo>
                  <a:pt x="452253" y="667788"/>
                  <a:pt x="450506" y="713449"/>
                  <a:pt x="433136" y="753979"/>
                </a:cubicBezTo>
                <a:cubicBezTo>
                  <a:pt x="417946" y="789421"/>
                  <a:pt x="390357" y="818147"/>
                  <a:pt x="368968" y="850231"/>
                </a:cubicBezTo>
                <a:cubicBezTo>
                  <a:pt x="347579" y="925094"/>
                  <a:pt x="320070" y="998474"/>
                  <a:pt x="304800" y="1074821"/>
                </a:cubicBezTo>
                <a:cubicBezTo>
                  <a:pt x="284067" y="1178481"/>
                  <a:pt x="300951" y="1130643"/>
                  <a:pt x="256673" y="1219200"/>
                </a:cubicBezTo>
                <a:cubicBezTo>
                  <a:pt x="272715" y="1401010"/>
                  <a:pt x="281590" y="1583596"/>
                  <a:pt x="304800" y="1764631"/>
                </a:cubicBezTo>
                <a:cubicBezTo>
                  <a:pt x="311526" y="1817092"/>
                  <a:pt x="374043" y="1905982"/>
                  <a:pt x="401052" y="1941094"/>
                </a:cubicBezTo>
                <a:cubicBezTo>
                  <a:pt x="431111" y="1980171"/>
                  <a:pt x="457434" y="2024392"/>
                  <a:pt x="497305" y="2053389"/>
                </a:cubicBezTo>
                <a:cubicBezTo>
                  <a:pt x="679466" y="2185870"/>
                  <a:pt x="702596" y="2183087"/>
                  <a:pt x="866273" y="2229852"/>
                </a:cubicBezTo>
                <a:cubicBezTo>
                  <a:pt x="1061847" y="2341609"/>
                  <a:pt x="890199" y="2258221"/>
                  <a:pt x="1122947" y="2326105"/>
                </a:cubicBezTo>
                <a:cubicBezTo>
                  <a:pt x="1510583" y="2439165"/>
                  <a:pt x="1241606" y="2381920"/>
                  <a:pt x="1443789" y="2422357"/>
                </a:cubicBezTo>
                <a:cubicBezTo>
                  <a:pt x="1478435" y="2439680"/>
                  <a:pt x="1552318" y="2478844"/>
                  <a:pt x="1588168" y="2486526"/>
                </a:cubicBezTo>
                <a:cubicBezTo>
                  <a:pt x="1635516" y="2496672"/>
                  <a:pt x="1684421" y="2497221"/>
                  <a:pt x="1732547" y="2502568"/>
                </a:cubicBezTo>
                <a:cubicBezTo>
                  <a:pt x="1889088" y="2565185"/>
                  <a:pt x="1755968" y="2521212"/>
                  <a:pt x="2021305" y="2550694"/>
                </a:cubicBezTo>
                <a:cubicBezTo>
                  <a:pt x="2048404" y="2553705"/>
                  <a:pt x="2074566" y="2562590"/>
                  <a:pt x="2101515" y="2566736"/>
                </a:cubicBezTo>
                <a:cubicBezTo>
                  <a:pt x="2144126" y="2573292"/>
                  <a:pt x="2187073" y="2577431"/>
                  <a:pt x="2229852" y="2582779"/>
                </a:cubicBezTo>
                <a:cubicBezTo>
                  <a:pt x="2390273" y="2577431"/>
                  <a:pt x="2552051" y="2588231"/>
                  <a:pt x="2711115" y="2566736"/>
                </a:cubicBezTo>
                <a:cubicBezTo>
                  <a:pt x="2792341" y="2555759"/>
                  <a:pt x="2947443" y="2383086"/>
                  <a:pt x="2983831" y="2358189"/>
                </a:cubicBezTo>
                <a:cubicBezTo>
                  <a:pt x="3027296" y="2328450"/>
                  <a:pt x="3080084" y="2315410"/>
                  <a:pt x="3128210" y="2294021"/>
                </a:cubicBezTo>
                <a:cubicBezTo>
                  <a:pt x="3246493" y="2188880"/>
                  <a:pt x="3269758" y="2190028"/>
                  <a:pt x="3336757" y="2069431"/>
                </a:cubicBezTo>
                <a:cubicBezTo>
                  <a:pt x="3344969" y="2054649"/>
                  <a:pt x="3348699" y="2037710"/>
                  <a:pt x="3352800" y="2021305"/>
                </a:cubicBezTo>
                <a:cubicBezTo>
                  <a:pt x="3366007" y="1968479"/>
                  <a:pt x="3375351" y="1897274"/>
                  <a:pt x="3384884" y="1844842"/>
                </a:cubicBezTo>
                <a:cubicBezTo>
                  <a:pt x="3424304" y="1628028"/>
                  <a:pt x="3379862" y="1864932"/>
                  <a:pt x="3416968" y="1716505"/>
                </a:cubicBezTo>
                <a:cubicBezTo>
                  <a:pt x="3423581" y="1690053"/>
                  <a:pt x="3427663" y="1663031"/>
                  <a:pt x="3433010" y="1636294"/>
                </a:cubicBezTo>
                <a:cubicBezTo>
                  <a:pt x="3422315" y="1502610"/>
                  <a:pt x="3431400" y="1365845"/>
                  <a:pt x="3400926" y="1235242"/>
                </a:cubicBezTo>
                <a:cubicBezTo>
                  <a:pt x="3393550" y="1203629"/>
                  <a:pt x="3262364" y="1112722"/>
                  <a:pt x="3240505" y="1090863"/>
                </a:cubicBezTo>
                <a:cubicBezTo>
                  <a:pt x="3216294" y="1066652"/>
                  <a:pt x="3200547" y="1034863"/>
                  <a:pt x="3176336" y="1010652"/>
                </a:cubicBezTo>
                <a:cubicBezTo>
                  <a:pt x="3162703" y="997019"/>
                  <a:pt x="3143634" y="990136"/>
                  <a:pt x="3128210" y="978568"/>
                </a:cubicBezTo>
                <a:cubicBezTo>
                  <a:pt x="3069655" y="934652"/>
                  <a:pt x="2963608" y="838142"/>
                  <a:pt x="2903621" y="818147"/>
                </a:cubicBezTo>
                <a:lnTo>
                  <a:pt x="2855494" y="802105"/>
                </a:lnTo>
                <a:cubicBezTo>
                  <a:pt x="2839452" y="786063"/>
                  <a:pt x="2825829" y="767166"/>
                  <a:pt x="2807368" y="753979"/>
                </a:cubicBezTo>
                <a:cubicBezTo>
                  <a:pt x="2781077" y="735200"/>
                  <a:pt x="2638649" y="677640"/>
                  <a:pt x="2630905" y="673768"/>
                </a:cubicBezTo>
                <a:cubicBezTo>
                  <a:pt x="2581663" y="649147"/>
                  <a:pt x="2535768" y="618178"/>
                  <a:pt x="2486526" y="593557"/>
                </a:cubicBezTo>
                <a:cubicBezTo>
                  <a:pt x="2396665" y="548626"/>
                  <a:pt x="2307092" y="502535"/>
                  <a:pt x="2213810" y="465221"/>
                </a:cubicBezTo>
                <a:cubicBezTo>
                  <a:pt x="2187073" y="454526"/>
                  <a:pt x="2159914" y="444831"/>
                  <a:pt x="2133600" y="433136"/>
                </a:cubicBezTo>
                <a:cubicBezTo>
                  <a:pt x="2069357" y="404583"/>
                  <a:pt x="2049444" y="382231"/>
                  <a:pt x="1973179" y="368968"/>
                </a:cubicBezTo>
                <a:cubicBezTo>
                  <a:pt x="1883000" y="353285"/>
                  <a:pt x="1791192" y="348981"/>
                  <a:pt x="1700463" y="336884"/>
                </a:cubicBezTo>
                <a:cubicBezTo>
                  <a:pt x="1630746" y="327588"/>
                  <a:pt x="1561542" y="314747"/>
                  <a:pt x="1491915" y="304800"/>
                </a:cubicBezTo>
                <a:cubicBezTo>
                  <a:pt x="1449237" y="298703"/>
                  <a:pt x="1406358" y="294105"/>
                  <a:pt x="1363579" y="288757"/>
                </a:cubicBezTo>
                <a:cubicBezTo>
                  <a:pt x="1336842" y="278062"/>
                  <a:pt x="1312120" y="258270"/>
                  <a:pt x="1283368" y="256673"/>
                </a:cubicBezTo>
                <a:cubicBezTo>
                  <a:pt x="1213754" y="252806"/>
                  <a:pt x="1143311" y="259669"/>
                  <a:pt x="1074821" y="272715"/>
                </a:cubicBezTo>
                <a:cubicBezTo>
                  <a:pt x="991564" y="288574"/>
                  <a:pt x="942003" y="317807"/>
                  <a:pt x="882315" y="368968"/>
                </a:cubicBezTo>
                <a:cubicBezTo>
                  <a:pt x="865090" y="383732"/>
                  <a:pt x="851414" y="402330"/>
                  <a:pt x="834189" y="417094"/>
                </a:cubicBezTo>
                <a:cubicBezTo>
                  <a:pt x="786677" y="457819"/>
                  <a:pt x="772660" y="455636"/>
                  <a:pt x="737936" y="497305"/>
                </a:cubicBezTo>
                <a:cubicBezTo>
                  <a:pt x="608450" y="652687"/>
                  <a:pt x="754969" y="484573"/>
                  <a:pt x="657726" y="609600"/>
                </a:cubicBezTo>
                <a:cubicBezTo>
                  <a:pt x="632085" y="642567"/>
                  <a:pt x="604252" y="673768"/>
                  <a:pt x="577515" y="705852"/>
                </a:cubicBezTo>
                <a:cubicBezTo>
                  <a:pt x="572168" y="743284"/>
                  <a:pt x="567222" y="780775"/>
                  <a:pt x="561473" y="818147"/>
                </a:cubicBezTo>
                <a:cubicBezTo>
                  <a:pt x="556527" y="850296"/>
                  <a:pt x="550031" y="882200"/>
                  <a:pt x="545431" y="914400"/>
                </a:cubicBezTo>
                <a:cubicBezTo>
                  <a:pt x="539334" y="957078"/>
                  <a:pt x="534736" y="999957"/>
                  <a:pt x="529389" y="1042736"/>
                </a:cubicBezTo>
                <a:cubicBezTo>
                  <a:pt x="540084" y="1203157"/>
                  <a:pt x="526928" y="1366978"/>
                  <a:pt x="561473" y="1524000"/>
                </a:cubicBezTo>
                <a:cubicBezTo>
                  <a:pt x="586671" y="1638538"/>
                  <a:pt x="647666" y="1743018"/>
                  <a:pt x="705852" y="1844842"/>
                </a:cubicBezTo>
                <a:cubicBezTo>
                  <a:pt x="774450" y="1964886"/>
                  <a:pt x="837922" y="2088673"/>
                  <a:pt x="946484" y="2181726"/>
                </a:cubicBezTo>
                <a:cubicBezTo>
                  <a:pt x="983916" y="2213810"/>
                  <a:pt x="1022652" y="2244432"/>
                  <a:pt x="1058779" y="2277979"/>
                </a:cubicBezTo>
                <a:cubicBezTo>
                  <a:pt x="1097570" y="2313999"/>
                  <a:pt x="1129737" y="2357204"/>
                  <a:pt x="1171073" y="2390273"/>
                </a:cubicBezTo>
                <a:cubicBezTo>
                  <a:pt x="1237095" y="2443091"/>
                  <a:pt x="1297596" y="2514146"/>
                  <a:pt x="1379621" y="2534652"/>
                </a:cubicBezTo>
                <a:cubicBezTo>
                  <a:pt x="1422400" y="2545347"/>
                  <a:pt x="1465869" y="2553583"/>
                  <a:pt x="1507957" y="2566736"/>
                </a:cubicBezTo>
                <a:cubicBezTo>
                  <a:pt x="1551565" y="2580364"/>
                  <a:pt x="1593874" y="2597895"/>
                  <a:pt x="1636294" y="2614863"/>
                </a:cubicBezTo>
                <a:cubicBezTo>
                  <a:pt x="1674106" y="2629988"/>
                  <a:pt x="1709665" y="2651013"/>
                  <a:pt x="1748589" y="2662989"/>
                </a:cubicBezTo>
                <a:cubicBezTo>
                  <a:pt x="1779678" y="2672555"/>
                  <a:pt x="1812758" y="2673684"/>
                  <a:pt x="1844842" y="2679031"/>
                </a:cubicBezTo>
                <a:cubicBezTo>
                  <a:pt x="1876926" y="2689726"/>
                  <a:pt x="1908141" y="2703510"/>
                  <a:pt x="1941094" y="2711115"/>
                </a:cubicBezTo>
                <a:cubicBezTo>
                  <a:pt x="1977937" y="2719617"/>
                  <a:pt x="2015583" y="2727787"/>
                  <a:pt x="2053389" y="2727157"/>
                </a:cubicBezTo>
                <a:cubicBezTo>
                  <a:pt x="2336962" y="2722431"/>
                  <a:pt x="2620210" y="2705768"/>
                  <a:pt x="2903621" y="2695073"/>
                </a:cubicBezTo>
                <a:cubicBezTo>
                  <a:pt x="2978484" y="2668336"/>
                  <a:pt x="3055841" y="2647758"/>
                  <a:pt x="3128210" y="2614863"/>
                </a:cubicBezTo>
                <a:cubicBezTo>
                  <a:pt x="3174135" y="2593988"/>
                  <a:pt x="3212972" y="2560071"/>
                  <a:pt x="3256547" y="2534652"/>
                </a:cubicBezTo>
                <a:cubicBezTo>
                  <a:pt x="3277203" y="2522602"/>
                  <a:pt x="3299326" y="2513263"/>
                  <a:pt x="3320715" y="2502568"/>
                </a:cubicBezTo>
                <a:cubicBezTo>
                  <a:pt x="3379219" y="2327055"/>
                  <a:pt x="3285913" y="2592903"/>
                  <a:pt x="3368842" y="2406315"/>
                </a:cubicBezTo>
                <a:cubicBezTo>
                  <a:pt x="3382578" y="2375410"/>
                  <a:pt x="3392724" y="2342873"/>
                  <a:pt x="3400926" y="2310063"/>
                </a:cubicBezTo>
                <a:cubicBezTo>
                  <a:pt x="3420158" y="2233136"/>
                  <a:pt x="3435516" y="2134607"/>
                  <a:pt x="3449052" y="2053389"/>
                </a:cubicBezTo>
                <a:cubicBezTo>
                  <a:pt x="3438357" y="1919705"/>
                  <a:pt x="3434130" y="1785345"/>
                  <a:pt x="3416968" y="1652336"/>
                </a:cubicBezTo>
                <a:cubicBezTo>
                  <a:pt x="3397959" y="1505016"/>
                  <a:pt x="3395214" y="1599818"/>
                  <a:pt x="3336757" y="1507957"/>
                </a:cubicBezTo>
                <a:cubicBezTo>
                  <a:pt x="3311079" y="1467606"/>
                  <a:pt x="3299119" y="1419417"/>
                  <a:pt x="3272589" y="1379621"/>
                </a:cubicBezTo>
                <a:cubicBezTo>
                  <a:pt x="3261894" y="1363579"/>
                  <a:pt x="3250071" y="1348234"/>
                  <a:pt x="3240505" y="1331494"/>
                </a:cubicBezTo>
                <a:cubicBezTo>
                  <a:pt x="3206748" y="1272419"/>
                  <a:pt x="3196577" y="1223398"/>
                  <a:pt x="3144252" y="1171073"/>
                </a:cubicBezTo>
                <a:cubicBezTo>
                  <a:pt x="3127342" y="1154163"/>
                  <a:pt x="3101473" y="1149684"/>
                  <a:pt x="3080084" y="1138989"/>
                </a:cubicBezTo>
                <a:cubicBezTo>
                  <a:pt x="3069389" y="1117600"/>
                  <a:pt x="3063563" y="1092978"/>
                  <a:pt x="3048000" y="1074821"/>
                </a:cubicBezTo>
                <a:cubicBezTo>
                  <a:pt x="3030600" y="1054521"/>
                  <a:pt x="3004131" y="1044094"/>
                  <a:pt x="2983831" y="1026694"/>
                </a:cubicBezTo>
                <a:cubicBezTo>
                  <a:pt x="2875753" y="934056"/>
                  <a:pt x="2993945" y="1017395"/>
                  <a:pt x="2887579" y="946484"/>
                </a:cubicBezTo>
                <a:cubicBezTo>
                  <a:pt x="2876884" y="930442"/>
                  <a:pt x="2870306" y="910700"/>
                  <a:pt x="2855494" y="898357"/>
                </a:cubicBezTo>
                <a:cubicBezTo>
                  <a:pt x="2823098" y="871360"/>
                  <a:pt x="2744256" y="853521"/>
                  <a:pt x="2711115" y="834189"/>
                </a:cubicBezTo>
                <a:cubicBezTo>
                  <a:pt x="2402238" y="654012"/>
                  <a:pt x="2766758" y="827571"/>
                  <a:pt x="2502568" y="721894"/>
                </a:cubicBezTo>
                <a:cubicBezTo>
                  <a:pt x="2447622" y="699915"/>
                  <a:pt x="2410520" y="670756"/>
                  <a:pt x="2358189" y="641684"/>
                </a:cubicBezTo>
                <a:cubicBezTo>
                  <a:pt x="2337284" y="630070"/>
                  <a:pt x="2314926" y="621214"/>
                  <a:pt x="2294021" y="609600"/>
                </a:cubicBezTo>
                <a:cubicBezTo>
                  <a:pt x="2266764" y="594457"/>
                  <a:pt x="2242912" y="572666"/>
                  <a:pt x="2213810" y="561473"/>
                </a:cubicBezTo>
                <a:cubicBezTo>
                  <a:pt x="2160016" y="540783"/>
                  <a:pt x="2066263" y="526902"/>
                  <a:pt x="2005263" y="513347"/>
                </a:cubicBezTo>
                <a:cubicBezTo>
                  <a:pt x="1869953" y="483278"/>
                  <a:pt x="2020807" y="513211"/>
                  <a:pt x="1844842" y="465221"/>
                </a:cubicBezTo>
                <a:cubicBezTo>
                  <a:pt x="1818536" y="458047"/>
                  <a:pt x="1791083" y="455792"/>
                  <a:pt x="1764631" y="449179"/>
                </a:cubicBezTo>
                <a:cubicBezTo>
                  <a:pt x="1726864" y="439737"/>
                  <a:pt x="1689768" y="427789"/>
                  <a:pt x="1652336" y="417094"/>
                </a:cubicBezTo>
                <a:cubicBezTo>
                  <a:pt x="1395662" y="427789"/>
                  <a:pt x="1138076" y="425050"/>
                  <a:pt x="882315" y="449179"/>
                </a:cubicBezTo>
                <a:cubicBezTo>
                  <a:pt x="851273" y="452108"/>
                  <a:pt x="829361" y="482163"/>
                  <a:pt x="802105" y="497305"/>
                </a:cubicBezTo>
                <a:cubicBezTo>
                  <a:pt x="781200" y="508919"/>
                  <a:pt x="758442" y="517085"/>
                  <a:pt x="737936" y="529389"/>
                </a:cubicBezTo>
                <a:cubicBezTo>
                  <a:pt x="604522" y="609437"/>
                  <a:pt x="668254" y="577221"/>
                  <a:pt x="545431" y="689810"/>
                </a:cubicBezTo>
                <a:cubicBezTo>
                  <a:pt x="514644" y="718031"/>
                  <a:pt x="477273" y="739118"/>
                  <a:pt x="449179" y="770021"/>
                </a:cubicBezTo>
                <a:cubicBezTo>
                  <a:pt x="425213" y="796383"/>
                  <a:pt x="358354" y="910699"/>
                  <a:pt x="336884" y="946484"/>
                </a:cubicBezTo>
                <a:cubicBezTo>
                  <a:pt x="331668" y="972564"/>
                  <a:pt x="304800" y="1102421"/>
                  <a:pt x="304800" y="1122947"/>
                </a:cubicBezTo>
                <a:cubicBezTo>
                  <a:pt x="304800" y="1320872"/>
                  <a:pt x="301624" y="1519515"/>
                  <a:pt x="320842" y="1716505"/>
                </a:cubicBezTo>
                <a:cubicBezTo>
                  <a:pt x="323438" y="1743115"/>
                  <a:pt x="352926" y="1759284"/>
                  <a:pt x="368968" y="1780673"/>
                </a:cubicBezTo>
                <a:cubicBezTo>
                  <a:pt x="389539" y="1842387"/>
                  <a:pt x="399415" y="1887141"/>
                  <a:pt x="433136" y="1941094"/>
                </a:cubicBezTo>
                <a:cubicBezTo>
                  <a:pt x="447307" y="1963767"/>
                  <a:pt x="468278" y="1981891"/>
                  <a:pt x="481263" y="2005263"/>
                </a:cubicBezTo>
                <a:cubicBezTo>
                  <a:pt x="495248" y="2030435"/>
                  <a:pt x="500469" y="2059717"/>
                  <a:pt x="513347" y="2085473"/>
                </a:cubicBezTo>
                <a:cubicBezTo>
                  <a:pt x="551637" y="2162054"/>
                  <a:pt x="704103" y="2295830"/>
                  <a:pt x="721894" y="2310063"/>
                </a:cubicBezTo>
                <a:cubicBezTo>
                  <a:pt x="748631" y="2331452"/>
                  <a:pt x="771893" y="2358118"/>
                  <a:pt x="802105" y="2374231"/>
                </a:cubicBezTo>
                <a:cubicBezTo>
                  <a:pt x="852922" y="2401334"/>
                  <a:pt x="909446" y="2416051"/>
                  <a:pt x="962526" y="2438400"/>
                </a:cubicBezTo>
                <a:cubicBezTo>
                  <a:pt x="1011064" y="2458837"/>
                  <a:pt x="1057690" y="2483819"/>
                  <a:pt x="1106905" y="2502568"/>
                </a:cubicBezTo>
                <a:cubicBezTo>
                  <a:pt x="1274395" y="2566373"/>
                  <a:pt x="1285704" y="2563690"/>
                  <a:pt x="1443789" y="2598821"/>
                </a:cubicBezTo>
                <a:cubicBezTo>
                  <a:pt x="1496364" y="2633871"/>
                  <a:pt x="1472635" y="2630905"/>
                  <a:pt x="1507957" y="2630905"/>
                </a:cubicBez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8EAAC1D-6964-4B15-90C7-B61F0DE95710}"/>
              </a:ext>
            </a:extLst>
          </p:cNvPr>
          <p:cNvSpPr/>
          <p:nvPr/>
        </p:nvSpPr>
        <p:spPr>
          <a:xfrm>
            <a:off x="8783052" y="3376863"/>
            <a:ext cx="1716506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</a:t>
            </a:r>
            <a:endParaRPr lang="en-US" altLang="zh-CN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添加文字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5735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8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AB4C28F-A4AB-4CD9-8C02-B3ABCE2FA1CA}"/>
              </a:ext>
            </a:extLst>
          </p:cNvPr>
          <p:cNvSpPr/>
          <p:nvPr/>
        </p:nvSpPr>
        <p:spPr>
          <a:xfrm>
            <a:off x="225907" y="214534"/>
            <a:ext cx="4038285" cy="58477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01 </a:t>
            </a:r>
            <a:r>
              <a:rPr lang="zh-CN" altLang="en-US" sz="3200" spc="-1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+mn-ea"/>
              </a:rPr>
              <a:t>点击此处添加标题</a:t>
            </a:r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423C1F-FC9C-49E3-B528-786E51D9E879}"/>
              </a:ext>
            </a:extLst>
          </p:cNvPr>
          <p:cNvSpPr/>
          <p:nvPr/>
        </p:nvSpPr>
        <p:spPr>
          <a:xfrm flipH="1">
            <a:off x="0" y="799309"/>
            <a:ext cx="12448674" cy="709788"/>
          </a:xfrm>
          <a:custGeom>
            <a:avLst/>
            <a:gdLst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0 w 12448674"/>
              <a:gd name="connsiteY10" fmla="*/ 17974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91440 w 12448674"/>
              <a:gd name="connsiteY10" fmla="*/ 27118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8674" h="709788">
                <a:moveTo>
                  <a:pt x="0" y="179748"/>
                </a:moveTo>
                <a:cubicBezTo>
                  <a:pt x="402389" y="425727"/>
                  <a:pt x="804779" y="671707"/>
                  <a:pt x="1331495" y="677054"/>
                </a:cubicBezTo>
                <a:cubicBezTo>
                  <a:pt x="1858211" y="682402"/>
                  <a:pt x="2593474" y="206486"/>
                  <a:pt x="3160295" y="211833"/>
                </a:cubicBezTo>
                <a:cubicBezTo>
                  <a:pt x="3727116" y="217180"/>
                  <a:pt x="4189663" y="730528"/>
                  <a:pt x="4732421" y="709138"/>
                </a:cubicBezTo>
                <a:cubicBezTo>
                  <a:pt x="5275179" y="687749"/>
                  <a:pt x="5900821" y="94191"/>
                  <a:pt x="6416842" y="83496"/>
                </a:cubicBezTo>
                <a:cubicBezTo>
                  <a:pt x="6932863" y="72801"/>
                  <a:pt x="7168147" y="508613"/>
                  <a:pt x="7828548" y="644970"/>
                </a:cubicBezTo>
                <a:cubicBezTo>
                  <a:pt x="8488949" y="781327"/>
                  <a:pt x="8871284" y="623580"/>
                  <a:pt x="9320463" y="516633"/>
                </a:cubicBezTo>
                <a:cubicBezTo>
                  <a:pt x="9769642" y="409686"/>
                  <a:pt x="10106526" y="40717"/>
                  <a:pt x="10523621" y="3285"/>
                </a:cubicBezTo>
                <a:cubicBezTo>
                  <a:pt x="10940716" y="-34147"/>
                  <a:pt x="11502190" y="259959"/>
                  <a:pt x="11823032" y="292043"/>
                </a:cubicBezTo>
                <a:cubicBezTo>
                  <a:pt x="12143874" y="324127"/>
                  <a:pt x="12448674" y="195790"/>
                  <a:pt x="12448674" y="19579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36D5959F-E8D6-4907-BEF4-BC0E3A7AE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009" y="2386260"/>
            <a:ext cx="3069982" cy="311216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0B34DC1-9122-406F-8E75-9612FD06C100}"/>
              </a:ext>
            </a:extLst>
          </p:cNvPr>
          <p:cNvGrpSpPr/>
          <p:nvPr/>
        </p:nvGrpSpPr>
        <p:grpSpPr>
          <a:xfrm>
            <a:off x="3956904" y="2093872"/>
            <a:ext cx="4278192" cy="3689684"/>
            <a:chOff x="3956904" y="2093872"/>
            <a:chExt cx="4278192" cy="3689684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E2C2EA2-AAAD-4AF5-86BD-449103B48930}"/>
                </a:ext>
              </a:extLst>
            </p:cNvPr>
            <p:cNvSpPr/>
            <p:nvPr/>
          </p:nvSpPr>
          <p:spPr>
            <a:xfrm>
              <a:off x="4251158" y="2093872"/>
              <a:ext cx="3689684" cy="3689684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783B92B-A174-4D52-ABB1-FABCA1F6701B}"/>
                </a:ext>
              </a:extLst>
            </p:cNvPr>
            <p:cNvSpPr/>
            <p:nvPr/>
          </p:nvSpPr>
          <p:spPr>
            <a:xfrm>
              <a:off x="3956904" y="3593432"/>
              <a:ext cx="529390" cy="5293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</a:t>
              </a:r>
              <a:endPara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CDCB0359-DED8-48DA-84A0-71858507AC58}"/>
                </a:ext>
              </a:extLst>
            </p:cNvPr>
            <p:cNvSpPr/>
            <p:nvPr/>
          </p:nvSpPr>
          <p:spPr>
            <a:xfrm>
              <a:off x="7705706" y="3593432"/>
              <a:ext cx="529390" cy="5293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</a:t>
              </a:r>
              <a:endPara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E073B97C-DDBA-4C1D-9877-DED21FD89941}"/>
              </a:ext>
            </a:extLst>
          </p:cNvPr>
          <p:cNvSpPr/>
          <p:nvPr/>
        </p:nvSpPr>
        <p:spPr>
          <a:xfrm>
            <a:off x="1364836" y="2764944"/>
            <a:ext cx="2739195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0" name="TextBox 12">
            <a:extLst>
              <a:ext uri="{FF2B5EF4-FFF2-40B4-BE49-F238E27FC236}">
                <a16:creationId xmlns:a16="http://schemas.microsoft.com/office/drawing/2014/main" id="{FAFF07B4-CA96-4374-B7BB-4C4FB0C3B1AD}"/>
              </a:ext>
            </a:extLst>
          </p:cNvPr>
          <p:cNvSpPr txBox="1"/>
          <p:nvPr/>
        </p:nvSpPr>
        <p:spPr>
          <a:xfrm>
            <a:off x="1364836" y="3593432"/>
            <a:ext cx="2576471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E43A18D-4211-4F15-B6CB-82A833BDBF44}"/>
              </a:ext>
            </a:extLst>
          </p:cNvPr>
          <p:cNvSpPr/>
          <p:nvPr/>
        </p:nvSpPr>
        <p:spPr>
          <a:xfrm>
            <a:off x="8309811" y="2764944"/>
            <a:ext cx="2739195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2" name="TextBox 12">
            <a:extLst>
              <a:ext uri="{FF2B5EF4-FFF2-40B4-BE49-F238E27FC236}">
                <a16:creationId xmlns:a16="http://schemas.microsoft.com/office/drawing/2014/main" id="{C2341D73-C5BC-4E4D-9210-6D580D1282C3}"/>
              </a:ext>
            </a:extLst>
          </p:cNvPr>
          <p:cNvSpPr txBox="1"/>
          <p:nvPr/>
        </p:nvSpPr>
        <p:spPr>
          <a:xfrm>
            <a:off x="8309811" y="3598314"/>
            <a:ext cx="251735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61612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AB4C28F-A4AB-4CD9-8C02-B3ABCE2FA1CA}"/>
              </a:ext>
            </a:extLst>
          </p:cNvPr>
          <p:cNvSpPr/>
          <p:nvPr/>
        </p:nvSpPr>
        <p:spPr>
          <a:xfrm>
            <a:off x="225907" y="214534"/>
            <a:ext cx="4038285" cy="58477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01 </a:t>
            </a:r>
            <a:r>
              <a:rPr lang="zh-CN" altLang="en-US" sz="3200" spc="-1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+mn-ea"/>
              </a:rPr>
              <a:t>点击此处添加标题</a:t>
            </a:r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423C1F-FC9C-49E3-B528-786E51D9E879}"/>
              </a:ext>
            </a:extLst>
          </p:cNvPr>
          <p:cNvSpPr/>
          <p:nvPr/>
        </p:nvSpPr>
        <p:spPr>
          <a:xfrm flipH="1">
            <a:off x="0" y="799309"/>
            <a:ext cx="12448674" cy="709788"/>
          </a:xfrm>
          <a:custGeom>
            <a:avLst/>
            <a:gdLst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0 w 12448674"/>
              <a:gd name="connsiteY10" fmla="*/ 17974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91440 w 12448674"/>
              <a:gd name="connsiteY10" fmla="*/ 27118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8674" h="709788">
                <a:moveTo>
                  <a:pt x="0" y="179748"/>
                </a:moveTo>
                <a:cubicBezTo>
                  <a:pt x="402389" y="425727"/>
                  <a:pt x="804779" y="671707"/>
                  <a:pt x="1331495" y="677054"/>
                </a:cubicBezTo>
                <a:cubicBezTo>
                  <a:pt x="1858211" y="682402"/>
                  <a:pt x="2593474" y="206486"/>
                  <a:pt x="3160295" y="211833"/>
                </a:cubicBezTo>
                <a:cubicBezTo>
                  <a:pt x="3727116" y="217180"/>
                  <a:pt x="4189663" y="730528"/>
                  <a:pt x="4732421" y="709138"/>
                </a:cubicBezTo>
                <a:cubicBezTo>
                  <a:pt x="5275179" y="687749"/>
                  <a:pt x="5900821" y="94191"/>
                  <a:pt x="6416842" y="83496"/>
                </a:cubicBezTo>
                <a:cubicBezTo>
                  <a:pt x="6932863" y="72801"/>
                  <a:pt x="7168147" y="508613"/>
                  <a:pt x="7828548" y="644970"/>
                </a:cubicBezTo>
                <a:cubicBezTo>
                  <a:pt x="8488949" y="781327"/>
                  <a:pt x="8871284" y="623580"/>
                  <a:pt x="9320463" y="516633"/>
                </a:cubicBezTo>
                <a:cubicBezTo>
                  <a:pt x="9769642" y="409686"/>
                  <a:pt x="10106526" y="40717"/>
                  <a:pt x="10523621" y="3285"/>
                </a:cubicBezTo>
                <a:cubicBezTo>
                  <a:pt x="10940716" y="-34147"/>
                  <a:pt x="11502190" y="259959"/>
                  <a:pt x="11823032" y="292043"/>
                </a:cubicBezTo>
                <a:cubicBezTo>
                  <a:pt x="12143874" y="324127"/>
                  <a:pt x="12448674" y="195790"/>
                  <a:pt x="12448674" y="19579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2E6BE38-8C90-48E7-A3D9-C20D389B994D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155" y="4940767"/>
            <a:ext cx="2350767" cy="154038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CF87948-7741-425D-99D3-037A249FAA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64192" y="1509097"/>
            <a:ext cx="5008145" cy="4358774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33215D27-B14C-4B91-AFE2-41C9626D47F6}"/>
              </a:ext>
            </a:extLst>
          </p:cNvPr>
          <p:cNvSpPr/>
          <p:nvPr/>
        </p:nvSpPr>
        <p:spPr>
          <a:xfrm>
            <a:off x="5503700" y="2275772"/>
            <a:ext cx="2739195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C4E7DF09-5506-4D63-B0EA-FA56F08F04AB}"/>
              </a:ext>
            </a:extLst>
          </p:cNvPr>
          <p:cNvSpPr txBox="1"/>
          <p:nvPr/>
        </p:nvSpPr>
        <p:spPr>
          <a:xfrm>
            <a:off x="5503700" y="3047373"/>
            <a:ext cx="2576471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621529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F7F4F46-16A1-4D29-9EB1-86F127B33F1F}"/>
              </a:ext>
            </a:extLst>
          </p:cNvPr>
          <p:cNvGrpSpPr/>
          <p:nvPr/>
        </p:nvGrpSpPr>
        <p:grpSpPr>
          <a:xfrm>
            <a:off x="2759241" y="583531"/>
            <a:ext cx="6673518" cy="5690938"/>
            <a:chOff x="2695072" y="645695"/>
            <a:chExt cx="6673518" cy="569093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296B2F2-6634-433A-922D-F89CA676F4CF}"/>
                </a:ext>
              </a:extLst>
            </p:cNvPr>
            <p:cNvSpPr/>
            <p:nvPr/>
          </p:nvSpPr>
          <p:spPr>
            <a:xfrm>
              <a:off x="2695072" y="645695"/>
              <a:ext cx="6673517" cy="5690938"/>
            </a:xfrm>
            <a:prstGeom prst="rect">
              <a:avLst/>
            </a:prstGeom>
            <a:pattFill prst="wd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E898517-89BC-4672-BA78-E3F9917ACAA2}"/>
                </a:ext>
              </a:extLst>
            </p:cNvPr>
            <p:cNvSpPr/>
            <p:nvPr/>
          </p:nvSpPr>
          <p:spPr>
            <a:xfrm>
              <a:off x="2823411" y="645695"/>
              <a:ext cx="6545179" cy="5566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3E48A8A-DB1A-4312-BD2A-6432300462B4}"/>
              </a:ext>
            </a:extLst>
          </p:cNvPr>
          <p:cNvCxnSpPr>
            <a:cxnSpLocks/>
          </p:cNvCxnSpPr>
          <p:nvPr/>
        </p:nvCxnSpPr>
        <p:spPr>
          <a:xfrm>
            <a:off x="2759241" y="583531"/>
            <a:ext cx="6673517" cy="556661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5B3B32B-302A-4D54-A8DA-A72029E7062C}"/>
              </a:ext>
            </a:extLst>
          </p:cNvPr>
          <p:cNvCxnSpPr>
            <a:cxnSpLocks/>
          </p:cNvCxnSpPr>
          <p:nvPr/>
        </p:nvCxnSpPr>
        <p:spPr>
          <a:xfrm>
            <a:off x="2887579" y="3396916"/>
            <a:ext cx="6545179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B1F09F3-AD3F-48F6-9A46-DE188CF26015}"/>
              </a:ext>
            </a:extLst>
          </p:cNvPr>
          <p:cNvCxnSpPr>
            <a:cxnSpLocks/>
          </p:cNvCxnSpPr>
          <p:nvPr/>
        </p:nvCxnSpPr>
        <p:spPr>
          <a:xfrm flipH="1">
            <a:off x="2759241" y="583531"/>
            <a:ext cx="6673518" cy="569093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2C683A3-10CE-4DA7-9514-89D0E7CB23B8}"/>
              </a:ext>
            </a:extLst>
          </p:cNvPr>
          <p:cNvCxnSpPr>
            <a:cxnSpLocks/>
          </p:cNvCxnSpPr>
          <p:nvPr/>
        </p:nvCxnSpPr>
        <p:spPr>
          <a:xfrm>
            <a:off x="6128086" y="583531"/>
            <a:ext cx="0" cy="556661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F42E6B0-7AFA-41E7-9F8B-5B0B440FB316}"/>
              </a:ext>
            </a:extLst>
          </p:cNvPr>
          <p:cNvGrpSpPr/>
          <p:nvPr/>
        </p:nvGrpSpPr>
        <p:grpSpPr>
          <a:xfrm>
            <a:off x="4748464" y="687829"/>
            <a:ext cx="2791328" cy="5434216"/>
            <a:chOff x="4748464" y="687829"/>
            <a:chExt cx="2791328" cy="543421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C9C4D22-3453-4F08-8EC3-B5031F559CBD}"/>
                </a:ext>
              </a:extLst>
            </p:cNvPr>
            <p:cNvSpPr txBox="1"/>
            <p:nvPr/>
          </p:nvSpPr>
          <p:spPr>
            <a:xfrm>
              <a:off x="4844719" y="687829"/>
              <a:ext cx="2695073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400">
                  <a:solidFill>
                    <a:schemeClr val="bg1">
                      <a:lumMod val="85000"/>
                    </a:schemeClr>
                  </a:solidFill>
                </a:rPr>
                <a:t>2</a:t>
              </a:r>
              <a:endParaRPr lang="zh-CN" altLang="en-US" sz="3440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5B19A02-DE35-44CA-BF6F-EE3F02BADDB6}"/>
                </a:ext>
              </a:extLst>
            </p:cNvPr>
            <p:cNvSpPr txBox="1"/>
            <p:nvPr/>
          </p:nvSpPr>
          <p:spPr>
            <a:xfrm>
              <a:off x="4748464" y="735955"/>
              <a:ext cx="2695073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400"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pattFill prst="wdUpDiag">
                    <a:fgClr>
                      <a:schemeClr val="tx1">
                        <a:lumMod val="50000"/>
                        <a:lumOff val="50000"/>
                      </a:schemeClr>
                    </a:fgClr>
                    <a:bgClr>
                      <a:schemeClr val="bg1"/>
                    </a:bgClr>
                  </a:pattFill>
                </a:rPr>
                <a:t>2</a:t>
              </a:r>
              <a:endParaRPr lang="zh-CN" altLang="en-US" sz="3440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pattFill prst="wdUpDiag">
                  <a:fgClr>
                    <a:schemeClr val="tx1">
                      <a:lumMod val="50000"/>
                      <a:lumOff val="50000"/>
                    </a:schemeClr>
                  </a:fgClr>
                  <a:bgClr>
                    <a:schemeClr val="bg1"/>
                  </a:bgClr>
                </a:pattFill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06BB605F-395C-4C55-B5D9-6AD17629B396}"/>
              </a:ext>
            </a:extLst>
          </p:cNvPr>
          <p:cNvSpPr txBox="1"/>
          <p:nvPr/>
        </p:nvSpPr>
        <p:spPr>
          <a:xfrm>
            <a:off x="4535729" y="5308485"/>
            <a:ext cx="312054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点击此处添加标题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3CDAB8D5-982D-4860-8E55-17E626EF36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981" b="40275"/>
          <a:stretch/>
        </p:blipFill>
        <p:spPr>
          <a:xfrm rot="991089" flipH="1">
            <a:off x="3190619" y="4592885"/>
            <a:ext cx="1447317" cy="100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623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AB4C28F-A4AB-4CD9-8C02-B3ABCE2FA1CA}"/>
              </a:ext>
            </a:extLst>
          </p:cNvPr>
          <p:cNvSpPr/>
          <p:nvPr/>
        </p:nvSpPr>
        <p:spPr>
          <a:xfrm>
            <a:off x="225907" y="214534"/>
            <a:ext cx="4038285" cy="58477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02 </a:t>
            </a:r>
            <a:r>
              <a:rPr lang="zh-CN" altLang="en-US" sz="3200" spc="-1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+mn-ea"/>
              </a:rPr>
              <a:t>点击此处添加标题</a:t>
            </a:r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423C1F-FC9C-49E3-B528-786E51D9E879}"/>
              </a:ext>
            </a:extLst>
          </p:cNvPr>
          <p:cNvSpPr/>
          <p:nvPr/>
        </p:nvSpPr>
        <p:spPr>
          <a:xfrm flipH="1">
            <a:off x="0" y="799309"/>
            <a:ext cx="12448674" cy="709788"/>
          </a:xfrm>
          <a:custGeom>
            <a:avLst/>
            <a:gdLst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0 w 12448674"/>
              <a:gd name="connsiteY10" fmla="*/ 17974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91440 w 12448674"/>
              <a:gd name="connsiteY10" fmla="*/ 27118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8674" h="709788">
                <a:moveTo>
                  <a:pt x="0" y="179748"/>
                </a:moveTo>
                <a:cubicBezTo>
                  <a:pt x="402389" y="425727"/>
                  <a:pt x="804779" y="671707"/>
                  <a:pt x="1331495" y="677054"/>
                </a:cubicBezTo>
                <a:cubicBezTo>
                  <a:pt x="1858211" y="682402"/>
                  <a:pt x="2593474" y="206486"/>
                  <a:pt x="3160295" y="211833"/>
                </a:cubicBezTo>
                <a:cubicBezTo>
                  <a:pt x="3727116" y="217180"/>
                  <a:pt x="4189663" y="730528"/>
                  <a:pt x="4732421" y="709138"/>
                </a:cubicBezTo>
                <a:cubicBezTo>
                  <a:pt x="5275179" y="687749"/>
                  <a:pt x="5900821" y="94191"/>
                  <a:pt x="6416842" y="83496"/>
                </a:cubicBezTo>
                <a:cubicBezTo>
                  <a:pt x="6932863" y="72801"/>
                  <a:pt x="7168147" y="508613"/>
                  <a:pt x="7828548" y="644970"/>
                </a:cubicBezTo>
                <a:cubicBezTo>
                  <a:pt x="8488949" y="781327"/>
                  <a:pt x="8871284" y="623580"/>
                  <a:pt x="9320463" y="516633"/>
                </a:cubicBezTo>
                <a:cubicBezTo>
                  <a:pt x="9769642" y="409686"/>
                  <a:pt x="10106526" y="40717"/>
                  <a:pt x="10523621" y="3285"/>
                </a:cubicBezTo>
                <a:cubicBezTo>
                  <a:pt x="10940716" y="-34147"/>
                  <a:pt x="11502190" y="259959"/>
                  <a:pt x="11823032" y="292043"/>
                </a:cubicBezTo>
                <a:cubicBezTo>
                  <a:pt x="12143874" y="324127"/>
                  <a:pt x="12448674" y="195790"/>
                  <a:pt x="12448674" y="19579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803AC89-2D7F-4EF5-92BB-D334390FF4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80" b="70649"/>
          <a:stretch/>
        </p:blipFill>
        <p:spPr>
          <a:xfrm>
            <a:off x="1943453" y="2391029"/>
            <a:ext cx="3731396" cy="337648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187DE8E-1801-4236-9BF4-FCD420205FCC}"/>
              </a:ext>
            </a:extLst>
          </p:cNvPr>
          <p:cNvSpPr/>
          <p:nvPr/>
        </p:nvSpPr>
        <p:spPr>
          <a:xfrm>
            <a:off x="7058527" y="2094627"/>
            <a:ext cx="2739195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F3A83B6B-83A8-4C27-8199-4E75077B430C}"/>
              </a:ext>
            </a:extLst>
          </p:cNvPr>
          <p:cNvSpPr txBox="1"/>
          <p:nvPr/>
        </p:nvSpPr>
        <p:spPr>
          <a:xfrm>
            <a:off x="7367384" y="2825747"/>
            <a:ext cx="2576471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D990FC2-FBD3-4959-B0DA-46C11AE9624B}"/>
              </a:ext>
            </a:extLst>
          </p:cNvPr>
          <p:cNvCxnSpPr/>
          <p:nvPr/>
        </p:nvCxnSpPr>
        <p:spPr>
          <a:xfrm>
            <a:off x="6128084" y="1724904"/>
            <a:ext cx="0" cy="4475747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5C02FCDE-7C68-4402-85B4-50325033736E}"/>
              </a:ext>
            </a:extLst>
          </p:cNvPr>
          <p:cNvSpPr/>
          <p:nvPr/>
        </p:nvSpPr>
        <p:spPr>
          <a:xfrm>
            <a:off x="7058527" y="4430296"/>
            <a:ext cx="2739195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9216243A-1E47-4849-B3AC-57772E1EDDB2}"/>
              </a:ext>
            </a:extLst>
          </p:cNvPr>
          <p:cNvSpPr txBox="1"/>
          <p:nvPr/>
        </p:nvSpPr>
        <p:spPr>
          <a:xfrm>
            <a:off x="7367384" y="5161416"/>
            <a:ext cx="2576471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944133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AB4C28F-A4AB-4CD9-8C02-B3ABCE2FA1CA}"/>
              </a:ext>
            </a:extLst>
          </p:cNvPr>
          <p:cNvSpPr/>
          <p:nvPr/>
        </p:nvSpPr>
        <p:spPr>
          <a:xfrm>
            <a:off x="225907" y="214534"/>
            <a:ext cx="4038285" cy="58477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02 </a:t>
            </a:r>
            <a:r>
              <a:rPr lang="zh-CN" altLang="en-US" sz="3200" spc="-1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+mn-ea"/>
              </a:rPr>
              <a:t>点击此处添加标题</a:t>
            </a:r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423C1F-FC9C-49E3-B528-786E51D9E879}"/>
              </a:ext>
            </a:extLst>
          </p:cNvPr>
          <p:cNvSpPr/>
          <p:nvPr/>
        </p:nvSpPr>
        <p:spPr>
          <a:xfrm flipH="1">
            <a:off x="0" y="799309"/>
            <a:ext cx="12448674" cy="709788"/>
          </a:xfrm>
          <a:custGeom>
            <a:avLst/>
            <a:gdLst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0 w 12448674"/>
              <a:gd name="connsiteY10" fmla="*/ 17974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10" fmla="*/ 91440 w 12448674"/>
              <a:gd name="connsiteY10" fmla="*/ 271188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60632 w 12448674"/>
              <a:gd name="connsiteY5" fmla="*/ 356212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  <a:gd name="connsiteX0" fmla="*/ 0 w 12448674"/>
              <a:gd name="connsiteY0" fmla="*/ 179748 h 709788"/>
              <a:gd name="connsiteX1" fmla="*/ 1331495 w 12448674"/>
              <a:gd name="connsiteY1" fmla="*/ 677054 h 709788"/>
              <a:gd name="connsiteX2" fmla="*/ 3160295 w 12448674"/>
              <a:gd name="connsiteY2" fmla="*/ 211833 h 709788"/>
              <a:gd name="connsiteX3" fmla="*/ 4732421 w 12448674"/>
              <a:gd name="connsiteY3" fmla="*/ 709138 h 709788"/>
              <a:gd name="connsiteX4" fmla="*/ 6416842 w 12448674"/>
              <a:gd name="connsiteY4" fmla="*/ 83496 h 709788"/>
              <a:gd name="connsiteX5" fmla="*/ 7828548 w 12448674"/>
              <a:gd name="connsiteY5" fmla="*/ 644970 h 709788"/>
              <a:gd name="connsiteX6" fmla="*/ 9320463 w 12448674"/>
              <a:gd name="connsiteY6" fmla="*/ 516633 h 709788"/>
              <a:gd name="connsiteX7" fmla="*/ 10523621 w 12448674"/>
              <a:gd name="connsiteY7" fmla="*/ 3285 h 709788"/>
              <a:gd name="connsiteX8" fmla="*/ 11823032 w 12448674"/>
              <a:gd name="connsiteY8" fmla="*/ 292043 h 709788"/>
              <a:gd name="connsiteX9" fmla="*/ 12448674 w 12448674"/>
              <a:gd name="connsiteY9" fmla="*/ 195790 h 7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8674" h="709788">
                <a:moveTo>
                  <a:pt x="0" y="179748"/>
                </a:moveTo>
                <a:cubicBezTo>
                  <a:pt x="402389" y="425727"/>
                  <a:pt x="804779" y="671707"/>
                  <a:pt x="1331495" y="677054"/>
                </a:cubicBezTo>
                <a:cubicBezTo>
                  <a:pt x="1858211" y="682402"/>
                  <a:pt x="2593474" y="206486"/>
                  <a:pt x="3160295" y="211833"/>
                </a:cubicBezTo>
                <a:cubicBezTo>
                  <a:pt x="3727116" y="217180"/>
                  <a:pt x="4189663" y="730528"/>
                  <a:pt x="4732421" y="709138"/>
                </a:cubicBezTo>
                <a:cubicBezTo>
                  <a:pt x="5275179" y="687749"/>
                  <a:pt x="5900821" y="94191"/>
                  <a:pt x="6416842" y="83496"/>
                </a:cubicBezTo>
                <a:cubicBezTo>
                  <a:pt x="6932863" y="72801"/>
                  <a:pt x="7168147" y="508613"/>
                  <a:pt x="7828548" y="644970"/>
                </a:cubicBezTo>
                <a:cubicBezTo>
                  <a:pt x="8488949" y="781327"/>
                  <a:pt x="8871284" y="623580"/>
                  <a:pt x="9320463" y="516633"/>
                </a:cubicBezTo>
                <a:cubicBezTo>
                  <a:pt x="9769642" y="409686"/>
                  <a:pt x="10106526" y="40717"/>
                  <a:pt x="10523621" y="3285"/>
                </a:cubicBezTo>
                <a:cubicBezTo>
                  <a:pt x="10940716" y="-34147"/>
                  <a:pt x="11502190" y="259959"/>
                  <a:pt x="11823032" y="292043"/>
                </a:cubicBezTo>
                <a:cubicBezTo>
                  <a:pt x="12143874" y="324127"/>
                  <a:pt x="12448674" y="195790"/>
                  <a:pt x="12448674" y="195790"/>
                </a:cubicBezTo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3C3DDE4-143A-46C2-B371-B5A37CEC1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15" r="72580" b="30058"/>
          <a:stretch/>
        </p:blipFill>
        <p:spPr>
          <a:xfrm>
            <a:off x="1935011" y="1925052"/>
            <a:ext cx="3462738" cy="3995498"/>
          </a:xfrm>
          <a:prstGeom prst="rect">
            <a:avLst/>
          </a:prstGeom>
        </p:spPr>
      </p:pic>
      <p:sp>
        <p:nvSpPr>
          <p:cNvPr id="6" name="TextBox 12">
            <a:extLst>
              <a:ext uri="{FF2B5EF4-FFF2-40B4-BE49-F238E27FC236}">
                <a16:creationId xmlns:a16="http://schemas.microsoft.com/office/drawing/2014/main" id="{C5D3004A-F35D-41DD-8755-BB5618A233BF}"/>
              </a:ext>
            </a:extLst>
          </p:cNvPr>
          <p:cNvSpPr txBox="1"/>
          <p:nvPr/>
        </p:nvSpPr>
        <p:spPr>
          <a:xfrm>
            <a:off x="7108084" y="3038574"/>
            <a:ext cx="3036582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id="{7187375D-A1E4-46E6-8BD1-347D0B9A188B}"/>
              </a:ext>
            </a:extLst>
          </p:cNvPr>
          <p:cNvSpPr txBox="1"/>
          <p:nvPr/>
        </p:nvSpPr>
        <p:spPr>
          <a:xfrm>
            <a:off x="7133484" y="2239010"/>
            <a:ext cx="22671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6C7946F-0C19-4EC3-BE32-C8884A7C1FA6}"/>
              </a:ext>
            </a:extLst>
          </p:cNvPr>
          <p:cNvSpPr/>
          <p:nvPr/>
        </p:nvSpPr>
        <p:spPr>
          <a:xfrm>
            <a:off x="7133484" y="2624822"/>
            <a:ext cx="2267115" cy="83464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" name="连接符: 肘形 4">
            <a:extLst>
              <a:ext uri="{FF2B5EF4-FFF2-40B4-BE49-F238E27FC236}">
                <a16:creationId xmlns:a16="http://schemas.microsoft.com/office/drawing/2014/main" id="{F1CF5D9F-CE82-42C1-80B6-91B91BEA78C6}"/>
              </a:ext>
            </a:extLst>
          </p:cNvPr>
          <p:cNvCxnSpPr/>
          <p:nvPr/>
        </p:nvCxnSpPr>
        <p:spPr>
          <a:xfrm flipV="1">
            <a:off x="4264192" y="2438400"/>
            <a:ext cx="2504660" cy="977632"/>
          </a:xfrm>
          <a:prstGeom prst="bentConnector3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0000A32-1F05-44F3-836E-003297C2D021}"/>
              </a:ext>
            </a:extLst>
          </p:cNvPr>
          <p:cNvSpPr txBox="1"/>
          <p:nvPr/>
        </p:nvSpPr>
        <p:spPr>
          <a:xfrm>
            <a:off x="7108084" y="3962571"/>
            <a:ext cx="3036582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5925E094-7525-4C61-88FE-65F422EA3FFA}"/>
              </a:ext>
            </a:extLst>
          </p:cNvPr>
          <p:cNvSpPr txBox="1"/>
          <p:nvPr/>
        </p:nvSpPr>
        <p:spPr>
          <a:xfrm>
            <a:off x="7108084" y="4886568"/>
            <a:ext cx="3036582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848978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黑白手绘创意教育课件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709</Words>
  <Application>Microsoft Office PowerPoint</Application>
  <PresentationFormat>宽屏</PresentationFormat>
  <Paragraphs>115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等线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黑白手绘创意教育课件PPT模板</dc:title>
  <dc:creator>tx</dc:creator>
  <cp:lastModifiedBy>Administrator</cp:lastModifiedBy>
  <cp:revision>24</cp:revision>
  <dcterms:created xsi:type="dcterms:W3CDTF">2018-05-31T12:51:26Z</dcterms:created>
  <dcterms:modified xsi:type="dcterms:W3CDTF">2019-03-27T12:18:31Z</dcterms:modified>
</cp:coreProperties>
</file>