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61" r:id="rId3"/>
    <p:sldId id="258" r:id="rId4"/>
    <p:sldId id="279" r:id="rId5"/>
    <p:sldId id="291" r:id="rId6"/>
    <p:sldId id="277" r:id="rId7"/>
    <p:sldId id="292" r:id="rId8"/>
    <p:sldId id="272" r:id="rId9"/>
    <p:sldId id="269" r:id="rId10"/>
    <p:sldId id="270" r:id="rId11"/>
    <p:sldId id="268" r:id="rId12"/>
    <p:sldId id="271" r:id="rId13"/>
    <p:sldId id="273" r:id="rId14"/>
    <p:sldId id="275" r:id="rId15"/>
    <p:sldId id="276" r:id="rId16"/>
    <p:sldId id="278" r:id="rId17"/>
    <p:sldId id="290" r:id="rId18"/>
    <p:sldId id="294" r:id="rId19"/>
    <p:sldId id="274" r:id="rId20"/>
    <p:sldId id="293" r:id="rId21"/>
    <p:sldId id="280" r:id="rId22"/>
    <p:sldId id="281" r:id="rId23"/>
    <p:sldId id="283" r:id="rId24"/>
    <p:sldId id="295"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guide id="4" pos="7310" userDrawn="1">
          <p15:clr>
            <a:srgbClr val="A4A3A4"/>
          </p15:clr>
        </p15:guide>
        <p15:guide id="5" pos="37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2F41"/>
    <a:srgbClr val="0364C0"/>
    <a:srgbClr val="07B39E"/>
    <a:srgbClr val="D83674"/>
    <a:srgbClr val="A37B0C"/>
    <a:srgbClr val="F5BD2D"/>
    <a:srgbClr val="C21860"/>
    <a:srgbClr val="001645"/>
    <a:srgbClr val="C11A17"/>
    <a:srgbClr val="C5C5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11" autoAdjust="0"/>
    <p:restoredTop sz="94660"/>
  </p:normalViewPr>
  <p:slideViewPr>
    <p:cSldViewPr snapToGrid="0" showGuides="1">
      <p:cViewPr varScale="1">
        <p:scale>
          <a:sx n="73" d="100"/>
          <a:sy n="73" d="100"/>
        </p:scale>
        <p:origin x="576" y="72"/>
      </p:cViewPr>
      <p:guideLst>
        <p:guide orient="horz" pos="2160"/>
        <p:guide pos="3863"/>
        <p:guide pos="7310"/>
        <p:guide pos="37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0364C0"/>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9CE-409F-8224-25A8857F9BD7}"/>
            </c:ext>
          </c:extLst>
        </c:ser>
        <c:ser>
          <c:idx val="1"/>
          <c:order val="1"/>
          <c:tx>
            <c:strRef>
              <c:f>Sheet1!$C$1</c:f>
              <c:strCache>
                <c:ptCount val="1"/>
                <c:pt idx="0">
                  <c:v>系列 2</c:v>
                </c:pt>
              </c:strCache>
            </c:strRef>
          </c:tx>
          <c:spPr>
            <a:solidFill>
              <a:srgbClr val="F72F41"/>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9CE-409F-8224-25A8857F9BD7}"/>
            </c:ext>
          </c:extLst>
        </c:ser>
        <c:ser>
          <c:idx val="2"/>
          <c:order val="2"/>
          <c:tx>
            <c:strRef>
              <c:f>Sheet1!$D$1</c:f>
              <c:strCache>
                <c:ptCount val="1"/>
                <c:pt idx="0">
                  <c:v>系列 3</c:v>
                </c:pt>
              </c:strCache>
            </c:strRef>
          </c:tx>
          <c:spPr>
            <a:solidFill>
              <a:srgbClr val="0364C0"/>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9CE-409F-8224-25A8857F9BD7}"/>
            </c:ext>
          </c:extLst>
        </c:ser>
        <c:dLbls>
          <c:showLegendKey val="0"/>
          <c:showVal val="0"/>
          <c:showCatName val="0"/>
          <c:showSerName val="0"/>
          <c:showPercent val="0"/>
          <c:showBubbleSize val="0"/>
        </c:dLbls>
        <c:gapWidth val="219"/>
        <c:overlap val="-27"/>
        <c:axId val="1322885352"/>
        <c:axId val="1322886008"/>
      </c:barChart>
      <c:catAx>
        <c:axId val="1322885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rgbClr val="001645"/>
                </a:solidFill>
                <a:latin typeface="+mn-lt"/>
                <a:ea typeface="+mn-ea"/>
                <a:cs typeface="+mn-cs"/>
              </a:defRPr>
            </a:pPr>
            <a:endParaRPr lang="zh-CN"/>
          </a:p>
        </c:txPr>
        <c:crossAx val="1322886008"/>
        <c:crosses val="autoZero"/>
        <c:auto val="1"/>
        <c:lblAlgn val="ctr"/>
        <c:lblOffset val="100"/>
        <c:noMultiLvlLbl val="0"/>
      </c:catAx>
      <c:valAx>
        <c:axId val="1322886008"/>
        <c:scaling>
          <c:orientation val="minMax"/>
        </c:scaling>
        <c:delete val="0"/>
        <c:axPos val="l"/>
        <c:majorGridlines>
          <c:spPr>
            <a:ln w="9525" cap="flat" cmpd="sng" algn="ctr">
              <a:solidFill>
                <a:srgbClr val="C5C5C5"/>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rgbClr val="001645"/>
                </a:solidFill>
                <a:latin typeface="+mn-lt"/>
                <a:ea typeface="+mn-ea"/>
                <a:cs typeface="+mn-cs"/>
              </a:defRPr>
            </a:pPr>
            <a:endParaRPr lang="zh-CN"/>
          </a:p>
        </c:txPr>
        <c:crossAx val="13228853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solidFill>
            <a:srgbClr val="001645"/>
          </a:solidFill>
        </a:ln>
        <a:effectLst/>
        <a:sp3d>
          <a:contourClr>
            <a:srgbClr val="001645"/>
          </a:contourClr>
        </a:sp3d>
      </c:spPr>
    </c:sideWall>
    <c:backWall>
      <c:thickness val="0"/>
      <c:spPr>
        <a:noFill/>
        <a:ln>
          <a:solidFill>
            <a:srgbClr val="001645"/>
          </a:solidFill>
        </a:ln>
        <a:effectLst/>
        <a:sp3d>
          <a:contourClr>
            <a:srgbClr val="001645"/>
          </a:contourClr>
        </a:sp3d>
      </c:spPr>
    </c:backWall>
    <c:plotArea>
      <c:layout>
        <c:manualLayout>
          <c:layoutTarget val="inner"/>
          <c:xMode val="edge"/>
          <c:yMode val="edge"/>
          <c:x val="0.10071699441644498"/>
          <c:y val="3.0864190030088939E-3"/>
          <c:w val="0.84879073477445199"/>
          <c:h val="0.88755130564029705"/>
        </c:manualLayout>
      </c:layout>
      <c:bar3DChart>
        <c:barDir val="bar"/>
        <c:grouping val="stacked"/>
        <c:varyColors val="0"/>
        <c:ser>
          <c:idx val="0"/>
          <c:order val="0"/>
          <c:tx>
            <c:strRef>
              <c:f>Sheet1!$B$1</c:f>
              <c:strCache>
                <c:ptCount val="1"/>
                <c:pt idx="0">
                  <c:v>系列 1</c:v>
                </c:pt>
              </c:strCache>
            </c:strRef>
          </c:tx>
          <c:spPr>
            <a:solidFill>
              <a:srgbClr val="0364C0"/>
            </a:solidFill>
            <a:ln>
              <a:noFill/>
            </a:ln>
            <a:effectLst/>
            <a:sp3d/>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C71-4BE1-8461-5CB458C4393C}"/>
            </c:ext>
          </c:extLst>
        </c:ser>
        <c:ser>
          <c:idx val="1"/>
          <c:order val="1"/>
          <c:tx>
            <c:strRef>
              <c:f>Sheet1!$C$1</c:f>
              <c:strCache>
                <c:ptCount val="1"/>
                <c:pt idx="0">
                  <c:v>系列 2</c:v>
                </c:pt>
              </c:strCache>
            </c:strRef>
          </c:tx>
          <c:spPr>
            <a:solidFill>
              <a:srgbClr val="F72F41"/>
            </a:solidFill>
            <a:ln>
              <a:noFill/>
            </a:ln>
            <a:effectLst/>
            <a:sp3d/>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C71-4BE1-8461-5CB458C4393C}"/>
            </c:ext>
          </c:extLst>
        </c:ser>
        <c:ser>
          <c:idx val="2"/>
          <c:order val="2"/>
          <c:tx>
            <c:strRef>
              <c:f>Sheet1!$D$1</c:f>
              <c:strCache>
                <c:ptCount val="1"/>
                <c:pt idx="0">
                  <c:v>系列 3</c:v>
                </c:pt>
              </c:strCache>
            </c:strRef>
          </c:tx>
          <c:spPr>
            <a:solidFill>
              <a:srgbClr val="0364C0"/>
            </a:solidFill>
            <a:ln>
              <a:noFill/>
            </a:ln>
            <a:effectLst/>
            <a:sp3d/>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C71-4BE1-8461-5CB458C4393C}"/>
            </c:ext>
          </c:extLst>
        </c:ser>
        <c:dLbls>
          <c:showLegendKey val="0"/>
          <c:showVal val="0"/>
          <c:showCatName val="0"/>
          <c:showSerName val="0"/>
          <c:showPercent val="0"/>
          <c:showBubbleSize val="0"/>
        </c:dLbls>
        <c:gapWidth val="150"/>
        <c:shape val="box"/>
        <c:axId val="1542890432"/>
        <c:axId val="1542896664"/>
        <c:axId val="0"/>
      </c:bar3DChart>
      <c:catAx>
        <c:axId val="154289043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85000"/>
                    <a:lumOff val="15000"/>
                  </a:schemeClr>
                </a:solidFill>
                <a:latin typeface="+mn-lt"/>
                <a:ea typeface="+mn-ea"/>
                <a:cs typeface="+mn-cs"/>
              </a:defRPr>
            </a:pPr>
            <a:endParaRPr lang="zh-CN"/>
          </a:p>
        </c:txPr>
        <c:crossAx val="1542896664"/>
        <c:crosses val="autoZero"/>
        <c:auto val="1"/>
        <c:lblAlgn val="ctr"/>
        <c:lblOffset val="100"/>
        <c:noMultiLvlLbl val="0"/>
      </c:catAx>
      <c:valAx>
        <c:axId val="154289666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85000"/>
                    <a:lumOff val="15000"/>
                  </a:schemeClr>
                </a:solidFill>
                <a:latin typeface="+mn-lt"/>
                <a:ea typeface="+mn-ea"/>
                <a:cs typeface="+mn-cs"/>
              </a:defRPr>
            </a:pPr>
            <a:endParaRPr lang="zh-CN"/>
          </a:p>
        </c:txPr>
        <c:crossAx val="15428904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9E564E-0D33-4C6C-87C2-3DF46FC83D5B}" type="datetimeFigureOut">
              <a:rPr lang="zh-CN" altLang="en-US" smtClean="0"/>
              <a:t>2018/4/12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47B1C2-DF51-415B-B4BD-2D9280998C70}" type="slidenum">
              <a:rPr lang="zh-CN" altLang="en-US" smtClean="0"/>
              <a:t>‹#›</a:t>
            </a:fld>
            <a:endParaRPr lang="zh-CN" altLang="en-US"/>
          </a:p>
        </p:txBody>
      </p:sp>
    </p:spTree>
    <p:extLst>
      <p:ext uri="{BB962C8B-B14F-4D97-AF65-F5344CB8AC3E}">
        <p14:creationId xmlns:p14="http://schemas.microsoft.com/office/powerpoint/2010/main" val="24921575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1</a:t>
            </a:fld>
            <a:endParaRPr lang="zh-CN" altLang="en-US"/>
          </a:p>
        </p:txBody>
      </p:sp>
    </p:spTree>
    <p:extLst>
      <p:ext uri="{BB962C8B-B14F-4D97-AF65-F5344CB8AC3E}">
        <p14:creationId xmlns:p14="http://schemas.microsoft.com/office/powerpoint/2010/main" val="1504717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12</a:t>
            </a:fld>
            <a:endParaRPr lang="zh-CN" altLang="en-US"/>
          </a:p>
        </p:txBody>
      </p:sp>
    </p:spTree>
    <p:extLst>
      <p:ext uri="{BB962C8B-B14F-4D97-AF65-F5344CB8AC3E}">
        <p14:creationId xmlns:p14="http://schemas.microsoft.com/office/powerpoint/2010/main" val="3614977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13</a:t>
            </a:fld>
            <a:endParaRPr lang="zh-CN" altLang="en-US"/>
          </a:p>
        </p:txBody>
      </p:sp>
    </p:spTree>
    <p:extLst>
      <p:ext uri="{BB962C8B-B14F-4D97-AF65-F5344CB8AC3E}">
        <p14:creationId xmlns:p14="http://schemas.microsoft.com/office/powerpoint/2010/main" val="1215969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14</a:t>
            </a:fld>
            <a:endParaRPr lang="zh-CN" altLang="en-US"/>
          </a:p>
        </p:txBody>
      </p:sp>
    </p:spTree>
    <p:extLst>
      <p:ext uri="{BB962C8B-B14F-4D97-AF65-F5344CB8AC3E}">
        <p14:creationId xmlns:p14="http://schemas.microsoft.com/office/powerpoint/2010/main" val="9677390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15</a:t>
            </a:fld>
            <a:endParaRPr lang="zh-CN" altLang="en-US"/>
          </a:p>
        </p:txBody>
      </p:sp>
    </p:spTree>
    <p:extLst>
      <p:ext uri="{BB962C8B-B14F-4D97-AF65-F5344CB8AC3E}">
        <p14:creationId xmlns:p14="http://schemas.microsoft.com/office/powerpoint/2010/main" val="22835741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16</a:t>
            </a:fld>
            <a:endParaRPr lang="zh-CN" altLang="en-US"/>
          </a:p>
        </p:txBody>
      </p:sp>
    </p:spTree>
    <p:extLst>
      <p:ext uri="{BB962C8B-B14F-4D97-AF65-F5344CB8AC3E}">
        <p14:creationId xmlns:p14="http://schemas.microsoft.com/office/powerpoint/2010/main" val="1346294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19</a:t>
            </a:fld>
            <a:endParaRPr lang="zh-CN" altLang="en-US"/>
          </a:p>
        </p:txBody>
      </p:sp>
    </p:spTree>
    <p:extLst>
      <p:ext uri="{BB962C8B-B14F-4D97-AF65-F5344CB8AC3E}">
        <p14:creationId xmlns:p14="http://schemas.microsoft.com/office/powerpoint/2010/main" val="41017250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21</a:t>
            </a:fld>
            <a:endParaRPr lang="zh-CN" altLang="en-US"/>
          </a:p>
        </p:txBody>
      </p:sp>
    </p:spTree>
    <p:extLst>
      <p:ext uri="{BB962C8B-B14F-4D97-AF65-F5344CB8AC3E}">
        <p14:creationId xmlns:p14="http://schemas.microsoft.com/office/powerpoint/2010/main" val="24344442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22</a:t>
            </a:fld>
            <a:endParaRPr lang="zh-CN" altLang="en-US"/>
          </a:p>
        </p:txBody>
      </p:sp>
    </p:spTree>
    <p:extLst>
      <p:ext uri="{BB962C8B-B14F-4D97-AF65-F5344CB8AC3E}">
        <p14:creationId xmlns:p14="http://schemas.microsoft.com/office/powerpoint/2010/main" val="40921089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23</a:t>
            </a:fld>
            <a:endParaRPr lang="zh-CN" altLang="en-US"/>
          </a:p>
        </p:txBody>
      </p:sp>
    </p:spTree>
    <p:extLst>
      <p:ext uri="{BB962C8B-B14F-4D97-AF65-F5344CB8AC3E}">
        <p14:creationId xmlns:p14="http://schemas.microsoft.com/office/powerpoint/2010/main" val="37309254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24</a:t>
            </a:fld>
            <a:endParaRPr lang="zh-CN" altLang="en-US"/>
          </a:p>
        </p:txBody>
      </p:sp>
    </p:spTree>
    <p:extLst>
      <p:ext uri="{BB962C8B-B14F-4D97-AF65-F5344CB8AC3E}">
        <p14:creationId xmlns:p14="http://schemas.microsoft.com/office/powerpoint/2010/main" val="2352884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2</a:t>
            </a:fld>
            <a:endParaRPr lang="zh-CN" altLang="en-US"/>
          </a:p>
        </p:txBody>
      </p:sp>
    </p:spTree>
    <p:extLst>
      <p:ext uri="{BB962C8B-B14F-4D97-AF65-F5344CB8AC3E}">
        <p14:creationId xmlns:p14="http://schemas.microsoft.com/office/powerpoint/2010/main" val="902861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3</a:t>
            </a:fld>
            <a:endParaRPr lang="zh-CN" altLang="en-US"/>
          </a:p>
        </p:txBody>
      </p:sp>
    </p:spTree>
    <p:extLst>
      <p:ext uri="{BB962C8B-B14F-4D97-AF65-F5344CB8AC3E}">
        <p14:creationId xmlns:p14="http://schemas.microsoft.com/office/powerpoint/2010/main" val="1222810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4</a:t>
            </a:fld>
            <a:endParaRPr lang="zh-CN" altLang="en-US"/>
          </a:p>
        </p:txBody>
      </p:sp>
    </p:spTree>
    <p:extLst>
      <p:ext uri="{BB962C8B-B14F-4D97-AF65-F5344CB8AC3E}">
        <p14:creationId xmlns:p14="http://schemas.microsoft.com/office/powerpoint/2010/main" val="1424973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6</a:t>
            </a:fld>
            <a:endParaRPr lang="zh-CN" altLang="en-US"/>
          </a:p>
        </p:txBody>
      </p:sp>
    </p:spTree>
    <p:extLst>
      <p:ext uri="{BB962C8B-B14F-4D97-AF65-F5344CB8AC3E}">
        <p14:creationId xmlns:p14="http://schemas.microsoft.com/office/powerpoint/2010/main" val="2326623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8</a:t>
            </a:fld>
            <a:endParaRPr lang="zh-CN" altLang="en-US"/>
          </a:p>
        </p:txBody>
      </p:sp>
    </p:spTree>
    <p:extLst>
      <p:ext uri="{BB962C8B-B14F-4D97-AF65-F5344CB8AC3E}">
        <p14:creationId xmlns:p14="http://schemas.microsoft.com/office/powerpoint/2010/main" val="16071731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9</a:t>
            </a:fld>
            <a:endParaRPr lang="zh-CN" altLang="en-US"/>
          </a:p>
        </p:txBody>
      </p:sp>
    </p:spTree>
    <p:extLst>
      <p:ext uri="{BB962C8B-B14F-4D97-AF65-F5344CB8AC3E}">
        <p14:creationId xmlns:p14="http://schemas.microsoft.com/office/powerpoint/2010/main" val="15533849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10</a:t>
            </a:fld>
            <a:endParaRPr lang="zh-CN" altLang="en-US"/>
          </a:p>
        </p:txBody>
      </p:sp>
    </p:spTree>
    <p:extLst>
      <p:ext uri="{BB962C8B-B14F-4D97-AF65-F5344CB8AC3E}">
        <p14:creationId xmlns:p14="http://schemas.microsoft.com/office/powerpoint/2010/main" val="934274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47B1C2-DF51-415B-B4BD-2D9280998C70}" type="slidenum">
              <a:rPr lang="zh-CN" altLang="en-US" smtClean="0"/>
              <a:t>11</a:t>
            </a:fld>
            <a:endParaRPr lang="zh-CN" altLang="en-US"/>
          </a:p>
        </p:txBody>
      </p:sp>
    </p:spTree>
    <p:extLst>
      <p:ext uri="{BB962C8B-B14F-4D97-AF65-F5344CB8AC3E}">
        <p14:creationId xmlns:p14="http://schemas.microsoft.com/office/powerpoint/2010/main" val="3854220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1"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CC4F70F-787F-4292-9130-35987762AED8}"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F72162-B447-456A-96FF-FBE4402E0C90}" type="slidenum">
              <a:rPr lang="zh-CN" altLang="en-US" smtClean="0"/>
              <a:t>‹#›</a:t>
            </a:fld>
            <a:endParaRPr lang="zh-CN" altLang="en-US"/>
          </a:p>
        </p:txBody>
      </p:sp>
    </p:spTree>
    <p:extLst>
      <p:ext uri="{BB962C8B-B14F-4D97-AF65-F5344CB8AC3E}">
        <p14:creationId xmlns:p14="http://schemas.microsoft.com/office/powerpoint/2010/main" val="361035108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CC4F70F-787F-4292-9130-35987762AED8}"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F72162-B447-456A-96FF-FBE4402E0C90}" type="slidenum">
              <a:rPr lang="zh-CN" altLang="en-US" smtClean="0"/>
              <a:t>‹#›</a:t>
            </a:fld>
            <a:endParaRPr lang="zh-CN" altLang="en-US"/>
          </a:p>
        </p:txBody>
      </p:sp>
    </p:spTree>
    <p:extLst>
      <p:ext uri="{BB962C8B-B14F-4D97-AF65-F5344CB8AC3E}">
        <p14:creationId xmlns:p14="http://schemas.microsoft.com/office/powerpoint/2010/main" val="179652595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CC4F70F-787F-4292-9130-35987762AED8}"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F72162-B447-456A-96FF-FBE4402E0C90}" type="slidenum">
              <a:rPr lang="zh-CN" altLang="en-US" smtClean="0"/>
              <a:t>‹#›</a:t>
            </a:fld>
            <a:endParaRPr lang="zh-CN" altLang="en-US"/>
          </a:p>
        </p:txBody>
      </p:sp>
    </p:spTree>
    <p:extLst>
      <p:ext uri="{BB962C8B-B14F-4D97-AF65-F5344CB8AC3E}">
        <p14:creationId xmlns:p14="http://schemas.microsoft.com/office/powerpoint/2010/main" val="382487199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CC4F70F-787F-4292-9130-35987762AED8}"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F72162-B447-456A-96FF-FBE4402E0C90}" type="slidenum">
              <a:rPr lang="zh-CN" altLang="en-US" smtClean="0"/>
              <a:t>‹#›</a:t>
            </a:fld>
            <a:endParaRPr lang="zh-CN" altLang="en-US"/>
          </a:p>
        </p:txBody>
      </p:sp>
    </p:spTree>
    <p:extLst>
      <p:ext uri="{BB962C8B-B14F-4D97-AF65-F5344CB8AC3E}">
        <p14:creationId xmlns:p14="http://schemas.microsoft.com/office/powerpoint/2010/main" val="385672402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9"/>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CC4F70F-787F-4292-9130-35987762AED8}"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F72162-B447-456A-96FF-FBE4402E0C90}" type="slidenum">
              <a:rPr lang="zh-CN" altLang="en-US" smtClean="0"/>
              <a:t>‹#›</a:t>
            </a:fld>
            <a:endParaRPr lang="zh-CN" altLang="en-US"/>
          </a:p>
        </p:txBody>
      </p:sp>
    </p:spTree>
    <p:extLst>
      <p:ext uri="{BB962C8B-B14F-4D97-AF65-F5344CB8AC3E}">
        <p14:creationId xmlns:p14="http://schemas.microsoft.com/office/powerpoint/2010/main" val="397590612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CC4F70F-787F-4292-9130-35987762AED8}" type="datetimeFigureOut">
              <a:rPr lang="zh-CN" altLang="en-US" smtClean="0"/>
              <a:t>2018/4/12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F72162-B447-456A-96FF-FBE4402E0C90}" type="slidenum">
              <a:rPr lang="zh-CN" altLang="en-US" smtClean="0"/>
              <a:t>‹#›</a:t>
            </a:fld>
            <a:endParaRPr lang="zh-CN" altLang="en-US"/>
          </a:p>
        </p:txBody>
      </p:sp>
    </p:spTree>
    <p:extLst>
      <p:ext uri="{BB962C8B-B14F-4D97-AF65-F5344CB8AC3E}">
        <p14:creationId xmlns:p14="http://schemas.microsoft.com/office/powerpoint/2010/main" val="276378101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9"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91"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91"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CC4F70F-787F-4292-9130-35987762AED8}" type="datetimeFigureOut">
              <a:rPr lang="zh-CN" altLang="en-US" smtClean="0"/>
              <a:t>2018/4/12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F72162-B447-456A-96FF-FBE4402E0C90}" type="slidenum">
              <a:rPr lang="zh-CN" altLang="en-US" smtClean="0"/>
              <a:t>‹#›</a:t>
            </a:fld>
            <a:endParaRPr lang="zh-CN" altLang="en-US"/>
          </a:p>
        </p:txBody>
      </p:sp>
    </p:spTree>
    <p:extLst>
      <p:ext uri="{BB962C8B-B14F-4D97-AF65-F5344CB8AC3E}">
        <p14:creationId xmlns:p14="http://schemas.microsoft.com/office/powerpoint/2010/main" val="174646352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CC4F70F-787F-4292-9130-35987762AED8}" type="datetimeFigureOut">
              <a:rPr lang="zh-CN" altLang="en-US" smtClean="0"/>
              <a:t>2018/4/12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F72162-B447-456A-96FF-FBE4402E0C90}" type="slidenum">
              <a:rPr lang="zh-CN" altLang="en-US" smtClean="0"/>
              <a:t>‹#›</a:t>
            </a:fld>
            <a:endParaRPr lang="zh-CN" altLang="en-US"/>
          </a:p>
        </p:txBody>
      </p:sp>
    </p:spTree>
    <p:extLst>
      <p:ext uri="{BB962C8B-B14F-4D97-AF65-F5344CB8AC3E}">
        <p14:creationId xmlns:p14="http://schemas.microsoft.com/office/powerpoint/2010/main" val="164148661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CC4F70F-787F-4292-9130-35987762AED8}" type="datetimeFigureOut">
              <a:rPr lang="zh-CN" altLang="en-US" smtClean="0"/>
              <a:t>2018/4/12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F72162-B447-456A-96FF-FBE4402E0C90}" type="slidenum">
              <a:rPr lang="zh-CN" altLang="en-US" smtClean="0"/>
              <a:t>‹#›</a:t>
            </a:fld>
            <a:endParaRPr lang="zh-CN" altLang="en-US"/>
          </a:p>
        </p:txBody>
      </p:sp>
    </p:spTree>
    <p:extLst>
      <p:ext uri="{BB962C8B-B14F-4D97-AF65-F5344CB8AC3E}">
        <p14:creationId xmlns:p14="http://schemas.microsoft.com/office/powerpoint/2010/main" val="36248452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90"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90"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CC4F70F-787F-4292-9130-35987762AED8}" type="datetimeFigureOut">
              <a:rPr lang="zh-CN" altLang="en-US" smtClean="0"/>
              <a:t>2018/4/12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F72162-B447-456A-96FF-FBE4402E0C90}" type="slidenum">
              <a:rPr lang="zh-CN" altLang="en-US" smtClean="0"/>
              <a:t>‹#›</a:t>
            </a:fld>
            <a:endParaRPr lang="zh-CN" altLang="en-US"/>
          </a:p>
        </p:txBody>
      </p:sp>
    </p:spTree>
    <p:extLst>
      <p:ext uri="{BB962C8B-B14F-4D97-AF65-F5344CB8AC3E}">
        <p14:creationId xmlns:p14="http://schemas.microsoft.com/office/powerpoint/2010/main" val="71167650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90"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90"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CC4F70F-787F-4292-9130-35987762AED8}" type="datetimeFigureOut">
              <a:rPr lang="zh-CN" altLang="en-US" smtClean="0"/>
              <a:t>2018/4/12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F72162-B447-456A-96FF-FBE4402E0C90}" type="slidenum">
              <a:rPr lang="zh-CN" altLang="en-US" smtClean="0"/>
              <a:t>‹#›</a:t>
            </a:fld>
            <a:endParaRPr lang="zh-CN" altLang="en-US"/>
          </a:p>
        </p:txBody>
      </p:sp>
    </p:spTree>
    <p:extLst>
      <p:ext uri="{BB962C8B-B14F-4D97-AF65-F5344CB8AC3E}">
        <p14:creationId xmlns:p14="http://schemas.microsoft.com/office/powerpoint/2010/main" val="396119146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1"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C4F70F-787F-4292-9130-35987762AED8}" type="datetimeFigureOut">
              <a:rPr lang="zh-CN" altLang="en-US" smtClean="0"/>
              <a:t>2018/4/12</a:t>
            </a:fld>
            <a:endParaRPr lang="zh-CN" altLang="en-US"/>
          </a:p>
        </p:txBody>
      </p:sp>
      <p:sp>
        <p:nvSpPr>
          <p:cNvPr id="5" name="页脚占位符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F72162-B447-456A-96FF-FBE4402E0C90}" type="slidenum">
              <a:rPr lang="zh-CN" altLang="en-US" smtClean="0"/>
              <a:t>‹#›</a:t>
            </a:fld>
            <a:endParaRPr lang="zh-CN" altLang="en-US"/>
          </a:p>
        </p:txBody>
      </p:sp>
    </p:spTree>
    <p:extLst>
      <p:ext uri="{BB962C8B-B14F-4D97-AF65-F5344CB8AC3E}">
        <p14:creationId xmlns:p14="http://schemas.microsoft.com/office/powerpoint/2010/main" val="31317148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7" Type="http://schemas.microsoft.com/office/2007/relationships/hdphoto" Target="../media/hdphoto2.wdp"/><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1397000" y="3856559"/>
            <a:ext cx="9461500" cy="1181100"/>
          </a:xfrm>
          <a:prstGeom prst="roundRect">
            <a:avLst>
              <a:gd name="adj" fmla="val 5914"/>
            </a:avLst>
          </a:prstGeom>
          <a:solidFill>
            <a:srgbClr val="AEB4AE">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067781" y="5606370"/>
            <a:ext cx="4003019" cy="1135054"/>
          </a:xfrm>
          <a:prstGeom prst="rect">
            <a:avLst/>
          </a:prstGeom>
          <a:noFill/>
        </p:spPr>
        <p:txBody>
          <a:bodyPr wrap="none" rtlCol="0">
            <a:spAutoFit/>
          </a:bodyPr>
          <a:lstStyle/>
          <a:p>
            <a:pPr>
              <a:lnSpc>
                <a:spcPct val="150000"/>
              </a:lnSpc>
            </a:pPr>
            <a:r>
              <a:rPr lang="zh-CN" altLang="en-US" sz="2400" dirty="0">
                <a:solidFill>
                  <a:schemeClr val="bg1"/>
                </a:solidFill>
              </a:rPr>
              <a:t>汇报人：千库网</a:t>
            </a:r>
            <a:endParaRPr lang="en-US" altLang="zh-CN" sz="2400" dirty="0">
              <a:solidFill>
                <a:schemeClr val="bg1"/>
              </a:solidFill>
            </a:endParaRPr>
          </a:p>
          <a:p>
            <a:pPr>
              <a:lnSpc>
                <a:spcPct val="150000"/>
              </a:lnSpc>
            </a:pPr>
            <a:r>
              <a:rPr lang="zh-CN" altLang="en-US" sz="2400" dirty="0">
                <a:solidFill>
                  <a:schemeClr val="bg1"/>
                </a:solidFill>
              </a:rPr>
              <a:t>汇报时间：</a:t>
            </a:r>
            <a:r>
              <a:rPr lang="en-US" altLang="zh-CN" sz="2400" dirty="0">
                <a:solidFill>
                  <a:schemeClr val="bg1"/>
                </a:solidFill>
              </a:rPr>
              <a:t>20XX</a:t>
            </a:r>
            <a:r>
              <a:rPr lang="zh-CN" altLang="en-US" sz="2400" dirty="0">
                <a:solidFill>
                  <a:schemeClr val="bg1"/>
                </a:solidFill>
              </a:rPr>
              <a:t>年</a:t>
            </a:r>
            <a:r>
              <a:rPr lang="en-US" altLang="zh-CN" sz="2400" dirty="0">
                <a:solidFill>
                  <a:schemeClr val="bg1"/>
                </a:solidFill>
              </a:rPr>
              <a:t>X</a:t>
            </a:r>
            <a:r>
              <a:rPr lang="zh-CN" altLang="en-US" sz="2400" dirty="0">
                <a:solidFill>
                  <a:schemeClr val="bg1"/>
                </a:solidFill>
              </a:rPr>
              <a:t>月</a:t>
            </a:r>
            <a:r>
              <a:rPr lang="en-US" altLang="zh-CN" sz="2400" dirty="0">
                <a:solidFill>
                  <a:schemeClr val="bg1"/>
                </a:solidFill>
              </a:rPr>
              <a:t>XX</a:t>
            </a:r>
            <a:r>
              <a:rPr lang="zh-CN" altLang="en-US" sz="2400" dirty="0">
                <a:solidFill>
                  <a:schemeClr val="bg1"/>
                </a:solidFill>
              </a:rPr>
              <a:t>日</a:t>
            </a:r>
          </a:p>
        </p:txBody>
      </p:sp>
      <p:sp>
        <p:nvSpPr>
          <p:cNvPr id="4" name="文本框 3"/>
          <p:cNvSpPr txBox="1"/>
          <p:nvPr/>
        </p:nvSpPr>
        <p:spPr>
          <a:xfrm>
            <a:off x="3233678" y="1190543"/>
            <a:ext cx="5724644" cy="1200329"/>
          </a:xfrm>
          <a:prstGeom prst="rect">
            <a:avLst/>
          </a:prstGeom>
          <a:noFill/>
        </p:spPr>
        <p:txBody>
          <a:bodyPr wrap="none" rtlCol="0">
            <a:spAutoFit/>
          </a:bodyPr>
          <a:lstStyle/>
          <a:p>
            <a:r>
              <a:rPr lang="zh-CN" altLang="en-US" sz="7200" b="1" dirty="0">
                <a:solidFill>
                  <a:schemeClr val="bg1"/>
                </a:solidFill>
              </a:rPr>
              <a:t>教学工作汇报</a:t>
            </a:r>
          </a:p>
        </p:txBody>
      </p:sp>
      <p:sp>
        <p:nvSpPr>
          <p:cNvPr id="6" name="圆角矩形 5"/>
          <p:cNvSpPr/>
          <p:nvPr/>
        </p:nvSpPr>
        <p:spPr>
          <a:xfrm>
            <a:off x="1397000" y="3208384"/>
            <a:ext cx="9461500" cy="1181100"/>
          </a:xfrm>
          <a:prstGeom prst="roundRect">
            <a:avLst>
              <a:gd name="adj" fmla="val 591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937143" y="2370960"/>
            <a:ext cx="6317714" cy="461665"/>
          </a:xfrm>
          <a:prstGeom prst="rect">
            <a:avLst/>
          </a:prstGeom>
          <a:noFill/>
        </p:spPr>
        <p:txBody>
          <a:bodyPr wrap="square" rtlCol="0">
            <a:spAutoFit/>
          </a:bodyPr>
          <a:lstStyle/>
          <a:p>
            <a:pPr algn="dist"/>
            <a:r>
              <a:rPr lang="en-US" altLang="zh-CN" sz="2400" spc="300" dirty="0">
                <a:solidFill>
                  <a:schemeClr val="bg1"/>
                </a:solidFill>
              </a:rPr>
              <a:t>REPORT ON TEACHING WORK</a:t>
            </a:r>
            <a:endParaRPr lang="zh-CN" altLang="en-US" sz="2400" spc="300" dirty="0">
              <a:solidFill>
                <a:schemeClr val="bg1"/>
              </a:solidFill>
            </a:endParaRPr>
          </a:p>
        </p:txBody>
      </p:sp>
      <p:sp>
        <p:nvSpPr>
          <p:cNvPr id="8" name="文本框 7"/>
          <p:cNvSpPr txBox="1"/>
          <p:nvPr/>
        </p:nvSpPr>
        <p:spPr>
          <a:xfrm>
            <a:off x="2052726" y="4472233"/>
            <a:ext cx="1415772" cy="461665"/>
          </a:xfrm>
          <a:prstGeom prst="rect">
            <a:avLst/>
          </a:prstGeom>
          <a:noFill/>
        </p:spPr>
        <p:txBody>
          <a:bodyPr wrap="none" rtlCol="0">
            <a:spAutoFit/>
          </a:bodyPr>
          <a:lstStyle/>
          <a:p>
            <a:r>
              <a:rPr lang="zh-CN" altLang="en-US" sz="2400" dirty="0">
                <a:solidFill>
                  <a:schemeClr val="tx1">
                    <a:lumMod val="75000"/>
                    <a:lumOff val="25000"/>
                  </a:schemeClr>
                </a:solidFill>
              </a:rPr>
              <a:t>工作汇报</a:t>
            </a:r>
          </a:p>
        </p:txBody>
      </p:sp>
      <p:sp>
        <p:nvSpPr>
          <p:cNvPr id="9" name="文本框 8"/>
          <p:cNvSpPr txBox="1"/>
          <p:nvPr/>
        </p:nvSpPr>
        <p:spPr>
          <a:xfrm>
            <a:off x="4276318" y="4472233"/>
            <a:ext cx="1415772" cy="461665"/>
          </a:xfrm>
          <a:prstGeom prst="rect">
            <a:avLst/>
          </a:prstGeom>
          <a:noFill/>
        </p:spPr>
        <p:txBody>
          <a:bodyPr wrap="none" rtlCol="0">
            <a:spAutoFit/>
          </a:bodyPr>
          <a:lstStyle/>
          <a:p>
            <a:r>
              <a:rPr lang="zh-CN" altLang="en-US" sz="2400" dirty="0">
                <a:solidFill>
                  <a:schemeClr val="tx1">
                    <a:lumMod val="75000"/>
                    <a:lumOff val="25000"/>
                  </a:schemeClr>
                </a:solidFill>
              </a:rPr>
              <a:t>计划总结</a:t>
            </a:r>
          </a:p>
        </p:txBody>
      </p:sp>
      <p:sp>
        <p:nvSpPr>
          <p:cNvPr id="10" name="文本框 9"/>
          <p:cNvSpPr txBox="1"/>
          <p:nvPr/>
        </p:nvSpPr>
        <p:spPr>
          <a:xfrm>
            <a:off x="6499910" y="4472233"/>
            <a:ext cx="1415772" cy="461665"/>
          </a:xfrm>
          <a:prstGeom prst="rect">
            <a:avLst/>
          </a:prstGeom>
          <a:noFill/>
        </p:spPr>
        <p:txBody>
          <a:bodyPr wrap="none" rtlCol="0">
            <a:spAutoFit/>
          </a:bodyPr>
          <a:lstStyle/>
          <a:p>
            <a:r>
              <a:rPr lang="zh-CN" altLang="en-US" sz="2400" dirty="0">
                <a:solidFill>
                  <a:schemeClr val="tx1">
                    <a:lumMod val="75000"/>
                    <a:lumOff val="25000"/>
                  </a:schemeClr>
                </a:solidFill>
              </a:rPr>
              <a:t>教学课件</a:t>
            </a:r>
          </a:p>
        </p:txBody>
      </p:sp>
      <p:sp>
        <p:nvSpPr>
          <p:cNvPr id="11" name="文本框 10"/>
          <p:cNvSpPr txBox="1"/>
          <p:nvPr/>
        </p:nvSpPr>
        <p:spPr>
          <a:xfrm>
            <a:off x="8723503" y="4472233"/>
            <a:ext cx="1415772" cy="461665"/>
          </a:xfrm>
          <a:prstGeom prst="rect">
            <a:avLst/>
          </a:prstGeom>
          <a:noFill/>
        </p:spPr>
        <p:txBody>
          <a:bodyPr wrap="none" rtlCol="0">
            <a:spAutoFit/>
          </a:bodyPr>
          <a:lstStyle/>
          <a:p>
            <a:r>
              <a:rPr lang="zh-CN" altLang="en-US" sz="2400" dirty="0">
                <a:solidFill>
                  <a:schemeClr val="tx1">
                    <a:lumMod val="75000"/>
                    <a:lumOff val="25000"/>
                  </a:schemeClr>
                </a:solidFill>
              </a:rPr>
              <a:t>青春校园</a:t>
            </a:r>
          </a:p>
        </p:txBody>
      </p:sp>
      <p:cxnSp>
        <p:nvCxnSpPr>
          <p:cNvPr id="14" name="直接连接符 13"/>
          <p:cNvCxnSpPr/>
          <p:nvPr/>
        </p:nvCxnSpPr>
        <p:spPr>
          <a:xfrm>
            <a:off x="3839013" y="4389488"/>
            <a:ext cx="0" cy="648175"/>
          </a:xfrm>
          <a:prstGeom prst="line">
            <a:avLst/>
          </a:prstGeom>
          <a:ln w="28575">
            <a:solidFill>
              <a:schemeClr val="tx1">
                <a:lumMod val="50000"/>
                <a:lumOff val="50000"/>
                <a:alpha val="52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096000" y="4389488"/>
            <a:ext cx="0" cy="648175"/>
          </a:xfrm>
          <a:prstGeom prst="line">
            <a:avLst/>
          </a:prstGeom>
          <a:ln w="28575">
            <a:solidFill>
              <a:schemeClr val="tx1">
                <a:lumMod val="50000"/>
                <a:lumOff val="50000"/>
                <a:alpha val="52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352987" y="4389488"/>
            <a:ext cx="0" cy="648175"/>
          </a:xfrm>
          <a:prstGeom prst="line">
            <a:avLst/>
          </a:prstGeom>
          <a:ln w="28575">
            <a:solidFill>
              <a:schemeClr val="tx1">
                <a:lumMod val="50000"/>
                <a:lumOff val="50000"/>
                <a:alpha val="52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580805" y="3599068"/>
            <a:ext cx="3775393" cy="523220"/>
          </a:xfrm>
          <a:prstGeom prst="rect">
            <a:avLst/>
          </a:prstGeom>
          <a:noFill/>
        </p:spPr>
        <p:txBody>
          <a:bodyPr wrap="none" rtlCol="0">
            <a:spAutoFit/>
          </a:bodyPr>
          <a:lstStyle/>
          <a:p>
            <a:r>
              <a:rPr lang="zh-CN" altLang="en-US" sz="2800" dirty="0">
                <a:solidFill>
                  <a:schemeClr val="tx1">
                    <a:lumMod val="50000"/>
                    <a:lumOff val="50000"/>
                  </a:schemeClr>
                </a:solidFill>
              </a:rPr>
              <a:t>每一位学生都是一本书</a:t>
            </a:r>
          </a:p>
        </p:txBody>
      </p:sp>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02725" y="3527238"/>
            <a:ext cx="673100" cy="673100"/>
          </a:xfrm>
          <a:prstGeom prst="rect">
            <a:avLst/>
          </a:prstGeom>
        </p:spPr>
      </p:pic>
      <p:pic>
        <p:nvPicPr>
          <p:cNvPr id="20" name="天門 - 空と海の诗">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35000" y="482600"/>
            <a:ext cx="406400" cy="406400"/>
          </a:xfrm>
          <a:prstGeom prst="rect">
            <a:avLst/>
          </a:prstGeom>
        </p:spPr>
      </p:pic>
      <p:grpSp>
        <p:nvGrpSpPr>
          <p:cNvPr id="19" name="组合 18"/>
          <p:cNvGrpSpPr/>
          <p:nvPr/>
        </p:nvGrpSpPr>
        <p:grpSpPr>
          <a:xfrm flipV="1">
            <a:off x="8187559" y="6095495"/>
            <a:ext cx="4004440" cy="273774"/>
            <a:chOff x="73573" y="5997482"/>
            <a:chExt cx="12192000" cy="702771"/>
          </a:xfrm>
        </p:grpSpPr>
        <p:grpSp>
          <p:nvGrpSpPr>
            <p:cNvPr id="21" name="组合 20"/>
            <p:cNvGrpSpPr/>
            <p:nvPr/>
          </p:nvGrpSpPr>
          <p:grpSpPr>
            <a:xfrm>
              <a:off x="73573" y="5997482"/>
              <a:ext cx="12192000" cy="616669"/>
              <a:chOff x="0" y="3835897"/>
              <a:chExt cx="12192000" cy="616669"/>
            </a:xfrm>
          </p:grpSpPr>
          <p:sp>
            <p:nvSpPr>
              <p:cNvPr id="25" name="任意多边形 24"/>
              <p:cNvSpPr/>
              <p:nvPr/>
            </p:nvSpPr>
            <p:spPr>
              <a:xfrm flipV="1">
                <a:off x="0" y="3835897"/>
                <a:ext cx="121920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flipV="1">
                <a:off x="0" y="3893766"/>
                <a:ext cx="121920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73573" y="6083584"/>
              <a:ext cx="12192000" cy="616669"/>
              <a:chOff x="0" y="3854228"/>
              <a:chExt cx="12192000" cy="616669"/>
            </a:xfrm>
          </p:grpSpPr>
          <p:sp>
            <p:nvSpPr>
              <p:cNvPr id="23" name="任意多边形 22"/>
              <p:cNvSpPr/>
              <p:nvPr/>
            </p:nvSpPr>
            <p:spPr>
              <a:xfrm>
                <a:off x="0" y="3912097"/>
                <a:ext cx="121920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0" y="3854228"/>
                <a:ext cx="121920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2173945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53" presetClass="entr" presetSubtype="528"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500" fill="hold"/>
                                        <p:tgtEl>
                                          <p:spTgt spid="4"/>
                                        </p:tgtEl>
                                        <p:attrNameLst>
                                          <p:attrName>ppt_w</p:attrName>
                                        </p:attrNameLst>
                                      </p:cBhvr>
                                      <p:tavLst>
                                        <p:tav tm="0">
                                          <p:val>
                                            <p:fltVal val="0"/>
                                          </p:val>
                                        </p:tav>
                                        <p:tav tm="100000">
                                          <p:val>
                                            <p:strVal val="#ppt_w"/>
                                          </p:val>
                                        </p:tav>
                                      </p:tavLst>
                                    </p:anim>
                                    <p:anim calcmode="lin" valueType="num">
                                      <p:cBhvr>
                                        <p:cTn id="10" dur="500" fill="hold"/>
                                        <p:tgtEl>
                                          <p:spTgt spid="4"/>
                                        </p:tgtEl>
                                        <p:attrNameLst>
                                          <p:attrName>ppt_h</p:attrName>
                                        </p:attrNameLst>
                                      </p:cBhvr>
                                      <p:tavLst>
                                        <p:tav tm="0">
                                          <p:val>
                                            <p:fltVal val="0"/>
                                          </p:val>
                                        </p:tav>
                                        <p:tav tm="100000">
                                          <p:val>
                                            <p:strVal val="#ppt_h"/>
                                          </p:val>
                                        </p:tav>
                                      </p:tavLst>
                                    </p:anim>
                                    <p:animEffect transition="in" filter="fade">
                                      <p:cBhvr>
                                        <p:cTn id="11" dur="500"/>
                                        <p:tgtEl>
                                          <p:spTgt spid="4"/>
                                        </p:tgtEl>
                                      </p:cBhvr>
                                    </p:animEffect>
                                    <p:anim calcmode="lin" valueType="num">
                                      <p:cBhvr>
                                        <p:cTn id="12" dur="500" fill="hold"/>
                                        <p:tgtEl>
                                          <p:spTgt spid="4"/>
                                        </p:tgtEl>
                                        <p:attrNameLst>
                                          <p:attrName>ppt_x</p:attrName>
                                        </p:attrNameLst>
                                      </p:cBhvr>
                                      <p:tavLst>
                                        <p:tav tm="0">
                                          <p:val>
                                            <p:fltVal val="0.5"/>
                                          </p:val>
                                        </p:tav>
                                        <p:tav tm="100000">
                                          <p:val>
                                            <p:strVal val="#ppt_x"/>
                                          </p:val>
                                        </p:tav>
                                      </p:tavLst>
                                    </p:anim>
                                    <p:anim calcmode="lin" valueType="num">
                                      <p:cBhvr>
                                        <p:cTn id="13" dur="500" fill="hold"/>
                                        <p:tgtEl>
                                          <p:spTgt spid="4"/>
                                        </p:tgtEl>
                                        <p:attrNameLst>
                                          <p:attrName>ppt_y</p:attrName>
                                        </p:attrNameLst>
                                      </p:cBhvr>
                                      <p:tavLst>
                                        <p:tav tm="0">
                                          <p:val>
                                            <p:fltVal val="0.5"/>
                                          </p:val>
                                        </p:tav>
                                        <p:tav tm="100000">
                                          <p:val>
                                            <p:strVal val="#ppt_y"/>
                                          </p:val>
                                        </p:tav>
                                      </p:tavLst>
                                    </p:anim>
                                  </p:childTnLst>
                                </p:cTn>
                              </p:par>
                              <p:par>
                                <p:cTn id="14" presetID="16" presetClass="entr" presetSubtype="37" fill="hold" grpId="0" nodeType="withEffect">
                                  <p:stCondLst>
                                    <p:cond delay="250"/>
                                  </p:stCondLst>
                                  <p:childTnLst>
                                    <p:set>
                                      <p:cBhvr>
                                        <p:cTn id="15" dur="1" fill="hold">
                                          <p:stCondLst>
                                            <p:cond delay="0"/>
                                          </p:stCondLst>
                                        </p:cTn>
                                        <p:tgtEl>
                                          <p:spTgt spid="2"/>
                                        </p:tgtEl>
                                        <p:attrNameLst>
                                          <p:attrName>style.visibility</p:attrName>
                                        </p:attrNameLst>
                                      </p:cBhvr>
                                      <p:to>
                                        <p:strVal val="visible"/>
                                      </p:to>
                                    </p:set>
                                    <p:animEffect transition="in" filter="barn(outVertical)">
                                      <p:cBhvr>
                                        <p:cTn id="16" dur="500"/>
                                        <p:tgtEl>
                                          <p:spTgt spid="2"/>
                                        </p:tgtEl>
                                      </p:cBhvr>
                                    </p:animEffect>
                                  </p:childTnLst>
                                </p:cTn>
                              </p:par>
                            </p:childTnLst>
                          </p:cTn>
                        </p:par>
                        <p:par>
                          <p:cTn id="17" fill="hold">
                            <p:stCondLst>
                              <p:cond delay="75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125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32" presetClass="emph" presetSubtype="0" fill="hold" nodeType="withEffect">
                                  <p:stCondLst>
                                    <p:cond delay="0"/>
                                  </p:stCondLst>
                                  <p:childTnLst>
                                    <p:animRot by="120000">
                                      <p:cBhvr>
                                        <p:cTn id="29" dur="100" fill="hold">
                                          <p:stCondLst>
                                            <p:cond delay="0"/>
                                          </p:stCondLst>
                                        </p:cTn>
                                        <p:tgtEl>
                                          <p:spTgt spid="15"/>
                                        </p:tgtEl>
                                        <p:attrNameLst>
                                          <p:attrName>r</p:attrName>
                                        </p:attrNameLst>
                                      </p:cBhvr>
                                    </p:animRot>
                                    <p:animRot by="-240000">
                                      <p:cBhvr>
                                        <p:cTn id="30" dur="200" fill="hold">
                                          <p:stCondLst>
                                            <p:cond delay="200"/>
                                          </p:stCondLst>
                                        </p:cTn>
                                        <p:tgtEl>
                                          <p:spTgt spid="15"/>
                                        </p:tgtEl>
                                        <p:attrNameLst>
                                          <p:attrName>r</p:attrName>
                                        </p:attrNameLst>
                                      </p:cBhvr>
                                    </p:animRot>
                                    <p:animRot by="240000">
                                      <p:cBhvr>
                                        <p:cTn id="31" dur="200" fill="hold">
                                          <p:stCondLst>
                                            <p:cond delay="400"/>
                                          </p:stCondLst>
                                        </p:cTn>
                                        <p:tgtEl>
                                          <p:spTgt spid="15"/>
                                        </p:tgtEl>
                                        <p:attrNameLst>
                                          <p:attrName>r</p:attrName>
                                        </p:attrNameLst>
                                      </p:cBhvr>
                                    </p:animRot>
                                    <p:animRot by="-240000">
                                      <p:cBhvr>
                                        <p:cTn id="32" dur="200" fill="hold">
                                          <p:stCondLst>
                                            <p:cond delay="600"/>
                                          </p:stCondLst>
                                        </p:cTn>
                                        <p:tgtEl>
                                          <p:spTgt spid="15"/>
                                        </p:tgtEl>
                                        <p:attrNameLst>
                                          <p:attrName>r</p:attrName>
                                        </p:attrNameLst>
                                      </p:cBhvr>
                                    </p:animRot>
                                    <p:animRot by="120000">
                                      <p:cBhvr>
                                        <p:cTn id="33" dur="200" fill="hold">
                                          <p:stCondLst>
                                            <p:cond delay="800"/>
                                          </p:stCondLst>
                                        </p:cTn>
                                        <p:tgtEl>
                                          <p:spTgt spid="15"/>
                                        </p:tgtEl>
                                        <p:attrNameLst>
                                          <p:attrName>r</p:attrName>
                                        </p:attrNameLst>
                                      </p:cBhvr>
                                    </p:animRot>
                                  </p:childTnLst>
                                </p:cTn>
                              </p:par>
                            </p:childTnLst>
                          </p:cTn>
                        </p:par>
                        <p:par>
                          <p:cTn id="34" fill="hold">
                            <p:stCondLst>
                              <p:cond delay="2250"/>
                            </p:stCondLst>
                            <p:childTnLst>
                              <p:par>
                                <p:cTn id="35" presetID="42" presetClass="entr" presetSubtype="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0" repeatCount="indefinite" fill="hold" display="0">
                  <p:stCondLst>
                    <p:cond delay="indefinite"/>
                  </p:stCondLst>
                  <p:endCondLst>
                    <p:cond evt="onStopAudio" delay="0">
                      <p:tgtEl>
                        <p:sldTgt/>
                      </p:tgtEl>
                    </p:cond>
                  </p:endCondLst>
                </p:cTn>
                <p:tgtEl>
                  <p:spTgt spid="20"/>
                </p:tgtEl>
              </p:cMediaNode>
            </p:audio>
          </p:childTnLst>
        </p:cTn>
      </p:par>
    </p:tnLst>
    <p:bldLst>
      <p:bldP spid="7" grpId="0" animBg="1"/>
      <p:bldP spid="3" grpId="0"/>
      <p:bldP spid="4" grpId="0"/>
      <p:bldP spid="6" grpId="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flipH="1">
            <a:off x="847729" y="4419600"/>
            <a:ext cx="4727575" cy="1626356"/>
          </a:xfrm>
          <a:custGeom>
            <a:avLst/>
            <a:gdLst>
              <a:gd name="connsiteX0" fmla="*/ 1231999 w 1712057"/>
              <a:gd name="connsiteY0" fmla="*/ 0 h 2463997"/>
              <a:gd name="connsiteX1" fmla="*/ 1294448 w 1712057"/>
              <a:gd name="connsiteY1" fmla="*/ 68712 h 2463997"/>
              <a:gd name="connsiteX2" fmla="*/ 1712057 w 1712057"/>
              <a:gd name="connsiteY2" fmla="*/ 1231998 h 2463997"/>
              <a:gd name="connsiteX3" fmla="*/ 1294448 w 1712057"/>
              <a:gd name="connsiteY3" fmla="*/ 2395284 h 2463997"/>
              <a:gd name="connsiteX4" fmla="*/ 1231999 w 1712057"/>
              <a:gd name="connsiteY4" fmla="*/ 2463997 h 2463997"/>
              <a:gd name="connsiteX5" fmla="*/ 0 w 1712057"/>
              <a:gd name="connsiteY5" fmla="*/ 1231998 h 2463997"/>
              <a:gd name="connsiteX6" fmla="*/ 1231999 w 1712057"/>
              <a:gd name="connsiteY6" fmla="*/ 0 h 246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057" h="2463997">
                <a:moveTo>
                  <a:pt x="1231999" y="0"/>
                </a:moveTo>
                <a:lnTo>
                  <a:pt x="1294448" y="68712"/>
                </a:lnTo>
                <a:cubicBezTo>
                  <a:pt x="1555337" y="384836"/>
                  <a:pt x="1712057" y="790115"/>
                  <a:pt x="1712057" y="1231998"/>
                </a:cubicBezTo>
                <a:cubicBezTo>
                  <a:pt x="1712057" y="1673881"/>
                  <a:pt x="1555337" y="2079160"/>
                  <a:pt x="1294448" y="2395284"/>
                </a:cubicBezTo>
                <a:lnTo>
                  <a:pt x="1231999" y="2463997"/>
                </a:lnTo>
                <a:lnTo>
                  <a:pt x="0" y="1231998"/>
                </a:lnTo>
                <a:lnTo>
                  <a:pt x="1231999" y="0"/>
                </a:lnTo>
                <a:close/>
              </a:path>
            </a:pathLst>
          </a:cu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flipH="1">
            <a:off x="847729" y="3416300"/>
            <a:ext cx="4727575" cy="1626356"/>
          </a:xfrm>
          <a:custGeom>
            <a:avLst/>
            <a:gdLst>
              <a:gd name="connsiteX0" fmla="*/ 1231999 w 1712057"/>
              <a:gd name="connsiteY0" fmla="*/ 0 h 2463997"/>
              <a:gd name="connsiteX1" fmla="*/ 1294448 w 1712057"/>
              <a:gd name="connsiteY1" fmla="*/ 68712 h 2463997"/>
              <a:gd name="connsiteX2" fmla="*/ 1712057 w 1712057"/>
              <a:gd name="connsiteY2" fmla="*/ 1231998 h 2463997"/>
              <a:gd name="connsiteX3" fmla="*/ 1294448 w 1712057"/>
              <a:gd name="connsiteY3" fmla="*/ 2395284 h 2463997"/>
              <a:gd name="connsiteX4" fmla="*/ 1231999 w 1712057"/>
              <a:gd name="connsiteY4" fmla="*/ 2463997 h 2463997"/>
              <a:gd name="connsiteX5" fmla="*/ 0 w 1712057"/>
              <a:gd name="connsiteY5" fmla="*/ 1231998 h 2463997"/>
              <a:gd name="connsiteX6" fmla="*/ 1231999 w 1712057"/>
              <a:gd name="connsiteY6" fmla="*/ 0 h 246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057" h="2463997">
                <a:moveTo>
                  <a:pt x="1231999" y="0"/>
                </a:moveTo>
                <a:lnTo>
                  <a:pt x="1294448" y="68712"/>
                </a:lnTo>
                <a:cubicBezTo>
                  <a:pt x="1555337" y="384836"/>
                  <a:pt x="1712057" y="790115"/>
                  <a:pt x="1712057" y="1231998"/>
                </a:cubicBezTo>
                <a:cubicBezTo>
                  <a:pt x="1712057" y="1673881"/>
                  <a:pt x="1555337" y="2079160"/>
                  <a:pt x="1294448" y="2395284"/>
                </a:cubicBezTo>
                <a:lnTo>
                  <a:pt x="1231999" y="2463997"/>
                </a:lnTo>
                <a:lnTo>
                  <a:pt x="0" y="1231998"/>
                </a:lnTo>
                <a:lnTo>
                  <a:pt x="1231999" y="0"/>
                </a:lnTo>
                <a:close/>
              </a:path>
            </a:pathLst>
          </a:custGeom>
          <a:solidFill>
            <a:srgbClr val="F72F41">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H="1">
            <a:off x="847729" y="2413000"/>
            <a:ext cx="4727575" cy="1626356"/>
          </a:xfrm>
          <a:custGeom>
            <a:avLst/>
            <a:gdLst>
              <a:gd name="connsiteX0" fmla="*/ 1231999 w 1712057"/>
              <a:gd name="connsiteY0" fmla="*/ 0 h 2463997"/>
              <a:gd name="connsiteX1" fmla="*/ 1294448 w 1712057"/>
              <a:gd name="connsiteY1" fmla="*/ 68712 h 2463997"/>
              <a:gd name="connsiteX2" fmla="*/ 1712057 w 1712057"/>
              <a:gd name="connsiteY2" fmla="*/ 1231998 h 2463997"/>
              <a:gd name="connsiteX3" fmla="*/ 1294448 w 1712057"/>
              <a:gd name="connsiteY3" fmla="*/ 2395284 h 2463997"/>
              <a:gd name="connsiteX4" fmla="*/ 1231999 w 1712057"/>
              <a:gd name="connsiteY4" fmla="*/ 2463997 h 2463997"/>
              <a:gd name="connsiteX5" fmla="*/ 0 w 1712057"/>
              <a:gd name="connsiteY5" fmla="*/ 1231998 h 2463997"/>
              <a:gd name="connsiteX6" fmla="*/ 1231999 w 1712057"/>
              <a:gd name="connsiteY6" fmla="*/ 0 h 246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057" h="2463997">
                <a:moveTo>
                  <a:pt x="1231999" y="0"/>
                </a:moveTo>
                <a:lnTo>
                  <a:pt x="1294448" y="68712"/>
                </a:lnTo>
                <a:cubicBezTo>
                  <a:pt x="1555337" y="384836"/>
                  <a:pt x="1712057" y="790115"/>
                  <a:pt x="1712057" y="1231998"/>
                </a:cubicBezTo>
                <a:cubicBezTo>
                  <a:pt x="1712057" y="1673881"/>
                  <a:pt x="1555337" y="2079160"/>
                  <a:pt x="1294448" y="2395284"/>
                </a:cubicBezTo>
                <a:lnTo>
                  <a:pt x="1231999" y="2463997"/>
                </a:lnTo>
                <a:lnTo>
                  <a:pt x="0" y="1231998"/>
                </a:lnTo>
                <a:lnTo>
                  <a:pt x="1231999" y="0"/>
                </a:lnTo>
                <a:close/>
              </a:path>
            </a:pathLst>
          </a:custGeom>
          <a:solidFill>
            <a:srgbClr val="0364C0">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847729" y="1409700"/>
            <a:ext cx="4727575" cy="1626356"/>
          </a:xfrm>
          <a:custGeom>
            <a:avLst/>
            <a:gdLst>
              <a:gd name="connsiteX0" fmla="*/ 1231999 w 1712057"/>
              <a:gd name="connsiteY0" fmla="*/ 0 h 2463997"/>
              <a:gd name="connsiteX1" fmla="*/ 1294448 w 1712057"/>
              <a:gd name="connsiteY1" fmla="*/ 68712 h 2463997"/>
              <a:gd name="connsiteX2" fmla="*/ 1712057 w 1712057"/>
              <a:gd name="connsiteY2" fmla="*/ 1231998 h 2463997"/>
              <a:gd name="connsiteX3" fmla="*/ 1294448 w 1712057"/>
              <a:gd name="connsiteY3" fmla="*/ 2395284 h 2463997"/>
              <a:gd name="connsiteX4" fmla="*/ 1231999 w 1712057"/>
              <a:gd name="connsiteY4" fmla="*/ 2463997 h 2463997"/>
              <a:gd name="connsiteX5" fmla="*/ 0 w 1712057"/>
              <a:gd name="connsiteY5" fmla="*/ 1231998 h 2463997"/>
              <a:gd name="connsiteX6" fmla="*/ 1231999 w 1712057"/>
              <a:gd name="connsiteY6" fmla="*/ 0 h 246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057" h="2463997">
                <a:moveTo>
                  <a:pt x="1231999" y="0"/>
                </a:moveTo>
                <a:lnTo>
                  <a:pt x="1294448" y="68712"/>
                </a:lnTo>
                <a:cubicBezTo>
                  <a:pt x="1555337" y="384836"/>
                  <a:pt x="1712057" y="790115"/>
                  <a:pt x="1712057" y="1231998"/>
                </a:cubicBezTo>
                <a:cubicBezTo>
                  <a:pt x="1712057" y="1673881"/>
                  <a:pt x="1555337" y="2079160"/>
                  <a:pt x="1294448" y="2395284"/>
                </a:cubicBezTo>
                <a:lnTo>
                  <a:pt x="1231999" y="2463997"/>
                </a:lnTo>
                <a:lnTo>
                  <a:pt x="0" y="1231998"/>
                </a:lnTo>
                <a:lnTo>
                  <a:pt x="1231999" y="0"/>
                </a:lnTo>
                <a:close/>
              </a:path>
            </a:pathLst>
          </a:cu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715000" y="1696580"/>
            <a:ext cx="5702300" cy="525657"/>
          </a:xfrm>
          <a:prstGeom prst="rect">
            <a:avLst/>
          </a:prstGeom>
          <a:noFill/>
        </p:spPr>
        <p:txBody>
          <a:bodyPr wrap="square" rtlCol="0">
            <a:spAutoFit/>
          </a:bodyPr>
          <a:lstStyle/>
          <a:p>
            <a:pPr>
              <a:lnSpc>
                <a:spcPct val="130000"/>
              </a:lnSpc>
            </a:pPr>
            <a:r>
              <a:rPr lang="zh-CN" altLang="en-US" sz="2400" dirty="0"/>
              <a:t>点击此处更换文本点击此处更换文本</a:t>
            </a:r>
          </a:p>
        </p:txBody>
      </p:sp>
      <p:sp>
        <p:nvSpPr>
          <p:cNvPr id="14" name="文本框 13"/>
          <p:cNvSpPr txBox="1"/>
          <p:nvPr/>
        </p:nvSpPr>
        <p:spPr>
          <a:xfrm>
            <a:off x="5715000" y="2699521"/>
            <a:ext cx="5702300" cy="525657"/>
          </a:xfrm>
          <a:prstGeom prst="rect">
            <a:avLst/>
          </a:prstGeom>
          <a:noFill/>
        </p:spPr>
        <p:txBody>
          <a:bodyPr wrap="square" rtlCol="0">
            <a:spAutoFit/>
          </a:bodyPr>
          <a:lstStyle/>
          <a:p>
            <a:pPr>
              <a:lnSpc>
                <a:spcPct val="130000"/>
              </a:lnSpc>
            </a:pPr>
            <a:r>
              <a:rPr lang="zh-CN" altLang="en-US" sz="2400" dirty="0"/>
              <a:t>点击此处更换文本点击此处更换文本</a:t>
            </a:r>
          </a:p>
        </p:txBody>
      </p:sp>
      <p:sp>
        <p:nvSpPr>
          <p:cNvPr id="15" name="文本框 14"/>
          <p:cNvSpPr txBox="1"/>
          <p:nvPr/>
        </p:nvSpPr>
        <p:spPr>
          <a:xfrm>
            <a:off x="5715000" y="3702462"/>
            <a:ext cx="5702300" cy="525657"/>
          </a:xfrm>
          <a:prstGeom prst="rect">
            <a:avLst/>
          </a:prstGeom>
          <a:noFill/>
        </p:spPr>
        <p:txBody>
          <a:bodyPr wrap="square" rtlCol="0">
            <a:spAutoFit/>
          </a:bodyPr>
          <a:lstStyle/>
          <a:p>
            <a:pPr>
              <a:lnSpc>
                <a:spcPct val="130000"/>
              </a:lnSpc>
            </a:pPr>
            <a:r>
              <a:rPr lang="zh-CN" altLang="en-US" sz="2400" dirty="0"/>
              <a:t>点击此处更换文本点击此处更换文本</a:t>
            </a:r>
          </a:p>
        </p:txBody>
      </p:sp>
      <p:sp>
        <p:nvSpPr>
          <p:cNvPr id="16" name="文本框 15"/>
          <p:cNvSpPr txBox="1"/>
          <p:nvPr/>
        </p:nvSpPr>
        <p:spPr>
          <a:xfrm>
            <a:off x="5715000" y="4705402"/>
            <a:ext cx="5702300" cy="525657"/>
          </a:xfrm>
          <a:prstGeom prst="rect">
            <a:avLst/>
          </a:prstGeom>
          <a:noFill/>
        </p:spPr>
        <p:txBody>
          <a:bodyPr wrap="square" rtlCol="0">
            <a:spAutoFit/>
          </a:bodyPr>
          <a:lstStyle/>
          <a:p>
            <a:pPr>
              <a:lnSpc>
                <a:spcPct val="130000"/>
              </a:lnSpc>
            </a:pPr>
            <a:r>
              <a:rPr lang="zh-CN" altLang="en-US" sz="2400" dirty="0"/>
              <a:t>点击此处更换文本点击此处更换文本</a:t>
            </a: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22" name="文本框 21"/>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23" name="任意多边形 22"/>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004883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1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par>
                                <p:cTn id="13" presetID="12" presetClass="entr" presetSubtype="4" fill="hold" grpId="0" nodeType="withEffect">
                                  <p:stCondLst>
                                    <p:cond delay="2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ppt_y</p:attrName>
                                        </p:attrNameLst>
                                      </p:cBhvr>
                                      <p:tavLst>
                                        <p:tav tm="0">
                                          <p:val>
                                            <p:strVal val="#ppt_y+#ppt_h*1.125000"/>
                                          </p:val>
                                        </p:tav>
                                        <p:tav tm="100000">
                                          <p:val>
                                            <p:strVal val="#ppt_y"/>
                                          </p:val>
                                        </p:tav>
                                      </p:tavLst>
                                    </p:anim>
                                    <p:animEffect transition="in" filter="wipe(up)">
                                      <p:cBhvr>
                                        <p:cTn id="16" dur="500"/>
                                        <p:tgtEl>
                                          <p:spTgt spid="11"/>
                                        </p:tgtEl>
                                      </p:cBhvr>
                                    </p:animEffect>
                                  </p:childTnLst>
                                </p:cTn>
                              </p:par>
                              <p:par>
                                <p:cTn id="17" presetID="12" presetClass="entr" presetSubtype="4" fill="hold" grpId="0" nodeType="withEffect">
                                  <p:stCondLst>
                                    <p:cond delay="3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rcRect b="63101"/>
          <a:stretch>
            <a:fillRect/>
          </a:stretch>
        </p:blipFill>
        <p:spPr>
          <a:xfrm>
            <a:off x="623309" y="1034336"/>
            <a:ext cx="11017250" cy="2369269"/>
          </a:xfrm>
          <a:custGeom>
            <a:avLst/>
            <a:gdLst>
              <a:gd name="connsiteX0" fmla="*/ 0 w 11017250"/>
              <a:gd name="connsiteY0" fmla="*/ 0 h 2369269"/>
              <a:gd name="connsiteX1" fmla="*/ 11017250 w 11017250"/>
              <a:gd name="connsiteY1" fmla="*/ 0 h 2369269"/>
              <a:gd name="connsiteX2" fmla="*/ 11017250 w 11017250"/>
              <a:gd name="connsiteY2" fmla="*/ 2369269 h 2369269"/>
              <a:gd name="connsiteX3" fmla="*/ 0 w 11017250"/>
              <a:gd name="connsiteY3" fmla="*/ 2369269 h 2369269"/>
            </a:gdLst>
            <a:ahLst/>
            <a:cxnLst>
              <a:cxn ang="0">
                <a:pos x="connsiteX0" y="connsiteY0"/>
              </a:cxn>
              <a:cxn ang="0">
                <a:pos x="connsiteX1" y="connsiteY1"/>
              </a:cxn>
              <a:cxn ang="0">
                <a:pos x="connsiteX2" y="connsiteY2"/>
              </a:cxn>
              <a:cxn ang="0">
                <a:pos x="connsiteX3" y="connsiteY3"/>
              </a:cxn>
            </a:cxnLst>
            <a:rect l="l" t="t" r="r" b="b"/>
            <a:pathLst>
              <a:path w="11017250" h="2369269">
                <a:moveTo>
                  <a:pt x="0" y="0"/>
                </a:moveTo>
                <a:lnTo>
                  <a:pt x="11017250" y="0"/>
                </a:lnTo>
                <a:lnTo>
                  <a:pt x="11017250" y="2369269"/>
                </a:lnTo>
                <a:lnTo>
                  <a:pt x="0" y="2369269"/>
                </a:lnTo>
                <a:close/>
              </a:path>
            </a:pathLst>
          </a:custGeom>
        </p:spPr>
      </p:pic>
      <p:sp>
        <p:nvSpPr>
          <p:cNvPr id="11" name="矩形 10"/>
          <p:cNvSpPr/>
          <p:nvPr/>
        </p:nvSpPr>
        <p:spPr>
          <a:xfrm>
            <a:off x="587379" y="3479800"/>
            <a:ext cx="2625725" cy="2946400"/>
          </a:xfrm>
          <a:prstGeom prst="rect">
            <a:avLst/>
          </a:prstGeom>
          <a:solidFill>
            <a:srgbClr val="0364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84554" y="3479800"/>
            <a:ext cx="2625725" cy="2946400"/>
          </a:xfrm>
          <a:prstGeom prst="rect">
            <a:avLst/>
          </a:prstGeom>
          <a:solidFill>
            <a:srgbClr val="F72F4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181729" y="3479800"/>
            <a:ext cx="2625725" cy="2946400"/>
          </a:xfrm>
          <a:prstGeom prst="rect">
            <a:avLst/>
          </a:prstGeom>
          <a:solidFill>
            <a:srgbClr val="0364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978904" y="3479800"/>
            <a:ext cx="2625725" cy="2946400"/>
          </a:xfrm>
          <a:prstGeom prst="rect">
            <a:avLst/>
          </a:prstGeom>
          <a:solidFill>
            <a:srgbClr val="F72F4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30686" y="3621709"/>
            <a:ext cx="2339102" cy="652486"/>
          </a:xfrm>
          <a:prstGeom prst="rect">
            <a:avLst/>
          </a:prstGeom>
          <a:noFill/>
        </p:spPr>
        <p:txBody>
          <a:bodyPr wrap="none" rtlCol="0">
            <a:spAutoFit/>
          </a:bodyPr>
          <a:lstStyle/>
          <a:p>
            <a:pPr algn="ctr">
              <a:lnSpc>
                <a:spcPct val="130000"/>
              </a:lnSpc>
            </a:pPr>
            <a:r>
              <a:rPr lang="zh-CN" altLang="en-US" sz="2800" dirty="0">
                <a:solidFill>
                  <a:schemeClr val="bg1"/>
                </a:solidFill>
              </a:rPr>
              <a:t>点击更换文本</a:t>
            </a:r>
          </a:p>
        </p:txBody>
      </p:sp>
      <p:sp>
        <p:nvSpPr>
          <p:cNvPr id="17" name="文本框 16"/>
          <p:cNvSpPr txBox="1"/>
          <p:nvPr/>
        </p:nvSpPr>
        <p:spPr>
          <a:xfrm>
            <a:off x="764117" y="4317232"/>
            <a:ext cx="2280275" cy="853567"/>
          </a:xfrm>
          <a:prstGeom prst="rect">
            <a:avLst/>
          </a:prstGeom>
          <a:noFill/>
        </p:spPr>
        <p:txBody>
          <a:bodyPr wrap="square" rtlCol="0">
            <a:spAutoFit/>
          </a:bodyPr>
          <a:lstStyle/>
          <a:p>
            <a:pPr algn="just">
              <a:lnSpc>
                <a:spcPct val="130000"/>
              </a:lnSpc>
            </a:pPr>
            <a:r>
              <a:rPr lang="zh-CN" altLang="en-US" sz="2000" dirty="0">
                <a:solidFill>
                  <a:schemeClr val="bg1"/>
                </a:solidFill>
              </a:rPr>
              <a:t>点击此处更换文本点击此处更换文本</a:t>
            </a:r>
          </a:p>
        </p:txBody>
      </p:sp>
      <p:sp>
        <p:nvSpPr>
          <p:cNvPr id="18" name="文本框 17"/>
          <p:cNvSpPr txBox="1"/>
          <p:nvPr/>
        </p:nvSpPr>
        <p:spPr>
          <a:xfrm>
            <a:off x="3514099" y="3621709"/>
            <a:ext cx="2339102" cy="652486"/>
          </a:xfrm>
          <a:prstGeom prst="rect">
            <a:avLst/>
          </a:prstGeom>
          <a:noFill/>
        </p:spPr>
        <p:txBody>
          <a:bodyPr wrap="none" rtlCol="0">
            <a:spAutoFit/>
          </a:bodyPr>
          <a:lstStyle/>
          <a:p>
            <a:pPr algn="ctr">
              <a:lnSpc>
                <a:spcPct val="130000"/>
              </a:lnSpc>
            </a:pPr>
            <a:r>
              <a:rPr lang="zh-CN" altLang="en-US" sz="2800" dirty="0">
                <a:solidFill>
                  <a:schemeClr val="bg1"/>
                </a:solidFill>
              </a:rPr>
              <a:t>点击更换文本</a:t>
            </a:r>
          </a:p>
        </p:txBody>
      </p:sp>
      <p:sp>
        <p:nvSpPr>
          <p:cNvPr id="19" name="文本框 18"/>
          <p:cNvSpPr txBox="1"/>
          <p:nvPr/>
        </p:nvSpPr>
        <p:spPr>
          <a:xfrm>
            <a:off x="3547530" y="4317232"/>
            <a:ext cx="2280275" cy="853567"/>
          </a:xfrm>
          <a:prstGeom prst="rect">
            <a:avLst/>
          </a:prstGeom>
          <a:noFill/>
        </p:spPr>
        <p:txBody>
          <a:bodyPr wrap="square" rtlCol="0">
            <a:spAutoFit/>
          </a:bodyPr>
          <a:lstStyle/>
          <a:p>
            <a:pPr algn="just">
              <a:lnSpc>
                <a:spcPct val="130000"/>
              </a:lnSpc>
            </a:pPr>
            <a:r>
              <a:rPr lang="zh-CN" altLang="en-US" sz="2000" dirty="0">
                <a:solidFill>
                  <a:schemeClr val="bg1"/>
                </a:solidFill>
              </a:rPr>
              <a:t>点击此处更换文本点击此处更换文本</a:t>
            </a:r>
          </a:p>
        </p:txBody>
      </p:sp>
      <p:sp>
        <p:nvSpPr>
          <p:cNvPr id="20" name="文本框 19"/>
          <p:cNvSpPr txBox="1"/>
          <p:nvPr/>
        </p:nvSpPr>
        <p:spPr>
          <a:xfrm>
            <a:off x="6332427" y="3621709"/>
            <a:ext cx="2339102" cy="652486"/>
          </a:xfrm>
          <a:prstGeom prst="rect">
            <a:avLst/>
          </a:prstGeom>
          <a:noFill/>
        </p:spPr>
        <p:txBody>
          <a:bodyPr wrap="none" rtlCol="0">
            <a:spAutoFit/>
          </a:bodyPr>
          <a:lstStyle/>
          <a:p>
            <a:pPr algn="ctr">
              <a:lnSpc>
                <a:spcPct val="130000"/>
              </a:lnSpc>
            </a:pPr>
            <a:r>
              <a:rPr lang="zh-CN" altLang="en-US" sz="2800" dirty="0">
                <a:solidFill>
                  <a:schemeClr val="bg1"/>
                </a:solidFill>
              </a:rPr>
              <a:t>点击更换文本</a:t>
            </a:r>
          </a:p>
        </p:txBody>
      </p:sp>
      <p:sp>
        <p:nvSpPr>
          <p:cNvPr id="21" name="文本框 20"/>
          <p:cNvSpPr txBox="1"/>
          <p:nvPr/>
        </p:nvSpPr>
        <p:spPr>
          <a:xfrm>
            <a:off x="6365858" y="4317232"/>
            <a:ext cx="2280275" cy="853567"/>
          </a:xfrm>
          <a:prstGeom prst="rect">
            <a:avLst/>
          </a:prstGeom>
          <a:noFill/>
        </p:spPr>
        <p:txBody>
          <a:bodyPr wrap="square" rtlCol="0">
            <a:spAutoFit/>
          </a:bodyPr>
          <a:lstStyle/>
          <a:p>
            <a:pPr algn="just">
              <a:lnSpc>
                <a:spcPct val="130000"/>
              </a:lnSpc>
            </a:pPr>
            <a:r>
              <a:rPr lang="zh-CN" altLang="en-US" sz="2000" dirty="0">
                <a:solidFill>
                  <a:schemeClr val="bg1"/>
                </a:solidFill>
              </a:rPr>
              <a:t>点击此处更换文本点击此处更换文本</a:t>
            </a:r>
          </a:p>
        </p:txBody>
      </p:sp>
      <p:sp>
        <p:nvSpPr>
          <p:cNvPr id="22" name="文本框 21"/>
          <p:cNvSpPr txBox="1"/>
          <p:nvPr/>
        </p:nvSpPr>
        <p:spPr>
          <a:xfrm>
            <a:off x="9147569" y="3621709"/>
            <a:ext cx="2339102" cy="652486"/>
          </a:xfrm>
          <a:prstGeom prst="rect">
            <a:avLst/>
          </a:prstGeom>
          <a:noFill/>
        </p:spPr>
        <p:txBody>
          <a:bodyPr wrap="none" rtlCol="0">
            <a:spAutoFit/>
          </a:bodyPr>
          <a:lstStyle/>
          <a:p>
            <a:pPr algn="ctr">
              <a:lnSpc>
                <a:spcPct val="130000"/>
              </a:lnSpc>
            </a:pPr>
            <a:r>
              <a:rPr lang="zh-CN" altLang="en-US" sz="2800" dirty="0">
                <a:solidFill>
                  <a:schemeClr val="bg1"/>
                </a:solidFill>
              </a:rPr>
              <a:t>点击更换文本</a:t>
            </a:r>
          </a:p>
        </p:txBody>
      </p:sp>
      <p:sp>
        <p:nvSpPr>
          <p:cNvPr id="23" name="文本框 22"/>
          <p:cNvSpPr txBox="1"/>
          <p:nvPr/>
        </p:nvSpPr>
        <p:spPr>
          <a:xfrm>
            <a:off x="9181000" y="4317232"/>
            <a:ext cx="2280275" cy="853567"/>
          </a:xfrm>
          <a:prstGeom prst="rect">
            <a:avLst/>
          </a:prstGeom>
          <a:noFill/>
        </p:spPr>
        <p:txBody>
          <a:bodyPr wrap="square" rtlCol="0">
            <a:spAutoFit/>
          </a:bodyPr>
          <a:lstStyle/>
          <a:p>
            <a:pPr algn="just">
              <a:lnSpc>
                <a:spcPct val="130000"/>
              </a:lnSpc>
            </a:pPr>
            <a:r>
              <a:rPr lang="zh-CN" altLang="en-US" sz="2000" dirty="0">
                <a:solidFill>
                  <a:schemeClr val="bg1"/>
                </a:solidFill>
              </a:rPr>
              <a:t>点击此处更换文本点击此处更换文本</a:t>
            </a:r>
          </a:p>
        </p:txBody>
      </p:sp>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30" name="文本框 29"/>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31" name="任意多边形 30"/>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3F68A5AC-0ACA-43E1-B3A6-6248EA8A42FD}"/>
              </a:ext>
            </a:extLst>
          </p:cNvPr>
          <p:cNvSpPr/>
          <p:nvPr/>
        </p:nvSpPr>
        <p:spPr>
          <a:xfrm>
            <a:off x="728912" y="1187712"/>
            <a:ext cx="10734176" cy="2062508"/>
          </a:xfrm>
          <a:prstGeom prst="rect">
            <a:avLst/>
          </a:prstGeom>
          <a:noFill/>
          <a:ln w="76200">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34062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6" presetClass="entr" presetSubtype="3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ircle(out)">
                                      <p:cBhvr>
                                        <p:cTn id="11" dur="2000"/>
                                        <p:tgtEl>
                                          <p:spTgt spid="11"/>
                                        </p:tgtEl>
                                      </p:cBhvr>
                                    </p:animEffect>
                                  </p:childTnLst>
                                </p:cTn>
                              </p:par>
                              <p:par>
                                <p:cTn id="12" presetID="6" presetClass="entr" presetSubtype="32"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circle(out)">
                                      <p:cBhvr>
                                        <p:cTn id="14" dur="2000"/>
                                        <p:tgtEl>
                                          <p:spTgt spid="13"/>
                                        </p:tgtEl>
                                      </p:cBhvr>
                                    </p:animEffect>
                                  </p:childTnLst>
                                </p:cTn>
                              </p:par>
                              <p:par>
                                <p:cTn id="15" presetID="6" presetClass="entr" presetSubtype="32"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ircle(out)">
                                      <p:cBhvr>
                                        <p:cTn id="17" dur="2000"/>
                                        <p:tgtEl>
                                          <p:spTgt spid="14"/>
                                        </p:tgtEl>
                                      </p:cBhvr>
                                    </p:animEffect>
                                  </p:childTnLst>
                                </p:cTn>
                              </p:par>
                              <p:par>
                                <p:cTn id="18" presetID="6" presetClass="entr" presetSubtype="32"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circle(out)">
                                      <p:cBhvr>
                                        <p:cTn id="20"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rot="10800000">
            <a:off x="6978283" y="-229888"/>
            <a:ext cx="4456955" cy="6091719"/>
            <a:chOff x="1486647" y="1266015"/>
            <a:chExt cx="4456955" cy="6091719"/>
          </a:xfrm>
          <a:solidFill>
            <a:srgbClr val="0364C0"/>
          </a:solidFill>
        </p:grpSpPr>
        <p:sp>
          <p:nvSpPr>
            <p:cNvPr id="10" name="上箭头 9"/>
            <p:cNvSpPr/>
            <p:nvPr/>
          </p:nvSpPr>
          <p:spPr>
            <a:xfrm rot="5400000">
              <a:off x="3489323" y="-312484"/>
              <a:ext cx="875780" cy="4032778"/>
            </a:xfrm>
            <a:prstGeom prst="up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86647" y="1458492"/>
              <a:ext cx="431544" cy="5899242"/>
              <a:chOff x="3442447" y="1458492"/>
              <a:chExt cx="431544" cy="5899242"/>
            </a:xfrm>
            <a:grpFill/>
          </p:grpSpPr>
          <p:sp>
            <p:nvSpPr>
              <p:cNvPr id="12" name="矩形 11"/>
              <p:cNvSpPr/>
              <p:nvPr/>
            </p:nvSpPr>
            <p:spPr>
              <a:xfrm>
                <a:off x="3442447" y="1944304"/>
                <a:ext cx="431544" cy="54134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16200000">
                <a:off x="3409125" y="1491817"/>
                <a:ext cx="490826" cy="42417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 name="组合 13"/>
          <p:cNvGrpSpPr/>
          <p:nvPr/>
        </p:nvGrpSpPr>
        <p:grpSpPr>
          <a:xfrm rot="10800000">
            <a:off x="6978280" y="-229888"/>
            <a:ext cx="3728006" cy="4999801"/>
            <a:chOff x="1486647" y="2243872"/>
            <a:chExt cx="3728006" cy="4999801"/>
          </a:xfrm>
          <a:solidFill>
            <a:srgbClr val="0364C0"/>
          </a:solidFill>
        </p:grpSpPr>
        <p:sp>
          <p:nvSpPr>
            <p:cNvPr id="15" name="上箭头 14"/>
            <p:cNvSpPr/>
            <p:nvPr/>
          </p:nvSpPr>
          <p:spPr>
            <a:xfrm rot="5400000">
              <a:off x="3124849" y="1029847"/>
              <a:ext cx="875780" cy="3303829"/>
            </a:xfrm>
            <a:prstGeom prst="up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486647" y="2436349"/>
              <a:ext cx="431544" cy="4807324"/>
              <a:chOff x="3442447" y="2436349"/>
              <a:chExt cx="431544" cy="4807324"/>
            </a:xfrm>
            <a:grpFill/>
          </p:grpSpPr>
          <p:sp>
            <p:nvSpPr>
              <p:cNvPr id="17" name="矩形 16"/>
              <p:cNvSpPr/>
              <p:nvPr/>
            </p:nvSpPr>
            <p:spPr>
              <a:xfrm>
                <a:off x="3442447" y="2904068"/>
                <a:ext cx="431544" cy="43396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17"/>
              <p:cNvSpPr/>
              <p:nvPr/>
            </p:nvSpPr>
            <p:spPr>
              <a:xfrm rot="16200000">
                <a:off x="3409125" y="2469674"/>
                <a:ext cx="490826" cy="42417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9" name="组合 18"/>
          <p:cNvGrpSpPr/>
          <p:nvPr/>
        </p:nvGrpSpPr>
        <p:grpSpPr>
          <a:xfrm rot="10800000">
            <a:off x="6978280" y="-229891"/>
            <a:ext cx="2999058" cy="3907884"/>
            <a:chOff x="1486647" y="3221729"/>
            <a:chExt cx="2999058" cy="3907884"/>
          </a:xfrm>
          <a:solidFill>
            <a:srgbClr val="0364C0"/>
          </a:solidFill>
        </p:grpSpPr>
        <p:sp>
          <p:nvSpPr>
            <p:cNvPr id="20" name="上箭头 19"/>
            <p:cNvSpPr/>
            <p:nvPr/>
          </p:nvSpPr>
          <p:spPr>
            <a:xfrm rot="5400000">
              <a:off x="2760375" y="2372178"/>
              <a:ext cx="875780" cy="2574881"/>
            </a:xfrm>
            <a:prstGeom prst="up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486647" y="3414206"/>
              <a:ext cx="431544" cy="3715407"/>
              <a:chOff x="3442447" y="3414206"/>
              <a:chExt cx="431544" cy="3715407"/>
            </a:xfrm>
            <a:grpFill/>
          </p:grpSpPr>
          <p:sp>
            <p:nvSpPr>
              <p:cNvPr id="22" name="矩形 21"/>
              <p:cNvSpPr/>
              <p:nvPr/>
            </p:nvSpPr>
            <p:spPr>
              <a:xfrm>
                <a:off x="3442447" y="3905032"/>
                <a:ext cx="431544" cy="32245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22"/>
              <p:cNvSpPr/>
              <p:nvPr/>
            </p:nvSpPr>
            <p:spPr>
              <a:xfrm rot="16200000">
                <a:off x="3409125" y="3447531"/>
                <a:ext cx="490826" cy="42417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4" name="组合 23"/>
          <p:cNvGrpSpPr/>
          <p:nvPr/>
        </p:nvGrpSpPr>
        <p:grpSpPr>
          <a:xfrm rot="10800000">
            <a:off x="6978280" y="-229888"/>
            <a:ext cx="2270110" cy="2815969"/>
            <a:chOff x="1486647" y="4313644"/>
            <a:chExt cx="2270110" cy="2815969"/>
          </a:xfrm>
          <a:solidFill>
            <a:srgbClr val="F72F41"/>
          </a:solidFill>
        </p:grpSpPr>
        <p:sp>
          <p:nvSpPr>
            <p:cNvPr id="25" name="上箭头 24"/>
            <p:cNvSpPr/>
            <p:nvPr/>
          </p:nvSpPr>
          <p:spPr>
            <a:xfrm rot="5400000">
              <a:off x="2395901" y="3828567"/>
              <a:ext cx="875780" cy="1845933"/>
            </a:xfrm>
            <a:prstGeom prst="up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486647" y="4506121"/>
              <a:ext cx="431544" cy="2623492"/>
              <a:chOff x="3442447" y="4506121"/>
              <a:chExt cx="431544" cy="2623492"/>
            </a:xfrm>
            <a:grpFill/>
          </p:grpSpPr>
          <p:sp>
            <p:nvSpPr>
              <p:cNvPr id="27" name="矩形 26"/>
              <p:cNvSpPr/>
              <p:nvPr/>
            </p:nvSpPr>
            <p:spPr>
              <a:xfrm>
                <a:off x="3442447" y="4996948"/>
                <a:ext cx="431544" cy="21326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直角三角形 27"/>
              <p:cNvSpPr/>
              <p:nvPr/>
            </p:nvSpPr>
            <p:spPr>
              <a:xfrm rot="16200000">
                <a:off x="3409125" y="4539446"/>
                <a:ext cx="490826" cy="42417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9" name="任意多边形 48"/>
          <p:cNvSpPr/>
          <p:nvPr/>
        </p:nvSpPr>
        <p:spPr>
          <a:xfrm rot="5400000" flipH="1">
            <a:off x="-1102185" y="2078461"/>
            <a:ext cx="337818" cy="257601"/>
          </a:xfrm>
          <a:custGeom>
            <a:avLst/>
            <a:gdLst>
              <a:gd name="connsiteX0" fmla="*/ 337818 w 337818"/>
              <a:gd name="connsiteY0" fmla="*/ 257601 h 257601"/>
              <a:gd name="connsiteX1" fmla="*/ 162856 w 337818"/>
              <a:gd name="connsiteY1" fmla="*/ 0 h 257601"/>
              <a:gd name="connsiteX2" fmla="*/ 0 w 337818"/>
              <a:gd name="connsiteY2" fmla="*/ 239778 h 257601"/>
              <a:gd name="connsiteX3" fmla="*/ 0 w 337818"/>
              <a:gd name="connsiteY3" fmla="*/ 257601 h 257601"/>
              <a:gd name="connsiteX4" fmla="*/ 337818 w 337818"/>
              <a:gd name="connsiteY4" fmla="*/ 257601 h 257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818" h="257601">
                <a:moveTo>
                  <a:pt x="337818" y="257601"/>
                </a:moveTo>
                <a:lnTo>
                  <a:pt x="162856" y="0"/>
                </a:lnTo>
                <a:lnTo>
                  <a:pt x="0" y="239778"/>
                </a:lnTo>
                <a:lnTo>
                  <a:pt x="0" y="257601"/>
                </a:lnTo>
                <a:lnTo>
                  <a:pt x="337818" y="257601"/>
                </a:lnTo>
                <a:close/>
              </a:path>
            </a:pathLst>
          </a:cu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47"/>
          <p:cNvSpPr/>
          <p:nvPr/>
        </p:nvSpPr>
        <p:spPr>
          <a:xfrm rot="5400000" flipH="1">
            <a:off x="626690" y="1813169"/>
            <a:ext cx="683305" cy="792747"/>
          </a:xfrm>
          <a:custGeom>
            <a:avLst/>
            <a:gdLst>
              <a:gd name="connsiteX0" fmla="*/ 683305 w 683305"/>
              <a:gd name="connsiteY0" fmla="*/ 341653 h 792747"/>
              <a:gd name="connsiteX1" fmla="*/ 341653 w 683305"/>
              <a:gd name="connsiteY1" fmla="*/ 0 h 792747"/>
              <a:gd name="connsiteX2" fmla="*/ 0 w 683305"/>
              <a:gd name="connsiteY2" fmla="*/ 341653 h 792747"/>
              <a:gd name="connsiteX3" fmla="*/ 170826 w 683305"/>
              <a:gd name="connsiteY3" fmla="*/ 341653 h 792747"/>
              <a:gd name="connsiteX4" fmla="*/ 170826 w 683305"/>
              <a:gd name="connsiteY4" fmla="*/ 774924 h 792747"/>
              <a:gd name="connsiteX5" fmla="*/ 333682 w 683305"/>
              <a:gd name="connsiteY5" fmla="*/ 535146 h 792747"/>
              <a:gd name="connsiteX6" fmla="*/ 508644 w 683305"/>
              <a:gd name="connsiteY6" fmla="*/ 792747 h 792747"/>
              <a:gd name="connsiteX7" fmla="*/ 512479 w 683305"/>
              <a:gd name="connsiteY7" fmla="*/ 792747 h 792747"/>
              <a:gd name="connsiteX8" fmla="*/ 512479 w 683305"/>
              <a:gd name="connsiteY8" fmla="*/ 341653 h 792747"/>
              <a:gd name="connsiteX9" fmla="*/ 683305 w 683305"/>
              <a:gd name="connsiteY9" fmla="*/ 341653 h 792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305" h="792747">
                <a:moveTo>
                  <a:pt x="683305" y="341653"/>
                </a:moveTo>
                <a:lnTo>
                  <a:pt x="341653" y="0"/>
                </a:lnTo>
                <a:lnTo>
                  <a:pt x="0" y="341653"/>
                </a:lnTo>
                <a:lnTo>
                  <a:pt x="170826" y="341653"/>
                </a:lnTo>
                <a:lnTo>
                  <a:pt x="170826" y="774924"/>
                </a:lnTo>
                <a:lnTo>
                  <a:pt x="333682" y="535146"/>
                </a:lnTo>
                <a:lnTo>
                  <a:pt x="508644" y="792747"/>
                </a:lnTo>
                <a:lnTo>
                  <a:pt x="512479" y="792747"/>
                </a:lnTo>
                <a:lnTo>
                  <a:pt x="512479" y="341653"/>
                </a:lnTo>
                <a:lnTo>
                  <a:pt x="683305" y="341653"/>
                </a:lnTo>
                <a:close/>
              </a:path>
            </a:pathLst>
          </a:cu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任意多边形 46"/>
          <p:cNvSpPr/>
          <p:nvPr/>
        </p:nvSpPr>
        <p:spPr>
          <a:xfrm rot="5400000" flipH="1">
            <a:off x="-1170498" y="2204400"/>
            <a:ext cx="349927" cy="17826"/>
          </a:xfrm>
          <a:custGeom>
            <a:avLst/>
            <a:gdLst>
              <a:gd name="connsiteX0" fmla="*/ 349927 w 349927"/>
              <a:gd name="connsiteY0" fmla="*/ 17826 h 17826"/>
              <a:gd name="connsiteX1" fmla="*/ 349925 w 349927"/>
              <a:gd name="connsiteY1" fmla="*/ 17823 h 17826"/>
              <a:gd name="connsiteX2" fmla="*/ 12107 w 349927"/>
              <a:gd name="connsiteY2" fmla="*/ 17823 h 17826"/>
              <a:gd name="connsiteX3" fmla="*/ 12107 w 349927"/>
              <a:gd name="connsiteY3" fmla="*/ 0 h 17826"/>
              <a:gd name="connsiteX4" fmla="*/ 0 w 349927"/>
              <a:gd name="connsiteY4" fmla="*/ 17826 h 17826"/>
              <a:gd name="connsiteX5" fmla="*/ 349927 w 349927"/>
              <a:gd name="connsiteY5" fmla="*/ 17826 h 1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9927" h="17826">
                <a:moveTo>
                  <a:pt x="349927" y="17826"/>
                </a:moveTo>
                <a:lnTo>
                  <a:pt x="349925" y="17823"/>
                </a:lnTo>
                <a:lnTo>
                  <a:pt x="12107" y="17823"/>
                </a:lnTo>
                <a:lnTo>
                  <a:pt x="12107" y="0"/>
                </a:lnTo>
                <a:lnTo>
                  <a:pt x="0" y="17826"/>
                </a:lnTo>
                <a:lnTo>
                  <a:pt x="349927" y="17826"/>
                </a:lnTo>
                <a:close/>
              </a:path>
            </a:pathLst>
          </a:cu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文本框 32"/>
          <p:cNvSpPr txBox="1"/>
          <p:nvPr/>
        </p:nvSpPr>
        <p:spPr>
          <a:xfrm>
            <a:off x="1364715" y="1621890"/>
            <a:ext cx="5702300" cy="525657"/>
          </a:xfrm>
          <a:prstGeom prst="rect">
            <a:avLst/>
          </a:prstGeom>
          <a:noFill/>
        </p:spPr>
        <p:txBody>
          <a:bodyPr wrap="square" rtlCol="0">
            <a:spAutoFit/>
          </a:bodyPr>
          <a:lstStyle/>
          <a:p>
            <a:pPr>
              <a:lnSpc>
                <a:spcPct val="130000"/>
              </a:lnSpc>
            </a:pPr>
            <a:r>
              <a:rPr lang="zh-CN" altLang="en-US" sz="2400" dirty="0"/>
              <a:t>点击此处更换文本点击此处更换文本</a:t>
            </a:r>
          </a:p>
        </p:txBody>
      </p:sp>
      <p:sp>
        <p:nvSpPr>
          <p:cNvPr id="37" name="文本框 36"/>
          <p:cNvSpPr txBox="1"/>
          <p:nvPr/>
        </p:nvSpPr>
        <p:spPr>
          <a:xfrm>
            <a:off x="1364715" y="2713807"/>
            <a:ext cx="5702300" cy="525657"/>
          </a:xfrm>
          <a:prstGeom prst="rect">
            <a:avLst/>
          </a:prstGeom>
          <a:noFill/>
        </p:spPr>
        <p:txBody>
          <a:bodyPr wrap="square" rtlCol="0">
            <a:spAutoFit/>
          </a:bodyPr>
          <a:lstStyle/>
          <a:p>
            <a:pPr>
              <a:lnSpc>
                <a:spcPct val="130000"/>
              </a:lnSpc>
            </a:pPr>
            <a:r>
              <a:rPr lang="zh-CN" altLang="en-US" sz="2400" dirty="0"/>
              <a:t>点击此处更换文本点击此处更换文本</a:t>
            </a:r>
          </a:p>
        </p:txBody>
      </p:sp>
      <p:sp>
        <p:nvSpPr>
          <p:cNvPr id="40" name="文本框 39"/>
          <p:cNvSpPr txBox="1"/>
          <p:nvPr/>
        </p:nvSpPr>
        <p:spPr>
          <a:xfrm>
            <a:off x="1364715" y="4897640"/>
            <a:ext cx="5702300" cy="525657"/>
          </a:xfrm>
          <a:prstGeom prst="rect">
            <a:avLst/>
          </a:prstGeom>
          <a:noFill/>
        </p:spPr>
        <p:txBody>
          <a:bodyPr wrap="square" rtlCol="0">
            <a:spAutoFit/>
          </a:bodyPr>
          <a:lstStyle/>
          <a:p>
            <a:pPr>
              <a:lnSpc>
                <a:spcPct val="130000"/>
              </a:lnSpc>
            </a:pPr>
            <a:r>
              <a:rPr lang="zh-CN" altLang="en-US" sz="2400" dirty="0"/>
              <a:t>点击此处更换文本点击此处更换文本</a:t>
            </a:r>
          </a:p>
        </p:txBody>
      </p:sp>
      <p:sp>
        <p:nvSpPr>
          <p:cNvPr id="43" name="文本框 42"/>
          <p:cNvSpPr txBox="1"/>
          <p:nvPr/>
        </p:nvSpPr>
        <p:spPr>
          <a:xfrm>
            <a:off x="1364715" y="3805724"/>
            <a:ext cx="5702300" cy="525657"/>
          </a:xfrm>
          <a:prstGeom prst="rect">
            <a:avLst/>
          </a:prstGeom>
          <a:noFill/>
        </p:spPr>
        <p:txBody>
          <a:bodyPr wrap="square" rtlCol="0">
            <a:spAutoFit/>
          </a:bodyPr>
          <a:lstStyle/>
          <a:p>
            <a:pPr>
              <a:lnSpc>
                <a:spcPct val="130000"/>
              </a:lnSpc>
            </a:pPr>
            <a:r>
              <a:rPr lang="zh-CN" altLang="en-US" sz="2400" dirty="0"/>
              <a:t>点击此处更换文本点击此处更换文本</a:t>
            </a:r>
          </a:p>
        </p:txBody>
      </p:sp>
      <p:sp>
        <p:nvSpPr>
          <p:cNvPr id="52" name="任意多边形 51"/>
          <p:cNvSpPr/>
          <p:nvPr/>
        </p:nvSpPr>
        <p:spPr>
          <a:xfrm rot="5400000" flipH="1">
            <a:off x="-1102185" y="3113220"/>
            <a:ext cx="337818" cy="257601"/>
          </a:xfrm>
          <a:custGeom>
            <a:avLst/>
            <a:gdLst>
              <a:gd name="connsiteX0" fmla="*/ 337818 w 337818"/>
              <a:gd name="connsiteY0" fmla="*/ 257601 h 257601"/>
              <a:gd name="connsiteX1" fmla="*/ 162856 w 337818"/>
              <a:gd name="connsiteY1" fmla="*/ 0 h 257601"/>
              <a:gd name="connsiteX2" fmla="*/ 0 w 337818"/>
              <a:gd name="connsiteY2" fmla="*/ 239778 h 257601"/>
              <a:gd name="connsiteX3" fmla="*/ 0 w 337818"/>
              <a:gd name="connsiteY3" fmla="*/ 257601 h 257601"/>
              <a:gd name="connsiteX4" fmla="*/ 337818 w 337818"/>
              <a:gd name="connsiteY4" fmla="*/ 257601 h 257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818" h="257601">
                <a:moveTo>
                  <a:pt x="337818" y="257601"/>
                </a:moveTo>
                <a:lnTo>
                  <a:pt x="162856" y="0"/>
                </a:lnTo>
                <a:lnTo>
                  <a:pt x="0" y="239778"/>
                </a:lnTo>
                <a:lnTo>
                  <a:pt x="0" y="257601"/>
                </a:lnTo>
                <a:lnTo>
                  <a:pt x="337818" y="257601"/>
                </a:lnTo>
                <a:close/>
              </a:path>
            </a:pathLst>
          </a:cu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任意多边形 52"/>
          <p:cNvSpPr/>
          <p:nvPr/>
        </p:nvSpPr>
        <p:spPr>
          <a:xfrm rot="5400000" flipH="1">
            <a:off x="626690" y="2843733"/>
            <a:ext cx="683305" cy="792747"/>
          </a:xfrm>
          <a:custGeom>
            <a:avLst/>
            <a:gdLst>
              <a:gd name="connsiteX0" fmla="*/ 683305 w 683305"/>
              <a:gd name="connsiteY0" fmla="*/ 341653 h 792747"/>
              <a:gd name="connsiteX1" fmla="*/ 341653 w 683305"/>
              <a:gd name="connsiteY1" fmla="*/ 0 h 792747"/>
              <a:gd name="connsiteX2" fmla="*/ 0 w 683305"/>
              <a:gd name="connsiteY2" fmla="*/ 341653 h 792747"/>
              <a:gd name="connsiteX3" fmla="*/ 170826 w 683305"/>
              <a:gd name="connsiteY3" fmla="*/ 341653 h 792747"/>
              <a:gd name="connsiteX4" fmla="*/ 170826 w 683305"/>
              <a:gd name="connsiteY4" fmla="*/ 774924 h 792747"/>
              <a:gd name="connsiteX5" fmla="*/ 333682 w 683305"/>
              <a:gd name="connsiteY5" fmla="*/ 535146 h 792747"/>
              <a:gd name="connsiteX6" fmla="*/ 508644 w 683305"/>
              <a:gd name="connsiteY6" fmla="*/ 792747 h 792747"/>
              <a:gd name="connsiteX7" fmla="*/ 512479 w 683305"/>
              <a:gd name="connsiteY7" fmla="*/ 792747 h 792747"/>
              <a:gd name="connsiteX8" fmla="*/ 512479 w 683305"/>
              <a:gd name="connsiteY8" fmla="*/ 341653 h 792747"/>
              <a:gd name="connsiteX9" fmla="*/ 683305 w 683305"/>
              <a:gd name="connsiteY9" fmla="*/ 341653 h 792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305" h="792747">
                <a:moveTo>
                  <a:pt x="683305" y="341653"/>
                </a:moveTo>
                <a:lnTo>
                  <a:pt x="341653" y="0"/>
                </a:lnTo>
                <a:lnTo>
                  <a:pt x="0" y="341653"/>
                </a:lnTo>
                <a:lnTo>
                  <a:pt x="170826" y="341653"/>
                </a:lnTo>
                <a:lnTo>
                  <a:pt x="170826" y="774924"/>
                </a:lnTo>
                <a:lnTo>
                  <a:pt x="333682" y="535146"/>
                </a:lnTo>
                <a:lnTo>
                  <a:pt x="508644" y="792747"/>
                </a:lnTo>
                <a:lnTo>
                  <a:pt x="512479" y="792747"/>
                </a:lnTo>
                <a:lnTo>
                  <a:pt x="512479" y="341653"/>
                </a:lnTo>
                <a:lnTo>
                  <a:pt x="683305" y="341653"/>
                </a:lnTo>
                <a:close/>
              </a:path>
            </a:pathLst>
          </a:cu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任意多边形 53"/>
          <p:cNvSpPr/>
          <p:nvPr/>
        </p:nvSpPr>
        <p:spPr>
          <a:xfrm rot="5400000" flipH="1">
            <a:off x="-1170498" y="3239159"/>
            <a:ext cx="349927" cy="17826"/>
          </a:xfrm>
          <a:custGeom>
            <a:avLst/>
            <a:gdLst>
              <a:gd name="connsiteX0" fmla="*/ 349927 w 349927"/>
              <a:gd name="connsiteY0" fmla="*/ 17826 h 17826"/>
              <a:gd name="connsiteX1" fmla="*/ 349925 w 349927"/>
              <a:gd name="connsiteY1" fmla="*/ 17823 h 17826"/>
              <a:gd name="connsiteX2" fmla="*/ 12107 w 349927"/>
              <a:gd name="connsiteY2" fmla="*/ 17823 h 17826"/>
              <a:gd name="connsiteX3" fmla="*/ 12107 w 349927"/>
              <a:gd name="connsiteY3" fmla="*/ 0 h 17826"/>
              <a:gd name="connsiteX4" fmla="*/ 0 w 349927"/>
              <a:gd name="connsiteY4" fmla="*/ 17826 h 17826"/>
              <a:gd name="connsiteX5" fmla="*/ 349927 w 349927"/>
              <a:gd name="connsiteY5" fmla="*/ 17826 h 1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9927" h="17826">
                <a:moveTo>
                  <a:pt x="349927" y="17826"/>
                </a:moveTo>
                <a:lnTo>
                  <a:pt x="349925" y="17823"/>
                </a:lnTo>
                <a:lnTo>
                  <a:pt x="12107" y="17823"/>
                </a:lnTo>
                <a:lnTo>
                  <a:pt x="12107" y="0"/>
                </a:lnTo>
                <a:lnTo>
                  <a:pt x="0" y="17826"/>
                </a:lnTo>
                <a:lnTo>
                  <a:pt x="349927" y="17826"/>
                </a:lnTo>
                <a:close/>
              </a:path>
            </a:pathLst>
          </a:cu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任意多边形 55"/>
          <p:cNvSpPr/>
          <p:nvPr/>
        </p:nvSpPr>
        <p:spPr>
          <a:xfrm rot="5400000" flipH="1">
            <a:off x="-1102185" y="4213604"/>
            <a:ext cx="337818" cy="257601"/>
          </a:xfrm>
          <a:custGeom>
            <a:avLst/>
            <a:gdLst>
              <a:gd name="connsiteX0" fmla="*/ 337818 w 337818"/>
              <a:gd name="connsiteY0" fmla="*/ 257601 h 257601"/>
              <a:gd name="connsiteX1" fmla="*/ 162856 w 337818"/>
              <a:gd name="connsiteY1" fmla="*/ 0 h 257601"/>
              <a:gd name="connsiteX2" fmla="*/ 0 w 337818"/>
              <a:gd name="connsiteY2" fmla="*/ 239778 h 257601"/>
              <a:gd name="connsiteX3" fmla="*/ 0 w 337818"/>
              <a:gd name="connsiteY3" fmla="*/ 257601 h 257601"/>
              <a:gd name="connsiteX4" fmla="*/ 337818 w 337818"/>
              <a:gd name="connsiteY4" fmla="*/ 257601 h 257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818" h="257601">
                <a:moveTo>
                  <a:pt x="337818" y="257601"/>
                </a:moveTo>
                <a:lnTo>
                  <a:pt x="162856" y="0"/>
                </a:lnTo>
                <a:lnTo>
                  <a:pt x="0" y="239778"/>
                </a:lnTo>
                <a:lnTo>
                  <a:pt x="0" y="257601"/>
                </a:lnTo>
                <a:lnTo>
                  <a:pt x="337818" y="257601"/>
                </a:lnTo>
                <a:close/>
              </a:path>
            </a:pathLst>
          </a:cu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任意多边形 56"/>
          <p:cNvSpPr/>
          <p:nvPr/>
        </p:nvSpPr>
        <p:spPr>
          <a:xfrm rot="5400000" flipH="1">
            <a:off x="626690" y="3935650"/>
            <a:ext cx="683305" cy="792747"/>
          </a:xfrm>
          <a:custGeom>
            <a:avLst/>
            <a:gdLst>
              <a:gd name="connsiteX0" fmla="*/ 683305 w 683305"/>
              <a:gd name="connsiteY0" fmla="*/ 341653 h 792747"/>
              <a:gd name="connsiteX1" fmla="*/ 341653 w 683305"/>
              <a:gd name="connsiteY1" fmla="*/ 0 h 792747"/>
              <a:gd name="connsiteX2" fmla="*/ 0 w 683305"/>
              <a:gd name="connsiteY2" fmla="*/ 341653 h 792747"/>
              <a:gd name="connsiteX3" fmla="*/ 170826 w 683305"/>
              <a:gd name="connsiteY3" fmla="*/ 341653 h 792747"/>
              <a:gd name="connsiteX4" fmla="*/ 170826 w 683305"/>
              <a:gd name="connsiteY4" fmla="*/ 774924 h 792747"/>
              <a:gd name="connsiteX5" fmla="*/ 333682 w 683305"/>
              <a:gd name="connsiteY5" fmla="*/ 535146 h 792747"/>
              <a:gd name="connsiteX6" fmla="*/ 508644 w 683305"/>
              <a:gd name="connsiteY6" fmla="*/ 792747 h 792747"/>
              <a:gd name="connsiteX7" fmla="*/ 512479 w 683305"/>
              <a:gd name="connsiteY7" fmla="*/ 792747 h 792747"/>
              <a:gd name="connsiteX8" fmla="*/ 512479 w 683305"/>
              <a:gd name="connsiteY8" fmla="*/ 341653 h 792747"/>
              <a:gd name="connsiteX9" fmla="*/ 683305 w 683305"/>
              <a:gd name="connsiteY9" fmla="*/ 341653 h 792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305" h="792747">
                <a:moveTo>
                  <a:pt x="683305" y="341653"/>
                </a:moveTo>
                <a:lnTo>
                  <a:pt x="341653" y="0"/>
                </a:lnTo>
                <a:lnTo>
                  <a:pt x="0" y="341653"/>
                </a:lnTo>
                <a:lnTo>
                  <a:pt x="170826" y="341653"/>
                </a:lnTo>
                <a:lnTo>
                  <a:pt x="170826" y="774924"/>
                </a:lnTo>
                <a:lnTo>
                  <a:pt x="333682" y="535146"/>
                </a:lnTo>
                <a:lnTo>
                  <a:pt x="508644" y="792747"/>
                </a:lnTo>
                <a:lnTo>
                  <a:pt x="512479" y="792747"/>
                </a:lnTo>
                <a:lnTo>
                  <a:pt x="512479" y="341653"/>
                </a:lnTo>
                <a:lnTo>
                  <a:pt x="683305" y="341653"/>
                </a:lnTo>
                <a:close/>
              </a:path>
            </a:pathLst>
          </a:cu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8" name="任意多边形 57"/>
          <p:cNvSpPr/>
          <p:nvPr/>
        </p:nvSpPr>
        <p:spPr>
          <a:xfrm rot="5400000" flipH="1">
            <a:off x="-1170498" y="4339543"/>
            <a:ext cx="349927" cy="17826"/>
          </a:xfrm>
          <a:custGeom>
            <a:avLst/>
            <a:gdLst>
              <a:gd name="connsiteX0" fmla="*/ 349927 w 349927"/>
              <a:gd name="connsiteY0" fmla="*/ 17826 h 17826"/>
              <a:gd name="connsiteX1" fmla="*/ 349925 w 349927"/>
              <a:gd name="connsiteY1" fmla="*/ 17823 h 17826"/>
              <a:gd name="connsiteX2" fmla="*/ 12107 w 349927"/>
              <a:gd name="connsiteY2" fmla="*/ 17823 h 17826"/>
              <a:gd name="connsiteX3" fmla="*/ 12107 w 349927"/>
              <a:gd name="connsiteY3" fmla="*/ 0 h 17826"/>
              <a:gd name="connsiteX4" fmla="*/ 0 w 349927"/>
              <a:gd name="connsiteY4" fmla="*/ 17826 h 17826"/>
              <a:gd name="connsiteX5" fmla="*/ 349927 w 349927"/>
              <a:gd name="connsiteY5" fmla="*/ 17826 h 1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9927" h="17826">
                <a:moveTo>
                  <a:pt x="349927" y="17826"/>
                </a:moveTo>
                <a:lnTo>
                  <a:pt x="349925" y="17823"/>
                </a:lnTo>
                <a:lnTo>
                  <a:pt x="12107" y="17823"/>
                </a:lnTo>
                <a:lnTo>
                  <a:pt x="12107" y="0"/>
                </a:lnTo>
                <a:lnTo>
                  <a:pt x="0" y="17826"/>
                </a:lnTo>
                <a:lnTo>
                  <a:pt x="349927" y="17826"/>
                </a:lnTo>
                <a:close/>
              </a:path>
            </a:pathLst>
          </a:cu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任意多边形 59"/>
          <p:cNvSpPr/>
          <p:nvPr/>
        </p:nvSpPr>
        <p:spPr>
          <a:xfrm rot="5400000" flipH="1">
            <a:off x="-1102185" y="5305522"/>
            <a:ext cx="337818" cy="257601"/>
          </a:xfrm>
          <a:custGeom>
            <a:avLst/>
            <a:gdLst>
              <a:gd name="connsiteX0" fmla="*/ 337818 w 337818"/>
              <a:gd name="connsiteY0" fmla="*/ 257601 h 257601"/>
              <a:gd name="connsiteX1" fmla="*/ 162856 w 337818"/>
              <a:gd name="connsiteY1" fmla="*/ 0 h 257601"/>
              <a:gd name="connsiteX2" fmla="*/ 0 w 337818"/>
              <a:gd name="connsiteY2" fmla="*/ 239778 h 257601"/>
              <a:gd name="connsiteX3" fmla="*/ 0 w 337818"/>
              <a:gd name="connsiteY3" fmla="*/ 257601 h 257601"/>
              <a:gd name="connsiteX4" fmla="*/ 337818 w 337818"/>
              <a:gd name="connsiteY4" fmla="*/ 257601 h 257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818" h="257601">
                <a:moveTo>
                  <a:pt x="337818" y="257601"/>
                </a:moveTo>
                <a:lnTo>
                  <a:pt x="162856" y="0"/>
                </a:lnTo>
                <a:lnTo>
                  <a:pt x="0" y="239778"/>
                </a:lnTo>
                <a:lnTo>
                  <a:pt x="0" y="257601"/>
                </a:lnTo>
                <a:lnTo>
                  <a:pt x="337818" y="257601"/>
                </a:lnTo>
                <a:close/>
              </a:path>
            </a:pathLst>
          </a:cu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任意多边形 60"/>
          <p:cNvSpPr/>
          <p:nvPr/>
        </p:nvSpPr>
        <p:spPr>
          <a:xfrm rot="5400000" flipH="1">
            <a:off x="626690" y="5027568"/>
            <a:ext cx="683305" cy="792747"/>
          </a:xfrm>
          <a:custGeom>
            <a:avLst/>
            <a:gdLst>
              <a:gd name="connsiteX0" fmla="*/ 683305 w 683305"/>
              <a:gd name="connsiteY0" fmla="*/ 341653 h 792747"/>
              <a:gd name="connsiteX1" fmla="*/ 341653 w 683305"/>
              <a:gd name="connsiteY1" fmla="*/ 0 h 792747"/>
              <a:gd name="connsiteX2" fmla="*/ 0 w 683305"/>
              <a:gd name="connsiteY2" fmla="*/ 341653 h 792747"/>
              <a:gd name="connsiteX3" fmla="*/ 170826 w 683305"/>
              <a:gd name="connsiteY3" fmla="*/ 341653 h 792747"/>
              <a:gd name="connsiteX4" fmla="*/ 170826 w 683305"/>
              <a:gd name="connsiteY4" fmla="*/ 774924 h 792747"/>
              <a:gd name="connsiteX5" fmla="*/ 333682 w 683305"/>
              <a:gd name="connsiteY5" fmla="*/ 535146 h 792747"/>
              <a:gd name="connsiteX6" fmla="*/ 508644 w 683305"/>
              <a:gd name="connsiteY6" fmla="*/ 792747 h 792747"/>
              <a:gd name="connsiteX7" fmla="*/ 512479 w 683305"/>
              <a:gd name="connsiteY7" fmla="*/ 792747 h 792747"/>
              <a:gd name="connsiteX8" fmla="*/ 512479 w 683305"/>
              <a:gd name="connsiteY8" fmla="*/ 341653 h 792747"/>
              <a:gd name="connsiteX9" fmla="*/ 683305 w 683305"/>
              <a:gd name="connsiteY9" fmla="*/ 341653 h 792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305" h="792747">
                <a:moveTo>
                  <a:pt x="683305" y="341653"/>
                </a:moveTo>
                <a:lnTo>
                  <a:pt x="341653" y="0"/>
                </a:lnTo>
                <a:lnTo>
                  <a:pt x="0" y="341653"/>
                </a:lnTo>
                <a:lnTo>
                  <a:pt x="170826" y="341653"/>
                </a:lnTo>
                <a:lnTo>
                  <a:pt x="170826" y="774924"/>
                </a:lnTo>
                <a:lnTo>
                  <a:pt x="333682" y="535146"/>
                </a:lnTo>
                <a:lnTo>
                  <a:pt x="508644" y="792747"/>
                </a:lnTo>
                <a:lnTo>
                  <a:pt x="512479" y="792747"/>
                </a:lnTo>
                <a:lnTo>
                  <a:pt x="512479" y="341653"/>
                </a:lnTo>
                <a:lnTo>
                  <a:pt x="683305" y="341653"/>
                </a:lnTo>
                <a:close/>
              </a:path>
            </a:pathLst>
          </a:cu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任意多边形 61"/>
          <p:cNvSpPr/>
          <p:nvPr/>
        </p:nvSpPr>
        <p:spPr>
          <a:xfrm rot="5400000" flipH="1">
            <a:off x="-1170498" y="5431461"/>
            <a:ext cx="349927" cy="17826"/>
          </a:xfrm>
          <a:custGeom>
            <a:avLst/>
            <a:gdLst>
              <a:gd name="connsiteX0" fmla="*/ 349927 w 349927"/>
              <a:gd name="connsiteY0" fmla="*/ 17826 h 17826"/>
              <a:gd name="connsiteX1" fmla="*/ 349925 w 349927"/>
              <a:gd name="connsiteY1" fmla="*/ 17823 h 17826"/>
              <a:gd name="connsiteX2" fmla="*/ 12107 w 349927"/>
              <a:gd name="connsiteY2" fmla="*/ 17823 h 17826"/>
              <a:gd name="connsiteX3" fmla="*/ 12107 w 349927"/>
              <a:gd name="connsiteY3" fmla="*/ 0 h 17826"/>
              <a:gd name="connsiteX4" fmla="*/ 0 w 349927"/>
              <a:gd name="connsiteY4" fmla="*/ 17826 h 17826"/>
              <a:gd name="connsiteX5" fmla="*/ 349927 w 349927"/>
              <a:gd name="connsiteY5" fmla="*/ 17826 h 1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9927" h="17826">
                <a:moveTo>
                  <a:pt x="349927" y="17826"/>
                </a:moveTo>
                <a:lnTo>
                  <a:pt x="349925" y="17823"/>
                </a:lnTo>
                <a:lnTo>
                  <a:pt x="12107" y="17823"/>
                </a:lnTo>
                <a:lnTo>
                  <a:pt x="12107" y="0"/>
                </a:lnTo>
                <a:lnTo>
                  <a:pt x="0" y="17826"/>
                </a:lnTo>
                <a:lnTo>
                  <a:pt x="349927" y="17826"/>
                </a:lnTo>
                <a:close/>
              </a:path>
            </a:pathLst>
          </a:cu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45" name="文本框 44"/>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46" name="任意多边形 45"/>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036669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par>
                                <p:cTn id="8" presetID="22" presetClass="entr" presetSubtype="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500"/>
                                        <p:tgtEl>
                                          <p:spTgt spid="14"/>
                                        </p:tgtEl>
                                      </p:cBhvr>
                                    </p:animEffect>
                                  </p:childTnLst>
                                </p:cTn>
                              </p:par>
                              <p:par>
                                <p:cTn id="11" presetID="22" presetClass="entr" presetSubtype="2"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2"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right)">
                                      <p:cBhvr>
                                        <p:cTn id="16" dur="500"/>
                                        <p:tgtEl>
                                          <p:spTgt spid="24"/>
                                        </p:tgtEl>
                                      </p:cBhvr>
                                    </p:animEffect>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0-#ppt_w/2"/>
                                          </p:val>
                                        </p:tav>
                                        <p:tav tm="100000">
                                          <p:val>
                                            <p:strVal val="#ppt_x"/>
                                          </p:val>
                                        </p:tav>
                                      </p:tavLst>
                                    </p:anim>
                                    <p:anim calcmode="lin" valueType="num">
                                      <p:cBhvr additive="base">
                                        <p:cTn id="21" dur="500" fill="hold"/>
                                        <p:tgtEl>
                                          <p:spTgt spid="48"/>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53"/>
                                        </p:tgtEl>
                                        <p:attrNameLst>
                                          <p:attrName>style.visibility</p:attrName>
                                        </p:attrNameLst>
                                      </p:cBhvr>
                                      <p:to>
                                        <p:strVal val="visible"/>
                                      </p:to>
                                    </p:set>
                                    <p:anim calcmode="lin" valueType="num">
                                      <p:cBhvr additive="base">
                                        <p:cTn id="24" dur="500" fill="hold"/>
                                        <p:tgtEl>
                                          <p:spTgt spid="53"/>
                                        </p:tgtEl>
                                        <p:attrNameLst>
                                          <p:attrName>ppt_x</p:attrName>
                                        </p:attrNameLst>
                                      </p:cBhvr>
                                      <p:tavLst>
                                        <p:tav tm="0">
                                          <p:val>
                                            <p:strVal val="0-#ppt_w/2"/>
                                          </p:val>
                                        </p:tav>
                                        <p:tav tm="100000">
                                          <p:val>
                                            <p:strVal val="#ppt_x"/>
                                          </p:val>
                                        </p:tav>
                                      </p:tavLst>
                                    </p:anim>
                                    <p:anim calcmode="lin" valueType="num">
                                      <p:cBhvr additive="base">
                                        <p:cTn id="25" dur="500" fill="hold"/>
                                        <p:tgtEl>
                                          <p:spTgt spid="5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0-#ppt_w/2"/>
                                          </p:val>
                                        </p:tav>
                                        <p:tav tm="100000">
                                          <p:val>
                                            <p:strVal val="#ppt_x"/>
                                          </p:val>
                                        </p:tav>
                                      </p:tavLst>
                                    </p:anim>
                                    <p:anim calcmode="lin" valueType="num">
                                      <p:cBhvr additive="base">
                                        <p:cTn id="29" dur="500" fill="hold"/>
                                        <p:tgtEl>
                                          <p:spTgt spid="57"/>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61"/>
                                        </p:tgtEl>
                                        <p:attrNameLst>
                                          <p:attrName>style.visibility</p:attrName>
                                        </p:attrNameLst>
                                      </p:cBhvr>
                                      <p:to>
                                        <p:strVal val="visible"/>
                                      </p:to>
                                    </p:set>
                                    <p:anim calcmode="lin" valueType="num">
                                      <p:cBhvr additive="base">
                                        <p:cTn id="32" dur="500" fill="hold"/>
                                        <p:tgtEl>
                                          <p:spTgt spid="61"/>
                                        </p:tgtEl>
                                        <p:attrNameLst>
                                          <p:attrName>ppt_x</p:attrName>
                                        </p:attrNameLst>
                                      </p:cBhvr>
                                      <p:tavLst>
                                        <p:tav tm="0">
                                          <p:val>
                                            <p:strVal val="0-#ppt_w/2"/>
                                          </p:val>
                                        </p:tav>
                                        <p:tav tm="100000">
                                          <p:val>
                                            <p:strVal val="#ppt_x"/>
                                          </p:val>
                                        </p:tav>
                                      </p:tavLst>
                                    </p:anim>
                                    <p:anim calcmode="lin" valueType="num">
                                      <p:cBhvr additive="base">
                                        <p:cTn id="33" dur="500" fill="hold"/>
                                        <p:tgtEl>
                                          <p:spTgt spid="61"/>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16" presetClass="entr" presetSubtype="21"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barn(inVertical)">
                                      <p:cBhvr>
                                        <p:cTn id="37" dur="500"/>
                                        <p:tgtEl>
                                          <p:spTgt spid="33"/>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barn(inVertical)">
                                      <p:cBhvr>
                                        <p:cTn id="40" dur="500"/>
                                        <p:tgtEl>
                                          <p:spTgt spid="37"/>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barn(inVertical)">
                                      <p:cBhvr>
                                        <p:cTn id="43" dur="500"/>
                                        <p:tgtEl>
                                          <p:spTgt spid="43"/>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barn(inVertical)">
                                      <p:cBhvr>
                                        <p:cTn id="46" dur="500"/>
                                        <p:tgtEl>
                                          <p:spTgt spid="40"/>
                                        </p:tgtEl>
                                      </p:cBhvr>
                                    </p:animEffect>
                                  </p:childTnLst>
                                </p:cTn>
                              </p:par>
                            </p:childTnLst>
                          </p:cTn>
                        </p:par>
                        <p:par>
                          <p:cTn id="47" fill="hold">
                            <p:stCondLst>
                              <p:cond delay="1500"/>
                            </p:stCondLst>
                            <p:childTnLst>
                              <p:par>
                                <p:cTn id="48" presetID="63" presetClass="path" presetSubtype="0" accel="50000" decel="50000" fill="hold" grpId="0" nodeType="afterEffect">
                                  <p:stCondLst>
                                    <p:cond delay="0"/>
                                  </p:stCondLst>
                                  <p:childTnLst>
                                    <p:animMotion origin="layout" path="M 2.29167E-6 7.40741E-7 L 0.13424 7.40741E-7 " pathEditMode="relative" rAng="0" ptsTypes="AA">
                                      <p:cBhvr>
                                        <p:cTn id="49" dur="2000" fill="hold"/>
                                        <p:tgtEl>
                                          <p:spTgt spid="49"/>
                                        </p:tgtEl>
                                        <p:attrNameLst>
                                          <p:attrName>ppt_x</p:attrName>
                                          <p:attrName>ppt_y</p:attrName>
                                        </p:attrNameLst>
                                      </p:cBhvr>
                                      <p:rCtr x="6719" y="0"/>
                                    </p:animMotion>
                                  </p:childTnLst>
                                </p:cTn>
                              </p:par>
                              <p:par>
                                <p:cTn id="50" presetID="63" presetClass="path" presetSubtype="0" accel="50000" decel="50000" fill="hold" grpId="0" nodeType="withEffect">
                                  <p:stCondLst>
                                    <p:cond delay="0"/>
                                  </p:stCondLst>
                                  <p:childTnLst>
                                    <p:animMotion origin="layout" path="M -0.14063 -0.00186 L 0.10937 -0.00186 " pathEditMode="relative" rAng="0" ptsTypes="AA">
                                      <p:cBhvr>
                                        <p:cTn id="51" dur="2000" fill="hold"/>
                                        <p:tgtEl>
                                          <p:spTgt spid="47"/>
                                        </p:tgtEl>
                                        <p:attrNameLst>
                                          <p:attrName>ppt_x</p:attrName>
                                          <p:attrName>ppt_y</p:attrName>
                                        </p:attrNameLst>
                                      </p:cBhvr>
                                      <p:rCtr x="12500" y="0"/>
                                    </p:animMotion>
                                  </p:childTnLst>
                                </p:cTn>
                              </p:par>
                              <p:par>
                                <p:cTn id="52" presetID="63" presetClass="path" presetSubtype="0" accel="50000" decel="50000" fill="hold" grpId="0" nodeType="withEffect">
                                  <p:stCondLst>
                                    <p:cond delay="0"/>
                                  </p:stCondLst>
                                  <p:childTnLst>
                                    <p:animMotion origin="layout" path="M 2.29167E-6 4.81481E-6 L 0.13372 4.81481E-6 " pathEditMode="relative" rAng="0" ptsTypes="AA">
                                      <p:cBhvr>
                                        <p:cTn id="53" dur="2000" fill="hold"/>
                                        <p:tgtEl>
                                          <p:spTgt spid="52"/>
                                        </p:tgtEl>
                                        <p:attrNameLst>
                                          <p:attrName>ppt_x</p:attrName>
                                          <p:attrName>ppt_y</p:attrName>
                                        </p:attrNameLst>
                                      </p:cBhvr>
                                      <p:rCtr x="6693" y="0"/>
                                    </p:animMotion>
                                  </p:childTnLst>
                                </p:cTn>
                              </p:par>
                              <p:par>
                                <p:cTn id="54" presetID="63" presetClass="path" presetSubtype="0" accel="50000" decel="50000" fill="hold" grpId="0" nodeType="withEffect">
                                  <p:stCondLst>
                                    <p:cond delay="0"/>
                                  </p:stCondLst>
                                  <p:childTnLst>
                                    <p:animMotion origin="layout" path="M 6.25E-7 -1.11111E-6 L 0.25 -1.11111E-6 " pathEditMode="relative" rAng="0" ptsTypes="AA">
                                      <p:cBhvr>
                                        <p:cTn id="55" dur="2000" fill="hold"/>
                                        <p:tgtEl>
                                          <p:spTgt spid="54"/>
                                        </p:tgtEl>
                                        <p:attrNameLst>
                                          <p:attrName>ppt_x</p:attrName>
                                          <p:attrName>ppt_y</p:attrName>
                                        </p:attrNameLst>
                                      </p:cBhvr>
                                      <p:rCtr x="12500" y="0"/>
                                    </p:animMotion>
                                  </p:childTnLst>
                                </p:cTn>
                              </p:par>
                              <p:par>
                                <p:cTn id="56" presetID="63" presetClass="path" presetSubtype="0" accel="50000" decel="50000" fill="hold" grpId="0" nodeType="withEffect">
                                  <p:stCondLst>
                                    <p:cond delay="0"/>
                                  </p:stCondLst>
                                  <p:childTnLst>
                                    <p:animMotion origin="layout" path="M 2.29167E-6 -1.85185E-6 L 0.13372 -1.85185E-6 " pathEditMode="relative" rAng="0" ptsTypes="AA">
                                      <p:cBhvr>
                                        <p:cTn id="57" dur="2000" fill="hold"/>
                                        <p:tgtEl>
                                          <p:spTgt spid="56"/>
                                        </p:tgtEl>
                                        <p:attrNameLst>
                                          <p:attrName>ppt_x</p:attrName>
                                          <p:attrName>ppt_y</p:attrName>
                                        </p:attrNameLst>
                                      </p:cBhvr>
                                      <p:rCtr x="6693" y="0"/>
                                    </p:animMotion>
                                  </p:childTnLst>
                                </p:cTn>
                              </p:par>
                              <p:par>
                                <p:cTn id="58" presetID="63" presetClass="path" presetSubtype="0" accel="50000" decel="50000" fill="hold" grpId="0" nodeType="withEffect">
                                  <p:stCondLst>
                                    <p:cond delay="0"/>
                                  </p:stCondLst>
                                  <p:childTnLst>
                                    <p:animMotion origin="layout" path="M 6.25E-7 0.00116 L 0.12982 0.00116 " pathEditMode="relative" rAng="0" ptsTypes="AA">
                                      <p:cBhvr>
                                        <p:cTn id="59" dur="2000" fill="hold"/>
                                        <p:tgtEl>
                                          <p:spTgt spid="58"/>
                                        </p:tgtEl>
                                        <p:attrNameLst>
                                          <p:attrName>ppt_x</p:attrName>
                                          <p:attrName>ppt_y</p:attrName>
                                        </p:attrNameLst>
                                      </p:cBhvr>
                                      <p:rCtr x="6497" y="0"/>
                                    </p:animMotion>
                                  </p:childTnLst>
                                </p:cTn>
                              </p:par>
                              <p:par>
                                <p:cTn id="60" presetID="63" presetClass="path" presetSubtype="0" accel="50000" decel="50000" fill="hold" grpId="0" nodeType="withEffect">
                                  <p:stCondLst>
                                    <p:cond delay="0"/>
                                  </p:stCondLst>
                                  <p:childTnLst>
                                    <p:animMotion origin="layout" path="M 2.29167E-6 -1.11111E-6 L 0.13372 -1.11111E-6 " pathEditMode="relative" rAng="0" ptsTypes="AA">
                                      <p:cBhvr>
                                        <p:cTn id="61" dur="2000" fill="hold"/>
                                        <p:tgtEl>
                                          <p:spTgt spid="60"/>
                                        </p:tgtEl>
                                        <p:attrNameLst>
                                          <p:attrName>ppt_x</p:attrName>
                                          <p:attrName>ppt_y</p:attrName>
                                        </p:attrNameLst>
                                      </p:cBhvr>
                                      <p:rCtr x="6693" y="0"/>
                                    </p:animMotion>
                                  </p:childTnLst>
                                </p:cTn>
                              </p:par>
                              <p:par>
                                <p:cTn id="62" presetID="63" presetClass="path" presetSubtype="0" accel="50000" decel="50000" fill="hold" grpId="0" nodeType="withEffect">
                                  <p:stCondLst>
                                    <p:cond delay="0"/>
                                  </p:stCondLst>
                                  <p:childTnLst>
                                    <p:animMotion origin="layout" path="M 6.25E-7 2.96296E-6 L 0.25 2.96296E-6 " pathEditMode="relative" rAng="0" ptsTypes="AA">
                                      <p:cBhvr>
                                        <p:cTn id="63" dur="2000" fill="hold"/>
                                        <p:tgtEl>
                                          <p:spTgt spid="62"/>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8" grpId="0" animBg="1"/>
      <p:bldP spid="47" grpId="0" animBg="1"/>
      <p:bldP spid="33" grpId="0"/>
      <p:bldP spid="37" grpId="0"/>
      <p:bldP spid="40" grpId="0"/>
      <p:bldP spid="43" grpId="0"/>
      <p:bldP spid="52" grpId="0" animBg="1"/>
      <p:bldP spid="53" grpId="0" animBg="1"/>
      <p:bldP spid="54" grpId="0" animBg="1"/>
      <p:bldP spid="56" grpId="0" animBg="1"/>
      <p:bldP spid="57" grpId="0" animBg="1"/>
      <p:bldP spid="58" grpId="0" animBg="1"/>
      <p:bldP spid="60" grpId="0" animBg="1"/>
      <p:bldP spid="61" grpId="0" animBg="1"/>
      <p:bldP spid="6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72" b="15466"/>
          <a:stretch/>
        </p:blipFill>
        <p:spPr>
          <a:xfrm>
            <a:off x="0" y="0"/>
            <a:ext cx="12192000" cy="6858000"/>
          </a:xfrm>
          <a:prstGeom prst="rect">
            <a:avLst/>
          </a:prstGeom>
        </p:spPr>
      </p:pic>
      <p:sp>
        <p:nvSpPr>
          <p:cNvPr id="6" name="矩形 5"/>
          <p:cNvSpPr/>
          <p:nvPr/>
        </p:nvSpPr>
        <p:spPr>
          <a:xfrm>
            <a:off x="0" y="0"/>
            <a:ext cx="12192000" cy="6858000"/>
          </a:xfrm>
          <a:prstGeom prst="rect">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圆角 11">
            <a:extLst>
              <a:ext uri="{FF2B5EF4-FFF2-40B4-BE49-F238E27FC236}">
                <a16:creationId xmlns:a16="http://schemas.microsoft.com/office/drawing/2014/main" id="{228D0813-2E26-4FB8-BD8C-A6E36FA8E1B6}"/>
              </a:ext>
            </a:extLst>
          </p:cNvPr>
          <p:cNvSpPr/>
          <p:nvPr/>
        </p:nvSpPr>
        <p:spPr>
          <a:xfrm>
            <a:off x="2305645" y="2629801"/>
            <a:ext cx="7580719" cy="1877805"/>
          </a:xfrm>
          <a:prstGeom prst="roundRect">
            <a:avLst>
              <a:gd name="adj" fmla="val 50000"/>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id="{E21F292C-B070-4BEE-B88D-1D964C1176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48971" y="627599"/>
            <a:ext cx="4294067" cy="1766955"/>
          </a:xfrm>
          <a:prstGeom prst="rect">
            <a:avLst/>
          </a:prstGeom>
        </p:spPr>
      </p:pic>
      <p:sp>
        <p:nvSpPr>
          <p:cNvPr id="14" name="文本框 13">
            <a:extLst>
              <a:ext uri="{FF2B5EF4-FFF2-40B4-BE49-F238E27FC236}">
                <a16:creationId xmlns:a16="http://schemas.microsoft.com/office/drawing/2014/main" id="{C6B70E59-7EC9-465B-88C1-7B70315FBBFE}"/>
              </a:ext>
            </a:extLst>
          </p:cNvPr>
          <p:cNvSpPr txBox="1"/>
          <p:nvPr/>
        </p:nvSpPr>
        <p:spPr>
          <a:xfrm>
            <a:off x="3464515" y="3014701"/>
            <a:ext cx="5262979" cy="1107996"/>
          </a:xfrm>
          <a:prstGeom prst="rect">
            <a:avLst/>
          </a:prstGeom>
          <a:noFill/>
        </p:spPr>
        <p:txBody>
          <a:bodyPr wrap="none" rtlCol="0">
            <a:spAutoFit/>
          </a:bodyPr>
          <a:lstStyle/>
          <a:p>
            <a:pPr algn="ctr"/>
            <a:r>
              <a:rPr lang="zh-CN" altLang="en-US" sz="6600" dirty="0">
                <a:solidFill>
                  <a:srgbClr val="0364C0"/>
                </a:solidFill>
              </a:rPr>
              <a:t>教学案例展示</a:t>
            </a:r>
          </a:p>
        </p:txBody>
      </p:sp>
      <p:sp>
        <p:nvSpPr>
          <p:cNvPr id="21" name="矩形: 圆角 20">
            <a:extLst>
              <a:ext uri="{FF2B5EF4-FFF2-40B4-BE49-F238E27FC236}">
                <a16:creationId xmlns:a16="http://schemas.microsoft.com/office/drawing/2014/main" id="{57D921E5-09EF-479B-80A2-AAAAC7A7991B}"/>
              </a:ext>
            </a:extLst>
          </p:cNvPr>
          <p:cNvSpPr/>
          <p:nvPr/>
        </p:nvSpPr>
        <p:spPr>
          <a:xfrm>
            <a:off x="2388783" y="2686054"/>
            <a:ext cx="7414436" cy="1775557"/>
          </a:xfrm>
          <a:prstGeom prst="roundRect">
            <a:avLst>
              <a:gd name="adj" fmla="val 50000"/>
            </a:avLst>
          </a:prstGeom>
          <a:noFill/>
          <a:ln w="19050">
            <a:solidFill>
              <a:srgbClr val="0364C0"/>
            </a:solidFill>
            <a:prstDash val="dash"/>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229166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16" name="文本框 15"/>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18" name="任意多边形 17"/>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A937F064-F706-4D5B-86DD-E168EE83152B}"/>
              </a:ext>
            </a:extLst>
          </p:cNvPr>
          <p:cNvGrpSpPr/>
          <p:nvPr/>
        </p:nvGrpSpPr>
        <p:grpSpPr>
          <a:xfrm>
            <a:off x="4606527" y="1390650"/>
            <a:ext cx="1025525" cy="4533900"/>
            <a:chOff x="4755619" y="1390650"/>
            <a:chExt cx="1025525" cy="4533900"/>
          </a:xfrm>
        </p:grpSpPr>
        <p:sp>
          <p:nvSpPr>
            <p:cNvPr id="14" name="矩形 13"/>
            <p:cNvSpPr/>
            <p:nvPr/>
          </p:nvSpPr>
          <p:spPr>
            <a:xfrm>
              <a:off x="4755619" y="1390650"/>
              <a:ext cx="1012825" cy="4533900"/>
            </a:xfrm>
            <a:prstGeom prst="rect">
              <a:avLst/>
            </a:prstGeom>
            <a:solidFill>
              <a:srgbClr val="0364C0">
                <a:alpha val="4000"/>
              </a:srgbClr>
            </a:solidFill>
            <a:ln w="38100">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4876281" y="1777474"/>
              <a:ext cx="904863" cy="3785652"/>
            </a:xfrm>
            <a:prstGeom prst="rect">
              <a:avLst/>
            </a:prstGeom>
            <a:noFill/>
          </p:spPr>
          <p:txBody>
            <a:bodyPr vert="eaVert" wrap="none" rtlCol="0">
              <a:spAutoFit/>
            </a:bodyPr>
            <a:lstStyle/>
            <a:p>
              <a:pPr>
                <a:lnSpc>
                  <a:spcPct val="130000"/>
                </a:lnSpc>
              </a:pPr>
              <a:r>
                <a:rPr lang="zh-CN" altLang="en-US" sz="3600" dirty="0">
                  <a:solidFill>
                    <a:schemeClr val="tx1">
                      <a:lumMod val="75000"/>
                      <a:lumOff val="25000"/>
                    </a:schemeClr>
                  </a:solidFill>
                </a:rPr>
                <a:t>点击此处更换文本</a:t>
              </a:r>
            </a:p>
          </p:txBody>
        </p:sp>
      </p:grpSp>
      <p:grpSp>
        <p:nvGrpSpPr>
          <p:cNvPr id="6" name="组合 5">
            <a:extLst>
              <a:ext uri="{FF2B5EF4-FFF2-40B4-BE49-F238E27FC236}">
                <a16:creationId xmlns:a16="http://schemas.microsoft.com/office/drawing/2014/main" id="{1C8BB92D-E9DA-48DD-9E60-673A570CC0C3}"/>
              </a:ext>
            </a:extLst>
          </p:cNvPr>
          <p:cNvGrpSpPr/>
          <p:nvPr/>
        </p:nvGrpSpPr>
        <p:grpSpPr>
          <a:xfrm>
            <a:off x="10028880" y="1390650"/>
            <a:ext cx="1012825" cy="4533900"/>
            <a:chOff x="9590726" y="1390650"/>
            <a:chExt cx="1012825" cy="4533900"/>
          </a:xfrm>
        </p:grpSpPr>
        <p:sp>
          <p:nvSpPr>
            <p:cNvPr id="17" name="矩形 16"/>
            <p:cNvSpPr/>
            <p:nvPr/>
          </p:nvSpPr>
          <p:spPr>
            <a:xfrm>
              <a:off x="9590726" y="1390650"/>
              <a:ext cx="1012825" cy="4533900"/>
            </a:xfrm>
            <a:prstGeom prst="rect">
              <a:avLst/>
            </a:prstGeom>
            <a:solidFill>
              <a:srgbClr val="F72F41">
                <a:alpha val="8000"/>
              </a:srgbClr>
            </a:solidFill>
            <a:ln w="38100">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9695506" y="1777474"/>
              <a:ext cx="904863" cy="3785652"/>
            </a:xfrm>
            <a:prstGeom prst="rect">
              <a:avLst/>
            </a:prstGeom>
            <a:noFill/>
          </p:spPr>
          <p:txBody>
            <a:bodyPr vert="eaVert" wrap="none" rtlCol="0">
              <a:spAutoFit/>
            </a:bodyPr>
            <a:lstStyle/>
            <a:p>
              <a:pPr>
                <a:lnSpc>
                  <a:spcPct val="130000"/>
                </a:lnSpc>
              </a:pPr>
              <a:r>
                <a:rPr lang="zh-CN" altLang="en-US" sz="3600" dirty="0">
                  <a:solidFill>
                    <a:schemeClr val="tx1">
                      <a:lumMod val="75000"/>
                      <a:lumOff val="25000"/>
                    </a:schemeClr>
                  </a:solidFill>
                </a:rPr>
                <a:t>点击此处更换文本</a:t>
              </a:r>
            </a:p>
          </p:txBody>
        </p:sp>
      </p:grpSp>
      <p:pic>
        <p:nvPicPr>
          <p:cNvPr id="12" name="图片 11">
            <a:extLst>
              <a:ext uri="{FF2B5EF4-FFF2-40B4-BE49-F238E27FC236}">
                <a16:creationId xmlns:a16="http://schemas.microsoft.com/office/drawing/2014/main" id="{ABF0D522-626B-4FCA-AD79-3F9BFE3F5133}"/>
              </a:ext>
            </a:extLst>
          </p:cNvPr>
          <p:cNvPicPr>
            <a:picLocks noChangeAspect="1"/>
          </p:cNvPicPr>
          <p:nvPr/>
        </p:nvPicPr>
        <p:blipFill>
          <a:blip r:embed="rId4" cstate="print">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val="0"/>
              </a:ext>
            </a:extLst>
          </a:blip>
          <a:stretch>
            <a:fillRect/>
          </a:stretch>
        </p:blipFill>
        <p:spPr>
          <a:xfrm>
            <a:off x="1150304" y="1390650"/>
            <a:ext cx="2880095" cy="45339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3" name="图片 2">
            <a:extLst>
              <a:ext uri="{FF2B5EF4-FFF2-40B4-BE49-F238E27FC236}">
                <a16:creationId xmlns:a16="http://schemas.microsoft.com/office/drawing/2014/main" id="{FEAC0C65-B660-483B-A650-A033011A85D8}"/>
              </a:ext>
            </a:extLst>
          </p:cNvPr>
          <p:cNvPicPr>
            <a:picLocks noChangeAspect="1"/>
          </p:cNvPicPr>
          <p:nvPr/>
        </p:nvPicPr>
        <p:blipFill>
          <a:blip r:embed="rId6" cstate="print">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val="0"/>
              </a:ext>
            </a:extLst>
          </a:blip>
          <a:stretch>
            <a:fillRect/>
          </a:stretch>
        </p:blipFill>
        <p:spPr>
          <a:xfrm>
            <a:off x="6208176" y="1390650"/>
            <a:ext cx="3244572" cy="45339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9" name="等腰三角形 8">
            <a:extLst>
              <a:ext uri="{FF2B5EF4-FFF2-40B4-BE49-F238E27FC236}">
                <a16:creationId xmlns:a16="http://schemas.microsoft.com/office/drawing/2014/main" id="{ED9FF3F0-4973-43FF-9B1D-93EB5EE8954A}"/>
              </a:ext>
            </a:extLst>
          </p:cNvPr>
          <p:cNvSpPr/>
          <p:nvPr/>
        </p:nvSpPr>
        <p:spPr>
          <a:xfrm rot="5400000">
            <a:off x="9303527" y="3438640"/>
            <a:ext cx="508000" cy="437931"/>
          </a:xfrm>
          <a:prstGeom prst="triangle">
            <a:avLst/>
          </a:prstGeom>
          <a:solidFill>
            <a:srgbClr val="F72F4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a:extLst>
              <a:ext uri="{FF2B5EF4-FFF2-40B4-BE49-F238E27FC236}">
                <a16:creationId xmlns:a16="http://schemas.microsoft.com/office/drawing/2014/main" id="{567BD303-17A8-494A-A0FC-0B71BBC556F1}"/>
              </a:ext>
            </a:extLst>
          </p:cNvPr>
          <p:cNvSpPr/>
          <p:nvPr/>
        </p:nvSpPr>
        <p:spPr>
          <a:xfrm rot="5400000">
            <a:off x="3897056" y="3438641"/>
            <a:ext cx="508000" cy="437931"/>
          </a:xfrm>
          <a:prstGeom prst="triangle">
            <a:avLst/>
          </a:prstGeom>
          <a:solidFill>
            <a:srgbClr val="0364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5349352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右箭头 8"/>
          <p:cNvSpPr/>
          <p:nvPr/>
        </p:nvSpPr>
        <p:spPr>
          <a:xfrm>
            <a:off x="1149350" y="1763523"/>
            <a:ext cx="2298700" cy="1511300"/>
          </a:xfrm>
          <a:prstGeom prst="rightArrow">
            <a:avLst>
              <a:gd name="adj1" fmla="val 76617"/>
              <a:gd name="adj2" fmla="val 48658"/>
            </a:avLst>
          </a:pr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946150" y="2519173"/>
            <a:ext cx="876300" cy="876300"/>
          </a:xfrm>
          <a:prstGeom prst="ellipse">
            <a:avLst/>
          </a:prstGeom>
          <a:solidFill>
            <a:srgbClr val="0364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3748617" y="1763523"/>
            <a:ext cx="2298700" cy="1511300"/>
          </a:xfrm>
          <a:prstGeom prst="rightArrow">
            <a:avLst>
              <a:gd name="adj1" fmla="val 76617"/>
              <a:gd name="adj2" fmla="val 48658"/>
            </a:avLst>
          </a:pr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545417" y="2519173"/>
            <a:ext cx="876300" cy="876300"/>
          </a:xfrm>
          <a:prstGeom prst="ellipse">
            <a:avLst/>
          </a:prstGeom>
          <a:solidFill>
            <a:srgbClr val="0364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a:off x="6347884" y="1763523"/>
            <a:ext cx="2298700" cy="1511300"/>
          </a:xfrm>
          <a:prstGeom prst="rightArrow">
            <a:avLst>
              <a:gd name="adj1" fmla="val 76617"/>
              <a:gd name="adj2" fmla="val 48658"/>
            </a:avLst>
          </a:pr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144684" y="2519173"/>
            <a:ext cx="876300" cy="876300"/>
          </a:xfrm>
          <a:prstGeom prst="ellipse">
            <a:avLst/>
          </a:prstGeom>
          <a:solidFill>
            <a:srgbClr val="F72F4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右箭头 14"/>
          <p:cNvSpPr/>
          <p:nvPr/>
        </p:nvSpPr>
        <p:spPr>
          <a:xfrm>
            <a:off x="8947150" y="1763523"/>
            <a:ext cx="2298700" cy="1511300"/>
          </a:xfrm>
          <a:prstGeom prst="rightArrow">
            <a:avLst>
              <a:gd name="adj1" fmla="val 76617"/>
              <a:gd name="adj2" fmla="val 48658"/>
            </a:avLst>
          </a:pr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743950" y="2519173"/>
            <a:ext cx="876300" cy="876300"/>
          </a:xfrm>
          <a:prstGeom prst="ellipse">
            <a:avLst/>
          </a:prstGeom>
          <a:solidFill>
            <a:srgbClr val="0364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971554" y="3803748"/>
            <a:ext cx="2451101" cy="1154803"/>
            <a:chOff x="1149350" y="3837271"/>
            <a:chExt cx="2451101" cy="1154803"/>
          </a:xfrm>
        </p:grpSpPr>
        <p:sp>
          <p:nvSpPr>
            <p:cNvPr id="18" name="文本框 17"/>
            <p:cNvSpPr txBox="1"/>
            <p:nvPr/>
          </p:nvSpPr>
          <p:spPr>
            <a:xfrm>
              <a:off x="1149351" y="3837271"/>
              <a:ext cx="1723549" cy="492443"/>
            </a:xfrm>
            <a:prstGeom prst="rect">
              <a:avLst/>
            </a:prstGeom>
            <a:noFill/>
          </p:spPr>
          <p:txBody>
            <a:bodyPr wrap="none" rtlCol="0">
              <a:spAutoFit/>
            </a:bodyPr>
            <a:lstStyle/>
            <a:p>
              <a:pPr>
                <a:lnSpc>
                  <a:spcPct val="130000"/>
                </a:lnSpc>
              </a:pPr>
              <a:r>
                <a:rPr lang="zh-CN" altLang="en-US" sz="2000" dirty="0">
                  <a:solidFill>
                    <a:schemeClr val="tx1">
                      <a:lumMod val="85000"/>
                      <a:lumOff val="15000"/>
                    </a:schemeClr>
                  </a:solidFill>
                </a:rPr>
                <a:t>点击更换文本</a:t>
              </a:r>
            </a:p>
          </p:txBody>
        </p:sp>
        <p:sp>
          <p:nvSpPr>
            <p:cNvPr id="19" name="文本框 18"/>
            <p:cNvSpPr txBox="1"/>
            <p:nvPr/>
          </p:nvSpPr>
          <p:spPr>
            <a:xfrm>
              <a:off x="1149350" y="4290728"/>
              <a:ext cx="2451101" cy="701346"/>
            </a:xfrm>
            <a:prstGeom prst="rect">
              <a:avLst/>
            </a:prstGeom>
            <a:noFill/>
          </p:spPr>
          <p:txBody>
            <a:bodyPr wrap="square" rtlCol="0">
              <a:spAutoFit/>
            </a:bodyPr>
            <a:lstStyle/>
            <a:p>
              <a:pPr algn="just">
                <a:lnSpc>
                  <a:spcPct val="130000"/>
                </a:lnSpc>
              </a:pPr>
              <a:r>
                <a:rPr lang="zh-CN" altLang="en-US" sz="1600" dirty="0">
                  <a:solidFill>
                    <a:schemeClr val="tx1">
                      <a:lumMod val="85000"/>
                      <a:lumOff val="15000"/>
                    </a:schemeClr>
                  </a:solidFill>
                </a:rPr>
                <a:t>点击此处更换文本点击此处更换文本</a:t>
              </a:r>
            </a:p>
          </p:txBody>
        </p:sp>
      </p:grpSp>
      <p:grpSp>
        <p:nvGrpSpPr>
          <p:cNvPr id="20" name="组合 19"/>
          <p:cNvGrpSpPr/>
          <p:nvPr/>
        </p:nvGrpSpPr>
        <p:grpSpPr>
          <a:xfrm>
            <a:off x="3570821" y="3803748"/>
            <a:ext cx="2451101" cy="1154803"/>
            <a:chOff x="1149350" y="3837271"/>
            <a:chExt cx="2451101" cy="1154803"/>
          </a:xfrm>
        </p:grpSpPr>
        <p:sp>
          <p:nvSpPr>
            <p:cNvPr id="21" name="文本框 20"/>
            <p:cNvSpPr txBox="1"/>
            <p:nvPr/>
          </p:nvSpPr>
          <p:spPr>
            <a:xfrm>
              <a:off x="1149351" y="3837271"/>
              <a:ext cx="1723549" cy="492443"/>
            </a:xfrm>
            <a:prstGeom prst="rect">
              <a:avLst/>
            </a:prstGeom>
            <a:noFill/>
          </p:spPr>
          <p:txBody>
            <a:bodyPr wrap="none" rtlCol="0">
              <a:spAutoFit/>
            </a:bodyPr>
            <a:lstStyle/>
            <a:p>
              <a:pPr>
                <a:lnSpc>
                  <a:spcPct val="130000"/>
                </a:lnSpc>
              </a:pPr>
              <a:r>
                <a:rPr lang="zh-CN" altLang="en-US" sz="2000" dirty="0">
                  <a:solidFill>
                    <a:schemeClr val="tx1">
                      <a:lumMod val="85000"/>
                      <a:lumOff val="15000"/>
                    </a:schemeClr>
                  </a:solidFill>
                </a:rPr>
                <a:t>点击更换文本</a:t>
              </a:r>
            </a:p>
          </p:txBody>
        </p:sp>
        <p:sp>
          <p:nvSpPr>
            <p:cNvPr id="22" name="文本框 21"/>
            <p:cNvSpPr txBox="1"/>
            <p:nvPr/>
          </p:nvSpPr>
          <p:spPr>
            <a:xfrm>
              <a:off x="1149350" y="4290728"/>
              <a:ext cx="2451101" cy="701346"/>
            </a:xfrm>
            <a:prstGeom prst="rect">
              <a:avLst/>
            </a:prstGeom>
            <a:noFill/>
          </p:spPr>
          <p:txBody>
            <a:bodyPr wrap="square" rtlCol="0">
              <a:spAutoFit/>
            </a:bodyPr>
            <a:lstStyle/>
            <a:p>
              <a:pPr algn="just">
                <a:lnSpc>
                  <a:spcPct val="130000"/>
                </a:lnSpc>
              </a:pPr>
              <a:r>
                <a:rPr lang="zh-CN" altLang="en-US" sz="1600" dirty="0">
                  <a:solidFill>
                    <a:schemeClr val="tx1">
                      <a:lumMod val="85000"/>
                      <a:lumOff val="15000"/>
                    </a:schemeClr>
                  </a:solidFill>
                </a:rPr>
                <a:t>点击此处更换文本点击此处更换文本</a:t>
              </a:r>
            </a:p>
          </p:txBody>
        </p:sp>
      </p:grpSp>
      <p:grpSp>
        <p:nvGrpSpPr>
          <p:cNvPr id="23" name="组合 22"/>
          <p:cNvGrpSpPr/>
          <p:nvPr/>
        </p:nvGrpSpPr>
        <p:grpSpPr>
          <a:xfrm>
            <a:off x="6170088" y="3803748"/>
            <a:ext cx="2451101" cy="1154803"/>
            <a:chOff x="1149350" y="3837271"/>
            <a:chExt cx="2451101" cy="1154803"/>
          </a:xfrm>
        </p:grpSpPr>
        <p:sp>
          <p:nvSpPr>
            <p:cNvPr id="24" name="文本框 23"/>
            <p:cNvSpPr txBox="1"/>
            <p:nvPr/>
          </p:nvSpPr>
          <p:spPr>
            <a:xfrm>
              <a:off x="1149351" y="3837271"/>
              <a:ext cx="1723549" cy="492443"/>
            </a:xfrm>
            <a:prstGeom prst="rect">
              <a:avLst/>
            </a:prstGeom>
            <a:noFill/>
          </p:spPr>
          <p:txBody>
            <a:bodyPr wrap="none" rtlCol="0">
              <a:spAutoFit/>
            </a:bodyPr>
            <a:lstStyle/>
            <a:p>
              <a:pPr>
                <a:lnSpc>
                  <a:spcPct val="130000"/>
                </a:lnSpc>
              </a:pPr>
              <a:r>
                <a:rPr lang="zh-CN" altLang="en-US" sz="2000" dirty="0">
                  <a:solidFill>
                    <a:schemeClr val="tx1">
                      <a:lumMod val="85000"/>
                      <a:lumOff val="15000"/>
                    </a:schemeClr>
                  </a:solidFill>
                </a:rPr>
                <a:t>点击更换文本</a:t>
              </a:r>
            </a:p>
          </p:txBody>
        </p:sp>
        <p:sp>
          <p:nvSpPr>
            <p:cNvPr id="25" name="文本框 24"/>
            <p:cNvSpPr txBox="1"/>
            <p:nvPr/>
          </p:nvSpPr>
          <p:spPr>
            <a:xfrm>
              <a:off x="1149350" y="4290728"/>
              <a:ext cx="2451101" cy="701346"/>
            </a:xfrm>
            <a:prstGeom prst="rect">
              <a:avLst/>
            </a:prstGeom>
            <a:noFill/>
          </p:spPr>
          <p:txBody>
            <a:bodyPr wrap="square" rtlCol="0">
              <a:spAutoFit/>
            </a:bodyPr>
            <a:lstStyle/>
            <a:p>
              <a:pPr algn="just">
                <a:lnSpc>
                  <a:spcPct val="130000"/>
                </a:lnSpc>
              </a:pPr>
              <a:r>
                <a:rPr lang="zh-CN" altLang="en-US" sz="1600" dirty="0">
                  <a:solidFill>
                    <a:schemeClr val="tx1">
                      <a:lumMod val="85000"/>
                      <a:lumOff val="15000"/>
                    </a:schemeClr>
                  </a:solidFill>
                </a:rPr>
                <a:t>点击此处更换文本点击此处更换文本</a:t>
              </a:r>
            </a:p>
          </p:txBody>
        </p:sp>
      </p:grpSp>
      <p:grpSp>
        <p:nvGrpSpPr>
          <p:cNvPr id="26" name="组合 25"/>
          <p:cNvGrpSpPr/>
          <p:nvPr/>
        </p:nvGrpSpPr>
        <p:grpSpPr>
          <a:xfrm>
            <a:off x="8769354" y="3803748"/>
            <a:ext cx="2451101" cy="1154803"/>
            <a:chOff x="1149350" y="3837271"/>
            <a:chExt cx="2451101" cy="1154803"/>
          </a:xfrm>
        </p:grpSpPr>
        <p:sp>
          <p:nvSpPr>
            <p:cNvPr id="27" name="文本框 26"/>
            <p:cNvSpPr txBox="1"/>
            <p:nvPr/>
          </p:nvSpPr>
          <p:spPr>
            <a:xfrm>
              <a:off x="1149351" y="3837271"/>
              <a:ext cx="1723549" cy="492443"/>
            </a:xfrm>
            <a:prstGeom prst="rect">
              <a:avLst/>
            </a:prstGeom>
            <a:noFill/>
          </p:spPr>
          <p:txBody>
            <a:bodyPr wrap="none" rtlCol="0">
              <a:spAutoFit/>
            </a:bodyPr>
            <a:lstStyle/>
            <a:p>
              <a:pPr>
                <a:lnSpc>
                  <a:spcPct val="130000"/>
                </a:lnSpc>
              </a:pPr>
              <a:r>
                <a:rPr lang="zh-CN" altLang="en-US" sz="2000" dirty="0">
                  <a:solidFill>
                    <a:schemeClr val="tx1">
                      <a:lumMod val="85000"/>
                      <a:lumOff val="15000"/>
                    </a:schemeClr>
                  </a:solidFill>
                </a:rPr>
                <a:t>点击更换文本</a:t>
              </a:r>
            </a:p>
          </p:txBody>
        </p:sp>
        <p:sp>
          <p:nvSpPr>
            <p:cNvPr id="28" name="文本框 27"/>
            <p:cNvSpPr txBox="1"/>
            <p:nvPr/>
          </p:nvSpPr>
          <p:spPr>
            <a:xfrm>
              <a:off x="1149350" y="4290728"/>
              <a:ext cx="2451101" cy="701346"/>
            </a:xfrm>
            <a:prstGeom prst="rect">
              <a:avLst/>
            </a:prstGeom>
            <a:noFill/>
          </p:spPr>
          <p:txBody>
            <a:bodyPr wrap="square" rtlCol="0">
              <a:spAutoFit/>
            </a:bodyPr>
            <a:lstStyle/>
            <a:p>
              <a:pPr algn="just">
                <a:lnSpc>
                  <a:spcPct val="130000"/>
                </a:lnSpc>
              </a:pPr>
              <a:r>
                <a:rPr lang="zh-CN" altLang="en-US" sz="1600" dirty="0">
                  <a:solidFill>
                    <a:schemeClr val="tx1">
                      <a:lumMod val="85000"/>
                      <a:lumOff val="15000"/>
                    </a:schemeClr>
                  </a:solidFill>
                </a:rPr>
                <a:t>点击此处更换文本点击此处更换文本</a:t>
              </a:r>
            </a:p>
          </p:txBody>
        </p:sp>
      </p:grpSp>
      <p:sp>
        <p:nvSpPr>
          <p:cNvPr id="29" name="文本框 28"/>
          <p:cNvSpPr txBox="1"/>
          <p:nvPr/>
        </p:nvSpPr>
        <p:spPr>
          <a:xfrm>
            <a:off x="1804597" y="2225491"/>
            <a:ext cx="1415772" cy="572464"/>
          </a:xfrm>
          <a:prstGeom prst="rect">
            <a:avLst/>
          </a:prstGeom>
          <a:noFill/>
        </p:spPr>
        <p:txBody>
          <a:bodyPr wrap="none" rtlCol="0">
            <a:spAutoFit/>
          </a:bodyPr>
          <a:lstStyle/>
          <a:p>
            <a:pPr>
              <a:lnSpc>
                <a:spcPct val="130000"/>
              </a:lnSpc>
            </a:pPr>
            <a:r>
              <a:rPr lang="zh-CN" altLang="en-US" sz="2400" dirty="0">
                <a:solidFill>
                  <a:schemeClr val="bg1"/>
                </a:solidFill>
              </a:rPr>
              <a:t>更换文本</a:t>
            </a:r>
          </a:p>
        </p:txBody>
      </p:sp>
      <p:sp>
        <p:nvSpPr>
          <p:cNvPr id="30" name="文本框 29"/>
          <p:cNvSpPr txBox="1"/>
          <p:nvPr/>
        </p:nvSpPr>
        <p:spPr>
          <a:xfrm>
            <a:off x="4421717" y="2225491"/>
            <a:ext cx="1415772" cy="572464"/>
          </a:xfrm>
          <a:prstGeom prst="rect">
            <a:avLst/>
          </a:prstGeom>
          <a:noFill/>
        </p:spPr>
        <p:txBody>
          <a:bodyPr wrap="none" rtlCol="0">
            <a:spAutoFit/>
          </a:bodyPr>
          <a:lstStyle/>
          <a:p>
            <a:pPr>
              <a:lnSpc>
                <a:spcPct val="130000"/>
              </a:lnSpc>
            </a:pPr>
            <a:r>
              <a:rPr lang="zh-CN" altLang="en-US" sz="2400" dirty="0">
                <a:solidFill>
                  <a:schemeClr val="bg1"/>
                </a:solidFill>
              </a:rPr>
              <a:t>更换文本</a:t>
            </a:r>
          </a:p>
        </p:txBody>
      </p:sp>
      <p:sp>
        <p:nvSpPr>
          <p:cNvPr id="31" name="文本框 30"/>
          <p:cNvSpPr txBox="1"/>
          <p:nvPr/>
        </p:nvSpPr>
        <p:spPr>
          <a:xfrm>
            <a:off x="7020984" y="2225491"/>
            <a:ext cx="1415772" cy="572464"/>
          </a:xfrm>
          <a:prstGeom prst="rect">
            <a:avLst/>
          </a:prstGeom>
          <a:noFill/>
        </p:spPr>
        <p:txBody>
          <a:bodyPr wrap="none" rtlCol="0">
            <a:spAutoFit/>
          </a:bodyPr>
          <a:lstStyle/>
          <a:p>
            <a:pPr>
              <a:lnSpc>
                <a:spcPct val="130000"/>
              </a:lnSpc>
            </a:pPr>
            <a:r>
              <a:rPr lang="zh-CN" altLang="en-US" sz="2400" dirty="0">
                <a:solidFill>
                  <a:schemeClr val="bg1"/>
                </a:solidFill>
              </a:rPr>
              <a:t>更换文本</a:t>
            </a:r>
          </a:p>
        </p:txBody>
      </p:sp>
      <p:sp>
        <p:nvSpPr>
          <p:cNvPr id="32" name="文本框 31"/>
          <p:cNvSpPr txBox="1"/>
          <p:nvPr/>
        </p:nvSpPr>
        <p:spPr>
          <a:xfrm>
            <a:off x="9638104" y="2225491"/>
            <a:ext cx="1415772" cy="572464"/>
          </a:xfrm>
          <a:prstGeom prst="rect">
            <a:avLst/>
          </a:prstGeom>
          <a:noFill/>
        </p:spPr>
        <p:txBody>
          <a:bodyPr wrap="none" rtlCol="0">
            <a:spAutoFit/>
          </a:bodyPr>
          <a:lstStyle/>
          <a:p>
            <a:pPr>
              <a:lnSpc>
                <a:spcPct val="130000"/>
              </a:lnSpc>
            </a:pPr>
            <a:r>
              <a:rPr lang="zh-CN" altLang="en-US" sz="2400" dirty="0">
                <a:solidFill>
                  <a:schemeClr val="bg1"/>
                </a:solidFill>
              </a:rPr>
              <a:t>更换文本</a:t>
            </a:r>
          </a:p>
        </p:txBody>
      </p:sp>
      <p:sp>
        <p:nvSpPr>
          <p:cNvPr id="33" name="文本框 32"/>
          <p:cNvSpPr txBox="1"/>
          <p:nvPr/>
        </p:nvSpPr>
        <p:spPr>
          <a:xfrm>
            <a:off x="1102581" y="2617002"/>
            <a:ext cx="604653" cy="652486"/>
          </a:xfrm>
          <a:prstGeom prst="rect">
            <a:avLst/>
          </a:prstGeom>
          <a:noFill/>
        </p:spPr>
        <p:txBody>
          <a:bodyPr wrap="none" rtlCol="0">
            <a:spAutoFit/>
          </a:bodyPr>
          <a:lstStyle/>
          <a:p>
            <a:pPr>
              <a:lnSpc>
                <a:spcPct val="130000"/>
              </a:lnSpc>
            </a:pPr>
            <a:r>
              <a:rPr lang="en-US" altLang="zh-CN" sz="2800" dirty="0">
                <a:solidFill>
                  <a:schemeClr val="bg1"/>
                </a:solidFill>
              </a:rPr>
              <a:t>01</a:t>
            </a:r>
            <a:endParaRPr lang="zh-CN" altLang="en-US" sz="2800" dirty="0">
              <a:solidFill>
                <a:schemeClr val="bg1"/>
              </a:solidFill>
            </a:endParaRPr>
          </a:p>
        </p:txBody>
      </p:sp>
      <p:sp>
        <p:nvSpPr>
          <p:cNvPr id="34" name="文本框 33"/>
          <p:cNvSpPr txBox="1"/>
          <p:nvPr/>
        </p:nvSpPr>
        <p:spPr>
          <a:xfrm>
            <a:off x="3699731" y="2617002"/>
            <a:ext cx="604653" cy="652486"/>
          </a:xfrm>
          <a:prstGeom prst="rect">
            <a:avLst/>
          </a:prstGeom>
          <a:noFill/>
        </p:spPr>
        <p:txBody>
          <a:bodyPr wrap="none" rtlCol="0">
            <a:spAutoFit/>
          </a:bodyPr>
          <a:lstStyle/>
          <a:p>
            <a:pPr>
              <a:lnSpc>
                <a:spcPct val="130000"/>
              </a:lnSpc>
            </a:pPr>
            <a:r>
              <a:rPr lang="en-US" altLang="zh-CN" sz="2800" dirty="0">
                <a:solidFill>
                  <a:schemeClr val="bg1"/>
                </a:solidFill>
              </a:rPr>
              <a:t>02</a:t>
            </a:r>
            <a:endParaRPr lang="zh-CN" altLang="en-US" sz="2800" dirty="0">
              <a:solidFill>
                <a:schemeClr val="bg1"/>
              </a:solidFill>
            </a:endParaRPr>
          </a:p>
        </p:txBody>
      </p:sp>
      <p:sp>
        <p:nvSpPr>
          <p:cNvPr id="35" name="文本框 34"/>
          <p:cNvSpPr txBox="1"/>
          <p:nvPr/>
        </p:nvSpPr>
        <p:spPr>
          <a:xfrm>
            <a:off x="6296881" y="2617002"/>
            <a:ext cx="604653" cy="652486"/>
          </a:xfrm>
          <a:prstGeom prst="rect">
            <a:avLst/>
          </a:prstGeom>
          <a:noFill/>
        </p:spPr>
        <p:txBody>
          <a:bodyPr wrap="none" rtlCol="0">
            <a:spAutoFit/>
          </a:bodyPr>
          <a:lstStyle/>
          <a:p>
            <a:pPr>
              <a:lnSpc>
                <a:spcPct val="130000"/>
              </a:lnSpc>
            </a:pPr>
            <a:r>
              <a:rPr lang="en-US" altLang="zh-CN" sz="2800" dirty="0">
                <a:solidFill>
                  <a:schemeClr val="bg1"/>
                </a:solidFill>
              </a:rPr>
              <a:t>03</a:t>
            </a:r>
            <a:endParaRPr lang="zh-CN" altLang="en-US" sz="2800" dirty="0">
              <a:solidFill>
                <a:schemeClr val="bg1"/>
              </a:solidFill>
            </a:endParaRPr>
          </a:p>
        </p:txBody>
      </p:sp>
      <p:sp>
        <p:nvSpPr>
          <p:cNvPr id="36" name="文本框 35"/>
          <p:cNvSpPr txBox="1"/>
          <p:nvPr/>
        </p:nvSpPr>
        <p:spPr>
          <a:xfrm>
            <a:off x="8894031" y="2617002"/>
            <a:ext cx="604653" cy="652486"/>
          </a:xfrm>
          <a:prstGeom prst="rect">
            <a:avLst/>
          </a:prstGeom>
          <a:noFill/>
        </p:spPr>
        <p:txBody>
          <a:bodyPr wrap="none" rtlCol="0">
            <a:spAutoFit/>
          </a:bodyPr>
          <a:lstStyle/>
          <a:p>
            <a:pPr>
              <a:lnSpc>
                <a:spcPct val="130000"/>
              </a:lnSpc>
            </a:pPr>
            <a:r>
              <a:rPr lang="en-US" altLang="zh-CN" sz="2800" dirty="0">
                <a:solidFill>
                  <a:schemeClr val="bg1"/>
                </a:solidFill>
              </a:rPr>
              <a:t>04</a:t>
            </a:r>
            <a:endParaRPr lang="zh-CN" altLang="en-US" sz="2800" dirty="0">
              <a:solidFill>
                <a:schemeClr val="bg1"/>
              </a:solidFill>
            </a:endParaRPr>
          </a:p>
        </p:txBody>
      </p: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42" name="文本框 41"/>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43" name="任意多边形 42"/>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756932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4614987" y="2124543"/>
            <a:ext cx="2822326" cy="282232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同心圆 9"/>
          <p:cNvSpPr/>
          <p:nvPr/>
        </p:nvSpPr>
        <p:spPr>
          <a:xfrm>
            <a:off x="4394200" y="1898650"/>
            <a:ext cx="3263900" cy="3263900"/>
          </a:xfrm>
          <a:prstGeom prst="donut">
            <a:avLst>
              <a:gd name="adj" fmla="val 256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5397500" y="1358900"/>
            <a:ext cx="1257300" cy="1257300"/>
          </a:xfrm>
          <a:prstGeom prst="ellipse">
            <a:avLst/>
          </a:pr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397500" y="4445000"/>
            <a:ext cx="1257300" cy="1257300"/>
          </a:xfrm>
          <a:prstGeom prst="ellipse">
            <a:avLst/>
          </a:pr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029450" y="2901950"/>
            <a:ext cx="1257300" cy="1257300"/>
          </a:xfrm>
          <a:prstGeom prst="ellipse">
            <a:avLst/>
          </a:pr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905250" y="2901950"/>
            <a:ext cx="1257300" cy="1257300"/>
          </a:xfrm>
          <a:prstGeom prst="ellipse">
            <a:avLst/>
          </a:pr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flipH="1">
            <a:off x="1943357" y="1574668"/>
            <a:ext cx="2360965" cy="572464"/>
          </a:xfrm>
          <a:prstGeom prst="rect">
            <a:avLst/>
          </a:prstGeom>
          <a:noFill/>
        </p:spPr>
        <p:txBody>
          <a:bodyPr wrap="square" rtlCol="0">
            <a:spAutoFit/>
          </a:bodyPr>
          <a:lstStyle/>
          <a:p>
            <a:pPr algn="ctr">
              <a:lnSpc>
                <a:spcPct val="130000"/>
              </a:lnSpc>
            </a:pPr>
            <a:r>
              <a:rPr lang="zh-CN" altLang="en-US" sz="2400" b="1" dirty="0">
                <a:solidFill>
                  <a:schemeClr val="tx1">
                    <a:lumMod val="75000"/>
                    <a:lumOff val="25000"/>
                  </a:schemeClr>
                </a:solidFill>
              </a:rPr>
              <a:t>点击更换文本</a:t>
            </a:r>
          </a:p>
        </p:txBody>
      </p:sp>
      <p:sp>
        <p:nvSpPr>
          <p:cNvPr id="16" name="文本框 15"/>
          <p:cNvSpPr txBox="1"/>
          <p:nvPr/>
        </p:nvSpPr>
        <p:spPr>
          <a:xfrm flipH="1">
            <a:off x="530229" y="2007272"/>
            <a:ext cx="3910749" cy="777457"/>
          </a:xfrm>
          <a:prstGeom prst="rect">
            <a:avLst/>
          </a:prstGeom>
          <a:noFill/>
        </p:spPr>
        <p:txBody>
          <a:bodyPr wrap="square" rtlCol="0">
            <a:spAutoFit/>
          </a:bodyPr>
          <a:lstStyle/>
          <a:p>
            <a:pPr algn="r">
              <a:lnSpc>
                <a:spcPct val="130000"/>
              </a:lnSpc>
            </a:pPr>
            <a:r>
              <a:rPr lang="zh-CN" altLang="en-US" dirty="0">
                <a:solidFill>
                  <a:schemeClr val="tx1">
                    <a:lumMod val="85000"/>
                    <a:lumOff val="15000"/>
                  </a:schemeClr>
                </a:solidFill>
              </a:rPr>
              <a:t>点击此处更换文本点击此处更换文本点击此处更换</a:t>
            </a:r>
            <a:endParaRPr lang="zh-CN" altLang="en-US" dirty="0"/>
          </a:p>
        </p:txBody>
      </p:sp>
      <p:sp>
        <p:nvSpPr>
          <p:cNvPr id="17" name="椭圆 16"/>
          <p:cNvSpPr/>
          <p:nvPr/>
        </p:nvSpPr>
        <p:spPr>
          <a:xfrm>
            <a:off x="4074267" y="1657695"/>
            <a:ext cx="394551" cy="394551"/>
          </a:xfrm>
          <a:prstGeom prst="ellipse">
            <a:avLst/>
          </a:pr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flipH="1">
            <a:off x="1943357" y="4323546"/>
            <a:ext cx="2360965" cy="572464"/>
          </a:xfrm>
          <a:prstGeom prst="rect">
            <a:avLst/>
          </a:prstGeom>
          <a:noFill/>
        </p:spPr>
        <p:txBody>
          <a:bodyPr wrap="square" rtlCol="0">
            <a:spAutoFit/>
          </a:bodyPr>
          <a:lstStyle/>
          <a:p>
            <a:pPr algn="ctr">
              <a:lnSpc>
                <a:spcPct val="130000"/>
              </a:lnSpc>
            </a:pPr>
            <a:r>
              <a:rPr lang="zh-CN" altLang="en-US" sz="2400" b="1" dirty="0">
                <a:solidFill>
                  <a:srgbClr val="F72F41"/>
                </a:solidFill>
              </a:rPr>
              <a:t>点击更换文本</a:t>
            </a:r>
          </a:p>
        </p:txBody>
      </p:sp>
      <p:sp>
        <p:nvSpPr>
          <p:cNvPr id="19" name="文本框 18"/>
          <p:cNvSpPr txBox="1"/>
          <p:nvPr/>
        </p:nvSpPr>
        <p:spPr>
          <a:xfrm flipH="1">
            <a:off x="530229" y="4756150"/>
            <a:ext cx="3910749" cy="777457"/>
          </a:xfrm>
          <a:prstGeom prst="rect">
            <a:avLst/>
          </a:prstGeom>
          <a:noFill/>
        </p:spPr>
        <p:txBody>
          <a:bodyPr wrap="square" rtlCol="0">
            <a:spAutoFit/>
          </a:bodyPr>
          <a:lstStyle/>
          <a:p>
            <a:pPr algn="r">
              <a:lnSpc>
                <a:spcPct val="130000"/>
              </a:lnSpc>
            </a:pPr>
            <a:r>
              <a:rPr lang="zh-CN" altLang="en-US" dirty="0">
                <a:solidFill>
                  <a:schemeClr val="tx1">
                    <a:lumMod val="85000"/>
                    <a:lumOff val="15000"/>
                  </a:schemeClr>
                </a:solidFill>
              </a:rPr>
              <a:t>点击此处更换文本点击此处更换文本点击此处更换</a:t>
            </a:r>
            <a:endParaRPr lang="zh-CN" altLang="en-US" dirty="0"/>
          </a:p>
        </p:txBody>
      </p:sp>
      <p:sp>
        <p:nvSpPr>
          <p:cNvPr id="20" name="椭圆 19"/>
          <p:cNvSpPr/>
          <p:nvPr/>
        </p:nvSpPr>
        <p:spPr>
          <a:xfrm>
            <a:off x="4074267" y="4406573"/>
            <a:ext cx="394551" cy="394551"/>
          </a:xfrm>
          <a:prstGeom prst="ellipse">
            <a:avLst/>
          </a:pr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7720205" y="1574668"/>
            <a:ext cx="2360965" cy="572464"/>
          </a:xfrm>
          <a:prstGeom prst="rect">
            <a:avLst/>
          </a:prstGeom>
          <a:noFill/>
        </p:spPr>
        <p:txBody>
          <a:bodyPr wrap="square" rtlCol="0">
            <a:spAutoFit/>
          </a:bodyPr>
          <a:lstStyle/>
          <a:p>
            <a:pPr algn="ctr">
              <a:lnSpc>
                <a:spcPct val="130000"/>
              </a:lnSpc>
            </a:pPr>
            <a:r>
              <a:rPr lang="zh-CN" altLang="en-US" sz="2400" b="1" dirty="0">
                <a:solidFill>
                  <a:srgbClr val="F72F41"/>
                </a:solidFill>
              </a:rPr>
              <a:t>点击更换文本</a:t>
            </a:r>
          </a:p>
        </p:txBody>
      </p:sp>
      <p:sp>
        <p:nvSpPr>
          <p:cNvPr id="22" name="文本框 21"/>
          <p:cNvSpPr txBox="1"/>
          <p:nvPr/>
        </p:nvSpPr>
        <p:spPr>
          <a:xfrm>
            <a:off x="7583549" y="2007272"/>
            <a:ext cx="3910749" cy="777457"/>
          </a:xfrm>
          <a:prstGeom prst="rect">
            <a:avLst/>
          </a:prstGeom>
          <a:noFill/>
        </p:spPr>
        <p:txBody>
          <a:bodyPr wrap="square" rtlCol="0">
            <a:spAutoFit/>
          </a:bodyPr>
          <a:lstStyle/>
          <a:p>
            <a:pPr algn="r">
              <a:lnSpc>
                <a:spcPct val="130000"/>
              </a:lnSpc>
            </a:pPr>
            <a:r>
              <a:rPr lang="zh-CN" altLang="en-US" dirty="0">
                <a:solidFill>
                  <a:schemeClr val="tx1">
                    <a:lumMod val="85000"/>
                    <a:lumOff val="15000"/>
                  </a:schemeClr>
                </a:solidFill>
              </a:rPr>
              <a:t>点击此处更换文本点击此处更换文本点击此处更换</a:t>
            </a:r>
            <a:endParaRPr lang="zh-CN" altLang="en-US" dirty="0"/>
          </a:p>
        </p:txBody>
      </p:sp>
      <p:sp>
        <p:nvSpPr>
          <p:cNvPr id="23" name="椭圆 22"/>
          <p:cNvSpPr/>
          <p:nvPr/>
        </p:nvSpPr>
        <p:spPr>
          <a:xfrm flipH="1">
            <a:off x="7555709" y="1657695"/>
            <a:ext cx="394551" cy="394551"/>
          </a:xfrm>
          <a:prstGeom prst="ellipse">
            <a:avLst/>
          </a:pr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720205" y="4323546"/>
            <a:ext cx="2360965" cy="572464"/>
          </a:xfrm>
          <a:prstGeom prst="rect">
            <a:avLst/>
          </a:prstGeom>
          <a:noFill/>
        </p:spPr>
        <p:txBody>
          <a:bodyPr wrap="square" rtlCol="0">
            <a:spAutoFit/>
          </a:bodyPr>
          <a:lstStyle/>
          <a:p>
            <a:pPr algn="ctr">
              <a:lnSpc>
                <a:spcPct val="130000"/>
              </a:lnSpc>
            </a:pPr>
            <a:r>
              <a:rPr lang="zh-CN" altLang="en-US" sz="2400" b="1" dirty="0">
                <a:solidFill>
                  <a:schemeClr val="tx1">
                    <a:lumMod val="75000"/>
                    <a:lumOff val="25000"/>
                  </a:schemeClr>
                </a:solidFill>
              </a:rPr>
              <a:t>点击更换文本</a:t>
            </a:r>
          </a:p>
        </p:txBody>
      </p:sp>
      <p:sp>
        <p:nvSpPr>
          <p:cNvPr id="25" name="文本框 24"/>
          <p:cNvSpPr txBox="1"/>
          <p:nvPr/>
        </p:nvSpPr>
        <p:spPr>
          <a:xfrm>
            <a:off x="7583549" y="4756150"/>
            <a:ext cx="3910749" cy="777457"/>
          </a:xfrm>
          <a:prstGeom prst="rect">
            <a:avLst/>
          </a:prstGeom>
          <a:noFill/>
        </p:spPr>
        <p:txBody>
          <a:bodyPr wrap="square" rtlCol="0">
            <a:spAutoFit/>
          </a:bodyPr>
          <a:lstStyle/>
          <a:p>
            <a:pPr algn="r">
              <a:lnSpc>
                <a:spcPct val="130000"/>
              </a:lnSpc>
            </a:pPr>
            <a:r>
              <a:rPr lang="zh-CN" altLang="en-US" dirty="0">
                <a:solidFill>
                  <a:schemeClr val="tx1">
                    <a:lumMod val="85000"/>
                    <a:lumOff val="15000"/>
                  </a:schemeClr>
                </a:solidFill>
              </a:rPr>
              <a:t>点击此处更换文本点击此处更换文本点击此处更换</a:t>
            </a:r>
            <a:endParaRPr lang="zh-CN" altLang="en-US" dirty="0"/>
          </a:p>
        </p:txBody>
      </p:sp>
      <p:sp>
        <p:nvSpPr>
          <p:cNvPr id="26" name="椭圆 25"/>
          <p:cNvSpPr/>
          <p:nvPr/>
        </p:nvSpPr>
        <p:spPr>
          <a:xfrm flipH="1">
            <a:off x="7555709" y="4406573"/>
            <a:ext cx="394551" cy="394551"/>
          </a:xfrm>
          <a:prstGeom prst="ellipse">
            <a:avLst/>
          </a:pr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472152" y="1536970"/>
            <a:ext cx="1107996" cy="812530"/>
          </a:xfrm>
          <a:prstGeom prst="rect">
            <a:avLst/>
          </a:prstGeom>
          <a:noFill/>
        </p:spPr>
        <p:txBody>
          <a:bodyPr wrap="none" rtlCol="0">
            <a:spAutoFit/>
          </a:bodyPr>
          <a:lstStyle/>
          <a:p>
            <a:pPr>
              <a:lnSpc>
                <a:spcPct val="130000"/>
              </a:lnSpc>
            </a:pPr>
            <a:r>
              <a:rPr lang="zh-CN" altLang="en-US" sz="3600" b="1" dirty="0">
                <a:solidFill>
                  <a:schemeClr val="bg1"/>
                </a:solidFill>
              </a:rPr>
              <a:t>文本</a:t>
            </a:r>
          </a:p>
        </p:txBody>
      </p:sp>
      <p:sp>
        <p:nvSpPr>
          <p:cNvPr id="28" name="文本框 27"/>
          <p:cNvSpPr txBox="1"/>
          <p:nvPr/>
        </p:nvSpPr>
        <p:spPr>
          <a:xfrm>
            <a:off x="5472152" y="4702490"/>
            <a:ext cx="1107996" cy="812530"/>
          </a:xfrm>
          <a:prstGeom prst="rect">
            <a:avLst/>
          </a:prstGeom>
          <a:noFill/>
        </p:spPr>
        <p:txBody>
          <a:bodyPr wrap="none" rtlCol="0">
            <a:spAutoFit/>
          </a:bodyPr>
          <a:lstStyle/>
          <a:p>
            <a:pPr>
              <a:lnSpc>
                <a:spcPct val="130000"/>
              </a:lnSpc>
            </a:pPr>
            <a:r>
              <a:rPr lang="zh-CN" altLang="en-US" sz="3600" b="1" dirty="0">
                <a:solidFill>
                  <a:schemeClr val="bg1"/>
                </a:solidFill>
              </a:rPr>
              <a:t>文本</a:t>
            </a:r>
          </a:p>
        </p:txBody>
      </p:sp>
      <p:sp>
        <p:nvSpPr>
          <p:cNvPr id="29" name="文本框 28"/>
          <p:cNvSpPr txBox="1"/>
          <p:nvPr/>
        </p:nvSpPr>
        <p:spPr>
          <a:xfrm>
            <a:off x="7135153" y="3101491"/>
            <a:ext cx="1107996" cy="812530"/>
          </a:xfrm>
          <a:prstGeom prst="rect">
            <a:avLst/>
          </a:prstGeom>
          <a:noFill/>
        </p:spPr>
        <p:txBody>
          <a:bodyPr wrap="none" rtlCol="0">
            <a:spAutoFit/>
          </a:bodyPr>
          <a:lstStyle/>
          <a:p>
            <a:pPr>
              <a:lnSpc>
                <a:spcPct val="130000"/>
              </a:lnSpc>
            </a:pPr>
            <a:r>
              <a:rPr lang="zh-CN" altLang="en-US" sz="3600" b="1" dirty="0">
                <a:solidFill>
                  <a:schemeClr val="bg1"/>
                </a:solidFill>
              </a:rPr>
              <a:t>文本</a:t>
            </a:r>
          </a:p>
        </p:txBody>
      </p:sp>
      <p:sp>
        <p:nvSpPr>
          <p:cNvPr id="30" name="文本框 29"/>
          <p:cNvSpPr txBox="1"/>
          <p:nvPr/>
        </p:nvSpPr>
        <p:spPr>
          <a:xfrm>
            <a:off x="3979902" y="3101491"/>
            <a:ext cx="1107996" cy="812530"/>
          </a:xfrm>
          <a:prstGeom prst="rect">
            <a:avLst/>
          </a:prstGeom>
          <a:noFill/>
        </p:spPr>
        <p:txBody>
          <a:bodyPr wrap="none" rtlCol="0">
            <a:spAutoFit/>
          </a:bodyPr>
          <a:lstStyle/>
          <a:p>
            <a:pPr>
              <a:lnSpc>
                <a:spcPct val="130000"/>
              </a:lnSpc>
            </a:pPr>
            <a:r>
              <a:rPr lang="zh-CN" altLang="en-US" sz="3600" b="1" dirty="0">
                <a:solidFill>
                  <a:schemeClr val="bg1"/>
                </a:solidFill>
              </a:rPr>
              <a:t>文本</a:t>
            </a: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0306" y="2657903"/>
            <a:ext cx="1508358" cy="1388682"/>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37" name="文本框 36"/>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38" name="任意多边形 37"/>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143208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par>
                                <p:cTn id="8" presetID="8" presetClass="emph" presetSubtype="0" fill="hold" grpId="1" nodeType="withEffect">
                                  <p:stCondLst>
                                    <p:cond delay="0"/>
                                  </p:stCondLst>
                                  <p:childTnLst>
                                    <p:animRot by="21600000">
                                      <p:cBhvr>
                                        <p:cTn id="9" dur="2000" fill="hold"/>
                                        <p:tgtEl>
                                          <p:spTgt spid="10"/>
                                        </p:tgtEl>
                                        <p:attrNameLst>
                                          <p:attrName>r</p:attrName>
                                        </p:attrNameLst>
                                      </p:cBhvr>
                                    </p:animRot>
                                  </p:childTnLst>
                                </p:cTn>
                              </p:par>
                            </p:childTnLst>
                          </p:cTn>
                        </p:par>
                        <p:par>
                          <p:cTn id="10" fill="hold">
                            <p:stCondLst>
                              <p:cond delay="20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25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46" name="文本框 45"/>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47" name="任意多边形 46"/>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2722775" y="1323162"/>
            <a:ext cx="3464708" cy="1440273"/>
            <a:chOff x="2722775" y="1323158"/>
            <a:chExt cx="3464708" cy="1440273"/>
          </a:xfrm>
        </p:grpSpPr>
        <p:sp>
          <p:nvSpPr>
            <p:cNvPr id="43" name="îṩḻiďé"/>
            <p:cNvSpPr>
              <a:spLocks/>
            </p:cNvSpPr>
            <p:nvPr/>
          </p:nvSpPr>
          <p:spPr bwMode="auto">
            <a:xfrm flipV="1">
              <a:off x="2722775" y="1323158"/>
              <a:ext cx="3464708" cy="1432149"/>
            </a:xfrm>
            <a:custGeom>
              <a:avLst/>
              <a:gdLst/>
              <a:ahLst/>
              <a:cxnLst>
                <a:cxn ang="0">
                  <a:pos x="1053" y="287"/>
                </a:cxn>
                <a:cxn ang="0">
                  <a:pos x="1053" y="286"/>
                </a:cxn>
                <a:cxn ang="0">
                  <a:pos x="1053" y="286"/>
                </a:cxn>
                <a:cxn ang="0">
                  <a:pos x="1052" y="286"/>
                </a:cxn>
                <a:cxn ang="0">
                  <a:pos x="931" y="54"/>
                </a:cxn>
                <a:cxn ang="0">
                  <a:pos x="931" y="55"/>
                </a:cxn>
                <a:cxn ang="0">
                  <a:pos x="930" y="52"/>
                </a:cxn>
                <a:cxn ang="0">
                  <a:pos x="927" y="48"/>
                </a:cxn>
                <a:cxn ang="0">
                  <a:pos x="812" y="16"/>
                </a:cxn>
                <a:cxn ang="0">
                  <a:pos x="528" y="0"/>
                </a:cxn>
                <a:cxn ang="0">
                  <a:pos x="243" y="16"/>
                </a:cxn>
                <a:cxn ang="0">
                  <a:pos x="128" y="48"/>
                </a:cxn>
                <a:cxn ang="0">
                  <a:pos x="127" y="48"/>
                </a:cxn>
                <a:cxn ang="0">
                  <a:pos x="4" y="283"/>
                </a:cxn>
                <a:cxn ang="0">
                  <a:pos x="1" y="286"/>
                </a:cxn>
                <a:cxn ang="0">
                  <a:pos x="1" y="287"/>
                </a:cxn>
                <a:cxn ang="0">
                  <a:pos x="0" y="290"/>
                </a:cxn>
                <a:cxn ang="0">
                  <a:pos x="155" y="328"/>
                </a:cxn>
                <a:cxn ang="0">
                  <a:pos x="528" y="344"/>
                </a:cxn>
                <a:cxn ang="0">
                  <a:pos x="900" y="328"/>
                </a:cxn>
                <a:cxn ang="0">
                  <a:pos x="1054" y="290"/>
                </a:cxn>
                <a:cxn ang="0">
                  <a:pos x="1054" y="287"/>
                </a:cxn>
                <a:cxn ang="0">
                  <a:pos x="1053" y="287"/>
                </a:cxn>
              </a:cxnLst>
              <a:rect l="0" t="0" r="r" b="b"/>
              <a:pathLst>
                <a:path w="1054" h="344">
                  <a:moveTo>
                    <a:pt x="1053" y="287"/>
                  </a:moveTo>
                  <a:cubicBezTo>
                    <a:pt x="1053" y="287"/>
                    <a:pt x="1053" y="286"/>
                    <a:pt x="1053" y="286"/>
                  </a:cubicBezTo>
                  <a:cubicBezTo>
                    <a:pt x="1053" y="286"/>
                    <a:pt x="1053" y="286"/>
                    <a:pt x="1053" y="286"/>
                  </a:cubicBezTo>
                  <a:cubicBezTo>
                    <a:pt x="1053" y="286"/>
                    <a:pt x="1052" y="286"/>
                    <a:pt x="1052" y="286"/>
                  </a:cubicBezTo>
                  <a:cubicBezTo>
                    <a:pt x="1048" y="276"/>
                    <a:pt x="1026" y="236"/>
                    <a:pt x="931" y="54"/>
                  </a:cubicBezTo>
                  <a:cubicBezTo>
                    <a:pt x="931" y="54"/>
                    <a:pt x="931" y="54"/>
                    <a:pt x="931" y="55"/>
                  </a:cubicBezTo>
                  <a:cubicBezTo>
                    <a:pt x="931" y="54"/>
                    <a:pt x="931" y="53"/>
                    <a:pt x="930" y="52"/>
                  </a:cubicBezTo>
                  <a:cubicBezTo>
                    <a:pt x="930" y="52"/>
                    <a:pt x="930" y="52"/>
                    <a:pt x="927" y="48"/>
                  </a:cubicBezTo>
                  <a:cubicBezTo>
                    <a:pt x="918" y="35"/>
                    <a:pt x="879" y="25"/>
                    <a:pt x="812" y="16"/>
                  </a:cubicBezTo>
                  <a:cubicBezTo>
                    <a:pt x="734" y="5"/>
                    <a:pt x="638" y="0"/>
                    <a:pt x="528" y="0"/>
                  </a:cubicBezTo>
                  <a:cubicBezTo>
                    <a:pt x="417" y="0"/>
                    <a:pt x="323" y="5"/>
                    <a:pt x="243" y="16"/>
                  </a:cubicBezTo>
                  <a:cubicBezTo>
                    <a:pt x="175" y="25"/>
                    <a:pt x="136" y="37"/>
                    <a:pt x="128" y="48"/>
                  </a:cubicBezTo>
                  <a:cubicBezTo>
                    <a:pt x="128" y="48"/>
                    <a:pt x="128" y="48"/>
                    <a:pt x="127" y="48"/>
                  </a:cubicBezTo>
                  <a:cubicBezTo>
                    <a:pt x="127" y="48"/>
                    <a:pt x="127" y="48"/>
                    <a:pt x="4" y="283"/>
                  </a:cubicBezTo>
                  <a:cubicBezTo>
                    <a:pt x="3" y="284"/>
                    <a:pt x="2" y="285"/>
                    <a:pt x="1" y="286"/>
                  </a:cubicBezTo>
                  <a:cubicBezTo>
                    <a:pt x="1" y="287"/>
                    <a:pt x="1" y="287"/>
                    <a:pt x="1" y="287"/>
                  </a:cubicBezTo>
                  <a:cubicBezTo>
                    <a:pt x="1" y="288"/>
                    <a:pt x="0" y="289"/>
                    <a:pt x="0" y="290"/>
                  </a:cubicBezTo>
                  <a:cubicBezTo>
                    <a:pt x="0" y="305"/>
                    <a:pt x="52" y="318"/>
                    <a:pt x="155" y="328"/>
                  </a:cubicBezTo>
                  <a:cubicBezTo>
                    <a:pt x="258" y="339"/>
                    <a:pt x="382" y="344"/>
                    <a:pt x="528" y="344"/>
                  </a:cubicBezTo>
                  <a:cubicBezTo>
                    <a:pt x="672" y="344"/>
                    <a:pt x="797" y="339"/>
                    <a:pt x="900" y="328"/>
                  </a:cubicBezTo>
                  <a:cubicBezTo>
                    <a:pt x="1002" y="318"/>
                    <a:pt x="1054" y="305"/>
                    <a:pt x="1054" y="290"/>
                  </a:cubicBezTo>
                  <a:cubicBezTo>
                    <a:pt x="1054" y="289"/>
                    <a:pt x="1054" y="288"/>
                    <a:pt x="1054" y="287"/>
                  </a:cubicBezTo>
                  <a:cubicBezTo>
                    <a:pt x="1053" y="287"/>
                    <a:pt x="1053" y="287"/>
                    <a:pt x="1053" y="287"/>
                  </a:cubicBezTo>
                  <a:close/>
                </a:path>
              </a:pathLst>
            </a:custGeom>
            <a:solidFill>
              <a:srgbClr val="0364C0">
                <a:alpha val="83000"/>
              </a:srgbClr>
            </a:solidFill>
            <a:ln w="9525">
              <a:noFill/>
              <a:round/>
              <a:headEnd/>
              <a:tailEnd/>
            </a:ln>
          </p:spPr>
          <p:txBody>
            <a:bodyPr anchor="ctr"/>
            <a:lstStyle/>
            <a:p>
              <a:pPr algn="ctr"/>
              <a:endParaRPr/>
            </a:p>
          </p:txBody>
        </p:sp>
        <p:sp>
          <p:nvSpPr>
            <p:cNvPr id="44" name="íṥ1îḑé"/>
            <p:cNvSpPr/>
            <p:nvPr/>
          </p:nvSpPr>
          <p:spPr bwMode="auto">
            <a:xfrm>
              <a:off x="3143276" y="2305161"/>
              <a:ext cx="2623708" cy="458270"/>
            </a:xfrm>
            <a:prstGeom prst="ellipse">
              <a:avLst/>
            </a:prstGeom>
            <a:solidFill>
              <a:srgbClr val="0364C0"/>
            </a:solidFill>
            <a:ln w="19050">
              <a:noFill/>
              <a:round/>
              <a:headEnd/>
              <a:tailEnd/>
            </a:ln>
          </p:spPr>
          <p:txBody>
            <a:bodyPr anchor="ctr"/>
            <a:lstStyle/>
            <a:p>
              <a:pPr algn="ctr"/>
              <a:endParaRPr/>
            </a:p>
          </p:txBody>
        </p:sp>
      </p:grpSp>
      <p:grpSp>
        <p:nvGrpSpPr>
          <p:cNvPr id="75" name="组合 74"/>
          <p:cNvGrpSpPr/>
          <p:nvPr/>
        </p:nvGrpSpPr>
        <p:grpSpPr>
          <a:xfrm>
            <a:off x="3236236" y="2814986"/>
            <a:ext cx="2437786" cy="1013384"/>
            <a:chOff x="3236236" y="2814986"/>
            <a:chExt cx="2437786" cy="1013384"/>
          </a:xfrm>
        </p:grpSpPr>
        <p:sp>
          <p:nvSpPr>
            <p:cNvPr id="41" name="ïṣḻiḋê"/>
            <p:cNvSpPr>
              <a:spLocks/>
            </p:cNvSpPr>
            <p:nvPr/>
          </p:nvSpPr>
          <p:spPr bwMode="auto">
            <a:xfrm flipV="1">
              <a:off x="3236236" y="2814986"/>
              <a:ext cx="2437786" cy="1007668"/>
            </a:xfrm>
            <a:custGeom>
              <a:avLst/>
              <a:gdLst/>
              <a:ahLst/>
              <a:cxnLst>
                <a:cxn ang="0">
                  <a:pos x="1053" y="287"/>
                </a:cxn>
                <a:cxn ang="0">
                  <a:pos x="1053" y="286"/>
                </a:cxn>
                <a:cxn ang="0">
                  <a:pos x="1053" y="286"/>
                </a:cxn>
                <a:cxn ang="0">
                  <a:pos x="1052" y="286"/>
                </a:cxn>
                <a:cxn ang="0">
                  <a:pos x="931" y="54"/>
                </a:cxn>
                <a:cxn ang="0">
                  <a:pos x="931" y="55"/>
                </a:cxn>
                <a:cxn ang="0">
                  <a:pos x="930" y="52"/>
                </a:cxn>
                <a:cxn ang="0">
                  <a:pos x="927" y="48"/>
                </a:cxn>
                <a:cxn ang="0">
                  <a:pos x="812" y="16"/>
                </a:cxn>
                <a:cxn ang="0">
                  <a:pos x="528" y="0"/>
                </a:cxn>
                <a:cxn ang="0">
                  <a:pos x="243" y="16"/>
                </a:cxn>
                <a:cxn ang="0">
                  <a:pos x="128" y="48"/>
                </a:cxn>
                <a:cxn ang="0">
                  <a:pos x="127" y="48"/>
                </a:cxn>
                <a:cxn ang="0">
                  <a:pos x="4" y="283"/>
                </a:cxn>
                <a:cxn ang="0">
                  <a:pos x="1" y="286"/>
                </a:cxn>
                <a:cxn ang="0">
                  <a:pos x="1" y="287"/>
                </a:cxn>
                <a:cxn ang="0">
                  <a:pos x="0" y="290"/>
                </a:cxn>
                <a:cxn ang="0">
                  <a:pos x="155" y="328"/>
                </a:cxn>
                <a:cxn ang="0">
                  <a:pos x="528" y="344"/>
                </a:cxn>
                <a:cxn ang="0">
                  <a:pos x="900" y="328"/>
                </a:cxn>
                <a:cxn ang="0">
                  <a:pos x="1054" y="290"/>
                </a:cxn>
                <a:cxn ang="0">
                  <a:pos x="1054" y="287"/>
                </a:cxn>
                <a:cxn ang="0">
                  <a:pos x="1053" y="287"/>
                </a:cxn>
              </a:cxnLst>
              <a:rect l="0" t="0" r="r" b="b"/>
              <a:pathLst>
                <a:path w="1054" h="344">
                  <a:moveTo>
                    <a:pt x="1053" y="287"/>
                  </a:moveTo>
                  <a:cubicBezTo>
                    <a:pt x="1053" y="287"/>
                    <a:pt x="1053" y="286"/>
                    <a:pt x="1053" y="286"/>
                  </a:cubicBezTo>
                  <a:cubicBezTo>
                    <a:pt x="1053" y="286"/>
                    <a:pt x="1053" y="286"/>
                    <a:pt x="1053" y="286"/>
                  </a:cubicBezTo>
                  <a:cubicBezTo>
                    <a:pt x="1053" y="286"/>
                    <a:pt x="1052" y="286"/>
                    <a:pt x="1052" y="286"/>
                  </a:cubicBezTo>
                  <a:cubicBezTo>
                    <a:pt x="1048" y="276"/>
                    <a:pt x="1026" y="236"/>
                    <a:pt x="931" y="54"/>
                  </a:cubicBezTo>
                  <a:cubicBezTo>
                    <a:pt x="931" y="54"/>
                    <a:pt x="931" y="54"/>
                    <a:pt x="931" y="55"/>
                  </a:cubicBezTo>
                  <a:cubicBezTo>
                    <a:pt x="931" y="54"/>
                    <a:pt x="931" y="53"/>
                    <a:pt x="930" y="52"/>
                  </a:cubicBezTo>
                  <a:cubicBezTo>
                    <a:pt x="930" y="52"/>
                    <a:pt x="930" y="52"/>
                    <a:pt x="927" y="48"/>
                  </a:cubicBezTo>
                  <a:cubicBezTo>
                    <a:pt x="918" y="35"/>
                    <a:pt x="879" y="25"/>
                    <a:pt x="812" y="16"/>
                  </a:cubicBezTo>
                  <a:cubicBezTo>
                    <a:pt x="734" y="5"/>
                    <a:pt x="638" y="0"/>
                    <a:pt x="528" y="0"/>
                  </a:cubicBezTo>
                  <a:cubicBezTo>
                    <a:pt x="417" y="0"/>
                    <a:pt x="323" y="5"/>
                    <a:pt x="243" y="16"/>
                  </a:cubicBezTo>
                  <a:cubicBezTo>
                    <a:pt x="175" y="25"/>
                    <a:pt x="136" y="37"/>
                    <a:pt x="128" y="48"/>
                  </a:cubicBezTo>
                  <a:cubicBezTo>
                    <a:pt x="128" y="48"/>
                    <a:pt x="128" y="48"/>
                    <a:pt x="127" y="48"/>
                  </a:cubicBezTo>
                  <a:cubicBezTo>
                    <a:pt x="127" y="48"/>
                    <a:pt x="127" y="48"/>
                    <a:pt x="4" y="283"/>
                  </a:cubicBezTo>
                  <a:cubicBezTo>
                    <a:pt x="3" y="284"/>
                    <a:pt x="2" y="285"/>
                    <a:pt x="1" y="286"/>
                  </a:cubicBezTo>
                  <a:cubicBezTo>
                    <a:pt x="1" y="287"/>
                    <a:pt x="1" y="287"/>
                    <a:pt x="1" y="287"/>
                  </a:cubicBezTo>
                  <a:cubicBezTo>
                    <a:pt x="1" y="288"/>
                    <a:pt x="0" y="289"/>
                    <a:pt x="0" y="290"/>
                  </a:cubicBezTo>
                  <a:cubicBezTo>
                    <a:pt x="0" y="305"/>
                    <a:pt x="52" y="318"/>
                    <a:pt x="155" y="328"/>
                  </a:cubicBezTo>
                  <a:cubicBezTo>
                    <a:pt x="258" y="339"/>
                    <a:pt x="382" y="344"/>
                    <a:pt x="528" y="344"/>
                  </a:cubicBezTo>
                  <a:cubicBezTo>
                    <a:pt x="672" y="344"/>
                    <a:pt x="797" y="339"/>
                    <a:pt x="900" y="328"/>
                  </a:cubicBezTo>
                  <a:cubicBezTo>
                    <a:pt x="1002" y="318"/>
                    <a:pt x="1054" y="305"/>
                    <a:pt x="1054" y="290"/>
                  </a:cubicBezTo>
                  <a:cubicBezTo>
                    <a:pt x="1054" y="289"/>
                    <a:pt x="1054" y="288"/>
                    <a:pt x="1054" y="287"/>
                  </a:cubicBezTo>
                  <a:cubicBezTo>
                    <a:pt x="1053" y="287"/>
                    <a:pt x="1053" y="287"/>
                    <a:pt x="1053" y="287"/>
                  </a:cubicBezTo>
                  <a:close/>
                </a:path>
              </a:pathLst>
            </a:custGeom>
            <a:solidFill>
              <a:srgbClr val="F72F41">
                <a:alpha val="86000"/>
              </a:srgbClr>
            </a:solidFill>
            <a:ln w="9525">
              <a:noFill/>
              <a:round/>
              <a:headEnd/>
              <a:tailEnd/>
            </a:ln>
          </p:spPr>
          <p:txBody>
            <a:bodyPr anchor="ctr"/>
            <a:lstStyle/>
            <a:p>
              <a:pPr algn="ctr"/>
              <a:endParaRPr/>
            </a:p>
          </p:txBody>
        </p:sp>
        <p:sp>
          <p:nvSpPr>
            <p:cNvPr id="42" name="íSļíḍê"/>
            <p:cNvSpPr/>
            <p:nvPr/>
          </p:nvSpPr>
          <p:spPr bwMode="auto">
            <a:xfrm>
              <a:off x="3532103" y="3505929"/>
              <a:ext cx="1846054" cy="322441"/>
            </a:xfrm>
            <a:prstGeom prst="ellipse">
              <a:avLst/>
            </a:prstGeom>
            <a:solidFill>
              <a:srgbClr val="F72F41"/>
            </a:solidFill>
            <a:ln w="19050">
              <a:noFill/>
              <a:round/>
              <a:headEnd/>
              <a:tailEnd/>
            </a:ln>
          </p:spPr>
          <p:txBody>
            <a:bodyPr anchor="ctr"/>
            <a:lstStyle/>
            <a:p>
              <a:pPr algn="ctr"/>
              <a:endParaRPr/>
            </a:p>
          </p:txBody>
        </p:sp>
      </p:grpSp>
      <p:grpSp>
        <p:nvGrpSpPr>
          <p:cNvPr id="74" name="组合 73"/>
          <p:cNvGrpSpPr/>
          <p:nvPr/>
        </p:nvGrpSpPr>
        <p:grpSpPr>
          <a:xfrm>
            <a:off x="3608589" y="3879930"/>
            <a:ext cx="1693087" cy="703813"/>
            <a:chOff x="3608585" y="3879926"/>
            <a:chExt cx="1693087" cy="703813"/>
          </a:xfrm>
        </p:grpSpPr>
        <p:sp>
          <p:nvSpPr>
            <p:cNvPr id="39" name="íš1íďè"/>
            <p:cNvSpPr>
              <a:spLocks/>
            </p:cNvSpPr>
            <p:nvPr/>
          </p:nvSpPr>
          <p:spPr bwMode="auto">
            <a:xfrm flipV="1">
              <a:off x="3608585" y="3879926"/>
              <a:ext cx="1693087" cy="699843"/>
            </a:xfrm>
            <a:custGeom>
              <a:avLst/>
              <a:gdLst/>
              <a:ahLst/>
              <a:cxnLst>
                <a:cxn ang="0">
                  <a:pos x="1053" y="287"/>
                </a:cxn>
                <a:cxn ang="0">
                  <a:pos x="1053" y="286"/>
                </a:cxn>
                <a:cxn ang="0">
                  <a:pos x="1053" y="286"/>
                </a:cxn>
                <a:cxn ang="0">
                  <a:pos x="1052" y="286"/>
                </a:cxn>
                <a:cxn ang="0">
                  <a:pos x="931" y="54"/>
                </a:cxn>
                <a:cxn ang="0">
                  <a:pos x="931" y="55"/>
                </a:cxn>
                <a:cxn ang="0">
                  <a:pos x="930" y="52"/>
                </a:cxn>
                <a:cxn ang="0">
                  <a:pos x="927" y="48"/>
                </a:cxn>
                <a:cxn ang="0">
                  <a:pos x="812" y="16"/>
                </a:cxn>
                <a:cxn ang="0">
                  <a:pos x="528" y="0"/>
                </a:cxn>
                <a:cxn ang="0">
                  <a:pos x="243" y="16"/>
                </a:cxn>
                <a:cxn ang="0">
                  <a:pos x="128" y="48"/>
                </a:cxn>
                <a:cxn ang="0">
                  <a:pos x="127" y="48"/>
                </a:cxn>
                <a:cxn ang="0">
                  <a:pos x="4" y="283"/>
                </a:cxn>
                <a:cxn ang="0">
                  <a:pos x="1" y="286"/>
                </a:cxn>
                <a:cxn ang="0">
                  <a:pos x="1" y="287"/>
                </a:cxn>
                <a:cxn ang="0">
                  <a:pos x="0" y="290"/>
                </a:cxn>
                <a:cxn ang="0">
                  <a:pos x="155" y="328"/>
                </a:cxn>
                <a:cxn ang="0">
                  <a:pos x="528" y="344"/>
                </a:cxn>
                <a:cxn ang="0">
                  <a:pos x="900" y="328"/>
                </a:cxn>
                <a:cxn ang="0">
                  <a:pos x="1054" y="290"/>
                </a:cxn>
                <a:cxn ang="0">
                  <a:pos x="1054" y="287"/>
                </a:cxn>
                <a:cxn ang="0">
                  <a:pos x="1053" y="287"/>
                </a:cxn>
              </a:cxnLst>
              <a:rect l="0" t="0" r="r" b="b"/>
              <a:pathLst>
                <a:path w="1054" h="344">
                  <a:moveTo>
                    <a:pt x="1053" y="287"/>
                  </a:moveTo>
                  <a:cubicBezTo>
                    <a:pt x="1053" y="287"/>
                    <a:pt x="1053" y="286"/>
                    <a:pt x="1053" y="286"/>
                  </a:cubicBezTo>
                  <a:cubicBezTo>
                    <a:pt x="1053" y="286"/>
                    <a:pt x="1053" y="286"/>
                    <a:pt x="1053" y="286"/>
                  </a:cubicBezTo>
                  <a:cubicBezTo>
                    <a:pt x="1053" y="286"/>
                    <a:pt x="1052" y="286"/>
                    <a:pt x="1052" y="286"/>
                  </a:cubicBezTo>
                  <a:cubicBezTo>
                    <a:pt x="1048" y="276"/>
                    <a:pt x="1026" y="236"/>
                    <a:pt x="931" y="54"/>
                  </a:cubicBezTo>
                  <a:cubicBezTo>
                    <a:pt x="931" y="54"/>
                    <a:pt x="931" y="54"/>
                    <a:pt x="931" y="55"/>
                  </a:cubicBezTo>
                  <a:cubicBezTo>
                    <a:pt x="931" y="54"/>
                    <a:pt x="931" y="53"/>
                    <a:pt x="930" y="52"/>
                  </a:cubicBezTo>
                  <a:cubicBezTo>
                    <a:pt x="930" y="52"/>
                    <a:pt x="930" y="52"/>
                    <a:pt x="927" y="48"/>
                  </a:cubicBezTo>
                  <a:cubicBezTo>
                    <a:pt x="918" y="35"/>
                    <a:pt x="879" y="25"/>
                    <a:pt x="812" y="16"/>
                  </a:cubicBezTo>
                  <a:cubicBezTo>
                    <a:pt x="734" y="5"/>
                    <a:pt x="638" y="0"/>
                    <a:pt x="528" y="0"/>
                  </a:cubicBezTo>
                  <a:cubicBezTo>
                    <a:pt x="417" y="0"/>
                    <a:pt x="323" y="5"/>
                    <a:pt x="243" y="16"/>
                  </a:cubicBezTo>
                  <a:cubicBezTo>
                    <a:pt x="175" y="25"/>
                    <a:pt x="136" y="37"/>
                    <a:pt x="128" y="48"/>
                  </a:cubicBezTo>
                  <a:cubicBezTo>
                    <a:pt x="128" y="48"/>
                    <a:pt x="128" y="48"/>
                    <a:pt x="127" y="48"/>
                  </a:cubicBezTo>
                  <a:cubicBezTo>
                    <a:pt x="127" y="48"/>
                    <a:pt x="127" y="48"/>
                    <a:pt x="4" y="283"/>
                  </a:cubicBezTo>
                  <a:cubicBezTo>
                    <a:pt x="3" y="284"/>
                    <a:pt x="2" y="285"/>
                    <a:pt x="1" y="286"/>
                  </a:cubicBezTo>
                  <a:cubicBezTo>
                    <a:pt x="1" y="287"/>
                    <a:pt x="1" y="287"/>
                    <a:pt x="1" y="287"/>
                  </a:cubicBezTo>
                  <a:cubicBezTo>
                    <a:pt x="1" y="288"/>
                    <a:pt x="0" y="289"/>
                    <a:pt x="0" y="290"/>
                  </a:cubicBezTo>
                  <a:cubicBezTo>
                    <a:pt x="0" y="305"/>
                    <a:pt x="52" y="318"/>
                    <a:pt x="155" y="328"/>
                  </a:cubicBezTo>
                  <a:cubicBezTo>
                    <a:pt x="258" y="339"/>
                    <a:pt x="382" y="344"/>
                    <a:pt x="528" y="344"/>
                  </a:cubicBezTo>
                  <a:cubicBezTo>
                    <a:pt x="672" y="344"/>
                    <a:pt x="797" y="339"/>
                    <a:pt x="900" y="328"/>
                  </a:cubicBezTo>
                  <a:cubicBezTo>
                    <a:pt x="1002" y="318"/>
                    <a:pt x="1054" y="305"/>
                    <a:pt x="1054" y="290"/>
                  </a:cubicBezTo>
                  <a:cubicBezTo>
                    <a:pt x="1054" y="289"/>
                    <a:pt x="1054" y="288"/>
                    <a:pt x="1054" y="287"/>
                  </a:cubicBezTo>
                  <a:cubicBezTo>
                    <a:pt x="1053" y="287"/>
                    <a:pt x="1053" y="287"/>
                    <a:pt x="1053" y="287"/>
                  </a:cubicBezTo>
                  <a:close/>
                </a:path>
              </a:pathLst>
            </a:custGeom>
            <a:solidFill>
              <a:srgbClr val="0364C0">
                <a:alpha val="83000"/>
              </a:srgbClr>
            </a:solidFill>
            <a:ln w="9525">
              <a:noFill/>
              <a:round/>
              <a:headEnd/>
              <a:tailEnd/>
            </a:ln>
          </p:spPr>
          <p:txBody>
            <a:bodyPr anchor="ctr"/>
            <a:lstStyle/>
            <a:p>
              <a:pPr algn="ctr"/>
              <a:endParaRPr/>
            </a:p>
          </p:txBody>
        </p:sp>
        <p:sp>
          <p:nvSpPr>
            <p:cNvPr id="40" name="îs1ïḓe"/>
            <p:cNvSpPr/>
            <p:nvPr/>
          </p:nvSpPr>
          <p:spPr bwMode="auto">
            <a:xfrm>
              <a:off x="3814070" y="4359798"/>
              <a:ext cx="1282118" cy="223941"/>
            </a:xfrm>
            <a:prstGeom prst="ellipse">
              <a:avLst/>
            </a:prstGeom>
            <a:solidFill>
              <a:srgbClr val="0364C0"/>
            </a:solidFill>
            <a:ln w="19050">
              <a:noFill/>
              <a:round/>
              <a:headEnd/>
              <a:tailEnd/>
            </a:ln>
          </p:spPr>
          <p:txBody>
            <a:bodyPr anchor="ctr"/>
            <a:lstStyle/>
            <a:p>
              <a:pPr algn="ctr"/>
              <a:endParaRPr/>
            </a:p>
          </p:txBody>
        </p:sp>
      </p:grpSp>
      <p:grpSp>
        <p:nvGrpSpPr>
          <p:cNvPr id="73" name="组合 72"/>
          <p:cNvGrpSpPr/>
          <p:nvPr/>
        </p:nvGrpSpPr>
        <p:grpSpPr>
          <a:xfrm>
            <a:off x="3895009" y="4635292"/>
            <a:ext cx="1120240" cy="465682"/>
            <a:chOff x="3895009" y="4635292"/>
            <a:chExt cx="1120240" cy="465682"/>
          </a:xfrm>
        </p:grpSpPr>
        <p:sp>
          <p:nvSpPr>
            <p:cNvPr id="37" name="íṧ1iḍe"/>
            <p:cNvSpPr>
              <a:spLocks/>
            </p:cNvSpPr>
            <p:nvPr/>
          </p:nvSpPr>
          <p:spPr bwMode="auto">
            <a:xfrm flipV="1">
              <a:off x="3895009" y="4635292"/>
              <a:ext cx="1120240" cy="463055"/>
            </a:xfrm>
            <a:custGeom>
              <a:avLst/>
              <a:gdLst/>
              <a:ahLst/>
              <a:cxnLst>
                <a:cxn ang="0">
                  <a:pos x="1053" y="287"/>
                </a:cxn>
                <a:cxn ang="0">
                  <a:pos x="1053" y="286"/>
                </a:cxn>
                <a:cxn ang="0">
                  <a:pos x="1053" y="286"/>
                </a:cxn>
                <a:cxn ang="0">
                  <a:pos x="1052" y="286"/>
                </a:cxn>
                <a:cxn ang="0">
                  <a:pos x="931" y="54"/>
                </a:cxn>
                <a:cxn ang="0">
                  <a:pos x="931" y="55"/>
                </a:cxn>
                <a:cxn ang="0">
                  <a:pos x="930" y="52"/>
                </a:cxn>
                <a:cxn ang="0">
                  <a:pos x="927" y="48"/>
                </a:cxn>
                <a:cxn ang="0">
                  <a:pos x="812" y="16"/>
                </a:cxn>
                <a:cxn ang="0">
                  <a:pos x="528" y="0"/>
                </a:cxn>
                <a:cxn ang="0">
                  <a:pos x="243" y="16"/>
                </a:cxn>
                <a:cxn ang="0">
                  <a:pos x="128" y="48"/>
                </a:cxn>
                <a:cxn ang="0">
                  <a:pos x="127" y="48"/>
                </a:cxn>
                <a:cxn ang="0">
                  <a:pos x="4" y="283"/>
                </a:cxn>
                <a:cxn ang="0">
                  <a:pos x="1" y="286"/>
                </a:cxn>
                <a:cxn ang="0">
                  <a:pos x="1" y="287"/>
                </a:cxn>
                <a:cxn ang="0">
                  <a:pos x="0" y="290"/>
                </a:cxn>
                <a:cxn ang="0">
                  <a:pos x="155" y="328"/>
                </a:cxn>
                <a:cxn ang="0">
                  <a:pos x="528" y="344"/>
                </a:cxn>
                <a:cxn ang="0">
                  <a:pos x="900" y="328"/>
                </a:cxn>
                <a:cxn ang="0">
                  <a:pos x="1054" y="290"/>
                </a:cxn>
                <a:cxn ang="0">
                  <a:pos x="1054" y="287"/>
                </a:cxn>
                <a:cxn ang="0">
                  <a:pos x="1053" y="287"/>
                </a:cxn>
              </a:cxnLst>
              <a:rect l="0" t="0" r="r" b="b"/>
              <a:pathLst>
                <a:path w="1054" h="344">
                  <a:moveTo>
                    <a:pt x="1053" y="287"/>
                  </a:moveTo>
                  <a:cubicBezTo>
                    <a:pt x="1053" y="287"/>
                    <a:pt x="1053" y="286"/>
                    <a:pt x="1053" y="286"/>
                  </a:cubicBezTo>
                  <a:cubicBezTo>
                    <a:pt x="1053" y="286"/>
                    <a:pt x="1053" y="286"/>
                    <a:pt x="1053" y="286"/>
                  </a:cubicBezTo>
                  <a:cubicBezTo>
                    <a:pt x="1053" y="286"/>
                    <a:pt x="1052" y="286"/>
                    <a:pt x="1052" y="286"/>
                  </a:cubicBezTo>
                  <a:cubicBezTo>
                    <a:pt x="1048" y="276"/>
                    <a:pt x="1026" y="236"/>
                    <a:pt x="931" y="54"/>
                  </a:cubicBezTo>
                  <a:cubicBezTo>
                    <a:pt x="931" y="54"/>
                    <a:pt x="931" y="54"/>
                    <a:pt x="931" y="55"/>
                  </a:cubicBezTo>
                  <a:cubicBezTo>
                    <a:pt x="931" y="54"/>
                    <a:pt x="931" y="53"/>
                    <a:pt x="930" y="52"/>
                  </a:cubicBezTo>
                  <a:cubicBezTo>
                    <a:pt x="930" y="52"/>
                    <a:pt x="930" y="52"/>
                    <a:pt x="927" y="48"/>
                  </a:cubicBezTo>
                  <a:cubicBezTo>
                    <a:pt x="918" y="35"/>
                    <a:pt x="879" y="25"/>
                    <a:pt x="812" y="16"/>
                  </a:cubicBezTo>
                  <a:cubicBezTo>
                    <a:pt x="734" y="5"/>
                    <a:pt x="638" y="0"/>
                    <a:pt x="528" y="0"/>
                  </a:cubicBezTo>
                  <a:cubicBezTo>
                    <a:pt x="417" y="0"/>
                    <a:pt x="323" y="5"/>
                    <a:pt x="243" y="16"/>
                  </a:cubicBezTo>
                  <a:cubicBezTo>
                    <a:pt x="175" y="25"/>
                    <a:pt x="136" y="37"/>
                    <a:pt x="128" y="48"/>
                  </a:cubicBezTo>
                  <a:cubicBezTo>
                    <a:pt x="128" y="48"/>
                    <a:pt x="128" y="48"/>
                    <a:pt x="127" y="48"/>
                  </a:cubicBezTo>
                  <a:cubicBezTo>
                    <a:pt x="127" y="48"/>
                    <a:pt x="127" y="48"/>
                    <a:pt x="4" y="283"/>
                  </a:cubicBezTo>
                  <a:cubicBezTo>
                    <a:pt x="3" y="284"/>
                    <a:pt x="2" y="285"/>
                    <a:pt x="1" y="286"/>
                  </a:cubicBezTo>
                  <a:cubicBezTo>
                    <a:pt x="1" y="287"/>
                    <a:pt x="1" y="287"/>
                    <a:pt x="1" y="287"/>
                  </a:cubicBezTo>
                  <a:cubicBezTo>
                    <a:pt x="1" y="288"/>
                    <a:pt x="0" y="289"/>
                    <a:pt x="0" y="290"/>
                  </a:cubicBezTo>
                  <a:cubicBezTo>
                    <a:pt x="0" y="305"/>
                    <a:pt x="52" y="318"/>
                    <a:pt x="155" y="328"/>
                  </a:cubicBezTo>
                  <a:cubicBezTo>
                    <a:pt x="258" y="339"/>
                    <a:pt x="382" y="344"/>
                    <a:pt x="528" y="344"/>
                  </a:cubicBezTo>
                  <a:cubicBezTo>
                    <a:pt x="672" y="344"/>
                    <a:pt x="797" y="339"/>
                    <a:pt x="900" y="328"/>
                  </a:cubicBezTo>
                  <a:cubicBezTo>
                    <a:pt x="1002" y="318"/>
                    <a:pt x="1054" y="305"/>
                    <a:pt x="1054" y="290"/>
                  </a:cubicBezTo>
                  <a:cubicBezTo>
                    <a:pt x="1054" y="289"/>
                    <a:pt x="1054" y="288"/>
                    <a:pt x="1054" y="287"/>
                  </a:cubicBezTo>
                  <a:cubicBezTo>
                    <a:pt x="1053" y="287"/>
                    <a:pt x="1053" y="287"/>
                    <a:pt x="1053" y="287"/>
                  </a:cubicBezTo>
                  <a:close/>
                </a:path>
              </a:pathLst>
            </a:custGeom>
            <a:solidFill>
              <a:srgbClr val="F72F41">
                <a:alpha val="86000"/>
              </a:srgbClr>
            </a:solidFill>
            <a:ln w="9525">
              <a:noFill/>
              <a:round/>
              <a:headEnd/>
              <a:tailEnd/>
            </a:ln>
          </p:spPr>
          <p:txBody>
            <a:bodyPr anchor="ctr"/>
            <a:lstStyle/>
            <a:p>
              <a:pPr algn="ctr"/>
              <a:endParaRPr/>
            </a:p>
          </p:txBody>
        </p:sp>
        <p:sp>
          <p:nvSpPr>
            <p:cNvPr id="38" name="í$ļïḓè"/>
            <p:cNvSpPr/>
            <p:nvPr/>
          </p:nvSpPr>
          <p:spPr bwMode="auto">
            <a:xfrm>
              <a:off x="4030969" y="4952802"/>
              <a:ext cx="848320" cy="148172"/>
            </a:xfrm>
            <a:prstGeom prst="ellipse">
              <a:avLst/>
            </a:prstGeom>
            <a:solidFill>
              <a:srgbClr val="F72F41"/>
            </a:solidFill>
            <a:ln w="19050">
              <a:noFill/>
              <a:round/>
              <a:headEnd/>
              <a:tailEnd/>
            </a:ln>
          </p:spPr>
          <p:txBody>
            <a:bodyPr anchor="ctr"/>
            <a:lstStyle/>
            <a:p>
              <a:pPr algn="ctr"/>
              <a:endParaRPr/>
            </a:p>
          </p:txBody>
        </p:sp>
      </p:grpSp>
      <p:cxnSp>
        <p:nvCxnSpPr>
          <p:cNvPr id="35" name="Straight Connector 17"/>
          <p:cNvCxnSpPr/>
          <p:nvPr/>
        </p:nvCxnSpPr>
        <p:spPr>
          <a:xfrm>
            <a:off x="3802067" y="5145410"/>
            <a:ext cx="0" cy="805289"/>
          </a:xfrm>
          <a:prstGeom prst="line">
            <a:avLst/>
          </a:prstGeom>
          <a:ln w="19050">
            <a:solidFill>
              <a:srgbClr val="F72F4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Connector 18"/>
          <p:cNvCxnSpPr/>
          <p:nvPr/>
        </p:nvCxnSpPr>
        <p:spPr>
          <a:xfrm rot="16200000" flipH="1">
            <a:off x="1320491" y="2671777"/>
            <a:ext cx="3634720" cy="1346192"/>
          </a:xfrm>
          <a:prstGeom prst="line">
            <a:avLst/>
          </a:prstGeom>
          <a:ln w="19050">
            <a:solidFill>
              <a:srgbClr val="0364C0"/>
            </a:solidFill>
            <a:prstDash val="lgDash"/>
          </a:ln>
        </p:spPr>
        <p:style>
          <a:lnRef idx="1">
            <a:schemeClr val="accent1"/>
          </a:lnRef>
          <a:fillRef idx="0">
            <a:schemeClr val="accent1"/>
          </a:fillRef>
          <a:effectRef idx="0">
            <a:schemeClr val="accent1"/>
          </a:effectRef>
          <a:fontRef idx="minor">
            <a:schemeClr val="tx1"/>
          </a:fontRef>
        </p:style>
      </p:cxnSp>
      <p:cxnSp>
        <p:nvCxnSpPr>
          <p:cNvPr id="26" name="Straight Connector 19"/>
          <p:cNvCxnSpPr/>
          <p:nvPr/>
        </p:nvCxnSpPr>
        <p:spPr>
          <a:xfrm>
            <a:off x="2992678" y="4707893"/>
            <a:ext cx="673096" cy="2338"/>
          </a:xfrm>
          <a:prstGeom prst="line">
            <a:avLst/>
          </a:prstGeom>
          <a:ln w="19050">
            <a:solidFill>
              <a:srgbClr val="F72F41"/>
            </a:solidFill>
            <a:prstDash val="dashDot"/>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7" name="iśļíḍè"/>
          <p:cNvSpPr txBox="1"/>
          <p:nvPr/>
        </p:nvSpPr>
        <p:spPr>
          <a:xfrm>
            <a:off x="2137323" y="4435866"/>
            <a:ext cx="801822" cy="646331"/>
          </a:xfrm>
          <a:prstGeom prst="rect">
            <a:avLst/>
          </a:prstGeom>
          <a:noFill/>
        </p:spPr>
        <p:txBody>
          <a:bodyPr wrap="none">
            <a:normAutofit/>
          </a:bodyPr>
          <a:lstStyle/>
          <a:p>
            <a:pPr algn="ctr"/>
            <a:r>
              <a:rPr lang="en-US" sz="2400" b="1">
                <a:solidFill>
                  <a:srgbClr val="F72F41"/>
                </a:solidFill>
              </a:rPr>
              <a:t>10%</a:t>
            </a:r>
          </a:p>
        </p:txBody>
      </p:sp>
      <p:cxnSp>
        <p:nvCxnSpPr>
          <p:cNvPr id="28" name="Straight Connector 21"/>
          <p:cNvCxnSpPr/>
          <p:nvPr/>
        </p:nvCxnSpPr>
        <p:spPr>
          <a:xfrm>
            <a:off x="2733993" y="3984315"/>
            <a:ext cx="673096" cy="2338"/>
          </a:xfrm>
          <a:prstGeom prst="line">
            <a:avLst/>
          </a:prstGeom>
          <a:ln w="19050">
            <a:solidFill>
              <a:srgbClr val="0364C0"/>
            </a:solidFill>
            <a:prstDash val="dashDot"/>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îṡḻïḓe"/>
          <p:cNvSpPr txBox="1"/>
          <p:nvPr/>
        </p:nvSpPr>
        <p:spPr>
          <a:xfrm>
            <a:off x="1858047" y="3692697"/>
            <a:ext cx="801822" cy="646331"/>
          </a:xfrm>
          <a:prstGeom prst="rect">
            <a:avLst/>
          </a:prstGeom>
          <a:noFill/>
        </p:spPr>
        <p:txBody>
          <a:bodyPr wrap="none">
            <a:normAutofit/>
          </a:bodyPr>
          <a:lstStyle/>
          <a:p>
            <a:pPr algn="ctr"/>
            <a:r>
              <a:rPr lang="en-US" sz="2400" b="1">
                <a:solidFill>
                  <a:srgbClr val="0364C0"/>
                </a:solidFill>
              </a:rPr>
              <a:t>20%</a:t>
            </a:r>
          </a:p>
        </p:txBody>
      </p:sp>
      <p:cxnSp>
        <p:nvCxnSpPr>
          <p:cNvPr id="30" name="Straight Connector 23"/>
          <p:cNvCxnSpPr/>
          <p:nvPr/>
        </p:nvCxnSpPr>
        <p:spPr>
          <a:xfrm>
            <a:off x="2364455" y="2985888"/>
            <a:ext cx="673096" cy="2338"/>
          </a:xfrm>
          <a:prstGeom prst="line">
            <a:avLst/>
          </a:prstGeom>
          <a:ln w="19050">
            <a:solidFill>
              <a:srgbClr val="F72F41"/>
            </a:solidFill>
            <a:prstDash val="dashDot"/>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1" name="îšļîdè"/>
          <p:cNvSpPr txBox="1"/>
          <p:nvPr/>
        </p:nvSpPr>
        <p:spPr>
          <a:xfrm>
            <a:off x="1510279" y="2713861"/>
            <a:ext cx="801822" cy="646331"/>
          </a:xfrm>
          <a:prstGeom prst="rect">
            <a:avLst/>
          </a:prstGeom>
          <a:noFill/>
        </p:spPr>
        <p:txBody>
          <a:bodyPr wrap="none">
            <a:normAutofit/>
          </a:bodyPr>
          <a:lstStyle/>
          <a:p>
            <a:pPr algn="ctr"/>
            <a:r>
              <a:rPr lang="en-US" sz="2400" b="1">
                <a:solidFill>
                  <a:srgbClr val="F72F41"/>
                </a:solidFill>
              </a:rPr>
              <a:t>40%</a:t>
            </a:r>
          </a:p>
        </p:txBody>
      </p:sp>
      <p:cxnSp>
        <p:nvCxnSpPr>
          <p:cNvPr id="32" name="Straight Connector 25"/>
          <p:cNvCxnSpPr/>
          <p:nvPr/>
        </p:nvCxnSpPr>
        <p:spPr>
          <a:xfrm>
            <a:off x="1858968" y="1594823"/>
            <a:ext cx="673096" cy="2338"/>
          </a:xfrm>
          <a:prstGeom prst="line">
            <a:avLst/>
          </a:prstGeom>
          <a:ln w="19050">
            <a:solidFill>
              <a:srgbClr val="0364C0"/>
            </a:solidFill>
            <a:prstDash val="dashDot"/>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3" name="îSḻîḑè"/>
          <p:cNvSpPr txBox="1"/>
          <p:nvPr/>
        </p:nvSpPr>
        <p:spPr>
          <a:xfrm>
            <a:off x="983020" y="1322794"/>
            <a:ext cx="801822" cy="646331"/>
          </a:xfrm>
          <a:prstGeom prst="rect">
            <a:avLst/>
          </a:prstGeom>
          <a:noFill/>
        </p:spPr>
        <p:txBody>
          <a:bodyPr wrap="none">
            <a:normAutofit/>
          </a:bodyPr>
          <a:lstStyle/>
          <a:p>
            <a:pPr algn="ctr"/>
            <a:r>
              <a:rPr lang="en-US" sz="2400" b="1">
                <a:solidFill>
                  <a:srgbClr val="0364C0"/>
                </a:solidFill>
              </a:rPr>
              <a:t>60%</a:t>
            </a:r>
          </a:p>
        </p:txBody>
      </p:sp>
      <p:sp>
        <p:nvSpPr>
          <p:cNvPr id="34" name="ïṡļîḓè"/>
          <p:cNvSpPr/>
          <p:nvPr/>
        </p:nvSpPr>
        <p:spPr bwMode="auto">
          <a:xfrm>
            <a:off x="4174676" y="5297633"/>
            <a:ext cx="560913" cy="653062"/>
          </a:xfrm>
          <a:prstGeom prst="upArrow">
            <a:avLst/>
          </a:prstGeom>
          <a:solidFill>
            <a:srgbClr val="F72F41"/>
          </a:solidFill>
          <a:ln w="19050">
            <a:noFill/>
            <a:round/>
            <a:headEnd/>
            <a:tailEnd/>
          </a:ln>
        </p:spPr>
        <p:txBody>
          <a:bodyPr anchor="ctr"/>
          <a:lstStyle/>
          <a:p>
            <a:pPr algn="ctr"/>
            <a:endParaRPr/>
          </a:p>
        </p:txBody>
      </p:sp>
      <p:grpSp>
        <p:nvGrpSpPr>
          <p:cNvPr id="55" name="组合 54"/>
          <p:cNvGrpSpPr/>
          <p:nvPr/>
        </p:nvGrpSpPr>
        <p:grpSpPr>
          <a:xfrm>
            <a:off x="6636530" y="1227611"/>
            <a:ext cx="4572450" cy="868964"/>
            <a:chOff x="6672946" y="1227611"/>
            <a:chExt cx="4572450" cy="868964"/>
          </a:xfrm>
        </p:grpSpPr>
        <p:sp>
          <p:nvSpPr>
            <p:cNvPr id="51" name="îṩḻiďé"/>
            <p:cNvSpPr>
              <a:spLocks/>
            </p:cNvSpPr>
            <p:nvPr/>
          </p:nvSpPr>
          <p:spPr bwMode="auto">
            <a:xfrm rot="5400000" flipV="1">
              <a:off x="6568000" y="1502743"/>
              <a:ext cx="698778" cy="488886"/>
            </a:xfrm>
            <a:custGeom>
              <a:avLst/>
              <a:gdLst/>
              <a:ahLst/>
              <a:cxnLst>
                <a:cxn ang="0">
                  <a:pos x="1053" y="287"/>
                </a:cxn>
                <a:cxn ang="0">
                  <a:pos x="1053" y="286"/>
                </a:cxn>
                <a:cxn ang="0">
                  <a:pos x="1053" y="286"/>
                </a:cxn>
                <a:cxn ang="0">
                  <a:pos x="1052" y="286"/>
                </a:cxn>
                <a:cxn ang="0">
                  <a:pos x="931" y="54"/>
                </a:cxn>
                <a:cxn ang="0">
                  <a:pos x="931" y="55"/>
                </a:cxn>
                <a:cxn ang="0">
                  <a:pos x="930" y="52"/>
                </a:cxn>
                <a:cxn ang="0">
                  <a:pos x="927" y="48"/>
                </a:cxn>
                <a:cxn ang="0">
                  <a:pos x="812" y="16"/>
                </a:cxn>
                <a:cxn ang="0">
                  <a:pos x="528" y="0"/>
                </a:cxn>
                <a:cxn ang="0">
                  <a:pos x="243" y="16"/>
                </a:cxn>
                <a:cxn ang="0">
                  <a:pos x="128" y="48"/>
                </a:cxn>
                <a:cxn ang="0">
                  <a:pos x="127" y="48"/>
                </a:cxn>
                <a:cxn ang="0">
                  <a:pos x="4" y="283"/>
                </a:cxn>
                <a:cxn ang="0">
                  <a:pos x="1" y="286"/>
                </a:cxn>
                <a:cxn ang="0">
                  <a:pos x="1" y="287"/>
                </a:cxn>
                <a:cxn ang="0">
                  <a:pos x="0" y="290"/>
                </a:cxn>
                <a:cxn ang="0">
                  <a:pos x="155" y="328"/>
                </a:cxn>
                <a:cxn ang="0">
                  <a:pos x="528" y="344"/>
                </a:cxn>
                <a:cxn ang="0">
                  <a:pos x="900" y="328"/>
                </a:cxn>
                <a:cxn ang="0">
                  <a:pos x="1054" y="290"/>
                </a:cxn>
                <a:cxn ang="0">
                  <a:pos x="1054" y="287"/>
                </a:cxn>
                <a:cxn ang="0">
                  <a:pos x="1053" y="287"/>
                </a:cxn>
              </a:cxnLst>
              <a:rect l="0" t="0" r="r" b="b"/>
              <a:pathLst>
                <a:path w="1054" h="344">
                  <a:moveTo>
                    <a:pt x="1053" y="287"/>
                  </a:moveTo>
                  <a:cubicBezTo>
                    <a:pt x="1053" y="287"/>
                    <a:pt x="1053" y="286"/>
                    <a:pt x="1053" y="286"/>
                  </a:cubicBezTo>
                  <a:cubicBezTo>
                    <a:pt x="1053" y="286"/>
                    <a:pt x="1053" y="286"/>
                    <a:pt x="1053" y="286"/>
                  </a:cubicBezTo>
                  <a:cubicBezTo>
                    <a:pt x="1053" y="286"/>
                    <a:pt x="1052" y="286"/>
                    <a:pt x="1052" y="286"/>
                  </a:cubicBezTo>
                  <a:cubicBezTo>
                    <a:pt x="1048" y="276"/>
                    <a:pt x="1026" y="236"/>
                    <a:pt x="931" y="54"/>
                  </a:cubicBezTo>
                  <a:cubicBezTo>
                    <a:pt x="931" y="54"/>
                    <a:pt x="931" y="54"/>
                    <a:pt x="931" y="55"/>
                  </a:cubicBezTo>
                  <a:cubicBezTo>
                    <a:pt x="931" y="54"/>
                    <a:pt x="931" y="53"/>
                    <a:pt x="930" y="52"/>
                  </a:cubicBezTo>
                  <a:cubicBezTo>
                    <a:pt x="930" y="52"/>
                    <a:pt x="930" y="52"/>
                    <a:pt x="927" y="48"/>
                  </a:cubicBezTo>
                  <a:cubicBezTo>
                    <a:pt x="918" y="35"/>
                    <a:pt x="879" y="25"/>
                    <a:pt x="812" y="16"/>
                  </a:cubicBezTo>
                  <a:cubicBezTo>
                    <a:pt x="734" y="5"/>
                    <a:pt x="638" y="0"/>
                    <a:pt x="528" y="0"/>
                  </a:cubicBezTo>
                  <a:cubicBezTo>
                    <a:pt x="417" y="0"/>
                    <a:pt x="323" y="5"/>
                    <a:pt x="243" y="16"/>
                  </a:cubicBezTo>
                  <a:cubicBezTo>
                    <a:pt x="175" y="25"/>
                    <a:pt x="136" y="37"/>
                    <a:pt x="128" y="48"/>
                  </a:cubicBezTo>
                  <a:cubicBezTo>
                    <a:pt x="128" y="48"/>
                    <a:pt x="128" y="48"/>
                    <a:pt x="127" y="48"/>
                  </a:cubicBezTo>
                  <a:cubicBezTo>
                    <a:pt x="127" y="48"/>
                    <a:pt x="127" y="48"/>
                    <a:pt x="4" y="283"/>
                  </a:cubicBezTo>
                  <a:cubicBezTo>
                    <a:pt x="3" y="284"/>
                    <a:pt x="2" y="285"/>
                    <a:pt x="1" y="286"/>
                  </a:cubicBezTo>
                  <a:cubicBezTo>
                    <a:pt x="1" y="287"/>
                    <a:pt x="1" y="287"/>
                    <a:pt x="1" y="287"/>
                  </a:cubicBezTo>
                  <a:cubicBezTo>
                    <a:pt x="1" y="288"/>
                    <a:pt x="0" y="289"/>
                    <a:pt x="0" y="290"/>
                  </a:cubicBezTo>
                  <a:cubicBezTo>
                    <a:pt x="0" y="305"/>
                    <a:pt x="52" y="318"/>
                    <a:pt x="155" y="328"/>
                  </a:cubicBezTo>
                  <a:cubicBezTo>
                    <a:pt x="258" y="339"/>
                    <a:pt x="382" y="344"/>
                    <a:pt x="528" y="344"/>
                  </a:cubicBezTo>
                  <a:cubicBezTo>
                    <a:pt x="672" y="344"/>
                    <a:pt x="797" y="339"/>
                    <a:pt x="900" y="328"/>
                  </a:cubicBezTo>
                  <a:cubicBezTo>
                    <a:pt x="1002" y="318"/>
                    <a:pt x="1054" y="305"/>
                    <a:pt x="1054" y="290"/>
                  </a:cubicBezTo>
                  <a:cubicBezTo>
                    <a:pt x="1054" y="289"/>
                    <a:pt x="1054" y="288"/>
                    <a:pt x="1054" y="287"/>
                  </a:cubicBezTo>
                  <a:cubicBezTo>
                    <a:pt x="1053" y="287"/>
                    <a:pt x="1053" y="287"/>
                    <a:pt x="1053" y="287"/>
                  </a:cubicBezTo>
                  <a:close/>
                </a:path>
              </a:pathLst>
            </a:custGeom>
            <a:solidFill>
              <a:srgbClr val="0364C0">
                <a:alpha val="83000"/>
              </a:srgbClr>
            </a:solidFill>
            <a:ln w="9525">
              <a:noFill/>
              <a:round/>
              <a:headEnd/>
              <a:tailEnd/>
            </a:ln>
          </p:spPr>
          <p:txBody>
            <a:bodyPr anchor="ctr"/>
            <a:lstStyle/>
            <a:p>
              <a:pPr algn="ctr"/>
              <a:endParaRPr/>
            </a:p>
          </p:txBody>
        </p:sp>
        <p:sp>
          <p:nvSpPr>
            <p:cNvPr id="53" name="矩形 52"/>
            <p:cNvSpPr/>
            <p:nvPr/>
          </p:nvSpPr>
          <p:spPr>
            <a:xfrm>
              <a:off x="7377421" y="1227611"/>
              <a:ext cx="1569660" cy="369332"/>
            </a:xfrm>
            <a:prstGeom prst="rect">
              <a:avLst/>
            </a:prstGeom>
          </p:spPr>
          <p:txBody>
            <a:bodyPr wrap="none">
              <a:spAutoFit/>
            </a:bodyPr>
            <a:lstStyle/>
            <a:p>
              <a:r>
                <a:rPr lang="zh-CN" altLang="en-US" dirty="0">
                  <a:solidFill>
                    <a:srgbClr val="0364C0"/>
                  </a:solidFill>
                </a:rPr>
                <a:t>点击更换文本</a:t>
              </a:r>
            </a:p>
          </p:txBody>
        </p:sp>
        <p:sp>
          <p:nvSpPr>
            <p:cNvPr id="54" name="文本框 53"/>
            <p:cNvSpPr txBox="1"/>
            <p:nvPr/>
          </p:nvSpPr>
          <p:spPr>
            <a:xfrm>
              <a:off x="7382440" y="1534253"/>
              <a:ext cx="3862956" cy="381258"/>
            </a:xfrm>
            <a:prstGeom prst="rect">
              <a:avLst/>
            </a:prstGeom>
            <a:noFill/>
          </p:spPr>
          <p:txBody>
            <a:bodyPr wrap="square" rtlCol="0">
              <a:spAutoFit/>
            </a:bodyPr>
            <a:lstStyle/>
            <a:p>
              <a:pPr>
                <a:lnSpc>
                  <a:spcPct val="130000"/>
                </a:lnSpc>
              </a:pPr>
              <a:r>
                <a:rPr lang="zh-CN" altLang="en-US" sz="1600" dirty="0"/>
                <a:t>点击此处更换文本点击此处更换文本</a:t>
              </a:r>
            </a:p>
          </p:txBody>
        </p:sp>
      </p:grpSp>
      <p:sp>
        <p:nvSpPr>
          <p:cNvPr id="57" name="îṩḻiďé"/>
          <p:cNvSpPr>
            <a:spLocks/>
          </p:cNvSpPr>
          <p:nvPr/>
        </p:nvSpPr>
        <p:spPr bwMode="auto">
          <a:xfrm rot="5400000" flipV="1">
            <a:off x="6531584" y="2714443"/>
            <a:ext cx="698778" cy="488886"/>
          </a:xfrm>
          <a:custGeom>
            <a:avLst/>
            <a:gdLst/>
            <a:ahLst/>
            <a:cxnLst>
              <a:cxn ang="0">
                <a:pos x="1053" y="287"/>
              </a:cxn>
              <a:cxn ang="0">
                <a:pos x="1053" y="286"/>
              </a:cxn>
              <a:cxn ang="0">
                <a:pos x="1053" y="286"/>
              </a:cxn>
              <a:cxn ang="0">
                <a:pos x="1052" y="286"/>
              </a:cxn>
              <a:cxn ang="0">
                <a:pos x="931" y="54"/>
              </a:cxn>
              <a:cxn ang="0">
                <a:pos x="931" y="55"/>
              </a:cxn>
              <a:cxn ang="0">
                <a:pos x="930" y="52"/>
              </a:cxn>
              <a:cxn ang="0">
                <a:pos x="927" y="48"/>
              </a:cxn>
              <a:cxn ang="0">
                <a:pos x="812" y="16"/>
              </a:cxn>
              <a:cxn ang="0">
                <a:pos x="528" y="0"/>
              </a:cxn>
              <a:cxn ang="0">
                <a:pos x="243" y="16"/>
              </a:cxn>
              <a:cxn ang="0">
                <a:pos x="128" y="48"/>
              </a:cxn>
              <a:cxn ang="0">
                <a:pos x="127" y="48"/>
              </a:cxn>
              <a:cxn ang="0">
                <a:pos x="4" y="283"/>
              </a:cxn>
              <a:cxn ang="0">
                <a:pos x="1" y="286"/>
              </a:cxn>
              <a:cxn ang="0">
                <a:pos x="1" y="287"/>
              </a:cxn>
              <a:cxn ang="0">
                <a:pos x="0" y="290"/>
              </a:cxn>
              <a:cxn ang="0">
                <a:pos x="155" y="328"/>
              </a:cxn>
              <a:cxn ang="0">
                <a:pos x="528" y="344"/>
              </a:cxn>
              <a:cxn ang="0">
                <a:pos x="900" y="328"/>
              </a:cxn>
              <a:cxn ang="0">
                <a:pos x="1054" y="290"/>
              </a:cxn>
              <a:cxn ang="0">
                <a:pos x="1054" y="287"/>
              </a:cxn>
              <a:cxn ang="0">
                <a:pos x="1053" y="287"/>
              </a:cxn>
            </a:cxnLst>
            <a:rect l="0" t="0" r="r" b="b"/>
            <a:pathLst>
              <a:path w="1054" h="344">
                <a:moveTo>
                  <a:pt x="1053" y="287"/>
                </a:moveTo>
                <a:cubicBezTo>
                  <a:pt x="1053" y="287"/>
                  <a:pt x="1053" y="286"/>
                  <a:pt x="1053" y="286"/>
                </a:cubicBezTo>
                <a:cubicBezTo>
                  <a:pt x="1053" y="286"/>
                  <a:pt x="1053" y="286"/>
                  <a:pt x="1053" y="286"/>
                </a:cubicBezTo>
                <a:cubicBezTo>
                  <a:pt x="1053" y="286"/>
                  <a:pt x="1052" y="286"/>
                  <a:pt x="1052" y="286"/>
                </a:cubicBezTo>
                <a:cubicBezTo>
                  <a:pt x="1048" y="276"/>
                  <a:pt x="1026" y="236"/>
                  <a:pt x="931" y="54"/>
                </a:cubicBezTo>
                <a:cubicBezTo>
                  <a:pt x="931" y="54"/>
                  <a:pt x="931" y="54"/>
                  <a:pt x="931" y="55"/>
                </a:cubicBezTo>
                <a:cubicBezTo>
                  <a:pt x="931" y="54"/>
                  <a:pt x="931" y="53"/>
                  <a:pt x="930" y="52"/>
                </a:cubicBezTo>
                <a:cubicBezTo>
                  <a:pt x="930" y="52"/>
                  <a:pt x="930" y="52"/>
                  <a:pt x="927" y="48"/>
                </a:cubicBezTo>
                <a:cubicBezTo>
                  <a:pt x="918" y="35"/>
                  <a:pt x="879" y="25"/>
                  <a:pt x="812" y="16"/>
                </a:cubicBezTo>
                <a:cubicBezTo>
                  <a:pt x="734" y="5"/>
                  <a:pt x="638" y="0"/>
                  <a:pt x="528" y="0"/>
                </a:cubicBezTo>
                <a:cubicBezTo>
                  <a:pt x="417" y="0"/>
                  <a:pt x="323" y="5"/>
                  <a:pt x="243" y="16"/>
                </a:cubicBezTo>
                <a:cubicBezTo>
                  <a:pt x="175" y="25"/>
                  <a:pt x="136" y="37"/>
                  <a:pt x="128" y="48"/>
                </a:cubicBezTo>
                <a:cubicBezTo>
                  <a:pt x="128" y="48"/>
                  <a:pt x="128" y="48"/>
                  <a:pt x="127" y="48"/>
                </a:cubicBezTo>
                <a:cubicBezTo>
                  <a:pt x="127" y="48"/>
                  <a:pt x="127" y="48"/>
                  <a:pt x="4" y="283"/>
                </a:cubicBezTo>
                <a:cubicBezTo>
                  <a:pt x="3" y="284"/>
                  <a:pt x="2" y="285"/>
                  <a:pt x="1" y="286"/>
                </a:cubicBezTo>
                <a:cubicBezTo>
                  <a:pt x="1" y="287"/>
                  <a:pt x="1" y="287"/>
                  <a:pt x="1" y="287"/>
                </a:cubicBezTo>
                <a:cubicBezTo>
                  <a:pt x="1" y="288"/>
                  <a:pt x="0" y="289"/>
                  <a:pt x="0" y="290"/>
                </a:cubicBezTo>
                <a:cubicBezTo>
                  <a:pt x="0" y="305"/>
                  <a:pt x="52" y="318"/>
                  <a:pt x="155" y="328"/>
                </a:cubicBezTo>
                <a:cubicBezTo>
                  <a:pt x="258" y="339"/>
                  <a:pt x="382" y="344"/>
                  <a:pt x="528" y="344"/>
                </a:cubicBezTo>
                <a:cubicBezTo>
                  <a:pt x="672" y="344"/>
                  <a:pt x="797" y="339"/>
                  <a:pt x="900" y="328"/>
                </a:cubicBezTo>
                <a:cubicBezTo>
                  <a:pt x="1002" y="318"/>
                  <a:pt x="1054" y="305"/>
                  <a:pt x="1054" y="290"/>
                </a:cubicBezTo>
                <a:cubicBezTo>
                  <a:pt x="1054" y="289"/>
                  <a:pt x="1054" y="288"/>
                  <a:pt x="1054" y="287"/>
                </a:cubicBezTo>
                <a:cubicBezTo>
                  <a:pt x="1053" y="287"/>
                  <a:pt x="1053" y="287"/>
                  <a:pt x="1053" y="287"/>
                </a:cubicBezTo>
                <a:close/>
              </a:path>
            </a:pathLst>
          </a:custGeom>
          <a:solidFill>
            <a:srgbClr val="F72F41">
              <a:alpha val="83000"/>
            </a:srgbClr>
          </a:solidFill>
          <a:ln w="9525">
            <a:noFill/>
            <a:round/>
            <a:headEnd/>
            <a:tailEnd/>
          </a:ln>
        </p:spPr>
        <p:txBody>
          <a:bodyPr anchor="ctr"/>
          <a:lstStyle/>
          <a:p>
            <a:pPr algn="ctr"/>
            <a:endParaRPr/>
          </a:p>
        </p:txBody>
      </p:sp>
      <p:sp>
        <p:nvSpPr>
          <p:cNvPr id="58" name="矩形 57"/>
          <p:cNvSpPr/>
          <p:nvPr/>
        </p:nvSpPr>
        <p:spPr>
          <a:xfrm>
            <a:off x="7341005" y="2439311"/>
            <a:ext cx="1569660" cy="369332"/>
          </a:xfrm>
          <a:prstGeom prst="rect">
            <a:avLst/>
          </a:prstGeom>
        </p:spPr>
        <p:txBody>
          <a:bodyPr wrap="none">
            <a:spAutoFit/>
          </a:bodyPr>
          <a:lstStyle/>
          <a:p>
            <a:r>
              <a:rPr lang="zh-CN" altLang="en-US" dirty="0">
                <a:solidFill>
                  <a:srgbClr val="F72F41"/>
                </a:solidFill>
              </a:rPr>
              <a:t>点击更换文本</a:t>
            </a:r>
          </a:p>
        </p:txBody>
      </p:sp>
      <p:sp>
        <p:nvSpPr>
          <p:cNvPr id="59" name="文本框 58"/>
          <p:cNvSpPr txBox="1"/>
          <p:nvPr/>
        </p:nvSpPr>
        <p:spPr>
          <a:xfrm>
            <a:off x="7346024" y="2745953"/>
            <a:ext cx="3862956" cy="381258"/>
          </a:xfrm>
          <a:prstGeom prst="rect">
            <a:avLst/>
          </a:prstGeom>
          <a:noFill/>
        </p:spPr>
        <p:txBody>
          <a:bodyPr wrap="square" rtlCol="0">
            <a:spAutoFit/>
          </a:bodyPr>
          <a:lstStyle/>
          <a:p>
            <a:pPr>
              <a:lnSpc>
                <a:spcPct val="130000"/>
              </a:lnSpc>
            </a:pPr>
            <a:r>
              <a:rPr lang="zh-CN" altLang="en-US" sz="1600" dirty="0"/>
              <a:t>点击此处更换文本点击此处更换文本</a:t>
            </a:r>
          </a:p>
        </p:txBody>
      </p:sp>
      <p:grpSp>
        <p:nvGrpSpPr>
          <p:cNvPr id="60" name="组合 59"/>
          <p:cNvGrpSpPr/>
          <p:nvPr/>
        </p:nvGrpSpPr>
        <p:grpSpPr>
          <a:xfrm>
            <a:off x="6636530" y="3651011"/>
            <a:ext cx="4572450" cy="868964"/>
            <a:chOff x="6672946" y="1227611"/>
            <a:chExt cx="4572450" cy="868964"/>
          </a:xfrm>
        </p:grpSpPr>
        <p:sp>
          <p:nvSpPr>
            <p:cNvPr id="61" name="îṩḻiďé"/>
            <p:cNvSpPr>
              <a:spLocks/>
            </p:cNvSpPr>
            <p:nvPr/>
          </p:nvSpPr>
          <p:spPr bwMode="auto">
            <a:xfrm rot="5400000" flipV="1">
              <a:off x="6568000" y="1502743"/>
              <a:ext cx="698778" cy="488886"/>
            </a:xfrm>
            <a:custGeom>
              <a:avLst/>
              <a:gdLst/>
              <a:ahLst/>
              <a:cxnLst>
                <a:cxn ang="0">
                  <a:pos x="1053" y="287"/>
                </a:cxn>
                <a:cxn ang="0">
                  <a:pos x="1053" y="286"/>
                </a:cxn>
                <a:cxn ang="0">
                  <a:pos x="1053" y="286"/>
                </a:cxn>
                <a:cxn ang="0">
                  <a:pos x="1052" y="286"/>
                </a:cxn>
                <a:cxn ang="0">
                  <a:pos x="931" y="54"/>
                </a:cxn>
                <a:cxn ang="0">
                  <a:pos x="931" y="55"/>
                </a:cxn>
                <a:cxn ang="0">
                  <a:pos x="930" y="52"/>
                </a:cxn>
                <a:cxn ang="0">
                  <a:pos x="927" y="48"/>
                </a:cxn>
                <a:cxn ang="0">
                  <a:pos x="812" y="16"/>
                </a:cxn>
                <a:cxn ang="0">
                  <a:pos x="528" y="0"/>
                </a:cxn>
                <a:cxn ang="0">
                  <a:pos x="243" y="16"/>
                </a:cxn>
                <a:cxn ang="0">
                  <a:pos x="128" y="48"/>
                </a:cxn>
                <a:cxn ang="0">
                  <a:pos x="127" y="48"/>
                </a:cxn>
                <a:cxn ang="0">
                  <a:pos x="4" y="283"/>
                </a:cxn>
                <a:cxn ang="0">
                  <a:pos x="1" y="286"/>
                </a:cxn>
                <a:cxn ang="0">
                  <a:pos x="1" y="287"/>
                </a:cxn>
                <a:cxn ang="0">
                  <a:pos x="0" y="290"/>
                </a:cxn>
                <a:cxn ang="0">
                  <a:pos x="155" y="328"/>
                </a:cxn>
                <a:cxn ang="0">
                  <a:pos x="528" y="344"/>
                </a:cxn>
                <a:cxn ang="0">
                  <a:pos x="900" y="328"/>
                </a:cxn>
                <a:cxn ang="0">
                  <a:pos x="1054" y="290"/>
                </a:cxn>
                <a:cxn ang="0">
                  <a:pos x="1054" y="287"/>
                </a:cxn>
                <a:cxn ang="0">
                  <a:pos x="1053" y="287"/>
                </a:cxn>
              </a:cxnLst>
              <a:rect l="0" t="0" r="r" b="b"/>
              <a:pathLst>
                <a:path w="1054" h="344">
                  <a:moveTo>
                    <a:pt x="1053" y="287"/>
                  </a:moveTo>
                  <a:cubicBezTo>
                    <a:pt x="1053" y="287"/>
                    <a:pt x="1053" y="286"/>
                    <a:pt x="1053" y="286"/>
                  </a:cubicBezTo>
                  <a:cubicBezTo>
                    <a:pt x="1053" y="286"/>
                    <a:pt x="1053" y="286"/>
                    <a:pt x="1053" y="286"/>
                  </a:cubicBezTo>
                  <a:cubicBezTo>
                    <a:pt x="1053" y="286"/>
                    <a:pt x="1052" y="286"/>
                    <a:pt x="1052" y="286"/>
                  </a:cubicBezTo>
                  <a:cubicBezTo>
                    <a:pt x="1048" y="276"/>
                    <a:pt x="1026" y="236"/>
                    <a:pt x="931" y="54"/>
                  </a:cubicBezTo>
                  <a:cubicBezTo>
                    <a:pt x="931" y="54"/>
                    <a:pt x="931" y="54"/>
                    <a:pt x="931" y="55"/>
                  </a:cubicBezTo>
                  <a:cubicBezTo>
                    <a:pt x="931" y="54"/>
                    <a:pt x="931" y="53"/>
                    <a:pt x="930" y="52"/>
                  </a:cubicBezTo>
                  <a:cubicBezTo>
                    <a:pt x="930" y="52"/>
                    <a:pt x="930" y="52"/>
                    <a:pt x="927" y="48"/>
                  </a:cubicBezTo>
                  <a:cubicBezTo>
                    <a:pt x="918" y="35"/>
                    <a:pt x="879" y="25"/>
                    <a:pt x="812" y="16"/>
                  </a:cubicBezTo>
                  <a:cubicBezTo>
                    <a:pt x="734" y="5"/>
                    <a:pt x="638" y="0"/>
                    <a:pt x="528" y="0"/>
                  </a:cubicBezTo>
                  <a:cubicBezTo>
                    <a:pt x="417" y="0"/>
                    <a:pt x="323" y="5"/>
                    <a:pt x="243" y="16"/>
                  </a:cubicBezTo>
                  <a:cubicBezTo>
                    <a:pt x="175" y="25"/>
                    <a:pt x="136" y="37"/>
                    <a:pt x="128" y="48"/>
                  </a:cubicBezTo>
                  <a:cubicBezTo>
                    <a:pt x="128" y="48"/>
                    <a:pt x="128" y="48"/>
                    <a:pt x="127" y="48"/>
                  </a:cubicBezTo>
                  <a:cubicBezTo>
                    <a:pt x="127" y="48"/>
                    <a:pt x="127" y="48"/>
                    <a:pt x="4" y="283"/>
                  </a:cubicBezTo>
                  <a:cubicBezTo>
                    <a:pt x="3" y="284"/>
                    <a:pt x="2" y="285"/>
                    <a:pt x="1" y="286"/>
                  </a:cubicBezTo>
                  <a:cubicBezTo>
                    <a:pt x="1" y="287"/>
                    <a:pt x="1" y="287"/>
                    <a:pt x="1" y="287"/>
                  </a:cubicBezTo>
                  <a:cubicBezTo>
                    <a:pt x="1" y="288"/>
                    <a:pt x="0" y="289"/>
                    <a:pt x="0" y="290"/>
                  </a:cubicBezTo>
                  <a:cubicBezTo>
                    <a:pt x="0" y="305"/>
                    <a:pt x="52" y="318"/>
                    <a:pt x="155" y="328"/>
                  </a:cubicBezTo>
                  <a:cubicBezTo>
                    <a:pt x="258" y="339"/>
                    <a:pt x="382" y="344"/>
                    <a:pt x="528" y="344"/>
                  </a:cubicBezTo>
                  <a:cubicBezTo>
                    <a:pt x="672" y="344"/>
                    <a:pt x="797" y="339"/>
                    <a:pt x="900" y="328"/>
                  </a:cubicBezTo>
                  <a:cubicBezTo>
                    <a:pt x="1002" y="318"/>
                    <a:pt x="1054" y="305"/>
                    <a:pt x="1054" y="290"/>
                  </a:cubicBezTo>
                  <a:cubicBezTo>
                    <a:pt x="1054" y="289"/>
                    <a:pt x="1054" y="288"/>
                    <a:pt x="1054" y="287"/>
                  </a:cubicBezTo>
                  <a:cubicBezTo>
                    <a:pt x="1053" y="287"/>
                    <a:pt x="1053" y="287"/>
                    <a:pt x="1053" y="287"/>
                  </a:cubicBezTo>
                  <a:close/>
                </a:path>
              </a:pathLst>
            </a:custGeom>
            <a:solidFill>
              <a:srgbClr val="0364C0">
                <a:alpha val="83000"/>
              </a:srgbClr>
            </a:solidFill>
            <a:ln w="9525">
              <a:noFill/>
              <a:round/>
              <a:headEnd/>
              <a:tailEnd/>
            </a:ln>
          </p:spPr>
          <p:txBody>
            <a:bodyPr anchor="ctr"/>
            <a:lstStyle/>
            <a:p>
              <a:pPr algn="ctr"/>
              <a:endParaRPr/>
            </a:p>
          </p:txBody>
        </p:sp>
        <p:sp>
          <p:nvSpPr>
            <p:cNvPr id="62" name="矩形 61"/>
            <p:cNvSpPr/>
            <p:nvPr/>
          </p:nvSpPr>
          <p:spPr>
            <a:xfrm>
              <a:off x="7377421" y="1227611"/>
              <a:ext cx="1569660" cy="369332"/>
            </a:xfrm>
            <a:prstGeom prst="rect">
              <a:avLst/>
            </a:prstGeom>
          </p:spPr>
          <p:txBody>
            <a:bodyPr wrap="none">
              <a:spAutoFit/>
            </a:bodyPr>
            <a:lstStyle/>
            <a:p>
              <a:r>
                <a:rPr lang="zh-CN" altLang="en-US" dirty="0">
                  <a:solidFill>
                    <a:srgbClr val="0364C0"/>
                  </a:solidFill>
                </a:rPr>
                <a:t>点击更换文本</a:t>
              </a:r>
            </a:p>
          </p:txBody>
        </p:sp>
        <p:sp>
          <p:nvSpPr>
            <p:cNvPr id="63" name="文本框 62"/>
            <p:cNvSpPr txBox="1"/>
            <p:nvPr/>
          </p:nvSpPr>
          <p:spPr>
            <a:xfrm>
              <a:off x="7382440" y="1534253"/>
              <a:ext cx="3862956" cy="381258"/>
            </a:xfrm>
            <a:prstGeom prst="rect">
              <a:avLst/>
            </a:prstGeom>
            <a:noFill/>
          </p:spPr>
          <p:txBody>
            <a:bodyPr wrap="square" rtlCol="0">
              <a:spAutoFit/>
            </a:bodyPr>
            <a:lstStyle/>
            <a:p>
              <a:pPr>
                <a:lnSpc>
                  <a:spcPct val="130000"/>
                </a:lnSpc>
              </a:pPr>
              <a:r>
                <a:rPr lang="zh-CN" altLang="en-US" sz="1600" dirty="0"/>
                <a:t>点击此处更换文本点击此处更换文本</a:t>
              </a:r>
            </a:p>
          </p:txBody>
        </p:sp>
      </p:grpSp>
      <p:sp>
        <p:nvSpPr>
          <p:cNvPr id="65" name="îṩḻiďé"/>
          <p:cNvSpPr>
            <a:spLocks/>
          </p:cNvSpPr>
          <p:nvPr/>
        </p:nvSpPr>
        <p:spPr bwMode="auto">
          <a:xfrm rot="5400000" flipV="1">
            <a:off x="6531584" y="5137842"/>
            <a:ext cx="698778" cy="488886"/>
          </a:xfrm>
          <a:custGeom>
            <a:avLst/>
            <a:gdLst/>
            <a:ahLst/>
            <a:cxnLst>
              <a:cxn ang="0">
                <a:pos x="1053" y="287"/>
              </a:cxn>
              <a:cxn ang="0">
                <a:pos x="1053" y="286"/>
              </a:cxn>
              <a:cxn ang="0">
                <a:pos x="1053" y="286"/>
              </a:cxn>
              <a:cxn ang="0">
                <a:pos x="1052" y="286"/>
              </a:cxn>
              <a:cxn ang="0">
                <a:pos x="931" y="54"/>
              </a:cxn>
              <a:cxn ang="0">
                <a:pos x="931" y="55"/>
              </a:cxn>
              <a:cxn ang="0">
                <a:pos x="930" y="52"/>
              </a:cxn>
              <a:cxn ang="0">
                <a:pos x="927" y="48"/>
              </a:cxn>
              <a:cxn ang="0">
                <a:pos x="812" y="16"/>
              </a:cxn>
              <a:cxn ang="0">
                <a:pos x="528" y="0"/>
              </a:cxn>
              <a:cxn ang="0">
                <a:pos x="243" y="16"/>
              </a:cxn>
              <a:cxn ang="0">
                <a:pos x="128" y="48"/>
              </a:cxn>
              <a:cxn ang="0">
                <a:pos x="127" y="48"/>
              </a:cxn>
              <a:cxn ang="0">
                <a:pos x="4" y="283"/>
              </a:cxn>
              <a:cxn ang="0">
                <a:pos x="1" y="286"/>
              </a:cxn>
              <a:cxn ang="0">
                <a:pos x="1" y="287"/>
              </a:cxn>
              <a:cxn ang="0">
                <a:pos x="0" y="290"/>
              </a:cxn>
              <a:cxn ang="0">
                <a:pos x="155" y="328"/>
              </a:cxn>
              <a:cxn ang="0">
                <a:pos x="528" y="344"/>
              </a:cxn>
              <a:cxn ang="0">
                <a:pos x="900" y="328"/>
              </a:cxn>
              <a:cxn ang="0">
                <a:pos x="1054" y="290"/>
              </a:cxn>
              <a:cxn ang="0">
                <a:pos x="1054" y="287"/>
              </a:cxn>
              <a:cxn ang="0">
                <a:pos x="1053" y="287"/>
              </a:cxn>
            </a:cxnLst>
            <a:rect l="0" t="0" r="r" b="b"/>
            <a:pathLst>
              <a:path w="1054" h="344">
                <a:moveTo>
                  <a:pt x="1053" y="287"/>
                </a:moveTo>
                <a:cubicBezTo>
                  <a:pt x="1053" y="287"/>
                  <a:pt x="1053" y="286"/>
                  <a:pt x="1053" y="286"/>
                </a:cubicBezTo>
                <a:cubicBezTo>
                  <a:pt x="1053" y="286"/>
                  <a:pt x="1053" y="286"/>
                  <a:pt x="1053" y="286"/>
                </a:cubicBezTo>
                <a:cubicBezTo>
                  <a:pt x="1053" y="286"/>
                  <a:pt x="1052" y="286"/>
                  <a:pt x="1052" y="286"/>
                </a:cubicBezTo>
                <a:cubicBezTo>
                  <a:pt x="1048" y="276"/>
                  <a:pt x="1026" y="236"/>
                  <a:pt x="931" y="54"/>
                </a:cubicBezTo>
                <a:cubicBezTo>
                  <a:pt x="931" y="54"/>
                  <a:pt x="931" y="54"/>
                  <a:pt x="931" y="55"/>
                </a:cubicBezTo>
                <a:cubicBezTo>
                  <a:pt x="931" y="54"/>
                  <a:pt x="931" y="53"/>
                  <a:pt x="930" y="52"/>
                </a:cubicBezTo>
                <a:cubicBezTo>
                  <a:pt x="930" y="52"/>
                  <a:pt x="930" y="52"/>
                  <a:pt x="927" y="48"/>
                </a:cubicBezTo>
                <a:cubicBezTo>
                  <a:pt x="918" y="35"/>
                  <a:pt x="879" y="25"/>
                  <a:pt x="812" y="16"/>
                </a:cubicBezTo>
                <a:cubicBezTo>
                  <a:pt x="734" y="5"/>
                  <a:pt x="638" y="0"/>
                  <a:pt x="528" y="0"/>
                </a:cubicBezTo>
                <a:cubicBezTo>
                  <a:pt x="417" y="0"/>
                  <a:pt x="323" y="5"/>
                  <a:pt x="243" y="16"/>
                </a:cubicBezTo>
                <a:cubicBezTo>
                  <a:pt x="175" y="25"/>
                  <a:pt x="136" y="37"/>
                  <a:pt x="128" y="48"/>
                </a:cubicBezTo>
                <a:cubicBezTo>
                  <a:pt x="128" y="48"/>
                  <a:pt x="128" y="48"/>
                  <a:pt x="127" y="48"/>
                </a:cubicBezTo>
                <a:cubicBezTo>
                  <a:pt x="127" y="48"/>
                  <a:pt x="127" y="48"/>
                  <a:pt x="4" y="283"/>
                </a:cubicBezTo>
                <a:cubicBezTo>
                  <a:pt x="3" y="284"/>
                  <a:pt x="2" y="285"/>
                  <a:pt x="1" y="286"/>
                </a:cubicBezTo>
                <a:cubicBezTo>
                  <a:pt x="1" y="287"/>
                  <a:pt x="1" y="287"/>
                  <a:pt x="1" y="287"/>
                </a:cubicBezTo>
                <a:cubicBezTo>
                  <a:pt x="1" y="288"/>
                  <a:pt x="0" y="289"/>
                  <a:pt x="0" y="290"/>
                </a:cubicBezTo>
                <a:cubicBezTo>
                  <a:pt x="0" y="305"/>
                  <a:pt x="52" y="318"/>
                  <a:pt x="155" y="328"/>
                </a:cubicBezTo>
                <a:cubicBezTo>
                  <a:pt x="258" y="339"/>
                  <a:pt x="382" y="344"/>
                  <a:pt x="528" y="344"/>
                </a:cubicBezTo>
                <a:cubicBezTo>
                  <a:pt x="672" y="344"/>
                  <a:pt x="797" y="339"/>
                  <a:pt x="900" y="328"/>
                </a:cubicBezTo>
                <a:cubicBezTo>
                  <a:pt x="1002" y="318"/>
                  <a:pt x="1054" y="305"/>
                  <a:pt x="1054" y="290"/>
                </a:cubicBezTo>
                <a:cubicBezTo>
                  <a:pt x="1054" y="289"/>
                  <a:pt x="1054" y="288"/>
                  <a:pt x="1054" y="287"/>
                </a:cubicBezTo>
                <a:cubicBezTo>
                  <a:pt x="1053" y="287"/>
                  <a:pt x="1053" y="287"/>
                  <a:pt x="1053" y="287"/>
                </a:cubicBezTo>
                <a:close/>
              </a:path>
            </a:pathLst>
          </a:custGeom>
          <a:solidFill>
            <a:srgbClr val="F72F41">
              <a:alpha val="83000"/>
            </a:srgbClr>
          </a:solidFill>
          <a:ln w="9525">
            <a:noFill/>
            <a:round/>
            <a:headEnd/>
            <a:tailEnd/>
          </a:ln>
        </p:spPr>
        <p:txBody>
          <a:bodyPr anchor="ctr"/>
          <a:lstStyle/>
          <a:p>
            <a:pPr algn="ctr"/>
            <a:endParaRPr/>
          </a:p>
        </p:txBody>
      </p:sp>
      <p:sp>
        <p:nvSpPr>
          <p:cNvPr id="66" name="矩形 65"/>
          <p:cNvSpPr/>
          <p:nvPr/>
        </p:nvSpPr>
        <p:spPr>
          <a:xfrm>
            <a:off x="7341005" y="4862710"/>
            <a:ext cx="1569660" cy="369332"/>
          </a:xfrm>
          <a:prstGeom prst="rect">
            <a:avLst/>
          </a:prstGeom>
        </p:spPr>
        <p:txBody>
          <a:bodyPr wrap="none">
            <a:spAutoFit/>
          </a:bodyPr>
          <a:lstStyle/>
          <a:p>
            <a:r>
              <a:rPr lang="zh-CN" altLang="en-US" dirty="0">
                <a:solidFill>
                  <a:srgbClr val="F72F41"/>
                </a:solidFill>
              </a:rPr>
              <a:t>点击更换文本</a:t>
            </a:r>
          </a:p>
        </p:txBody>
      </p:sp>
      <p:sp>
        <p:nvSpPr>
          <p:cNvPr id="67" name="文本框 66"/>
          <p:cNvSpPr txBox="1"/>
          <p:nvPr/>
        </p:nvSpPr>
        <p:spPr>
          <a:xfrm>
            <a:off x="7346024" y="5169352"/>
            <a:ext cx="3862956" cy="381258"/>
          </a:xfrm>
          <a:prstGeom prst="rect">
            <a:avLst/>
          </a:prstGeom>
          <a:noFill/>
        </p:spPr>
        <p:txBody>
          <a:bodyPr wrap="square" rtlCol="0">
            <a:spAutoFit/>
          </a:bodyPr>
          <a:lstStyle/>
          <a:p>
            <a:pPr>
              <a:lnSpc>
                <a:spcPct val="130000"/>
              </a:lnSpc>
            </a:pPr>
            <a:r>
              <a:rPr lang="zh-CN" altLang="en-US" sz="1600" dirty="0"/>
              <a:t>点击此处更换文本点击此处更换文本</a:t>
            </a:r>
          </a:p>
        </p:txBody>
      </p:sp>
    </p:spTree>
    <p:extLst>
      <p:ext uri="{BB962C8B-B14F-4D97-AF65-F5344CB8AC3E}">
        <p14:creationId xmlns:p14="http://schemas.microsoft.com/office/powerpoint/2010/main" val="261833947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ppt_y</p:attrName>
                                        </p:attrNameLst>
                                      </p:cBhvr>
                                      <p:tavLst>
                                        <p:tav tm="0">
                                          <p:val>
                                            <p:strVal val="#ppt_y+#ppt_h*1.125000"/>
                                          </p:val>
                                        </p:tav>
                                        <p:tav tm="100000">
                                          <p:val>
                                            <p:strVal val="#ppt_y"/>
                                          </p:val>
                                        </p:tav>
                                      </p:tavLst>
                                    </p:anim>
                                    <p:animEffect transition="in" filter="wipe(up)">
                                      <p:cBhvr>
                                        <p:cTn id="8" dur="500"/>
                                        <p:tgtEl>
                                          <p:spTgt spid="34"/>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additive="base">
                                        <p:cTn id="12" dur="500"/>
                                        <p:tgtEl>
                                          <p:spTgt spid="73"/>
                                        </p:tgtEl>
                                        <p:attrNameLst>
                                          <p:attrName>ppt_y</p:attrName>
                                        </p:attrNameLst>
                                      </p:cBhvr>
                                      <p:tavLst>
                                        <p:tav tm="0">
                                          <p:val>
                                            <p:strVal val="#ppt_y+#ppt_h*1.125000"/>
                                          </p:val>
                                        </p:tav>
                                        <p:tav tm="100000">
                                          <p:val>
                                            <p:strVal val="#ppt_y"/>
                                          </p:val>
                                        </p:tav>
                                      </p:tavLst>
                                    </p:anim>
                                    <p:animEffect transition="in" filter="wipe(up)">
                                      <p:cBhvr>
                                        <p:cTn id="13" dur="500"/>
                                        <p:tgtEl>
                                          <p:spTgt spid="73"/>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additive="base">
                                        <p:cTn id="17" dur="500"/>
                                        <p:tgtEl>
                                          <p:spTgt spid="74"/>
                                        </p:tgtEl>
                                        <p:attrNameLst>
                                          <p:attrName>ppt_y</p:attrName>
                                        </p:attrNameLst>
                                      </p:cBhvr>
                                      <p:tavLst>
                                        <p:tav tm="0">
                                          <p:val>
                                            <p:strVal val="#ppt_y+#ppt_h*1.125000"/>
                                          </p:val>
                                        </p:tav>
                                        <p:tav tm="100000">
                                          <p:val>
                                            <p:strVal val="#ppt_y"/>
                                          </p:val>
                                        </p:tav>
                                      </p:tavLst>
                                    </p:anim>
                                    <p:animEffect transition="in" filter="wipe(up)">
                                      <p:cBhvr>
                                        <p:cTn id="18" dur="500"/>
                                        <p:tgtEl>
                                          <p:spTgt spid="74"/>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 calcmode="lin" valueType="num">
                                      <p:cBhvr additive="base">
                                        <p:cTn id="22" dur="500"/>
                                        <p:tgtEl>
                                          <p:spTgt spid="75"/>
                                        </p:tgtEl>
                                        <p:attrNameLst>
                                          <p:attrName>ppt_y</p:attrName>
                                        </p:attrNameLst>
                                      </p:cBhvr>
                                      <p:tavLst>
                                        <p:tav tm="0">
                                          <p:val>
                                            <p:strVal val="#ppt_y+#ppt_h*1.125000"/>
                                          </p:val>
                                        </p:tav>
                                        <p:tav tm="100000">
                                          <p:val>
                                            <p:strVal val="#ppt_y"/>
                                          </p:val>
                                        </p:tav>
                                      </p:tavLst>
                                    </p:anim>
                                    <p:animEffect transition="in" filter="wipe(up)">
                                      <p:cBhvr>
                                        <p:cTn id="23" dur="500"/>
                                        <p:tgtEl>
                                          <p:spTgt spid="75"/>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additive="base">
                                        <p:cTn id="27" dur="500"/>
                                        <p:tgtEl>
                                          <p:spTgt spid="76"/>
                                        </p:tgtEl>
                                        <p:attrNameLst>
                                          <p:attrName>ppt_y</p:attrName>
                                        </p:attrNameLst>
                                      </p:cBhvr>
                                      <p:tavLst>
                                        <p:tav tm="0">
                                          <p:val>
                                            <p:strVal val="#ppt_y+#ppt_h*1.125000"/>
                                          </p:val>
                                        </p:tav>
                                        <p:tav tm="100000">
                                          <p:val>
                                            <p:strVal val="#ppt_y"/>
                                          </p:val>
                                        </p:tav>
                                      </p:tavLst>
                                    </p:anim>
                                    <p:animEffect transition="in" filter="wipe(up)">
                                      <p:cBhvr>
                                        <p:cTn id="28" dur="500"/>
                                        <p:tgtEl>
                                          <p:spTgt spid="76"/>
                                        </p:tgtEl>
                                      </p:cBhvr>
                                    </p:animEffect>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down)">
                                      <p:cBhvr>
                                        <p:cTn id="32" dur="500"/>
                                        <p:tgtEl>
                                          <p:spTgt spid="35"/>
                                        </p:tgtEl>
                                      </p:cBhvr>
                                    </p:animEffect>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down)">
                                      <p:cBhvr>
                                        <p:cTn id="36" dur="500"/>
                                        <p:tgtEl>
                                          <p:spTgt spid="36"/>
                                        </p:tgtEl>
                                      </p:cBhvr>
                                    </p:animEffect>
                                  </p:childTnLst>
                                </p:cTn>
                              </p:par>
                            </p:childTnLst>
                          </p:cTn>
                        </p:par>
                        <p:par>
                          <p:cTn id="37" fill="hold">
                            <p:stCondLst>
                              <p:cond delay="3500"/>
                            </p:stCondLst>
                            <p:childTnLst>
                              <p:par>
                                <p:cTn id="38" presetID="22" presetClass="entr" presetSubtype="2"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right)">
                                      <p:cBhvr>
                                        <p:cTn id="40" dur="500"/>
                                        <p:tgtEl>
                                          <p:spTgt spid="26"/>
                                        </p:tgtEl>
                                      </p:cBhvr>
                                    </p:animEffect>
                                  </p:childTnLst>
                                </p:cTn>
                              </p:par>
                              <p:par>
                                <p:cTn id="41" presetID="22" presetClass="entr" presetSubtype="2"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right)">
                                      <p:cBhvr>
                                        <p:cTn id="43" dur="500"/>
                                        <p:tgtEl>
                                          <p:spTgt spid="28"/>
                                        </p:tgtEl>
                                      </p:cBhvr>
                                    </p:animEffect>
                                  </p:childTnLst>
                                </p:cTn>
                              </p:par>
                              <p:par>
                                <p:cTn id="44" presetID="22" presetClass="entr" presetSubtype="2"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right)">
                                      <p:cBhvr>
                                        <p:cTn id="46" dur="500"/>
                                        <p:tgtEl>
                                          <p:spTgt spid="30"/>
                                        </p:tgtEl>
                                      </p:cBhvr>
                                    </p:animEffect>
                                  </p:childTnLst>
                                </p:cTn>
                              </p:par>
                              <p:par>
                                <p:cTn id="47" presetID="22" presetClass="entr" presetSubtype="2" fill="hold"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right)">
                                      <p:cBhvr>
                                        <p:cTn id="4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rot="16200000">
            <a:off x="4710698" y="-121641"/>
            <a:ext cx="2770613" cy="11209982"/>
            <a:chOff x="1" y="1494841"/>
            <a:chExt cx="2131563" cy="5419618"/>
          </a:xfrm>
        </p:grpSpPr>
        <p:sp>
          <p:nvSpPr>
            <p:cNvPr id="19" name="iSliḑè"/>
            <p:cNvSpPr/>
            <p:nvPr/>
          </p:nvSpPr>
          <p:spPr>
            <a:xfrm flipH="1">
              <a:off x="1" y="4159935"/>
              <a:ext cx="2127903" cy="275452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0" y="840"/>
                  </a:lnTo>
                  <a:lnTo>
                    <a:pt x="21600" y="21600"/>
                  </a:lnTo>
                  <a:lnTo>
                    <a:pt x="21591" y="15894"/>
                  </a:lnTo>
                  <a:lnTo>
                    <a:pt x="0" y="0"/>
                  </a:lnTo>
                  <a:close/>
                </a:path>
              </a:pathLst>
            </a:custGeom>
            <a:solidFill>
              <a:srgbClr val="0364C0"/>
            </a:solidFill>
            <a:ln w="12700" cap="flat">
              <a:noFill/>
              <a:miter lim="400000"/>
            </a:ln>
            <a:effectLst/>
          </p:spPr>
          <p:txBody>
            <a:bodyPr anchor="ctr"/>
            <a:lstStyle/>
            <a:p>
              <a:pPr algn="ctr"/>
              <a:endParaRPr/>
            </a:p>
          </p:txBody>
        </p:sp>
        <p:sp>
          <p:nvSpPr>
            <p:cNvPr id="21" name="îṧ1îḍè"/>
            <p:cNvSpPr/>
            <p:nvPr/>
          </p:nvSpPr>
          <p:spPr>
            <a:xfrm flipH="1">
              <a:off x="2" y="4128971"/>
              <a:ext cx="2124365" cy="1616852"/>
            </a:xfrm>
            <a:custGeom>
              <a:avLst/>
              <a:gdLst/>
              <a:ahLst/>
              <a:cxnLst>
                <a:cxn ang="0">
                  <a:pos x="wd2" y="hd2"/>
                </a:cxn>
                <a:cxn ang="5400000">
                  <a:pos x="wd2" y="hd2"/>
                </a:cxn>
                <a:cxn ang="10800000">
                  <a:pos x="wd2" y="hd2"/>
                </a:cxn>
                <a:cxn ang="16200000">
                  <a:pos x="wd2" y="hd2"/>
                </a:cxn>
              </a:cxnLst>
              <a:rect l="0" t="0" r="r" b="b"/>
              <a:pathLst>
                <a:path w="21600" h="21600" extrusionOk="0">
                  <a:moveTo>
                    <a:pt x="4" y="0"/>
                  </a:moveTo>
                  <a:lnTo>
                    <a:pt x="0" y="1391"/>
                  </a:lnTo>
                  <a:lnTo>
                    <a:pt x="21600" y="21600"/>
                  </a:lnTo>
                  <a:lnTo>
                    <a:pt x="21600" y="12014"/>
                  </a:lnTo>
                  <a:lnTo>
                    <a:pt x="4" y="0"/>
                  </a:lnTo>
                  <a:close/>
                </a:path>
              </a:pathLst>
            </a:custGeom>
            <a:solidFill>
              <a:srgbClr val="F72F41"/>
            </a:solidFill>
            <a:ln w="12700" cap="flat">
              <a:noFill/>
              <a:miter lim="400000"/>
            </a:ln>
            <a:effectLst/>
          </p:spPr>
          <p:txBody>
            <a:bodyPr anchor="ctr"/>
            <a:lstStyle/>
            <a:p>
              <a:pPr algn="ctr"/>
              <a:endParaRPr/>
            </a:p>
          </p:txBody>
        </p:sp>
        <p:sp>
          <p:nvSpPr>
            <p:cNvPr id="23" name="ïsḷiḑe"/>
            <p:cNvSpPr/>
            <p:nvPr/>
          </p:nvSpPr>
          <p:spPr>
            <a:xfrm flipH="1">
              <a:off x="4" y="3817682"/>
              <a:ext cx="2130176" cy="722587"/>
            </a:xfrm>
            <a:custGeom>
              <a:avLst/>
              <a:gdLst/>
              <a:ahLst/>
              <a:cxnLst>
                <a:cxn ang="0">
                  <a:pos x="wd2" y="hd2"/>
                </a:cxn>
                <a:cxn ang="5400000">
                  <a:pos x="wd2" y="hd2"/>
                </a:cxn>
                <a:cxn ang="10800000">
                  <a:pos x="wd2" y="hd2"/>
                </a:cxn>
                <a:cxn ang="16200000">
                  <a:pos x="wd2" y="hd2"/>
                </a:cxn>
              </a:cxnLst>
              <a:rect l="0" t="0" r="r" b="b"/>
              <a:pathLst>
                <a:path w="21600" h="21600" extrusionOk="0">
                  <a:moveTo>
                    <a:pt x="61" y="8656"/>
                  </a:moveTo>
                  <a:lnTo>
                    <a:pt x="21589" y="0"/>
                  </a:lnTo>
                  <a:lnTo>
                    <a:pt x="21600" y="21600"/>
                  </a:lnTo>
                  <a:lnTo>
                    <a:pt x="0" y="11830"/>
                  </a:lnTo>
                  <a:lnTo>
                    <a:pt x="61" y="8656"/>
                  </a:lnTo>
                  <a:close/>
                </a:path>
              </a:pathLst>
            </a:custGeom>
            <a:solidFill>
              <a:srgbClr val="0364C0"/>
            </a:solidFill>
            <a:ln w="12700" cap="flat">
              <a:noFill/>
              <a:miter lim="400000"/>
            </a:ln>
            <a:effectLst/>
          </p:spPr>
          <p:txBody>
            <a:bodyPr anchor="ctr"/>
            <a:lstStyle/>
            <a:p>
              <a:pPr algn="ctr"/>
              <a:endParaRPr/>
            </a:p>
          </p:txBody>
        </p:sp>
        <p:sp>
          <p:nvSpPr>
            <p:cNvPr id="25" name="íṥ1îďe"/>
            <p:cNvSpPr/>
            <p:nvPr/>
          </p:nvSpPr>
          <p:spPr>
            <a:xfrm flipH="1">
              <a:off x="1" y="2646670"/>
              <a:ext cx="2128040" cy="1582386"/>
            </a:xfrm>
            <a:custGeom>
              <a:avLst/>
              <a:gdLst/>
              <a:ahLst/>
              <a:cxnLst>
                <a:cxn ang="0">
                  <a:pos x="wd2" y="hd2"/>
                </a:cxn>
                <a:cxn ang="5400000">
                  <a:pos x="wd2" y="hd2"/>
                </a:cxn>
                <a:cxn ang="10800000">
                  <a:pos x="wd2" y="hd2"/>
                </a:cxn>
                <a:cxn ang="16200000">
                  <a:pos x="wd2" y="hd2"/>
                </a:cxn>
              </a:cxnLst>
              <a:rect l="0" t="0" r="r" b="b"/>
              <a:pathLst>
                <a:path w="21600" h="21600" extrusionOk="0">
                  <a:moveTo>
                    <a:pt x="27" y="20157"/>
                  </a:moveTo>
                  <a:lnTo>
                    <a:pt x="21588" y="0"/>
                  </a:lnTo>
                  <a:lnTo>
                    <a:pt x="21600" y="9767"/>
                  </a:lnTo>
                  <a:lnTo>
                    <a:pt x="0" y="21600"/>
                  </a:lnTo>
                  <a:lnTo>
                    <a:pt x="27" y="20157"/>
                  </a:lnTo>
                  <a:close/>
                </a:path>
              </a:pathLst>
            </a:custGeom>
            <a:solidFill>
              <a:srgbClr val="F72F41"/>
            </a:solidFill>
            <a:ln w="12700" cap="flat">
              <a:noFill/>
              <a:miter lim="400000"/>
            </a:ln>
            <a:effectLst/>
          </p:spPr>
          <p:txBody>
            <a:bodyPr anchor="ctr"/>
            <a:lstStyle/>
            <a:p>
              <a:pPr algn="ctr"/>
              <a:endParaRPr/>
            </a:p>
          </p:txBody>
        </p:sp>
        <p:sp>
          <p:nvSpPr>
            <p:cNvPr id="27" name="iŝļîdê"/>
            <p:cNvSpPr/>
            <p:nvPr/>
          </p:nvSpPr>
          <p:spPr>
            <a:xfrm flipH="1">
              <a:off x="2" y="1494841"/>
              <a:ext cx="2131562" cy="2743315"/>
            </a:xfrm>
            <a:custGeom>
              <a:avLst/>
              <a:gdLst/>
              <a:ahLst/>
              <a:cxnLst>
                <a:cxn ang="0">
                  <a:pos x="wd2" y="hd2"/>
                </a:cxn>
                <a:cxn ang="5400000">
                  <a:pos x="wd2" y="hd2"/>
                </a:cxn>
                <a:cxn ang="10800000">
                  <a:pos x="wd2" y="hd2"/>
                </a:cxn>
                <a:cxn ang="16200000">
                  <a:pos x="wd2" y="hd2"/>
                </a:cxn>
              </a:cxnLst>
              <a:rect l="0" t="0" r="r" b="b"/>
              <a:pathLst>
                <a:path w="21600" h="21600" extrusionOk="0">
                  <a:moveTo>
                    <a:pt x="0" y="20728"/>
                  </a:moveTo>
                  <a:lnTo>
                    <a:pt x="21600" y="0"/>
                  </a:lnTo>
                  <a:lnTo>
                    <a:pt x="21591" y="5658"/>
                  </a:lnTo>
                  <a:lnTo>
                    <a:pt x="48" y="21600"/>
                  </a:lnTo>
                  <a:lnTo>
                    <a:pt x="0" y="20728"/>
                  </a:lnTo>
                  <a:close/>
                </a:path>
              </a:pathLst>
            </a:custGeom>
            <a:solidFill>
              <a:srgbClr val="0364C0"/>
            </a:solidFill>
            <a:ln w="12700" cap="flat">
              <a:noFill/>
              <a:miter lim="400000"/>
            </a:ln>
            <a:effectLst/>
          </p:spPr>
          <p:txBody>
            <a:bodyPr anchor="ctr"/>
            <a:lstStyle/>
            <a:p>
              <a:pPr algn="ctr"/>
              <a:endParaRPr/>
            </a:p>
          </p:txBody>
        </p:sp>
      </p:grpSp>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30" name="文本框 29"/>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31" name="任意多边形 30"/>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肘形连接符 41"/>
          <p:cNvCxnSpPr>
            <a:stCxn id="27" idx="0"/>
          </p:cNvCxnSpPr>
          <p:nvPr/>
        </p:nvCxnSpPr>
        <p:spPr>
          <a:xfrm rot="5400000" flipH="1">
            <a:off x="102247" y="2257439"/>
            <a:ext cx="4038064" cy="2413758"/>
          </a:xfrm>
          <a:prstGeom prst="bentConnector3">
            <a:avLst>
              <a:gd name="adj1" fmla="val 10803"/>
            </a:avLst>
          </a:prstGeom>
          <a:ln w="28575">
            <a:solidFill>
              <a:srgbClr val="0364C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914400" y="1284228"/>
            <a:ext cx="1569660" cy="369332"/>
          </a:xfrm>
          <a:prstGeom prst="rect">
            <a:avLst/>
          </a:prstGeom>
        </p:spPr>
        <p:txBody>
          <a:bodyPr wrap="square">
            <a:spAutoFit/>
          </a:bodyPr>
          <a:lstStyle/>
          <a:p>
            <a:r>
              <a:rPr lang="zh-CN" altLang="en-US" dirty="0">
                <a:solidFill>
                  <a:srgbClr val="0364C0"/>
                </a:solidFill>
              </a:rPr>
              <a:t>点击更换文本</a:t>
            </a:r>
          </a:p>
        </p:txBody>
      </p:sp>
      <p:sp>
        <p:nvSpPr>
          <p:cNvPr id="50" name="文本框 49"/>
          <p:cNvSpPr txBox="1"/>
          <p:nvPr/>
        </p:nvSpPr>
        <p:spPr>
          <a:xfrm>
            <a:off x="919423" y="1590870"/>
            <a:ext cx="2855989" cy="701346"/>
          </a:xfrm>
          <a:prstGeom prst="rect">
            <a:avLst/>
          </a:prstGeom>
          <a:noFill/>
        </p:spPr>
        <p:txBody>
          <a:bodyPr wrap="square" rtlCol="0">
            <a:spAutoFit/>
          </a:bodyPr>
          <a:lstStyle/>
          <a:p>
            <a:pPr>
              <a:lnSpc>
                <a:spcPct val="130000"/>
              </a:lnSpc>
            </a:pPr>
            <a:r>
              <a:rPr lang="zh-CN" altLang="en-US" sz="1600" dirty="0"/>
              <a:t>点击此处更换文本点击此处更换文本</a:t>
            </a:r>
          </a:p>
        </p:txBody>
      </p:sp>
      <p:cxnSp>
        <p:nvCxnSpPr>
          <p:cNvPr id="54" name="肘形连接符 53"/>
          <p:cNvCxnSpPr>
            <a:stCxn id="25" idx="0"/>
          </p:cNvCxnSpPr>
          <p:nvPr/>
        </p:nvCxnSpPr>
        <p:spPr>
          <a:xfrm rot="5400000" flipH="1">
            <a:off x="2326476" y="3302144"/>
            <a:ext cx="2537950" cy="1829042"/>
          </a:xfrm>
          <a:prstGeom prst="bentConnector3">
            <a:avLst>
              <a:gd name="adj1" fmla="val 38601"/>
            </a:avLst>
          </a:prstGeom>
          <a:ln w="28575">
            <a:solidFill>
              <a:srgbClr val="F72F4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2715910" y="2763023"/>
            <a:ext cx="1569660" cy="369332"/>
          </a:xfrm>
          <a:prstGeom prst="rect">
            <a:avLst/>
          </a:prstGeom>
        </p:spPr>
        <p:txBody>
          <a:bodyPr wrap="square">
            <a:spAutoFit/>
          </a:bodyPr>
          <a:lstStyle/>
          <a:p>
            <a:r>
              <a:rPr lang="zh-CN" altLang="en-US" dirty="0">
                <a:solidFill>
                  <a:srgbClr val="F72F41"/>
                </a:solidFill>
              </a:rPr>
              <a:t>点击更换文本</a:t>
            </a:r>
          </a:p>
        </p:txBody>
      </p:sp>
      <p:sp>
        <p:nvSpPr>
          <p:cNvPr id="62" name="文本框 61"/>
          <p:cNvSpPr txBox="1"/>
          <p:nvPr/>
        </p:nvSpPr>
        <p:spPr>
          <a:xfrm>
            <a:off x="2720933" y="3069665"/>
            <a:ext cx="2855989" cy="701346"/>
          </a:xfrm>
          <a:prstGeom prst="rect">
            <a:avLst/>
          </a:prstGeom>
          <a:noFill/>
        </p:spPr>
        <p:txBody>
          <a:bodyPr wrap="square" rtlCol="0">
            <a:spAutoFit/>
          </a:bodyPr>
          <a:lstStyle/>
          <a:p>
            <a:pPr>
              <a:lnSpc>
                <a:spcPct val="130000"/>
              </a:lnSpc>
            </a:pPr>
            <a:r>
              <a:rPr lang="zh-CN" altLang="en-US" sz="1600" dirty="0"/>
              <a:t>点击此处更换文本点击此处更换文本</a:t>
            </a:r>
          </a:p>
        </p:txBody>
      </p:sp>
      <p:cxnSp>
        <p:nvCxnSpPr>
          <p:cNvPr id="66" name="肘形连接符 65"/>
          <p:cNvCxnSpPr/>
          <p:nvPr/>
        </p:nvCxnSpPr>
        <p:spPr>
          <a:xfrm rot="16200000">
            <a:off x="8075832" y="2257439"/>
            <a:ext cx="4038064" cy="2413758"/>
          </a:xfrm>
          <a:prstGeom prst="bentConnector3">
            <a:avLst>
              <a:gd name="adj1" fmla="val 10803"/>
            </a:avLst>
          </a:prstGeom>
          <a:ln w="28575">
            <a:solidFill>
              <a:srgbClr val="0364C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flipH="1">
            <a:off x="9732083" y="1284228"/>
            <a:ext cx="1569660" cy="369332"/>
          </a:xfrm>
          <a:prstGeom prst="rect">
            <a:avLst/>
          </a:prstGeom>
        </p:spPr>
        <p:txBody>
          <a:bodyPr wrap="square">
            <a:spAutoFit/>
          </a:bodyPr>
          <a:lstStyle/>
          <a:p>
            <a:r>
              <a:rPr lang="zh-CN" altLang="en-US" dirty="0">
                <a:solidFill>
                  <a:srgbClr val="0364C0"/>
                </a:solidFill>
              </a:rPr>
              <a:t>点击更换文本</a:t>
            </a:r>
          </a:p>
        </p:txBody>
      </p:sp>
      <p:sp>
        <p:nvSpPr>
          <p:cNvPr id="68" name="文本框 67"/>
          <p:cNvSpPr txBox="1"/>
          <p:nvPr/>
        </p:nvSpPr>
        <p:spPr>
          <a:xfrm flipH="1">
            <a:off x="8440739" y="1590870"/>
            <a:ext cx="2855989" cy="701346"/>
          </a:xfrm>
          <a:prstGeom prst="rect">
            <a:avLst/>
          </a:prstGeom>
          <a:noFill/>
        </p:spPr>
        <p:txBody>
          <a:bodyPr wrap="square" rtlCol="0">
            <a:spAutoFit/>
          </a:bodyPr>
          <a:lstStyle/>
          <a:p>
            <a:pPr>
              <a:lnSpc>
                <a:spcPct val="130000"/>
              </a:lnSpc>
            </a:pPr>
            <a:r>
              <a:rPr lang="zh-CN" altLang="en-US" sz="1600" dirty="0"/>
              <a:t>点击此处更换文本点击此处更换文本</a:t>
            </a:r>
          </a:p>
        </p:txBody>
      </p:sp>
      <p:cxnSp>
        <p:nvCxnSpPr>
          <p:cNvPr id="69" name="肘形连接符 68"/>
          <p:cNvCxnSpPr/>
          <p:nvPr/>
        </p:nvCxnSpPr>
        <p:spPr>
          <a:xfrm rot="16200000">
            <a:off x="7351717" y="3302144"/>
            <a:ext cx="2537950" cy="1829042"/>
          </a:xfrm>
          <a:prstGeom prst="bentConnector3">
            <a:avLst>
              <a:gd name="adj1" fmla="val 38601"/>
            </a:avLst>
          </a:prstGeom>
          <a:ln w="28575">
            <a:solidFill>
              <a:srgbClr val="F72F4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flipH="1">
            <a:off x="7930573" y="2763023"/>
            <a:ext cx="1569660" cy="369332"/>
          </a:xfrm>
          <a:prstGeom prst="rect">
            <a:avLst/>
          </a:prstGeom>
        </p:spPr>
        <p:txBody>
          <a:bodyPr wrap="square">
            <a:spAutoFit/>
          </a:bodyPr>
          <a:lstStyle/>
          <a:p>
            <a:r>
              <a:rPr lang="zh-CN" altLang="en-US" dirty="0">
                <a:solidFill>
                  <a:srgbClr val="F72F41"/>
                </a:solidFill>
              </a:rPr>
              <a:t>点击更换文本</a:t>
            </a:r>
          </a:p>
        </p:txBody>
      </p:sp>
      <p:sp>
        <p:nvSpPr>
          <p:cNvPr id="71" name="文本框 70"/>
          <p:cNvSpPr txBox="1"/>
          <p:nvPr/>
        </p:nvSpPr>
        <p:spPr>
          <a:xfrm flipH="1">
            <a:off x="6639229" y="3069665"/>
            <a:ext cx="2855989" cy="701346"/>
          </a:xfrm>
          <a:prstGeom prst="rect">
            <a:avLst/>
          </a:prstGeom>
          <a:noFill/>
        </p:spPr>
        <p:txBody>
          <a:bodyPr wrap="square" rtlCol="0">
            <a:spAutoFit/>
          </a:bodyPr>
          <a:lstStyle/>
          <a:p>
            <a:pPr>
              <a:lnSpc>
                <a:spcPct val="130000"/>
              </a:lnSpc>
            </a:pPr>
            <a:r>
              <a:rPr lang="zh-CN" altLang="en-US" sz="1600" dirty="0"/>
              <a:t>点击此处更换文本点击此处更换文本</a:t>
            </a:r>
          </a:p>
        </p:txBody>
      </p:sp>
      <p:cxnSp>
        <p:nvCxnSpPr>
          <p:cNvPr id="75" name="直接箭头连接符 74"/>
          <p:cNvCxnSpPr/>
          <p:nvPr/>
        </p:nvCxnSpPr>
        <p:spPr>
          <a:xfrm flipH="1" flipV="1">
            <a:off x="6096004" y="2425700"/>
            <a:ext cx="1" cy="3058548"/>
          </a:xfrm>
          <a:prstGeom prst="straightConnector1">
            <a:avLst/>
          </a:prstGeom>
          <a:ln w="38100">
            <a:solidFill>
              <a:srgbClr val="0364C0"/>
            </a:solidFill>
            <a:tailEnd type="triangle"/>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4668010" y="1284228"/>
            <a:ext cx="2855989" cy="1007988"/>
            <a:chOff x="4898684" y="1284228"/>
            <a:chExt cx="2855989" cy="1007988"/>
          </a:xfrm>
        </p:grpSpPr>
        <p:sp>
          <p:nvSpPr>
            <p:cNvPr id="76" name="矩形 75"/>
            <p:cNvSpPr/>
            <p:nvPr/>
          </p:nvSpPr>
          <p:spPr>
            <a:xfrm>
              <a:off x="5541848" y="1284228"/>
              <a:ext cx="1569660" cy="369332"/>
            </a:xfrm>
            <a:prstGeom prst="rect">
              <a:avLst/>
            </a:prstGeom>
          </p:spPr>
          <p:txBody>
            <a:bodyPr wrap="square">
              <a:spAutoFit/>
            </a:bodyPr>
            <a:lstStyle/>
            <a:p>
              <a:pPr algn="ctr"/>
              <a:r>
                <a:rPr lang="zh-CN" altLang="en-US" dirty="0">
                  <a:solidFill>
                    <a:srgbClr val="0364C0"/>
                  </a:solidFill>
                </a:rPr>
                <a:t>点击更换文本</a:t>
              </a:r>
            </a:p>
          </p:txBody>
        </p:sp>
        <p:sp>
          <p:nvSpPr>
            <p:cNvPr id="77" name="文本框 76"/>
            <p:cNvSpPr txBox="1"/>
            <p:nvPr/>
          </p:nvSpPr>
          <p:spPr>
            <a:xfrm>
              <a:off x="4898684" y="1590870"/>
              <a:ext cx="2855989" cy="701346"/>
            </a:xfrm>
            <a:prstGeom prst="rect">
              <a:avLst/>
            </a:prstGeom>
            <a:noFill/>
          </p:spPr>
          <p:txBody>
            <a:bodyPr wrap="square" rtlCol="0">
              <a:spAutoFit/>
            </a:bodyPr>
            <a:lstStyle/>
            <a:p>
              <a:pPr algn="ctr">
                <a:lnSpc>
                  <a:spcPct val="130000"/>
                </a:lnSpc>
              </a:pPr>
              <a:r>
                <a:rPr lang="zh-CN" altLang="en-US" sz="1600" dirty="0"/>
                <a:t>点击此处更换文本点击此处更换文本</a:t>
              </a:r>
            </a:p>
          </p:txBody>
        </p:sp>
      </p:grpSp>
    </p:spTree>
    <p:extLst>
      <p:ext uri="{BB962C8B-B14F-4D97-AF65-F5344CB8AC3E}">
        <p14:creationId xmlns:p14="http://schemas.microsoft.com/office/powerpoint/2010/main" val="12580141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down)">
                                      <p:cBhvr>
                                        <p:cTn id="11" dur="500"/>
                                        <p:tgtEl>
                                          <p:spTgt spid="42"/>
                                        </p:tgtEl>
                                      </p:cBhvr>
                                    </p:animEffect>
                                  </p:childTnLst>
                                </p:cTn>
                              </p:par>
                              <p:par>
                                <p:cTn id="12" presetID="22" presetClass="entr" presetSubtype="4" fill="hold" nodeType="with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wipe(down)">
                                      <p:cBhvr>
                                        <p:cTn id="14" dur="500"/>
                                        <p:tgtEl>
                                          <p:spTgt spid="54"/>
                                        </p:tgtEl>
                                      </p:cBhvr>
                                    </p:animEffect>
                                  </p:childTnLst>
                                </p:cTn>
                              </p:par>
                              <p:par>
                                <p:cTn id="15" presetID="22" presetClass="entr" presetSubtype="4" fill="hold" nodeType="with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wipe(down)">
                                      <p:cBhvr>
                                        <p:cTn id="17" dur="500"/>
                                        <p:tgtEl>
                                          <p:spTgt spid="75"/>
                                        </p:tgtEl>
                                      </p:cBhvr>
                                    </p:animEffect>
                                  </p:childTnLst>
                                </p:cTn>
                              </p:par>
                              <p:par>
                                <p:cTn id="18" presetID="22" presetClass="entr" presetSubtype="4" fill="hold" nodeType="with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down)">
                                      <p:cBhvr>
                                        <p:cTn id="20" dur="500"/>
                                        <p:tgtEl>
                                          <p:spTgt spid="69"/>
                                        </p:tgtEl>
                                      </p:cBhvr>
                                    </p:animEffect>
                                  </p:childTnLst>
                                </p:cTn>
                              </p:par>
                              <p:par>
                                <p:cTn id="21" presetID="22" presetClass="entr" presetSubtype="4" fill="hold" nodeType="with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wipe(down)">
                                      <p:cBhvr>
                                        <p:cTn id="2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72" b="15466"/>
          <a:stretch/>
        </p:blipFill>
        <p:spPr>
          <a:xfrm>
            <a:off x="0" y="0"/>
            <a:ext cx="12192000" cy="6858000"/>
          </a:xfrm>
          <a:prstGeom prst="rect">
            <a:avLst/>
          </a:prstGeom>
        </p:spPr>
      </p:pic>
      <p:sp>
        <p:nvSpPr>
          <p:cNvPr id="6" name="矩形 5"/>
          <p:cNvSpPr/>
          <p:nvPr/>
        </p:nvSpPr>
        <p:spPr>
          <a:xfrm>
            <a:off x="0" y="0"/>
            <a:ext cx="12192000" cy="6858000"/>
          </a:xfrm>
          <a:prstGeom prst="rect">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圆角 21">
            <a:extLst>
              <a:ext uri="{FF2B5EF4-FFF2-40B4-BE49-F238E27FC236}">
                <a16:creationId xmlns:a16="http://schemas.microsoft.com/office/drawing/2014/main" id="{E1040BAB-1ACA-45C2-9419-2FB9E024D721}"/>
              </a:ext>
            </a:extLst>
          </p:cNvPr>
          <p:cNvSpPr/>
          <p:nvPr/>
        </p:nvSpPr>
        <p:spPr>
          <a:xfrm>
            <a:off x="2305645" y="2629801"/>
            <a:ext cx="7580719" cy="1877805"/>
          </a:xfrm>
          <a:prstGeom prst="roundRect">
            <a:avLst>
              <a:gd name="adj" fmla="val 50000"/>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C85AB19A-FCFE-458C-BF31-3F197D7F719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48971" y="627599"/>
            <a:ext cx="4294067" cy="1766955"/>
          </a:xfrm>
          <a:prstGeom prst="rect">
            <a:avLst/>
          </a:prstGeom>
        </p:spPr>
      </p:pic>
      <p:sp>
        <p:nvSpPr>
          <p:cNvPr id="24" name="文本框 23">
            <a:extLst>
              <a:ext uri="{FF2B5EF4-FFF2-40B4-BE49-F238E27FC236}">
                <a16:creationId xmlns:a16="http://schemas.microsoft.com/office/drawing/2014/main" id="{B91EDD54-03C8-46BF-B37F-6477E2F38F72}"/>
              </a:ext>
            </a:extLst>
          </p:cNvPr>
          <p:cNvSpPr txBox="1"/>
          <p:nvPr/>
        </p:nvSpPr>
        <p:spPr>
          <a:xfrm>
            <a:off x="3464514" y="3014701"/>
            <a:ext cx="5262979" cy="1107996"/>
          </a:xfrm>
          <a:prstGeom prst="rect">
            <a:avLst/>
          </a:prstGeom>
          <a:noFill/>
        </p:spPr>
        <p:txBody>
          <a:bodyPr wrap="none" rtlCol="0">
            <a:spAutoFit/>
          </a:bodyPr>
          <a:lstStyle/>
          <a:p>
            <a:pPr algn="ctr"/>
            <a:r>
              <a:rPr lang="zh-CN" altLang="en-US" sz="6600" dirty="0">
                <a:solidFill>
                  <a:srgbClr val="0364C0"/>
                </a:solidFill>
              </a:rPr>
              <a:t>教学计划总结</a:t>
            </a:r>
          </a:p>
        </p:txBody>
      </p:sp>
      <p:sp>
        <p:nvSpPr>
          <p:cNvPr id="25" name="矩形: 圆角 24">
            <a:extLst>
              <a:ext uri="{FF2B5EF4-FFF2-40B4-BE49-F238E27FC236}">
                <a16:creationId xmlns:a16="http://schemas.microsoft.com/office/drawing/2014/main" id="{D5D97420-9CE2-4969-8B72-FC8F58D1292D}"/>
              </a:ext>
            </a:extLst>
          </p:cNvPr>
          <p:cNvSpPr/>
          <p:nvPr/>
        </p:nvSpPr>
        <p:spPr>
          <a:xfrm>
            <a:off x="2388783" y="2686054"/>
            <a:ext cx="7414436" cy="1775557"/>
          </a:xfrm>
          <a:prstGeom prst="roundRect">
            <a:avLst>
              <a:gd name="adj" fmla="val 50000"/>
            </a:avLst>
          </a:prstGeom>
          <a:noFill/>
          <a:ln w="19050">
            <a:solidFill>
              <a:srgbClr val="0364C0"/>
            </a:solidFill>
            <a:prstDash val="dash"/>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700758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ppt_y</p:attrName>
                                        </p:attrNameLst>
                                      </p:cBhvr>
                                      <p:tavLst>
                                        <p:tav tm="0">
                                          <p:val>
                                            <p:strVal val="#ppt_y-#ppt_h*1.125000"/>
                                          </p:val>
                                        </p:tav>
                                        <p:tav tm="100000">
                                          <p:val>
                                            <p:strVal val="#ppt_y"/>
                                          </p:val>
                                        </p:tav>
                                      </p:tavLst>
                                    </p:anim>
                                    <p:animEffect transition="in" filter="wipe(down)">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b="69918"/>
          <a:stretch/>
        </p:blipFill>
        <p:spPr>
          <a:xfrm>
            <a:off x="0" y="3"/>
            <a:ext cx="12192000" cy="2438401"/>
          </a:xfrm>
          <a:prstGeom prst="rect">
            <a:avLst/>
          </a:prstGeom>
        </p:spPr>
      </p:pic>
      <p:sp>
        <p:nvSpPr>
          <p:cNvPr id="17" name="矩形 16">
            <a:extLst>
              <a:ext uri="{FF2B5EF4-FFF2-40B4-BE49-F238E27FC236}">
                <a16:creationId xmlns:a16="http://schemas.microsoft.com/office/drawing/2014/main" id="{D03B5541-5CF8-4B27-8A8C-893A5751C408}"/>
              </a:ext>
            </a:extLst>
          </p:cNvPr>
          <p:cNvSpPr/>
          <p:nvPr/>
        </p:nvSpPr>
        <p:spPr>
          <a:xfrm>
            <a:off x="4544417" y="3"/>
            <a:ext cx="3103166" cy="2438401"/>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9941E9D9-CF33-475E-8015-F8DD3EDD8A4E}"/>
              </a:ext>
            </a:extLst>
          </p:cNvPr>
          <p:cNvSpPr/>
          <p:nvPr/>
        </p:nvSpPr>
        <p:spPr>
          <a:xfrm>
            <a:off x="5032375" y="584200"/>
            <a:ext cx="2127250" cy="1299060"/>
          </a:xfrm>
          <a:prstGeom prst="rect">
            <a:avLst/>
          </a:prstGeom>
          <a:noFill/>
          <a:ln w="57150">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311170" y="609600"/>
            <a:ext cx="1569660" cy="1210160"/>
            <a:chOff x="1051034" y="641131"/>
            <a:chExt cx="1569660" cy="1210160"/>
          </a:xfrm>
        </p:grpSpPr>
        <p:sp>
          <p:nvSpPr>
            <p:cNvPr id="2" name="文本框 1"/>
            <p:cNvSpPr txBox="1"/>
            <p:nvPr/>
          </p:nvSpPr>
          <p:spPr>
            <a:xfrm>
              <a:off x="1051034" y="641131"/>
              <a:ext cx="1569660" cy="923330"/>
            </a:xfrm>
            <a:prstGeom prst="rect">
              <a:avLst/>
            </a:prstGeom>
            <a:noFill/>
          </p:spPr>
          <p:txBody>
            <a:bodyPr wrap="none" rtlCol="0">
              <a:spAutoFit/>
            </a:bodyPr>
            <a:lstStyle/>
            <a:p>
              <a:pPr algn="ctr"/>
              <a:r>
                <a:rPr lang="zh-CN" altLang="en-US" sz="5400" b="1" dirty="0">
                  <a:solidFill>
                    <a:schemeClr val="tx1">
                      <a:lumMod val="85000"/>
                      <a:lumOff val="15000"/>
                    </a:schemeClr>
                  </a:solidFill>
                </a:rPr>
                <a:t>目录</a:t>
              </a:r>
            </a:p>
          </p:txBody>
        </p:sp>
        <p:sp>
          <p:nvSpPr>
            <p:cNvPr id="3" name="文本框 2"/>
            <p:cNvSpPr txBox="1"/>
            <p:nvPr/>
          </p:nvSpPr>
          <p:spPr>
            <a:xfrm>
              <a:off x="1097425" y="1481959"/>
              <a:ext cx="1476879" cy="369332"/>
            </a:xfrm>
            <a:prstGeom prst="rect">
              <a:avLst/>
            </a:prstGeom>
            <a:noFill/>
          </p:spPr>
          <p:txBody>
            <a:bodyPr wrap="none" rtlCol="0">
              <a:spAutoFit/>
            </a:bodyPr>
            <a:lstStyle/>
            <a:p>
              <a:pPr algn="ctr"/>
              <a:r>
                <a:rPr lang="en-US" altLang="zh-CN" dirty="0">
                  <a:solidFill>
                    <a:schemeClr val="tx1">
                      <a:lumMod val="85000"/>
                      <a:lumOff val="15000"/>
                    </a:schemeClr>
                  </a:solidFill>
                </a:rPr>
                <a:t>CONTENTS</a:t>
              </a:r>
              <a:endParaRPr lang="zh-CN" altLang="en-US" dirty="0">
                <a:solidFill>
                  <a:schemeClr val="tx1">
                    <a:lumMod val="85000"/>
                    <a:lumOff val="15000"/>
                  </a:schemeClr>
                </a:solidFill>
              </a:endParaRPr>
            </a:p>
          </p:txBody>
        </p:sp>
      </p:grpSp>
      <p:sp>
        <p:nvSpPr>
          <p:cNvPr id="25" name="星形: 十角 24">
            <a:extLst>
              <a:ext uri="{FF2B5EF4-FFF2-40B4-BE49-F238E27FC236}">
                <a16:creationId xmlns:a16="http://schemas.microsoft.com/office/drawing/2014/main" id="{ED04BE38-20FC-4BCC-A8AD-FF5EBB37A56C}"/>
              </a:ext>
            </a:extLst>
          </p:cNvPr>
          <p:cNvSpPr/>
          <p:nvPr/>
        </p:nvSpPr>
        <p:spPr>
          <a:xfrm>
            <a:off x="1417429" y="4724431"/>
            <a:ext cx="970136" cy="970136"/>
          </a:xfrm>
          <a:prstGeom prst="star10">
            <a:avLst/>
          </a:pr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星形: 十角 25">
            <a:extLst>
              <a:ext uri="{FF2B5EF4-FFF2-40B4-BE49-F238E27FC236}">
                <a16:creationId xmlns:a16="http://schemas.microsoft.com/office/drawing/2014/main" id="{F5B696D5-0FF6-466A-A964-CD56C1042910}"/>
              </a:ext>
            </a:extLst>
          </p:cNvPr>
          <p:cNvSpPr/>
          <p:nvPr/>
        </p:nvSpPr>
        <p:spPr>
          <a:xfrm>
            <a:off x="6814942" y="3197202"/>
            <a:ext cx="970136" cy="970136"/>
          </a:xfrm>
          <a:prstGeom prst="star10">
            <a:avLst/>
          </a:pr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星形: 十角 27">
            <a:extLst>
              <a:ext uri="{FF2B5EF4-FFF2-40B4-BE49-F238E27FC236}">
                <a16:creationId xmlns:a16="http://schemas.microsoft.com/office/drawing/2014/main" id="{83FD0A44-C46B-4D08-9A53-9CCC44DA7E16}"/>
              </a:ext>
            </a:extLst>
          </p:cNvPr>
          <p:cNvSpPr/>
          <p:nvPr/>
        </p:nvSpPr>
        <p:spPr>
          <a:xfrm>
            <a:off x="6814942" y="4724431"/>
            <a:ext cx="970136" cy="970136"/>
          </a:xfrm>
          <a:prstGeom prst="star10">
            <a:avLst/>
          </a:pr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星形: 十角 4">
            <a:extLst>
              <a:ext uri="{FF2B5EF4-FFF2-40B4-BE49-F238E27FC236}">
                <a16:creationId xmlns:a16="http://schemas.microsoft.com/office/drawing/2014/main" id="{2E4874D7-2916-45D7-8EF2-E05CDB78FE30}"/>
              </a:ext>
            </a:extLst>
          </p:cNvPr>
          <p:cNvSpPr/>
          <p:nvPr/>
        </p:nvSpPr>
        <p:spPr>
          <a:xfrm>
            <a:off x="1417429" y="3197202"/>
            <a:ext cx="970136" cy="970136"/>
          </a:xfrm>
          <a:prstGeom prst="star10">
            <a:avLst/>
          </a:pr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555962" y="3359109"/>
            <a:ext cx="755335" cy="646331"/>
          </a:xfrm>
          <a:prstGeom prst="rect">
            <a:avLst/>
          </a:prstGeom>
          <a:noFill/>
        </p:spPr>
        <p:txBody>
          <a:bodyPr wrap="none" rtlCol="0">
            <a:spAutoFit/>
          </a:bodyPr>
          <a:lstStyle/>
          <a:p>
            <a:r>
              <a:rPr lang="en-US" altLang="zh-CN" sz="3600">
                <a:solidFill>
                  <a:schemeClr val="bg1"/>
                </a:solidFill>
              </a:rPr>
              <a:t>01</a:t>
            </a:r>
            <a:endParaRPr lang="zh-CN" altLang="en-US" sz="3600" dirty="0">
              <a:solidFill>
                <a:schemeClr val="bg1"/>
              </a:solidFill>
            </a:endParaRPr>
          </a:p>
        </p:txBody>
      </p:sp>
      <p:sp>
        <p:nvSpPr>
          <p:cNvPr id="7" name="文本框 6"/>
          <p:cNvSpPr txBox="1"/>
          <p:nvPr/>
        </p:nvSpPr>
        <p:spPr>
          <a:xfrm>
            <a:off x="2453537" y="3359109"/>
            <a:ext cx="2954655" cy="646331"/>
          </a:xfrm>
          <a:prstGeom prst="rect">
            <a:avLst/>
          </a:prstGeom>
          <a:noFill/>
        </p:spPr>
        <p:txBody>
          <a:bodyPr wrap="none" rtlCol="0">
            <a:spAutoFit/>
          </a:bodyPr>
          <a:lstStyle/>
          <a:p>
            <a:r>
              <a:rPr lang="zh-CN" altLang="en-US" sz="3600" dirty="0">
                <a:solidFill>
                  <a:schemeClr val="tx1">
                    <a:lumMod val="85000"/>
                    <a:lumOff val="15000"/>
                  </a:schemeClr>
                </a:solidFill>
              </a:rPr>
              <a:t>教学工作概括</a:t>
            </a:r>
          </a:p>
        </p:txBody>
      </p:sp>
      <p:sp>
        <p:nvSpPr>
          <p:cNvPr id="8" name="文本框 7"/>
          <p:cNvSpPr txBox="1"/>
          <p:nvPr/>
        </p:nvSpPr>
        <p:spPr>
          <a:xfrm>
            <a:off x="6922346" y="3359109"/>
            <a:ext cx="755335" cy="646331"/>
          </a:xfrm>
          <a:prstGeom prst="rect">
            <a:avLst/>
          </a:prstGeom>
          <a:noFill/>
        </p:spPr>
        <p:txBody>
          <a:bodyPr wrap="none" rtlCol="0">
            <a:spAutoFit/>
          </a:bodyPr>
          <a:lstStyle/>
          <a:p>
            <a:r>
              <a:rPr lang="en-US" altLang="zh-CN" sz="3600" dirty="0">
                <a:solidFill>
                  <a:schemeClr val="bg1"/>
                </a:solidFill>
              </a:rPr>
              <a:t>02</a:t>
            </a:r>
            <a:endParaRPr lang="zh-CN" altLang="en-US" sz="3600" dirty="0">
              <a:solidFill>
                <a:schemeClr val="bg1"/>
              </a:solidFill>
            </a:endParaRPr>
          </a:p>
        </p:txBody>
      </p:sp>
      <p:sp>
        <p:nvSpPr>
          <p:cNvPr id="9" name="文本框 8"/>
          <p:cNvSpPr txBox="1"/>
          <p:nvPr/>
        </p:nvSpPr>
        <p:spPr>
          <a:xfrm>
            <a:off x="7819921" y="3359109"/>
            <a:ext cx="2954655" cy="646331"/>
          </a:xfrm>
          <a:prstGeom prst="rect">
            <a:avLst/>
          </a:prstGeom>
          <a:noFill/>
        </p:spPr>
        <p:txBody>
          <a:bodyPr wrap="none" rtlCol="0">
            <a:spAutoFit/>
          </a:bodyPr>
          <a:lstStyle/>
          <a:p>
            <a:r>
              <a:rPr lang="zh-CN" altLang="en-US" sz="3600" dirty="0">
                <a:solidFill>
                  <a:schemeClr val="tx1">
                    <a:lumMod val="85000"/>
                    <a:lumOff val="15000"/>
                  </a:schemeClr>
                </a:solidFill>
              </a:rPr>
              <a:t>工作完成情况</a:t>
            </a:r>
          </a:p>
        </p:txBody>
      </p:sp>
      <p:sp>
        <p:nvSpPr>
          <p:cNvPr id="10" name="文本框 9"/>
          <p:cNvSpPr txBox="1"/>
          <p:nvPr/>
        </p:nvSpPr>
        <p:spPr>
          <a:xfrm>
            <a:off x="1555962" y="4886338"/>
            <a:ext cx="755335" cy="646331"/>
          </a:xfrm>
          <a:prstGeom prst="rect">
            <a:avLst/>
          </a:prstGeom>
          <a:noFill/>
        </p:spPr>
        <p:txBody>
          <a:bodyPr wrap="none" rtlCol="0">
            <a:spAutoFit/>
          </a:bodyPr>
          <a:lstStyle/>
          <a:p>
            <a:r>
              <a:rPr lang="en-US" altLang="zh-CN" sz="3600" dirty="0">
                <a:solidFill>
                  <a:schemeClr val="bg1"/>
                </a:solidFill>
              </a:rPr>
              <a:t>03</a:t>
            </a:r>
            <a:endParaRPr lang="zh-CN" altLang="en-US" sz="3600" dirty="0">
              <a:solidFill>
                <a:schemeClr val="bg1"/>
              </a:solidFill>
            </a:endParaRPr>
          </a:p>
        </p:txBody>
      </p:sp>
      <p:sp>
        <p:nvSpPr>
          <p:cNvPr id="11" name="文本框 10"/>
          <p:cNvSpPr txBox="1"/>
          <p:nvPr/>
        </p:nvSpPr>
        <p:spPr>
          <a:xfrm>
            <a:off x="2453537" y="4886338"/>
            <a:ext cx="2954655" cy="646331"/>
          </a:xfrm>
          <a:prstGeom prst="rect">
            <a:avLst/>
          </a:prstGeom>
          <a:noFill/>
        </p:spPr>
        <p:txBody>
          <a:bodyPr wrap="none" rtlCol="0">
            <a:spAutoFit/>
          </a:bodyPr>
          <a:lstStyle/>
          <a:p>
            <a:r>
              <a:rPr lang="zh-CN" altLang="en-US" sz="3600" dirty="0">
                <a:solidFill>
                  <a:schemeClr val="tx1">
                    <a:lumMod val="85000"/>
                    <a:lumOff val="15000"/>
                  </a:schemeClr>
                </a:solidFill>
              </a:rPr>
              <a:t>教学案列展示</a:t>
            </a:r>
          </a:p>
        </p:txBody>
      </p:sp>
      <p:sp>
        <p:nvSpPr>
          <p:cNvPr id="12" name="文本框 11"/>
          <p:cNvSpPr txBox="1"/>
          <p:nvPr/>
        </p:nvSpPr>
        <p:spPr>
          <a:xfrm>
            <a:off x="6922346" y="4886338"/>
            <a:ext cx="755335" cy="646331"/>
          </a:xfrm>
          <a:prstGeom prst="rect">
            <a:avLst/>
          </a:prstGeom>
          <a:noFill/>
        </p:spPr>
        <p:txBody>
          <a:bodyPr wrap="none" rtlCol="0">
            <a:spAutoFit/>
          </a:bodyPr>
          <a:lstStyle/>
          <a:p>
            <a:r>
              <a:rPr lang="en-US" altLang="zh-CN" sz="3600" dirty="0">
                <a:solidFill>
                  <a:schemeClr val="bg1"/>
                </a:solidFill>
              </a:rPr>
              <a:t>04</a:t>
            </a:r>
            <a:endParaRPr lang="zh-CN" altLang="en-US" sz="3600" dirty="0">
              <a:solidFill>
                <a:schemeClr val="bg1"/>
              </a:solidFill>
            </a:endParaRPr>
          </a:p>
        </p:txBody>
      </p:sp>
      <p:sp>
        <p:nvSpPr>
          <p:cNvPr id="13" name="文本框 12"/>
          <p:cNvSpPr txBox="1"/>
          <p:nvPr/>
        </p:nvSpPr>
        <p:spPr>
          <a:xfrm>
            <a:off x="7819921" y="4886338"/>
            <a:ext cx="2954655" cy="646331"/>
          </a:xfrm>
          <a:prstGeom prst="rect">
            <a:avLst/>
          </a:prstGeom>
          <a:noFill/>
        </p:spPr>
        <p:txBody>
          <a:bodyPr wrap="none" rtlCol="0">
            <a:spAutoFit/>
          </a:bodyPr>
          <a:lstStyle/>
          <a:p>
            <a:r>
              <a:rPr lang="zh-CN" altLang="en-US" sz="3600" dirty="0">
                <a:solidFill>
                  <a:schemeClr val="tx1">
                    <a:lumMod val="85000"/>
                    <a:lumOff val="15000"/>
                  </a:schemeClr>
                </a:solidFill>
              </a:rPr>
              <a:t>教学计划总结</a:t>
            </a:r>
          </a:p>
        </p:txBody>
      </p:sp>
    </p:spTree>
    <p:extLst>
      <p:ext uri="{BB962C8B-B14F-4D97-AF65-F5344CB8AC3E}">
        <p14:creationId xmlns:p14="http://schemas.microsoft.com/office/powerpoint/2010/main" val="397439406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ïşlïḓé"/>
          <p:cNvSpPr/>
          <p:nvPr/>
        </p:nvSpPr>
        <p:spPr>
          <a:xfrm>
            <a:off x="4089820" y="1597955"/>
            <a:ext cx="4315855" cy="4315855"/>
          </a:xfrm>
          <a:prstGeom prst="pie">
            <a:avLst>
              <a:gd name="adj1" fmla="val 7281410"/>
              <a:gd name="adj2" fmla="val 9070711"/>
            </a:avLst>
          </a:pr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išḻiḍê"/>
          <p:cNvSpPr/>
          <p:nvPr/>
        </p:nvSpPr>
        <p:spPr>
          <a:xfrm rot="6734800">
            <a:off x="4574252" y="2082387"/>
            <a:ext cx="3346989" cy="3346989"/>
          </a:xfrm>
          <a:prstGeom prst="pie">
            <a:avLst>
              <a:gd name="adj1" fmla="val 7871380"/>
              <a:gd name="adj2" fmla="val 18986575"/>
            </a:avLst>
          </a:pr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ïSlïḑè"/>
          <p:cNvSpPr/>
          <p:nvPr/>
        </p:nvSpPr>
        <p:spPr>
          <a:xfrm>
            <a:off x="4221938" y="1730073"/>
            <a:ext cx="4051619" cy="4051619"/>
          </a:xfrm>
          <a:prstGeom prst="pie">
            <a:avLst>
              <a:gd name="adj1" fmla="val 11099129"/>
              <a:gd name="adj2" fmla="val 14598766"/>
            </a:avLst>
          </a:pr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7" name="íṩ1iďê"/>
          <p:cNvGrpSpPr/>
          <p:nvPr/>
        </p:nvGrpSpPr>
        <p:grpSpPr>
          <a:xfrm flipH="1" flipV="1">
            <a:off x="6521718" y="5221467"/>
            <a:ext cx="893798" cy="250365"/>
            <a:chOff x="2901397" y="1460250"/>
            <a:chExt cx="930338" cy="220268"/>
          </a:xfrm>
        </p:grpSpPr>
        <p:cxnSp>
          <p:nvCxnSpPr>
            <p:cNvPr id="43" name="Straight Connector 48"/>
            <p:cNvCxnSpPr/>
            <p:nvPr/>
          </p:nvCxnSpPr>
          <p:spPr>
            <a:xfrm flipH="1" flipV="1">
              <a:off x="3592681" y="1460250"/>
              <a:ext cx="239054" cy="220268"/>
            </a:xfrm>
            <a:prstGeom prst="line">
              <a:avLst/>
            </a:prstGeom>
            <a:ln w="19050" cap="rnd">
              <a:solidFill>
                <a:srgbClr val="F72F41"/>
              </a:solidFill>
              <a:prstDash val="solid"/>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44" name="Straight Connector 49"/>
            <p:cNvCxnSpPr/>
            <p:nvPr/>
          </p:nvCxnSpPr>
          <p:spPr>
            <a:xfrm flipH="1">
              <a:off x="2901397" y="1463917"/>
              <a:ext cx="691284" cy="0"/>
            </a:xfrm>
            <a:prstGeom prst="line">
              <a:avLst/>
            </a:prstGeom>
            <a:ln w="19050" cap="rnd">
              <a:solidFill>
                <a:srgbClr val="F72F41"/>
              </a:solidFill>
              <a:prstDash val="solid"/>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
        <p:nvSpPr>
          <p:cNvPr id="8" name="iṩlíḑé"/>
          <p:cNvSpPr txBox="1">
            <a:spLocks/>
          </p:cNvSpPr>
          <p:nvPr/>
        </p:nvSpPr>
        <p:spPr>
          <a:xfrm>
            <a:off x="6791086" y="5577721"/>
            <a:ext cx="655629" cy="307777"/>
          </a:xfrm>
          <a:prstGeom prst="rect">
            <a:avLst/>
          </a:prstGeom>
        </p:spPr>
        <p:txBody>
          <a:bodyPr wrap="none" lIns="0" tIns="0" rIns="0" bIns="0" anchor="b">
            <a:normAutofit/>
          </a:bodyPr>
          <a:lstStyle/>
          <a:p>
            <a:pPr>
              <a:spcBef>
                <a:spcPct val="0"/>
              </a:spcBef>
              <a:defRPr/>
            </a:pPr>
            <a:r>
              <a:rPr lang="en-US" sz="2000" b="1">
                <a:solidFill>
                  <a:srgbClr val="F72F41"/>
                </a:solidFill>
              </a:rPr>
              <a:t>100%</a:t>
            </a:r>
          </a:p>
        </p:txBody>
      </p:sp>
      <p:grpSp>
        <p:nvGrpSpPr>
          <p:cNvPr id="9" name="iṥ1ïḓê"/>
          <p:cNvGrpSpPr/>
          <p:nvPr/>
        </p:nvGrpSpPr>
        <p:grpSpPr>
          <a:xfrm>
            <a:off x="3761911" y="2160329"/>
            <a:ext cx="893798" cy="250365"/>
            <a:chOff x="2901397" y="1460250"/>
            <a:chExt cx="930338" cy="220268"/>
          </a:xfrm>
        </p:grpSpPr>
        <p:cxnSp>
          <p:nvCxnSpPr>
            <p:cNvPr id="41" name="Straight Connector 52"/>
            <p:cNvCxnSpPr/>
            <p:nvPr/>
          </p:nvCxnSpPr>
          <p:spPr>
            <a:xfrm flipH="1" flipV="1">
              <a:off x="3592681" y="1460250"/>
              <a:ext cx="239054" cy="220268"/>
            </a:xfrm>
            <a:prstGeom prst="line">
              <a:avLst/>
            </a:prstGeom>
            <a:ln w="19050" cap="rnd">
              <a:solidFill>
                <a:srgbClr val="0364C0"/>
              </a:solidFill>
              <a:prstDash val="solid"/>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42" name="Straight Connector 53"/>
            <p:cNvCxnSpPr/>
            <p:nvPr/>
          </p:nvCxnSpPr>
          <p:spPr>
            <a:xfrm flipH="1">
              <a:off x="2901397" y="1463917"/>
              <a:ext cx="691284" cy="0"/>
            </a:xfrm>
            <a:prstGeom prst="line">
              <a:avLst/>
            </a:prstGeom>
            <a:ln w="19050" cap="rnd">
              <a:solidFill>
                <a:srgbClr val="0364C0"/>
              </a:solidFill>
              <a:prstDash val="solid"/>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
        <p:nvSpPr>
          <p:cNvPr id="10" name="ïṡľiḋé"/>
          <p:cNvSpPr txBox="1">
            <a:spLocks/>
          </p:cNvSpPr>
          <p:nvPr/>
        </p:nvSpPr>
        <p:spPr>
          <a:xfrm>
            <a:off x="3852860" y="1791453"/>
            <a:ext cx="512961" cy="307777"/>
          </a:xfrm>
          <a:prstGeom prst="rect">
            <a:avLst/>
          </a:prstGeom>
        </p:spPr>
        <p:txBody>
          <a:bodyPr wrap="none" lIns="0" tIns="0" rIns="0" bIns="0" anchor="b">
            <a:normAutofit/>
          </a:bodyPr>
          <a:lstStyle/>
          <a:p>
            <a:pPr>
              <a:spcBef>
                <a:spcPct val="0"/>
              </a:spcBef>
              <a:defRPr/>
            </a:pPr>
            <a:r>
              <a:rPr lang="en-US" sz="2000" b="1">
                <a:solidFill>
                  <a:srgbClr val="0364C0"/>
                </a:solidFill>
              </a:rPr>
              <a:t>20%</a:t>
            </a:r>
          </a:p>
        </p:txBody>
      </p:sp>
      <p:grpSp>
        <p:nvGrpSpPr>
          <p:cNvPr id="11" name="íṧlîḋé"/>
          <p:cNvGrpSpPr/>
          <p:nvPr/>
        </p:nvGrpSpPr>
        <p:grpSpPr>
          <a:xfrm flipH="1">
            <a:off x="7589440" y="2393085"/>
            <a:ext cx="893798" cy="254605"/>
            <a:chOff x="2901397" y="1460250"/>
            <a:chExt cx="930338" cy="220268"/>
          </a:xfrm>
        </p:grpSpPr>
        <p:cxnSp>
          <p:nvCxnSpPr>
            <p:cNvPr id="39" name="Straight Connector 56"/>
            <p:cNvCxnSpPr/>
            <p:nvPr/>
          </p:nvCxnSpPr>
          <p:spPr>
            <a:xfrm flipH="1" flipV="1">
              <a:off x="3592681" y="1460250"/>
              <a:ext cx="239054" cy="220268"/>
            </a:xfrm>
            <a:prstGeom prst="line">
              <a:avLst/>
            </a:prstGeom>
            <a:ln w="19050" cap="rnd">
              <a:solidFill>
                <a:srgbClr val="0364C0"/>
              </a:solidFill>
              <a:prstDash val="solid"/>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40" name="Straight Connector 57"/>
            <p:cNvCxnSpPr/>
            <p:nvPr/>
          </p:nvCxnSpPr>
          <p:spPr>
            <a:xfrm flipH="1">
              <a:off x="2901397" y="1463918"/>
              <a:ext cx="691284" cy="0"/>
            </a:xfrm>
            <a:prstGeom prst="line">
              <a:avLst/>
            </a:prstGeom>
            <a:ln w="19050" cap="rnd">
              <a:solidFill>
                <a:srgbClr val="0364C0"/>
              </a:solidFill>
              <a:prstDash val="solid"/>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
        <p:nvSpPr>
          <p:cNvPr id="12" name="îŝļiḋé"/>
          <p:cNvSpPr txBox="1">
            <a:spLocks/>
          </p:cNvSpPr>
          <p:nvPr/>
        </p:nvSpPr>
        <p:spPr>
          <a:xfrm>
            <a:off x="7908700" y="2026329"/>
            <a:ext cx="512961" cy="307777"/>
          </a:xfrm>
          <a:prstGeom prst="rect">
            <a:avLst/>
          </a:prstGeom>
        </p:spPr>
        <p:txBody>
          <a:bodyPr wrap="none" lIns="0" tIns="0" rIns="0" bIns="0" anchor="b">
            <a:normAutofit/>
          </a:bodyPr>
          <a:lstStyle/>
          <a:p>
            <a:pPr>
              <a:spcBef>
                <a:spcPct val="0"/>
              </a:spcBef>
              <a:defRPr/>
            </a:pPr>
            <a:r>
              <a:rPr lang="en-US" sz="2000" b="1">
                <a:solidFill>
                  <a:srgbClr val="0364C0"/>
                </a:solidFill>
              </a:rPr>
              <a:t>50%</a:t>
            </a:r>
          </a:p>
        </p:txBody>
      </p:sp>
      <p:grpSp>
        <p:nvGrpSpPr>
          <p:cNvPr id="13" name="îṩlïďè"/>
          <p:cNvGrpSpPr/>
          <p:nvPr/>
        </p:nvGrpSpPr>
        <p:grpSpPr>
          <a:xfrm>
            <a:off x="3835310" y="4267282"/>
            <a:ext cx="893798" cy="250365"/>
            <a:chOff x="2901397" y="1460250"/>
            <a:chExt cx="930338" cy="220268"/>
          </a:xfrm>
        </p:grpSpPr>
        <p:cxnSp>
          <p:nvCxnSpPr>
            <p:cNvPr id="37" name="Straight Connector 63"/>
            <p:cNvCxnSpPr/>
            <p:nvPr/>
          </p:nvCxnSpPr>
          <p:spPr>
            <a:xfrm flipH="1" flipV="1">
              <a:off x="3592681" y="1460250"/>
              <a:ext cx="239054" cy="220268"/>
            </a:xfrm>
            <a:prstGeom prst="line">
              <a:avLst/>
            </a:prstGeom>
            <a:ln w="19050" cap="rnd">
              <a:solidFill>
                <a:srgbClr val="F72F41"/>
              </a:solidFill>
              <a:prstDash val="solid"/>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38" name="Straight Connector 64"/>
            <p:cNvCxnSpPr/>
            <p:nvPr/>
          </p:nvCxnSpPr>
          <p:spPr>
            <a:xfrm flipH="1">
              <a:off x="2901397" y="1463917"/>
              <a:ext cx="691284" cy="0"/>
            </a:xfrm>
            <a:prstGeom prst="line">
              <a:avLst/>
            </a:prstGeom>
            <a:ln w="19050" cap="rnd">
              <a:solidFill>
                <a:srgbClr val="F72F41"/>
              </a:solidFill>
              <a:prstDash val="solid"/>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
        <p:nvSpPr>
          <p:cNvPr id="14" name="íṥlíďè"/>
          <p:cNvSpPr txBox="1">
            <a:spLocks/>
          </p:cNvSpPr>
          <p:nvPr/>
        </p:nvSpPr>
        <p:spPr>
          <a:xfrm>
            <a:off x="3926259" y="3887945"/>
            <a:ext cx="512961" cy="307777"/>
          </a:xfrm>
          <a:prstGeom prst="rect">
            <a:avLst/>
          </a:prstGeom>
        </p:spPr>
        <p:txBody>
          <a:bodyPr wrap="none" lIns="0" tIns="0" rIns="0" bIns="0" anchor="b">
            <a:normAutofit/>
          </a:bodyPr>
          <a:lstStyle/>
          <a:p>
            <a:pPr>
              <a:spcBef>
                <a:spcPct val="0"/>
              </a:spcBef>
              <a:defRPr/>
            </a:pPr>
            <a:r>
              <a:rPr lang="en-US" sz="2000" b="1">
                <a:solidFill>
                  <a:srgbClr val="F72F41"/>
                </a:solidFill>
              </a:rPr>
              <a:t>10%</a:t>
            </a:r>
          </a:p>
        </p:txBody>
      </p:sp>
      <p:sp>
        <p:nvSpPr>
          <p:cNvPr id="19" name="iṧḷîḍe"/>
          <p:cNvSpPr/>
          <p:nvPr/>
        </p:nvSpPr>
        <p:spPr>
          <a:xfrm>
            <a:off x="4838489" y="2346623"/>
            <a:ext cx="2818517" cy="2818517"/>
          </a:xfrm>
          <a:prstGeom prst="ellipse">
            <a:avLst/>
          </a:pr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išļïḓè"/>
          <p:cNvSpPr/>
          <p:nvPr/>
        </p:nvSpPr>
        <p:spPr>
          <a:xfrm>
            <a:off x="5190800" y="2698934"/>
            <a:ext cx="2113888" cy="2113888"/>
          </a:xfrm>
          <a:prstGeom prst="ellipse">
            <a:avLst/>
          </a:pr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4" name="îśľiḓê"/>
          <p:cNvGrpSpPr/>
          <p:nvPr/>
        </p:nvGrpSpPr>
        <p:grpSpPr>
          <a:xfrm>
            <a:off x="5455036" y="2963170"/>
            <a:ext cx="1585416" cy="1585416"/>
            <a:chOff x="2057400" y="2343150"/>
            <a:chExt cx="1371600" cy="1371600"/>
          </a:xfrm>
        </p:grpSpPr>
        <p:sp>
          <p:nvSpPr>
            <p:cNvPr id="35" name="îṩlidé"/>
            <p:cNvSpPr/>
            <p:nvPr/>
          </p:nvSpPr>
          <p:spPr>
            <a:xfrm>
              <a:off x="2057400" y="2343150"/>
              <a:ext cx="1371600" cy="1371600"/>
            </a:xfrm>
            <a:prstGeom prst="ellipse">
              <a:avLst/>
            </a:pr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iŝľíďê"/>
            <p:cNvSpPr>
              <a:spLocks noChangeAspect="1"/>
            </p:cNvSpPr>
            <p:nvPr/>
          </p:nvSpPr>
          <p:spPr bwMode="auto">
            <a:xfrm>
              <a:off x="2453775" y="2739525"/>
              <a:ext cx="578850" cy="57885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anchor="ctr"/>
            <a:lstStyle/>
            <a:p>
              <a:pPr algn="ctr"/>
              <a:endParaRPr/>
            </a:p>
          </p:txBody>
        </p:sp>
      </p:grpSp>
      <p:pic>
        <p:nvPicPr>
          <p:cNvPr id="45" name="图片 4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46" name="文本框 45"/>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47" name="任意多边形 46"/>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7759799" y="5038794"/>
            <a:ext cx="2970228" cy="1007988"/>
            <a:chOff x="1022623" y="2769602"/>
            <a:chExt cx="2970228" cy="1007988"/>
          </a:xfrm>
        </p:grpSpPr>
        <p:sp>
          <p:nvSpPr>
            <p:cNvPr id="51" name="矩形 50"/>
            <p:cNvSpPr/>
            <p:nvPr/>
          </p:nvSpPr>
          <p:spPr>
            <a:xfrm>
              <a:off x="1022623" y="2769602"/>
              <a:ext cx="1569660" cy="369332"/>
            </a:xfrm>
            <a:prstGeom prst="rect">
              <a:avLst/>
            </a:prstGeom>
          </p:spPr>
          <p:txBody>
            <a:bodyPr wrap="none">
              <a:spAutoFit/>
            </a:bodyPr>
            <a:lstStyle/>
            <a:p>
              <a:r>
                <a:rPr lang="zh-CN" altLang="en-US" dirty="0">
                  <a:solidFill>
                    <a:srgbClr val="F72F41"/>
                  </a:solidFill>
                </a:rPr>
                <a:t>点击更换文本</a:t>
              </a:r>
            </a:p>
          </p:txBody>
        </p:sp>
        <p:sp>
          <p:nvSpPr>
            <p:cNvPr id="52" name="文本框 51"/>
            <p:cNvSpPr txBox="1"/>
            <p:nvPr/>
          </p:nvSpPr>
          <p:spPr>
            <a:xfrm>
              <a:off x="1027642" y="3076244"/>
              <a:ext cx="2965209" cy="701346"/>
            </a:xfrm>
            <a:prstGeom prst="rect">
              <a:avLst/>
            </a:prstGeom>
            <a:noFill/>
          </p:spPr>
          <p:txBody>
            <a:bodyPr wrap="square" rtlCol="0">
              <a:spAutoFit/>
            </a:bodyPr>
            <a:lstStyle/>
            <a:p>
              <a:pPr>
                <a:lnSpc>
                  <a:spcPct val="130000"/>
                </a:lnSpc>
              </a:pPr>
              <a:r>
                <a:rPr lang="zh-CN" altLang="en-US" sz="1600" dirty="0"/>
                <a:t>点击此处更换文本点击此处更换文本</a:t>
              </a:r>
            </a:p>
          </p:txBody>
        </p:sp>
      </p:grpSp>
      <p:grpSp>
        <p:nvGrpSpPr>
          <p:cNvPr id="54" name="组合 53"/>
          <p:cNvGrpSpPr/>
          <p:nvPr/>
        </p:nvGrpSpPr>
        <p:grpSpPr>
          <a:xfrm>
            <a:off x="8672822" y="1780938"/>
            <a:ext cx="2970228" cy="1007988"/>
            <a:chOff x="1022623" y="2769602"/>
            <a:chExt cx="2970228" cy="1007988"/>
          </a:xfrm>
        </p:grpSpPr>
        <p:sp>
          <p:nvSpPr>
            <p:cNvPr id="55" name="矩形 54"/>
            <p:cNvSpPr/>
            <p:nvPr/>
          </p:nvSpPr>
          <p:spPr>
            <a:xfrm>
              <a:off x="1022623" y="2769602"/>
              <a:ext cx="1569660" cy="369332"/>
            </a:xfrm>
            <a:prstGeom prst="rect">
              <a:avLst/>
            </a:prstGeom>
          </p:spPr>
          <p:txBody>
            <a:bodyPr wrap="none">
              <a:spAutoFit/>
            </a:bodyPr>
            <a:lstStyle/>
            <a:p>
              <a:r>
                <a:rPr lang="zh-CN" altLang="en-US" dirty="0">
                  <a:solidFill>
                    <a:srgbClr val="0364C0"/>
                  </a:solidFill>
                </a:rPr>
                <a:t>点击更换文本</a:t>
              </a:r>
            </a:p>
          </p:txBody>
        </p:sp>
        <p:sp>
          <p:nvSpPr>
            <p:cNvPr id="56" name="文本框 55"/>
            <p:cNvSpPr txBox="1"/>
            <p:nvPr/>
          </p:nvSpPr>
          <p:spPr>
            <a:xfrm>
              <a:off x="1027642" y="3076244"/>
              <a:ext cx="2965209" cy="701346"/>
            </a:xfrm>
            <a:prstGeom prst="rect">
              <a:avLst/>
            </a:prstGeom>
            <a:noFill/>
          </p:spPr>
          <p:txBody>
            <a:bodyPr wrap="square" rtlCol="0">
              <a:spAutoFit/>
            </a:bodyPr>
            <a:lstStyle/>
            <a:p>
              <a:pPr>
                <a:lnSpc>
                  <a:spcPct val="130000"/>
                </a:lnSpc>
              </a:pPr>
              <a:r>
                <a:rPr lang="zh-CN" altLang="en-US" sz="1600" dirty="0"/>
                <a:t>点击此处更换文本点击此处更换文本</a:t>
              </a:r>
            </a:p>
          </p:txBody>
        </p:sp>
      </p:grpSp>
      <p:grpSp>
        <p:nvGrpSpPr>
          <p:cNvPr id="57" name="组合 56"/>
          <p:cNvGrpSpPr/>
          <p:nvPr/>
        </p:nvGrpSpPr>
        <p:grpSpPr>
          <a:xfrm>
            <a:off x="770677" y="1660638"/>
            <a:ext cx="2965209" cy="1007988"/>
            <a:chOff x="1027642" y="2769602"/>
            <a:chExt cx="2965209" cy="1007988"/>
          </a:xfrm>
        </p:grpSpPr>
        <p:sp>
          <p:nvSpPr>
            <p:cNvPr id="58" name="矩形 57"/>
            <p:cNvSpPr/>
            <p:nvPr/>
          </p:nvSpPr>
          <p:spPr>
            <a:xfrm>
              <a:off x="2297184" y="2769602"/>
              <a:ext cx="1569660" cy="369332"/>
            </a:xfrm>
            <a:prstGeom prst="rect">
              <a:avLst/>
            </a:prstGeom>
          </p:spPr>
          <p:txBody>
            <a:bodyPr wrap="none">
              <a:spAutoFit/>
            </a:bodyPr>
            <a:lstStyle/>
            <a:p>
              <a:r>
                <a:rPr lang="zh-CN" altLang="en-US" dirty="0">
                  <a:solidFill>
                    <a:srgbClr val="0364C0"/>
                  </a:solidFill>
                </a:rPr>
                <a:t>点击更换文本</a:t>
              </a:r>
            </a:p>
          </p:txBody>
        </p:sp>
        <p:sp>
          <p:nvSpPr>
            <p:cNvPr id="59" name="文本框 58"/>
            <p:cNvSpPr txBox="1"/>
            <p:nvPr/>
          </p:nvSpPr>
          <p:spPr>
            <a:xfrm>
              <a:off x="1027642" y="3076244"/>
              <a:ext cx="2965209" cy="701346"/>
            </a:xfrm>
            <a:prstGeom prst="rect">
              <a:avLst/>
            </a:prstGeom>
            <a:noFill/>
          </p:spPr>
          <p:txBody>
            <a:bodyPr wrap="square" rtlCol="0">
              <a:spAutoFit/>
            </a:bodyPr>
            <a:lstStyle/>
            <a:p>
              <a:pPr>
                <a:lnSpc>
                  <a:spcPct val="130000"/>
                </a:lnSpc>
              </a:pPr>
              <a:r>
                <a:rPr lang="zh-CN" altLang="en-US" sz="1600" dirty="0"/>
                <a:t>点击此处更换文本点击此处更换文本</a:t>
              </a:r>
            </a:p>
          </p:txBody>
        </p:sp>
      </p:grpSp>
      <p:grpSp>
        <p:nvGrpSpPr>
          <p:cNvPr id="60" name="组合 59"/>
          <p:cNvGrpSpPr/>
          <p:nvPr/>
        </p:nvGrpSpPr>
        <p:grpSpPr>
          <a:xfrm>
            <a:off x="836321" y="3747703"/>
            <a:ext cx="2965209" cy="1007988"/>
            <a:chOff x="1027642" y="2769602"/>
            <a:chExt cx="2965209" cy="1007988"/>
          </a:xfrm>
        </p:grpSpPr>
        <p:sp>
          <p:nvSpPr>
            <p:cNvPr id="61" name="矩形 60"/>
            <p:cNvSpPr/>
            <p:nvPr/>
          </p:nvSpPr>
          <p:spPr>
            <a:xfrm>
              <a:off x="2297033" y="2769602"/>
              <a:ext cx="1569660" cy="369332"/>
            </a:xfrm>
            <a:prstGeom prst="rect">
              <a:avLst/>
            </a:prstGeom>
          </p:spPr>
          <p:txBody>
            <a:bodyPr wrap="none">
              <a:spAutoFit/>
            </a:bodyPr>
            <a:lstStyle/>
            <a:p>
              <a:r>
                <a:rPr lang="zh-CN" altLang="en-US" dirty="0">
                  <a:solidFill>
                    <a:srgbClr val="F72F41"/>
                  </a:solidFill>
                </a:rPr>
                <a:t>点击更换文本</a:t>
              </a:r>
            </a:p>
          </p:txBody>
        </p:sp>
        <p:sp>
          <p:nvSpPr>
            <p:cNvPr id="62" name="文本框 61"/>
            <p:cNvSpPr txBox="1"/>
            <p:nvPr/>
          </p:nvSpPr>
          <p:spPr>
            <a:xfrm>
              <a:off x="1027642" y="3076244"/>
              <a:ext cx="2965209" cy="701346"/>
            </a:xfrm>
            <a:prstGeom prst="rect">
              <a:avLst/>
            </a:prstGeom>
            <a:noFill/>
          </p:spPr>
          <p:txBody>
            <a:bodyPr wrap="square" rtlCol="0">
              <a:spAutoFit/>
            </a:bodyPr>
            <a:lstStyle/>
            <a:p>
              <a:pPr>
                <a:lnSpc>
                  <a:spcPct val="130000"/>
                </a:lnSpc>
              </a:pPr>
              <a:r>
                <a:rPr lang="zh-CN" altLang="en-US" sz="1600" dirty="0"/>
                <a:t>点击此处更换文本点击此处更换文本</a:t>
              </a:r>
            </a:p>
          </p:txBody>
        </p:sp>
      </p:grpSp>
    </p:spTree>
    <p:extLst>
      <p:ext uri="{BB962C8B-B14F-4D97-AF65-F5344CB8AC3E}">
        <p14:creationId xmlns:p14="http://schemas.microsoft.com/office/powerpoint/2010/main" val="77994109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9" grpId="0" animBg="1"/>
      <p:bldP spid="3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val="1989980112"/>
              </p:ext>
            </p:extLst>
          </p:nvPr>
        </p:nvGraphicFramePr>
        <p:xfrm>
          <a:off x="1490663" y="2276435"/>
          <a:ext cx="9283700" cy="3953934"/>
        </p:xfrm>
        <a:graphic>
          <a:graphicData uri="http://schemas.openxmlformats.org/drawingml/2006/chart">
            <c:chart xmlns:c="http://schemas.openxmlformats.org/drawingml/2006/chart" xmlns:r="http://schemas.openxmlformats.org/officeDocument/2006/relationships" r:id="rId3"/>
          </a:graphicData>
        </a:graphic>
      </p:graphicFrame>
      <p:sp>
        <p:nvSpPr>
          <p:cNvPr id="11" name="文本框 10"/>
          <p:cNvSpPr txBox="1"/>
          <p:nvPr/>
        </p:nvSpPr>
        <p:spPr>
          <a:xfrm>
            <a:off x="1439867" y="1086473"/>
            <a:ext cx="9312275" cy="565604"/>
          </a:xfrm>
          <a:prstGeom prst="rect">
            <a:avLst/>
          </a:prstGeom>
          <a:noFill/>
        </p:spPr>
        <p:txBody>
          <a:bodyPr wrap="square" rtlCol="0">
            <a:spAutoFit/>
          </a:bodyPr>
          <a:lstStyle/>
          <a:p>
            <a:pPr algn="ctr">
              <a:lnSpc>
                <a:spcPct val="120000"/>
              </a:lnSpc>
            </a:pPr>
            <a:r>
              <a:rPr lang="zh-CN" altLang="en-US" sz="2800" dirty="0">
                <a:solidFill>
                  <a:schemeClr val="tx1">
                    <a:lumMod val="85000"/>
                    <a:lumOff val="15000"/>
                  </a:schemeClr>
                </a:solidFill>
              </a:rPr>
              <a:t>点击此处更换文本点击此处更换文本点击此处更换文本点</a:t>
            </a: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16" name="文本框 15"/>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17" name="任意多边形 16"/>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1890578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graphicEl>
                                              <a:chart seriesIdx="-3" categoryIdx="-3" bldStep="gridLegend"/>
                                            </p:graphicEl>
                                          </p:spTgt>
                                        </p:tgtEl>
                                        <p:attrNameLst>
                                          <p:attrName>style.visibility</p:attrName>
                                        </p:attrNameLst>
                                      </p:cBhvr>
                                      <p:to>
                                        <p:strVal val="visible"/>
                                      </p:to>
                                    </p:set>
                                    <p:animEffect transition="in" filter="wipe(down)">
                                      <p:cBhvr>
                                        <p:cTn id="7" dur="500"/>
                                        <p:tgtEl>
                                          <p:spTgt spid="9">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graphicEl>
                                              <a:chart seriesIdx="0" categoryIdx="0" bldStep="ptInCategory"/>
                                            </p:graphicEl>
                                          </p:spTgt>
                                        </p:tgtEl>
                                        <p:attrNameLst>
                                          <p:attrName>style.visibility</p:attrName>
                                        </p:attrNameLst>
                                      </p:cBhvr>
                                      <p:to>
                                        <p:strVal val="visible"/>
                                      </p:to>
                                    </p:set>
                                    <p:animEffect transition="in" filter="wipe(down)">
                                      <p:cBhvr>
                                        <p:cTn id="11" dur="500"/>
                                        <p:tgtEl>
                                          <p:spTgt spid="9">
                                            <p:graphicEl>
                                              <a:chart seriesIdx="0" categoryIdx="0" bldStep="ptInCategory"/>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graphicEl>
                                              <a:chart seriesIdx="1" categoryIdx="0" bldStep="ptInCategory"/>
                                            </p:graphicEl>
                                          </p:spTgt>
                                        </p:tgtEl>
                                        <p:attrNameLst>
                                          <p:attrName>style.visibility</p:attrName>
                                        </p:attrNameLst>
                                      </p:cBhvr>
                                      <p:to>
                                        <p:strVal val="visible"/>
                                      </p:to>
                                    </p:set>
                                    <p:animEffect transition="in" filter="wipe(down)">
                                      <p:cBhvr>
                                        <p:cTn id="15" dur="500"/>
                                        <p:tgtEl>
                                          <p:spTgt spid="9">
                                            <p:graphicEl>
                                              <a:chart seriesIdx="1" categoryIdx="0" bldStep="ptInCategory"/>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graphicEl>
                                              <a:chart seriesIdx="2" categoryIdx="0" bldStep="ptInCategory"/>
                                            </p:graphicEl>
                                          </p:spTgt>
                                        </p:tgtEl>
                                        <p:attrNameLst>
                                          <p:attrName>style.visibility</p:attrName>
                                        </p:attrNameLst>
                                      </p:cBhvr>
                                      <p:to>
                                        <p:strVal val="visible"/>
                                      </p:to>
                                    </p:set>
                                    <p:animEffect transition="in" filter="wipe(down)">
                                      <p:cBhvr>
                                        <p:cTn id="19" dur="500"/>
                                        <p:tgtEl>
                                          <p:spTgt spid="9">
                                            <p:graphicEl>
                                              <a:chart seriesIdx="2" categoryIdx="0" bldStep="ptInCategory"/>
                                            </p:graphic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9">
                                            <p:graphicEl>
                                              <a:chart seriesIdx="0" categoryIdx="1" bldStep="ptInCategory"/>
                                            </p:graphicEl>
                                          </p:spTgt>
                                        </p:tgtEl>
                                        <p:attrNameLst>
                                          <p:attrName>style.visibility</p:attrName>
                                        </p:attrNameLst>
                                      </p:cBhvr>
                                      <p:to>
                                        <p:strVal val="visible"/>
                                      </p:to>
                                    </p:set>
                                    <p:animEffect transition="in" filter="wipe(down)">
                                      <p:cBhvr>
                                        <p:cTn id="23" dur="500"/>
                                        <p:tgtEl>
                                          <p:spTgt spid="9">
                                            <p:graphicEl>
                                              <a:chart seriesIdx="0" categoryIdx="1" bldStep="ptInCategory"/>
                                            </p:graphicEl>
                                          </p:spTgt>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9">
                                            <p:graphicEl>
                                              <a:chart seriesIdx="1" categoryIdx="1" bldStep="ptInCategory"/>
                                            </p:graphicEl>
                                          </p:spTgt>
                                        </p:tgtEl>
                                        <p:attrNameLst>
                                          <p:attrName>style.visibility</p:attrName>
                                        </p:attrNameLst>
                                      </p:cBhvr>
                                      <p:to>
                                        <p:strVal val="visible"/>
                                      </p:to>
                                    </p:set>
                                    <p:animEffect transition="in" filter="wipe(down)">
                                      <p:cBhvr>
                                        <p:cTn id="27" dur="500"/>
                                        <p:tgtEl>
                                          <p:spTgt spid="9">
                                            <p:graphicEl>
                                              <a:chart seriesIdx="1" categoryIdx="1" bldStep="ptInCategory"/>
                                            </p:graphicEl>
                                          </p:spTgt>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9">
                                            <p:graphicEl>
                                              <a:chart seriesIdx="2" categoryIdx="1" bldStep="ptInCategory"/>
                                            </p:graphicEl>
                                          </p:spTgt>
                                        </p:tgtEl>
                                        <p:attrNameLst>
                                          <p:attrName>style.visibility</p:attrName>
                                        </p:attrNameLst>
                                      </p:cBhvr>
                                      <p:to>
                                        <p:strVal val="visible"/>
                                      </p:to>
                                    </p:set>
                                    <p:animEffect transition="in" filter="wipe(down)">
                                      <p:cBhvr>
                                        <p:cTn id="31" dur="500"/>
                                        <p:tgtEl>
                                          <p:spTgt spid="9">
                                            <p:graphicEl>
                                              <a:chart seriesIdx="2" categoryIdx="1" bldStep="ptInCategory"/>
                                            </p:graphicEl>
                                          </p:spTgt>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9">
                                            <p:graphicEl>
                                              <a:chart seriesIdx="0" categoryIdx="2" bldStep="ptInCategory"/>
                                            </p:graphicEl>
                                          </p:spTgt>
                                        </p:tgtEl>
                                        <p:attrNameLst>
                                          <p:attrName>style.visibility</p:attrName>
                                        </p:attrNameLst>
                                      </p:cBhvr>
                                      <p:to>
                                        <p:strVal val="visible"/>
                                      </p:to>
                                    </p:set>
                                    <p:animEffect transition="in" filter="wipe(down)">
                                      <p:cBhvr>
                                        <p:cTn id="35" dur="500"/>
                                        <p:tgtEl>
                                          <p:spTgt spid="9">
                                            <p:graphicEl>
                                              <a:chart seriesIdx="0" categoryIdx="2" bldStep="ptInCategory"/>
                                            </p:graphicEl>
                                          </p:spTgt>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9">
                                            <p:graphicEl>
                                              <a:chart seriesIdx="1" categoryIdx="2" bldStep="ptInCategory"/>
                                            </p:graphicEl>
                                          </p:spTgt>
                                        </p:tgtEl>
                                        <p:attrNameLst>
                                          <p:attrName>style.visibility</p:attrName>
                                        </p:attrNameLst>
                                      </p:cBhvr>
                                      <p:to>
                                        <p:strVal val="visible"/>
                                      </p:to>
                                    </p:set>
                                    <p:animEffect transition="in" filter="wipe(down)">
                                      <p:cBhvr>
                                        <p:cTn id="39" dur="500"/>
                                        <p:tgtEl>
                                          <p:spTgt spid="9">
                                            <p:graphicEl>
                                              <a:chart seriesIdx="1" categoryIdx="2" bldStep="ptInCategory"/>
                                            </p:graphicEl>
                                          </p:spTgt>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9">
                                            <p:graphicEl>
                                              <a:chart seriesIdx="2" categoryIdx="2" bldStep="ptInCategory"/>
                                            </p:graphicEl>
                                          </p:spTgt>
                                        </p:tgtEl>
                                        <p:attrNameLst>
                                          <p:attrName>style.visibility</p:attrName>
                                        </p:attrNameLst>
                                      </p:cBhvr>
                                      <p:to>
                                        <p:strVal val="visible"/>
                                      </p:to>
                                    </p:set>
                                    <p:animEffect transition="in" filter="wipe(down)">
                                      <p:cBhvr>
                                        <p:cTn id="43" dur="500"/>
                                        <p:tgtEl>
                                          <p:spTgt spid="9">
                                            <p:graphicEl>
                                              <a:chart seriesIdx="2" categoryIdx="2" bldStep="ptInCategory"/>
                                            </p:graphicEl>
                                          </p:spTgt>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9">
                                            <p:graphicEl>
                                              <a:chart seriesIdx="0" categoryIdx="3" bldStep="ptInCategory"/>
                                            </p:graphicEl>
                                          </p:spTgt>
                                        </p:tgtEl>
                                        <p:attrNameLst>
                                          <p:attrName>style.visibility</p:attrName>
                                        </p:attrNameLst>
                                      </p:cBhvr>
                                      <p:to>
                                        <p:strVal val="visible"/>
                                      </p:to>
                                    </p:set>
                                    <p:animEffect transition="in" filter="wipe(down)">
                                      <p:cBhvr>
                                        <p:cTn id="47" dur="500"/>
                                        <p:tgtEl>
                                          <p:spTgt spid="9">
                                            <p:graphicEl>
                                              <a:chart seriesIdx="0" categoryIdx="3" bldStep="ptInCategory"/>
                                            </p:graphicEl>
                                          </p:spTgt>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9">
                                            <p:graphicEl>
                                              <a:chart seriesIdx="1" categoryIdx="3" bldStep="ptInCategory"/>
                                            </p:graphicEl>
                                          </p:spTgt>
                                        </p:tgtEl>
                                        <p:attrNameLst>
                                          <p:attrName>style.visibility</p:attrName>
                                        </p:attrNameLst>
                                      </p:cBhvr>
                                      <p:to>
                                        <p:strVal val="visible"/>
                                      </p:to>
                                    </p:set>
                                    <p:animEffect transition="in" filter="wipe(down)">
                                      <p:cBhvr>
                                        <p:cTn id="51" dur="500"/>
                                        <p:tgtEl>
                                          <p:spTgt spid="9">
                                            <p:graphicEl>
                                              <a:chart seriesIdx="1" categoryIdx="3" bldStep="ptInCategory"/>
                                            </p:graphicEl>
                                          </p:spTgt>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9">
                                            <p:graphicEl>
                                              <a:chart seriesIdx="2" categoryIdx="3" bldStep="ptInCategory"/>
                                            </p:graphicEl>
                                          </p:spTgt>
                                        </p:tgtEl>
                                        <p:attrNameLst>
                                          <p:attrName>style.visibility</p:attrName>
                                        </p:attrNameLst>
                                      </p:cBhvr>
                                      <p:to>
                                        <p:strVal val="visible"/>
                                      </p:to>
                                    </p:set>
                                    <p:animEffect transition="in" filter="wipe(down)">
                                      <p:cBhvr>
                                        <p:cTn id="55" dur="500"/>
                                        <p:tgtEl>
                                          <p:spTgt spid="9">
                                            <p:graphicEl>
                                              <a:chart seriesIdx="2" categoryIdx="3" bldStep="ptIn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Sub>
          <a:bldChart bld="categoryEl"/>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850900" y="1130300"/>
            <a:ext cx="3327400" cy="5448300"/>
          </a:xfrm>
          <a:prstGeom prst="roundRect">
            <a:avLst>
              <a:gd name="adj" fmla="val 7074"/>
            </a:avLst>
          </a:pr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圆角矩形 9"/>
          <p:cNvSpPr/>
          <p:nvPr/>
        </p:nvSpPr>
        <p:spPr>
          <a:xfrm>
            <a:off x="4432300" y="1130300"/>
            <a:ext cx="3327400" cy="5448300"/>
          </a:xfrm>
          <a:prstGeom prst="roundRect">
            <a:avLst>
              <a:gd name="adj" fmla="val 7074"/>
            </a:avLst>
          </a:pr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圆角矩形 10"/>
          <p:cNvSpPr/>
          <p:nvPr/>
        </p:nvSpPr>
        <p:spPr>
          <a:xfrm>
            <a:off x="8013700" y="1130300"/>
            <a:ext cx="3327400" cy="5448300"/>
          </a:xfrm>
          <a:prstGeom prst="roundRect">
            <a:avLst>
              <a:gd name="adj" fmla="val 7074"/>
            </a:avLst>
          </a:pr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p:cNvSpPr txBox="1"/>
          <p:nvPr/>
        </p:nvSpPr>
        <p:spPr>
          <a:xfrm>
            <a:off x="1960602" y="1511300"/>
            <a:ext cx="1107996" cy="452432"/>
          </a:xfrm>
          <a:prstGeom prst="rect">
            <a:avLst/>
          </a:prstGeom>
          <a:noFill/>
        </p:spPr>
        <p:txBody>
          <a:bodyPr wrap="none" rtlCol="0">
            <a:spAutoFit/>
          </a:bodyPr>
          <a:lstStyle/>
          <a:p>
            <a:pPr>
              <a:lnSpc>
                <a:spcPct val="130000"/>
              </a:lnSpc>
            </a:pPr>
            <a:r>
              <a:rPr lang="zh-CN" altLang="en-US" dirty="0">
                <a:solidFill>
                  <a:schemeClr val="bg1"/>
                </a:solidFill>
              </a:rPr>
              <a:t>更换文本</a:t>
            </a:r>
          </a:p>
        </p:txBody>
      </p:sp>
      <p:sp>
        <p:nvSpPr>
          <p:cNvPr id="14" name="文本框 13"/>
          <p:cNvSpPr txBox="1"/>
          <p:nvPr/>
        </p:nvSpPr>
        <p:spPr>
          <a:xfrm>
            <a:off x="1601533" y="1828548"/>
            <a:ext cx="1826141" cy="732508"/>
          </a:xfrm>
          <a:prstGeom prst="rect">
            <a:avLst/>
          </a:prstGeom>
          <a:noFill/>
        </p:spPr>
        <p:txBody>
          <a:bodyPr wrap="none" rtlCol="0">
            <a:spAutoFit/>
          </a:bodyPr>
          <a:lstStyle/>
          <a:p>
            <a:pPr algn="ctr">
              <a:lnSpc>
                <a:spcPct val="130000"/>
              </a:lnSpc>
            </a:pPr>
            <a:r>
              <a:rPr lang="zh-CN" altLang="en-US" sz="3200" b="1" dirty="0">
                <a:solidFill>
                  <a:schemeClr val="bg1"/>
                </a:solidFill>
              </a:rPr>
              <a:t>更换文本</a:t>
            </a:r>
          </a:p>
        </p:txBody>
      </p:sp>
      <p:sp>
        <p:nvSpPr>
          <p:cNvPr id="15" name="圆角矩形 14"/>
          <p:cNvSpPr/>
          <p:nvPr/>
        </p:nvSpPr>
        <p:spPr>
          <a:xfrm>
            <a:off x="1577978" y="5549900"/>
            <a:ext cx="1873249" cy="711200"/>
          </a:xfrm>
          <a:prstGeom prst="roundRect">
            <a:avLst>
              <a:gd name="adj" fmla="val 50000"/>
            </a:avLst>
          </a:pr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grpSp>
        <p:nvGrpSpPr>
          <p:cNvPr id="16" name="组合 15"/>
          <p:cNvGrpSpPr/>
          <p:nvPr/>
        </p:nvGrpSpPr>
        <p:grpSpPr>
          <a:xfrm>
            <a:off x="1109143" y="2868973"/>
            <a:ext cx="2728896" cy="492443"/>
            <a:chOff x="1109143" y="2576869"/>
            <a:chExt cx="2728896" cy="492443"/>
          </a:xfrm>
        </p:grpSpPr>
        <p:pic>
          <p:nvPicPr>
            <p:cNvPr id="26" name="图片 25"/>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109143" y="2607675"/>
              <a:ext cx="437835" cy="420728"/>
            </a:xfrm>
            <a:prstGeom prst="rect">
              <a:avLst/>
            </a:prstGeom>
          </p:spPr>
        </p:pic>
        <p:sp>
          <p:nvSpPr>
            <p:cNvPr id="27" name="文本框 26"/>
            <p:cNvSpPr txBox="1"/>
            <p:nvPr/>
          </p:nvSpPr>
          <p:spPr>
            <a:xfrm>
              <a:off x="1601529" y="2576869"/>
              <a:ext cx="2236510" cy="492443"/>
            </a:xfrm>
            <a:prstGeom prst="rect">
              <a:avLst/>
            </a:prstGeom>
            <a:noFill/>
          </p:spPr>
          <p:txBody>
            <a:bodyPr wrap="none" rtlCol="0">
              <a:spAutoFit/>
            </a:bodyPr>
            <a:lstStyle/>
            <a:p>
              <a:pPr>
                <a:lnSpc>
                  <a:spcPct val="130000"/>
                </a:lnSpc>
              </a:pPr>
              <a:r>
                <a:rPr lang="zh-CN" altLang="en-US" sz="2000" dirty="0">
                  <a:solidFill>
                    <a:schemeClr val="bg1"/>
                  </a:solidFill>
                </a:rPr>
                <a:t>点击此处更换文本</a:t>
              </a:r>
            </a:p>
          </p:txBody>
        </p:sp>
      </p:grpSp>
      <p:grpSp>
        <p:nvGrpSpPr>
          <p:cNvPr id="17" name="组合 16"/>
          <p:cNvGrpSpPr/>
          <p:nvPr/>
        </p:nvGrpSpPr>
        <p:grpSpPr>
          <a:xfrm>
            <a:off x="1109143" y="3477932"/>
            <a:ext cx="2728896" cy="492443"/>
            <a:chOff x="1109143" y="2576869"/>
            <a:chExt cx="2728896" cy="492443"/>
          </a:xfrm>
        </p:grpSpPr>
        <p:pic>
          <p:nvPicPr>
            <p:cNvPr id="24" name="图片 23"/>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109143" y="2607675"/>
              <a:ext cx="437835" cy="420728"/>
            </a:xfrm>
            <a:prstGeom prst="rect">
              <a:avLst/>
            </a:prstGeom>
          </p:spPr>
        </p:pic>
        <p:sp>
          <p:nvSpPr>
            <p:cNvPr id="25" name="文本框 24"/>
            <p:cNvSpPr txBox="1"/>
            <p:nvPr/>
          </p:nvSpPr>
          <p:spPr>
            <a:xfrm>
              <a:off x="1601529" y="2576869"/>
              <a:ext cx="2236510" cy="492443"/>
            </a:xfrm>
            <a:prstGeom prst="rect">
              <a:avLst/>
            </a:prstGeom>
            <a:noFill/>
          </p:spPr>
          <p:txBody>
            <a:bodyPr wrap="none" rtlCol="0">
              <a:spAutoFit/>
            </a:bodyPr>
            <a:lstStyle/>
            <a:p>
              <a:pPr>
                <a:lnSpc>
                  <a:spcPct val="130000"/>
                </a:lnSpc>
              </a:pPr>
              <a:r>
                <a:rPr lang="zh-CN" altLang="en-US" sz="2000" dirty="0">
                  <a:solidFill>
                    <a:schemeClr val="bg1"/>
                  </a:solidFill>
                </a:rPr>
                <a:t>点击此处更换文本</a:t>
              </a:r>
            </a:p>
          </p:txBody>
        </p:sp>
      </p:grpSp>
      <p:grpSp>
        <p:nvGrpSpPr>
          <p:cNvPr id="18" name="组合 17"/>
          <p:cNvGrpSpPr/>
          <p:nvPr/>
        </p:nvGrpSpPr>
        <p:grpSpPr>
          <a:xfrm>
            <a:off x="1109143" y="4086891"/>
            <a:ext cx="2728896" cy="492443"/>
            <a:chOff x="1109143" y="2576869"/>
            <a:chExt cx="2728896" cy="492443"/>
          </a:xfrm>
        </p:grpSpPr>
        <p:pic>
          <p:nvPicPr>
            <p:cNvPr id="22" name="图片 21"/>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109143" y="2607675"/>
              <a:ext cx="437835" cy="420728"/>
            </a:xfrm>
            <a:prstGeom prst="rect">
              <a:avLst/>
            </a:prstGeom>
          </p:spPr>
        </p:pic>
        <p:sp>
          <p:nvSpPr>
            <p:cNvPr id="23" name="文本框 22"/>
            <p:cNvSpPr txBox="1"/>
            <p:nvPr/>
          </p:nvSpPr>
          <p:spPr>
            <a:xfrm>
              <a:off x="1601529" y="2576869"/>
              <a:ext cx="2236510" cy="492443"/>
            </a:xfrm>
            <a:prstGeom prst="rect">
              <a:avLst/>
            </a:prstGeom>
            <a:noFill/>
          </p:spPr>
          <p:txBody>
            <a:bodyPr wrap="none" rtlCol="0">
              <a:spAutoFit/>
            </a:bodyPr>
            <a:lstStyle/>
            <a:p>
              <a:pPr>
                <a:lnSpc>
                  <a:spcPct val="130000"/>
                </a:lnSpc>
              </a:pPr>
              <a:r>
                <a:rPr lang="zh-CN" altLang="en-US" sz="2000" dirty="0">
                  <a:solidFill>
                    <a:schemeClr val="bg1"/>
                  </a:solidFill>
                </a:rPr>
                <a:t>点击此处更换文本</a:t>
              </a:r>
            </a:p>
          </p:txBody>
        </p:sp>
      </p:grpSp>
      <p:grpSp>
        <p:nvGrpSpPr>
          <p:cNvPr id="19" name="组合 18"/>
          <p:cNvGrpSpPr/>
          <p:nvPr/>
        </p:nvGrpSpPr>
        <p:grpSpPr>
          <a:xfrm>
            <a:off x="1109143" y="4695850"/>
            <a:ext cx="2728896" cy="492443"/>
            <a:chOff x="1109143" y="2576869"/>
            <a:chExt cx="2728896" cy="492443"/>
          </a:xfrm>
        </p:grpSpPr>
        <p:pic>
          <p:nvPicPr>
            <p:cNvPr id="20" name="图片 19"/>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109143" y="2607675"/>
              <a:ext cx="437835" cy="420728"/>
            </a:xfrm>
            <a:prstGeom prst="rect">
              <a:avLst/>
            </a:prstGeom>
          </p:spPr>
        </p:pic>
        <p:sp>
          <p:nvSpPr>
            <p:cNvPr id="21" name="文本框 20"/>
            <p:cNvSpPr txBox="1"/>
            <p:nvPr/>
          </p:nvSpPr>
          <p:spPr>
            <a:xfrm>
              <a:off x="1601529" y="2576869"/>
              <a:ext cx="2236510" cy="492443"/>
            </a:xfrm>
            <a:prstGeom prst="rect">
              <a:avLst/>
            </a:prstGeom>
            <a:noFill/>
          </p:spPr>
          <p:txBody>
            <a:bodyPr wrap="none" rtlCol="0">
              <a:spAutoFit/>
            </a:bodyPr>
            <a:lstStyle/>
            <a:p>
              <a:pPr>
                <a:lnSpc>
                  <a:spcPct val="130000"/>
                </a:lnSpc>
              </a:pPr>
              <a:r>
                <a:rPr lang="zh-CN" altLang="en-US" sz="2000" dirty="0">
                  <a:solidFill>
                    <a:schemeClr val="bg1"/>
                  </a:solidFill>
                </a:rPr>
                <a:t>点击此处更换文本</a:t>
              </a:r>
            </a:p>
          </p:txBody>
        </p:sp>
      </p:grpSp>
      <p:sp>
        <p:nvSpPr>
          <p:cNvPr id="29" name="文本框 28"/>
          <p:cNvSpPr txBox="1"/>
          <p:nvPr/>
        </p:nvSpPr>
        <p:spPr>
          <a:xfrm>
            <a:off x="5517001" y="1511300"/>
            <a:ext cx="1107996" cy="452432"/>
          </a:xfrm>
          <a:prstGeom prst="rect">
            <a:avLst/>
          </a:prstGeom>
          <a:noFill/>
        </p:spPr>
        <p:txBody>
          <a:bodyPr wrap="none" rtlCol="0">
            <a:spAutoFit/>
          </a:bodyPr>
          <a:lstStyle/>
          <a:p>
            <a:pPr>
              <a:lnSpc>
                <a:spcPct val="130000"/>
              </a:lnSpc>
            </a:pPr>
            <a:r>
              <a:rPr lang="zh-CN" altLang="en-US" dirty="0">
                <a:solidFill>
                  <a:schemeClr val="bg1"/>
                </a:solidFill>
              </a:rPr>
              <a:t>更换文本</a:t>
            </a:r>
          </a:p>
        </p:txBody>
      </p:sp>
      <p:sp>
        <p:nvSpPr>
          <p:cNvPr id="30" name="文本框 29"/>
          <p:cNvSpPr txBox="1"/>
          <p:nvPr/>
        </p:nvSpPr>
        <p:spPr>
          <a:xfrm>
            <a:off x="5157932" y="1828548"/>
            <a:ext cx="1826141" cy="732508"/>
          </a:xfrm>
          <a:prstGeom prst="rect">
            <a:avLst/>
          </a:prstGeom>
          <a:noFill/>
        </p:spPr>
        <p:txBody>
          <a:bodyPr wrap="none" rtlCol="0">
            <a:spAutoFit/>
          </a:bodyPr>
          <a:lstStyle/>
          <a:p>
            <a:pPr algn="ctr">
              <a:lnSpc>
                <a:spcPct val="130000"/>
              </a:lnSpc>
            </a:pPr>
            <a:r>
              <a:rPr lang="zh-CN" altLang="en-US" sz="3200" b="1" dirty="0">
                <a:solidFill>
                  <a:schemeClr val="bg1"/>
                </a:solidFill>
              </a:rPr>
              <a:t>更换文本</a:t>
            </a:r>
          </a:p>
        </p:txBody>
      </p:sp>
      <p:sp>
        <p:nvSpPr>
          <p:cNvPr id="31" name="圆角矩形 30"/>
          <p:cNvSpPr/>
          <p:nvPr/>
        </p:nvSpPr>
        <p:spPr>
          <a:xfrm>
            <a:off x="5134377" y="5549900"/>
            <a:ext cx="1873249" cy="711200"/>
          </a:xfrm>
          <a:prstGeom prst="roundRect">
            <a:avLst>
              <a:gd name="adj" fmla="val 50000"/>
            </a:avLst>
          </a:pr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grpSp>
        <p:nvGrpSpPr>
          <p:cNvPr id="32" name="组合 31"/>
          <p:cNvGrpSpPr/>
          <p:nvPr/>
        </p:nvGrpSpPr>
        <p:grpSpPr>
          <a:xfrm>
            <a:off x="4665542" y="2868973"/>
            <a:ext cx="2728896" cy="492443"/>
            <a:chOff x="1109143" y="2576869"/>
            <a:chExt cx="2728896" cy="492443"/>
          </a:xfrm>
        </p:grpSpPr>
        <p:pic>
          <p:nvPicPr>
            <p:cNvPr id="42" name="图片 41"/>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109143" y="2607675"/>
              <a:ext cx="437835" cy="420728"/>
            </a:xfrm>
            <a:prstGeom prst="rect">
              <a:avLst/>
            </a:prstGeom>
          </p:spPr>
        </p:pic>
        <p:sp>
          <p:nvSpPr>
            <p:cNvPr id="43" name="文本框 42"/>
            <p:cNvSpPr txBox="1"/>
            <p:nvPr/>
          </p:nvSpPr>
          <p:spPr>
            <a:xfrm>
              <a:off x="1601529" y="2576869"/>
              <a:ext cx="2236510" cy="492443"/>
            </a:xfrm>
            <a:prstGeom prst="rect">
              <a:avLst/>
            </a:prstGeom>
            <a:noFill/>
          </p:spPr>
          <p:txBody>
            <a:bodyPr wrap="none" rtlCol="0">
              <a:spAutoFit/>
            </a:bodyPr>
            <a:lstStyle/>
            <a:p>
              <a:pPr>
                <a:lnSpc>
                  <a:spcPct val="130000"/>
                </a:lnSpc>
              </a:pPr>
              <a:r>
                <a:rPr lang="zh-CN" altLang="en-US" sz="2000" dirty="0">
                  <a:solidFill>
                    <a:schemeClr val="bg1"/>
                  </a:solidFill>
                </a:rPr>
                <a:t>点击此处更换文本</a:t>
              </a:r>
            </a:p>
          </p:txBody>
        </p:sp>
      </p:grpSp>
      <p:grpSp>
        <p:nvGrpSpPr>
          <p:cNvPr id="33" name="组合 32"/>
          <p:cNvGrpSpPr/>
          <p:nvPr/>
        </p:nvGrpSpPr>
        <p:grpSpPr>
          <a:xfrm>
            <a:off x="4665542" y="3477932"/>
            <a:ext cx="2728896" cy="492443"/>
            <a:chOff x="1109143" y="2576869"/>
            <a:chExt cx="2728896" cy="492443"/>
          </a:xfrm>
        </p:grpSpPr>
        <p:pic>
          <p:nvPicPr>
            <p:cNvPr id="40" name="图片 39"/>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109143" y="2607675"/>
              <a:ext cx="437835" cy="420728"/>
            </a:xfrm>
            <a:prstGeom prst="rect">
              <a:avLst/>
            </a:prstGeom>
          </p:spPr>
        </p:pic>
        <p:sp>
          <p:nvSpPr>
            <p:cNvPr id="41" name="文本框 40"/>
            <p:cNvSpPr txBox="1"/>
            <p:nvPr/>
          </p:nvSpPr>
          <p:spPr>
            <a:xfrm>
              <a:off x="1601529" y="2576869"/>
              <a:ext cx="2236510" cy="492443"/>
            </a:xfrm>
            <a:prstGeom prst="rect">
              <a:avLst/>
            </a:prstGeom>
            <a:noFill/>
          </p:spPr>
          <p:txBody>
            <a:bodyPr wrap="none" rtlCol="0">
              <a:spAutoFit/>
            </a:bodyPr>
            <a:lstStyle/>
            <a:p>
              <a:pPr>
                <a:lnSpc>
                  <a:spcPct val="130000"/>
                </a:lnSpc>
              </a:pPr>
              <a:r>
                <a:rPr lang="zh-CN" altLang="en-US" sz="2000" dirty="0">
                  <a:solidFill>
                    <a:schemeClr val="bg1"/>
                  </a:solidFill>
                </a:rPr>
                <a:t>点击此处更换文本</a:t>
              </a:r>
            </a:p>
          </p:txBody>
        </p:sp>
      </p:grpSp>
      <p:grpSp>
        <p:nvGrpSpPr>
          <p:cNvPr id="34" name="组合 33"/>
          <p:cNvGrpSpPr/>
          <p:nvPr/>
        </p:nvGrpSpPr>
        <p:grpSpPr>
          <a:xfrm>
            <a:off x="4665542" y="4086891"/>
            <a:ext cx="2728896" cy="492443"/>
            <a:chOff x="1109143" y="2576869"/>
            <a:chExt cx="2728896" cy="492443"/>
          </a:xfrm>
        </p:grpSpPr>
        <p:pic>
          <p:nvPicPr>
            <p:cNvPr id="38" name="图片 3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109143" y="2607675"/>
              <a:ext cx="437835" cy="420728"/>
            </a:xfrm>
            <a:prstGeom prst="rect">
              <a:avLst/>
            </a:prstGeom>
          </p:spPr>
        </p:pic>
        <p:sp>
          <p:nvSpPr>
            <p:cNvPr id="39" name="文本框 38"/>
            <p:cNvSpPr txBox="1"/>
            <p:nvPr/>
          </p:nvSpPr>
          <p:spPr>
            <a:xfrm>
              <a:off x="1601529" y="2576869"/>
              <a:ext cx="2236510" cy="492443"/>
            </a:xfrm>
            <a:prstGeom prst="rect">
              <a:avLst/>
            </a:prstGeom>
            <a:noFill/>
          </p:spPr>
          <p:txBody>
            <a:bodyPr wrap="none" rtlCol="0">
              <a:spAutoFit/>
            </a:bodyPr>
            <a:lstStyle/>
            <a:p>
              <a:pPr>
                <a:lnSpc>
                  <a:spcPct val="130000"/>
                </a:lnSpc>
              </a:pPr>
              <a:r>
                <a:rPr lang="zh-CN" altLang="en-US" sz="2000" dirty="0">
                  <a:solidFill>
                    <a:schemeClr val="bg1"/>
                  </a:solidFill>
                </a:rPr>
                <a:t>点击此处更换文本</a:t>
              </a:r>
            </a:p>
          </p:txBody>
        </p:sp>
      </p:grpSp>
      <p:grpSp>
        <p:nvGrpSpPr>
          <p:cNvPr id="35" name="组合 34"/>
          <p:cNvGrpSpPr/>
          <p:nvPr/>
        </p:nvGrpSpPr>
        <p:grpSpPr>
          <a:xfrm>
            <a:off x="4665542" y="4695850"/>
            <a:ext cx="2728896" cy="492443"/>
            <a:chOff x="1109143" y="2576869"/>
            <a:chExt cx="2728896" cy="492443"/>
          </a:xfrm>
        </p:grpSpPr>
        <p:pic>
          <p:nvPicPr>
            <p:cNvPr id="36" name="图片 35"/>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109143" y="2607675"/>
              <a:ext cx="437835" cy="420728"/>
            </a:xfrm>
            <a:prstGeom prst="rect">
              <a:avLst/>
            </a:prstGeom>
          </p:spPr>
        </p:pic>
        <p:sp>
          <p:nvSpPr>
            <p:cNvPr id="37" name="文本框 36"/>
            <p:cNvSpPr txBox="1"/>
            <p:nvPr/>
          </p:nvSpPr>
          <p:spPr>
            <a:xfrm>
              <a:off x="1601529" y="2576869"/>
              <a:ext cx="2236510" cy="492443"/>
            </a:xfrm>
            <a:prstGeom prst="rect">
              <a:avLst/>
            </a:prstGeom>
            <a:noFill/>
          </p:spPr>
          <p:txBody>
            <a:bodyPr wrap="none" rtlCol="0">
              <a:spAutoFit/>
            </a:bodyPr>
            <a:lstStyle/>
            <a:p>
              <a:pPr>
                <a:lnSpc>
                  <a:spcPct val="130000"/>
                </a:lnSpc>
              </a:pPr>
              <a:r>
                <a:rPr lang="zh-CN" altLang="en-US" sz="2000" dirty="0">
                  <a:solidFill>
                    <a:schemeClr val="bg1"/>
                  </a:solidFill>
                </a:rPr>
                <a:t>点击此处更换文本</a:t>
              </a:r>
            </a:p>
          </p:txBody>
        </p:sp>
      </p:grpSp>
      <p:sp>
        <p:nvSpPr>
          <p:cNvPr id="45" name="文本框 44"/>
          <p:cNvSpPr txBox="1"/>
          <p:nvPr/>
        </p:nvSpPr>
        <p:spPr>
          <a:xfrm>
            <a:off x="9164411" y="1511300"/>
            <a:ext cx="1107996" cy="452432"/>
          </a:xfrm>
          <a:prstGeom prst="rect">
            <a:avLst/>
          </a:prstGeom>
          <a:noFill/>
        </p:spPr>
        <p:txBody>
          <a:bodyPr wrap="none" rtlCol="0">
            <a:spAutoFit/>
          </a:bodyPr>
          <a:lstStyle/>
          <a:p>
            <a:pPr>
              <a:lnSpc>
                <a:spcPct val="130000"/>
              </a:lnSpc>
            </a:pPr>
            <a:r>
              <a:rPr lang="zh-CN" altLang="en-US" dirty="0">
                <a:solidFill>
                  <a:schemeClr val="bg1"/>
                </a:solidFill>
              </a:rPr>
              <a:t>更换文本</a:t>
            </a:r>
          </a:p>
        </p:txBody>
      </p:sp>
      <p:sp>
        <p:nvSpPr>
          <p:cNvPr id="46" name="文本框 45"/>
          <p:cNvSpPr txBox="1"/>
          <p:nvPr/>
        </p:nvSpPr>
        <p:spPr>
          <a:xfrm>
            <a:off x="8805342" y="1828548"/>
            <a:ext cx="1826141" cy="732508"/>
          </a:xfrm>
          <a:prstGeom prst="rect">
            <a:avLst/>
          </a:prstGeom>
          <a:noFill/>
        </p:spPr>
        <p:txBody>
          <a:bodyPr wrap="none" rtlCol="0">
            <a:spAutoFit/>
          </a:bodyPr>
          <a:lstStyle/>
          <a:p>
            <a:pPr algn="ctr">
              <a:lnSpc>
                <a:spcPct val="130000"/>
              </a:lnSpc>
            </a:pPr>
            <a:r>
              <a:rPr lang="zh-CN" altLang="en-US" sz="3200" b="1" dirty="0">
                <a:solidFill>
                  <a:schemeClr val="bg1"/>
                </a:solidFill>
              </a:rPr>
              <a:t>更换文本</a:t>
            </a:r>
          </a:p>
        </p:txBody>
      </p:sp>
      <p:sp>
        <p:nvSpPr>
          <p:cNvPr id="47" name="圆角矩形 46"/>
          <p:cNvSpPr/>
          <p:nvPr/>
        </p:nvSpPr>
        <p:spPr>
          <a:xfrm>
            <a:off x="8781787" y="5549900"/>
            <a:ext cx="1873249" cy="711200"/>
          </a:xfrm>
          <a:prstGeom prst="roundRect">
            <a:avLst>
              <a:gd name="adj" fmla="val 50000"/>
            </a:avLst>
          </a:pr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grpSp>
        <p:nvGrpSpPr>
          <p:cNvPr id="48" name="组合 47"/>
          <p:cNvGrpSpPr/>
          <p:nvPr/>
        </p:nvGrpSpPr>
        <p:grpSpPr>
          <a:xfrm>
            <a:off x="8312952" y="2868973"/>
            <a:ext cx="2728896" cy="492443"/>
            <a:chOff x="1109143" y="2576869"/>
            <a:chExt cx="2728896" cy="492443"/>
          </a:xfrm>
        </p:grpSpPr>
        <p:pic>
          <p:nvPicPr>
            <p:cNvPr id="58" name="图片 5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109143" y="2607675"/>
              <a:ext cx="437835" cy="420728"/>
            </a:xfrm>
            <a:prstGeom prst="rect">
              <a:avLst/>
            </a:prstGeom>
          </p:spPr>
        </p:pic>
        <p:sp>
          <p:nvSpPr>
            <p:cNvPr id="59" name="文本框 58"/>
            <p:cNvSpPr txBox="1"/>
            <p:nvPr/>
          </p:nvSpPr>
          <p:spPr>
            <a:xfrm>
              <a:off x="1601529" y="2576869"/>
              <a:ext cx="2236510" cy="492443"/>
            </a:xfrm>
            <a:prstGeom prst="rect">
              <a:avLst/>
            </a:prstGeom>
            <a:noFill/>
          </p:spPr>
          <p:txBody>
            <a:bodyPr wrap="none" rtlCol="0">
              <a:spAutoFit/>
            </a:bodyPr>
            <a:lstStyle/>
            <a:p>
              <a:pPr>
                <a:lnSpc>
                  <a:spcPct val="130000"/>
                </a:lnSpc>
              </a:pPr>
              <a:r>
                <a:rPr lang="zh-CN" altLang="en-US" sz="2000" dirty="0">
                  <a:solidFill>
                    <a:schemeClr val="bg1"/>
                  </a:solidFill>
                </a:rPr>
                <a:t>点击此处更换文本</a:t>
              </a:r>
            </a:p>
          </p:txBody>
        </p:sp>
      </p:grpSp>
      <p:grpSp>
        <p:nvGrpSpPr>
          <p:cNvPr id="49" name="组合 48"/>
          <p:cNvGrpSpPr/>
          <p:nvPr/>
        </p:nvGrpSpPr>
        <p:grpSpPr>
          <a:xfrm>
            <a:off x="8312952" y="3477932"/>
            <a:ext cx="2728896" cy="492443"/>
            <a:chOff x="1109143" y="2576869"/>
            <a:chExt cx="2728896" cy="492443"/>
          </a:xfrm>
        </p:grpSpPr>
        <p:pic>
          <p:nvPicPr>
            <p:cNvPr id="56" name="图片 55"/>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109143" y="2607675"/>
              <a:ext cx="437835" cy="420728"/>
            </a:xfrm>
            <a:prstGeom prst="rect">
              <a:avLst/>
            </a:prstGeom>
          </p:spPr>
        </p:pic>
        <p:sp>
          <p:nvSpPr>
            <p:cNvPr id="57" name="文本框 56"/>
            <p:cNvSpPr txBox="1"/>
            <p:nvPr/>
          </p:nvSpPr>
          <p:spPr>
            <a:xfrm>
              <a:off x="1601529" y="2576869"/>
              <a:ext cx="2236510" cy="492443"/>
            </a:xfrm>
            <a:prstGeom prst="rect">
              <a:avLst/>
            </a:prstGeom>
            <a:noFill/>
          </p:spPr>
          <p:txBody>
            <a:bodyPr wrap="none" rtlCol="0">
              <a:spAutoFit/>
            </a:bodyPr>
            <a:lstStyle/>
            <a:p>
              <a:pPr>
                <a:lnSpc>
                  <a:spcPct val="130000"/>
                </a:lnSpc>
              </a:pPr>
              <a:r>
                <a:rPr lang="zh-CN" altLang="en-US" sz="2000" dirty="0">
                  <a:solidFill>
                    <a:schemeClr val="bg1"/>
                  </a:solidFill>
                </a:rPr>
                <a:t>点击此处更换文本</a:t>
              </a:r>
            </a:p>
          </p:txBody>
        </p:sp>
      </p:grpSp>
      <p:grpSp>
        <p:nvGrpSpPr>
          <p:cNvPr id="50" name="组合 49"/>
          <p:cNvGrpSpPr/>
          <p:nvPr/>
        </p:nvGrpSpPr>
        <p:grpSpPr>
          <a:xfrm>
            <a:off x="8312952" y="4086891"/>
            <a:ext cx="2728896" cy="492443"/>
            <a:chOff x="1109143" y="2576869"/>
            <a:chExt cx="2728896" cy="492443"/>
          </a:xfrm>
        </p:grpSpPr>
        <p:pic>
          <p:nvPicPr>
            <p:cNvPr id="54" name="图片 53"/>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109143" y="2607675"/>
              <a:ext cx="437835" cy="420728"/>
            </a:xfrm>
            <a:prstGeom prst="rect">
              <a:avLst/>
            </a:prstGeom>
          </p:spPr>
        </p:pic>
        <p:sp>
          <p:nvSpPr>
            <p:cNvPr id="55" name="文本框 54"/>
            <p:cNvSpPr txBox="1"/>
            <p:nvPr/>
          </p:nvSpPr>
          <p:spPr>
            <a:xfrm>
              <a:off x="1601529" y="2576869"/>
              <a:ext cx="2236510" cy="492443"/>
            </a:xfrm>
            <a:prstGeom prst="rect">
              <a:avLst/>
            </a:prstGeom>
            <a:noFill/>
          </p:spPr>
          <p:txBody>
            <a:bodyPr wrap="none" rtlCol="0">
              <a:spAutoFit/>
            </a:bodyPr>
            <a:lstStyle/>
            <a:p>
              <a:pPr>
                <a:lnSpc>
                  <a:spcPct val="130000"/>
                </a:lnSpc>
              </a:pPr>
              <a:r>
                <a:rPr lang="zh-CN" altLang="en-US" sz="2000" dirty="0">
                  <a:solidFill>
                    <a:schemeClr val="bg1"/>
                  </a:solidFill>
                </a:rPr>
                <a:t>点击此处更换文本</a:t>
              </a:r>
            </a:p>
          </p:txBody>
        </p:sp>
      </p:grpSp>
      <p:grpSp>
        <p:nvGrpSpPr>
          <p:cNvPr id="51" name="组合 50"/>
          <p:cNvGrpSpPr/>
          <p:nvPr/>
        </p:nvGrpSpPr>
        <p:grpSpPr>
          <a:xfrm>
            <a:off x="8312952" y="4695850"/>
            <a:ext cx="2728896" cy="492443"/>
            <a:chOff x="1109143" y="2576869"/>
            <a:chExt cx="2728896" cy="492443"/>
          </a:xfrm>
        </p:grpSpPr>
        <p:pic>
          <p:nvPicPr>
            <p:cNvPr id="52" name="图片 51"/>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109143" y="2607675"/>
              <a:ext cx="437835" cy="420728"/>
            </a:xfrm>
            <a:prstGeom prst="rect">
              <a:avLst/>
            </a:prstGeom>
          </p:spPr>
        </p:pic>
        <p:sp>
          <p:nvSpPr>
            <p:cNvPr id="53" name="文本框 52"/>
            <p:cNvSpPr txBox="1"/>
            <p:nvPr/>
          </p:nvSpPr>
          <p:spPr>
            <a:xfrm>
              <a:off x="1601529" y="2576869"/>
              <a:ext cx="2236510" cy="492443"/>
            </a:xfrm>
            <a:prstGeom prst="rect">
              <a:avLst/>
            </a:prstGeom>
            <a:noFill/>
          </p:spPr>
          <p:txBody>
            <a:bodyPr wrap="none" rtlCol="0">
              <a:spAutoFit/>
            </a:bodyPr>
            <a:lstStyle/>
            <a:p>
              <a:pPr>
                <a:lnSpc>
                  <a:spcPct val="130000"/>
                </a:lnSpc>
              </a:pPr>
              <a:r>
                <a:rPr lang="zh-CN" altLang="en-US" sz="2000" dirty="0">
                  <a:solidFill>
                    <a:schemeClr val="bg1"/>
                  </a:solidFill>
                </a:rPr>
                <a:t>点击此处更换文本</a:t>
              </a:r>
            </a:p>
          </p:txBody>
        </p:sp>
      </p:grpSp>
      <p:pic>
        <p:nvPicPr>
          <p:cNvPr id="60" name="图片 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61" name="文本框 60"/>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62" name="任意多边形 61"/>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9086502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val="1766807977"/>
              </p:ext>
            </p:extLst>
          </p:nvPr>
        </p:nvGraphicFramePr>
        <p:xfrm>
          <a:off x="910052" y="1193804"/>
          <a:ext cx="10371905" cy="5226049"/>
        </p:xfrm>
        <a:graphic>
          <a:graphicData uri="http://schemas.openxmlformats.org/drawingml/2006/chart">
            <c:chart xmlns:c="http://schemas.openxmlformats.org/drawingml/2006/chart" xmlns:r="http://schemas.openxmlformats.org/officeDocument/2006/relationships" r:id="rId3"/>
          </a:graphicData>
        </a:graphic>
      </p:graphicFrame>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11" name="文本框 10"/>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12" name="任意多边形 11"/>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2892881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graphicEl>
                                              <a:chart seriesIdx="-3" categoryIdx="-3" bldStep="gridLegend"/>
                                            </p:graphicEl>
                                          </p:spTgt>
                                        </p:tgtEl>
                                        <p:attrNameLst>
                                          <p:attrName>style.visibility</p:attrName>
                                        </p:attrNameLst>
                                      </p:cBhvr>
                                      <p:to>
                                        <p:strVal val="visible"/>
                                      </p:to>
                                    </p:set>
                                    <p:animEffect transition="in" filter="wipe(left)">
                                      <p:cBhvr>
                                        <p:cTn id="7" dur="500"/>
                                        <p:tgtEl>
                                          <p:spTgt spid="9">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graphicEl>
                                              <a:chart seriesIdx="0" categoryIdx="-4" bldStep="series"/>
                                            </p:graphicEl>
                                          </p:spTgt>
                                        </p:tgtEl>
                                        <p:attrNameLst>
                                          <p:attrName>style.visibility</p:attrName>
                                        </p:attrNameLst>
                                      </p:cBhvr>
                                      <p:to>
                                        <p:strVal val="visible"/>
                                      </p:to>
                                    </p:set>
                                    <p:animEffect transition="in" filter="wipe(left)">
                                      <p:cBhvr>
                                        <p:cTn id="11" dur="500"/>
                                        <p:tgtEl>
                                          <p:spTgt spid="9">
                                            <p:graphicEl>
                                              <a:chart seriesIdx="0" categoryIdx="-4" bldStep="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graphicEl>
                                              <a:chart seriesIdx="1" categoryIdx="-4" bldStep="series"/>
                                            </p:graphicEl>
                                          </p:spTgt>
                                        </p:tgtEl>
                                        <p:attrNameLst>
                                          <p:attrName>style.visibility</p:attrName>
                                        </p:attrNameLst>
                                      </p:cBhvr>
                                      <p:to>
                                        <p:strVal val="visible"/>
                                      </p:to>
                                    </p:set>
                                    <p:animEffect transition="in" filter="wipe(left)">
                                      <p:cBhvr>
                                        <p:cTn id="15" dur="500"/>
                                        <p:tgtEl>
                                          <p:spTgt spid="9">
                                            <p:graphicEl>
                                              <a:chart seriesIdx="1"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graphicEl>
                                              <a:chart seriesIdx="2" categoryIdx="-4" bldStep="series"/>
                                            </p:graphicEl>
                                          </p:spTgt>
                                        </p:tgtEl>
                                        <p:attrNameLst>
                                          <p:attrName>style.visibility</p:attrName>
                                        </p:attrNameLst>
                                      </p:cBhvr>
                                      <p:to>
                                        <p:strVal val="visible"/>
                                      </p:to>
                                    </p:set>
                                    <p:animEffect transition="in" filter="wipe(left)">
                                      <p:cBhvr>
                                        <p:cTn id="19" dur="500"/>
                                        <p:tgtEl>
                                          <p:spTgt spid="9">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Sub>
          <a:bldChart bld="series"/>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A8C73877-970E-431E-AD03-C343C5813686}"/>
              </a:ext>
            </a:extLst>
          </p:cNvPr>
          <p:cNvPicPr>
            <a:picLocks noChangeAspect="1"/>
          </p:cNvPicPr>
          <p:nvPr/>
        </p:nvPicPr>
        <p:blipFill rotWithShape="1">
          <a:blip r:embed="rId5">
            <a:extLst>
              <a:ext uri="{28A0092B-C50C-407E-A947-70E740481C1C}">
                <a14:useLocalDpi xmlns:a14="http://schemas.microsoft.com/office/drawing/2010/main" val="0"/>
              </a:ext>
            </a:extLst>
          </a:blip>
          <a:srcRect t="-72" b="15466"/>
          <a:stretch/>
        </p:blipFill>
        <p:spPr>
          <a:xfrm>
            <a:off x="0" y="0"/>
            <a:ext cx="12192000" cy="6858000"/>
          </a:xfrm>
          <a:prstGeom prst="rect">
            <a:avLst/>
          </a:prstGeom>
        </p:spPr>
      </p:pic>
      <p:sp>
        <p:nvSpPr>
          <p:cNvPr id="5" name="矩形 4"/>
          <p:cNvSpPr/>
          <p:nvPr/>
        </p:nvSpPr>
        <p:spPr>
          <a:xfrm>
            <a:off x="0" y="0"/>
            <a:ext cx="12192000" cy="6858000"/>
          </a:xfrm>
          <a:prstGeom prst="rect">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6"/>
          <p:cNvSpPr/>
          <p:nvPr/>
        </p:nvSpPr>
        <p:spPr>
          <a:xfrm>
            <a:off x="1397000" y="3856559"/>
            <a:ext cx="9461500" cy="1181100"/>
          </a:xfrm>
          <a:prstGeom prst="roundRect">
            <a:avLst>
              <a:gd name="adj" fmla="val 5914"/>
            </a:avLst>
          </a:prstGeom>
          <a:solidFill>
            <a:srgbClr val="AEB4AE">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067781" y="5606370"/>
            <a:ext cx="4003019" cy="1135054"/>
          </a:xfrm>
          <a:prstGeom prst="rect">
            <a:avLst/>
          </a:prstGeom>
          <a:noFill/>
        </p:spPr>
        <p:txBody>
          <a:bodyPr wrap="none" rtlCol="0">
            <a:spAutoFit/>
          </a:bodyPr>
          <a:lstStyle/>
          <a:p>
            <a:pPr>
              <a:lnSpc>
                <a:spcPct val="150000"/>
              </a:lnSpc>
            </a:pPr>
            <a:r>
              <a:rPr lang="zh-CN" altLang="en-US" sz="2400" dirty="0">
                <a:solidFill>
                  <a:schemeClr val="bg1"/>
                </a:solidFill>
              </a:rPr>
              <a:t>汇报人：千库网</a:t>
            </a:r>
            <a:endParaRPr lang="en-US" altLang="zh-CN" sz="2400" dirty="0">
              <a:solidFill>
                <a:schemeClr val="bg1"/>
              </a:solidFill>
            </a:endParaRPr>
          </a:p>
          <a:p>
            <a:pPr>
              <a:lnSpc>
                <a:spcPct val="150000"/>
              </a:lnSpc>
            </a:pPr>
            <a:r>
              <a:rPr lang="zh-CN" altLang="en-US" sz="2400" dirty="0">
                <a:solidFill>
                  <a:schemeClr val="bg1"/>
                </a:solidFill>
              </a:rPr>
              <a:t>汇报时间：</a:t>
            </a:r>
            <a:r>
              <a:rPr lang="en-US" altLang="zh-CN" sz="2400" dirty="0">
                <a:solidFill>
                  <a:schemeClr val="bg1"/>
                </a:solidFill>
              </a:rPr>
              <a:t>20XX</a:t>
            </a:r>
            <a:r>
              <a:rPr lang="zh-CN" altLang="en-US" sz="2400" dirty="0">
                <a:solidFill>
                  <a:schemeClr val="bg1"/>
                </a:solidFill>
              </a:rPr>
              <a:t>年</a:t>
            </a:r>
            <a:r>
              <a:rPr lang="en-US" altLang="zh-CN" sz="2400" dirty="0">
                <a:solidFill>
                  <a:schemeClr val="bg1"/>
                </a:solidFill>
              </a:rPr>
              <a:t>X</a:t>
            </a:r>
            <a:r>
              <a:rPr lang="zh-CN" altLang="en-US" sz="2400" dirty="0">
                <a:solidFill>
                  <a:schemeClr val="bg1"/>
                </a:solidFill>
              </a:rPr>
              <a:t>月</a:t>
            </a:r>
            <a:r>
              <a:rPr lang="en-US" altLang="zh-CN" sz="2400" dirty="0">
                <a:solidFill>
                  <a:schemeClr val="bg1"/>
                </a:solidFill>
              </a:rPr>
              <a:t>XX</a:t>
            </a:r>
            <a:r>
              <a:rPr lang="zh-CN" altLang="en-US" sz="2400" dirty="0">
                <a:solidFill>
                  <a:schemeClr val="bg1"/>
                </a:solidFill>
              </a:rPr>
              <a:t>日</a:t>
            </a:r>
          </a:p>
        </p:txBody>
      </p:sp>
      <p:sp>
        <p:nvSpPr>
          <p:cNvPr id="4" name="文本框 3"/>
          <p:cNvSpPr txBox="1"/>
          <p:nvPr/>
        </p:nvSpPr>
        <p:spPr>
          <a:xfrm>
            <a:off x="2310353" y="1203243"/>
            <a:ext cx="7571303" cy="1200329"/>
          </a:xfrm>
          <a:prstGeom prst="rect">
            <a:avLst/>
          </a:prstGeom>
          <a:noFill/>
        </p:spPr>
        <p:txBody>
          <a:bodyPr wrap="none" rtlCol="0">
            <a:spAutoFit/>
          </a:bodyPr>
          <a:lstStyle/>
          <a:p>
            <a:r>
              <a:rPr lang="zh-CN" altLang="en-US" sz="7200" b="1" dirty="0">
                <a:solidFill>
                  <a:schemeClr val="bg1"/>
                </a:solidFill>
              </a:rPr>
              <a:t>演示完毕感谢观看</a:t>
            </a:r>
          </a:p>
        </p:txBody>
      </p:sp>
      <p:sp>
        <p:nvSpPr>
          <p:cNvPr id="6" name="圆角矩形 5"/>
          <p:cNvSpPr/>
          <p:nvPr/>
        </p:nvSpPr>
        <p:spPr>
          <a:xfrm>
            <a:off x="1397000" y="3208384"/>
            <a:ext cx="9461500" cy="1181100"/>
          </a:xfrm>
          <a:prstGeom prst="roundRect">
            <a:avLst>
              <a:gd name="adj" fmla="val 591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380724" y="2383661"/>
            <a:ext cx="7430552" cy="461665"/>
          </a:xfrm>
          <a:prstGeom prst="rect">
            <a:avLst/>
          </a:prstGeom>
          <a:noFill/>
        </p:spPr>
        <p:txBody>
          <a:bodyPr wrap="square" rtlCol="0">
            <a:spAutoFit/>
          </a:bodyPr>
          <a:lstStyle/>
          <a:p>
            <a:pPr algn="dist"/>
            <a:r>
              <a:rPr lang="en-US" altLang="zh-CN" sz="2400" spc="300" dirty="0">
                <a:solidFill>
                  <a:schemeClr val="bg1"/>
                </a:solidFill>
              </a:rPr>
              <a:t>THANK YOU FOR THE DEMONSTRATION</a:t>
            </a:r>
            <a:endParaRPr lang="zh-CN" altLang="en-US" sz="2400" spc="300" dirty="0">
              <a:solidFill>
                <a:schemeClr val="bg1"/>
              </a:solidFill>
            </a:endParaRPr>
          </a:p>
        </p:txBody>
      </p:sp>
      <p:sp>
        <p:nvSpPr>
          <p:cNvPr id="8" name="文本框 7"/>
          <p:cNvSpPr txBox="1"/>
          <p:nvPr/>
        </p:nvSpPr>
        <p:spPr>
          <a:xfrm>
            <a:off x="2052726" y="4472233"/>
            <a:ext cx="1415772" cy="461665"/>
          </a:xfrm>
          <a:prstGeom prst="rect">
            <a:avLst/>
          </a:prstGeom>
          <a:noFill/>
        </p:spPr>
        <p:txBody>
          <a:bodyPr wrap="none" rtlCol="0">
            <a:spAutoFit/>
          </a:bodyPr>
          <a:lstStyle/>
          <a:p>
            <a:r>
              <a:rPr lang="zh-CN" altLang="en-US" sz="2400" dirty="0">
                <a:solidFill>
                  <a:schemeClr val="tx1">
                    <a:lumMod val="75000"/>
                    <a:lumOff val="25000"/>
                  </a:schemeClr>
                </a:solidFill>
              </a:rPr>
              <a:t>工作汇报</a:t>
            </a:r>
          </a:p>
        </p:txBody>
      </p:sp>
      <p:sp>
        <p:nvSpPr>
          <p:cNvPr id="9" name="文本框 8"/>
          <p:cNvSpPr txBox="1"/>
          <p:nvPr/>
        </p:nvSpPr>
        <p:spPr>
          <a:xfrm>
            <a:off x="4276318" y="4472233"/>
            <a:ext cx="1415772" cy="461665"/>
          </a:xfrm>
          <a:prstGeom prst="rect">
            <a:avLst/>
          </a:prstGeom>
          <a:noFill/>
        </p:spPr>
        <p:txBody>
          <a:bodyPr wrap="none" rtlCol="0">
            <a:spAutoFit/>
          </a:bodyPr>
          <a:lstStyle/>
          <a:p>
            <a:r>
              <a:rPr lang="zh-CN" altLang="en-US" sz="2400" dirty="0">
                <a:solidFill>
                  <a:schemeClr val="tx1">
                    <a:lumMod val="75000"/>
                    <a:lumOff val="25000"/>
                  </a:schemeClr>
                </a:solidFill>
              </a:rPr>
              <a:t>计划总结</a:t>
            </a:r>
          </a:p>
        </p:txBody>
      </p:sp>
      <p:sp>
        <p:nvSpPr>
          <p:cNvPr id="10" name="文本框 9"/>
          <p:cNvSpPr txBox="1"/>
          <p:nvPr/>
        </p:nvSpPr>
        <p:spPr>
          <a:xfrm>
            <a:off x="6499910" y="4472233"/>
            <a:ext cx="1415772" cy="461665"/>
          </a:xfrm>
          <a:prstGeom prst="rect">
            <a:avLst/>
          </a:prstGeom>
          <a:noFill/>
        </p:spPr>
        <p:txBody>
          <a:bodyPr wrap="none" rtlCol="0">
            <a:spAutoFit/>
          </a:bodyPr>
          <a:lstStyle/>
          <a:p>
            <a:r>
              <a:rPr lang="zh-CN" altLang="en-US" sz="2400" dirty="0">
                <a:solidFill>
                  <a:schemeClr val="tx1">
                    <a:lumMod val="75000"/>
                    <a:lumOff val="25000"/>
                  </a:schemeClr>
                </a:solidFill>
              </a:rPr>
              <a:t>教学课件</a:t>
            </a:r>
          </a:p>
        </p:txBody>
      </p:sp>
      <p:sp>
        <p:nvSpPr>
          <p:cNvPr id="11" name="文本框 10"/>
          <p:cNvSpPr txBox="1"/>
          <p:nvPr/>
        </p:nvSpPr>
        <p:spPr>
          <a:xfrm>
            <a:off x="8723503" y="4472233"/>
            <a:ext cx="1415772" cy="461665"/>
          </a:xfrm>
          <a:prstGeom prst="rect">
            <a:avLst/>
          </a:prstGeom>
          <a:noFill/>
        </p:spPr>
        <p:txBody>
          <a:bodyPr wrap="none" rtlCol="0">
            <a:spAutoFit/>
          </a:bodyPr>
          <a:lstStyle/>
          <a:p>
            <a:r>
              <a:rPr lang="zh-CN" altLang="en-US" sz="2400" dirty="0">
                <a:solidFill>
                  <a:schemeClr val="tx1">
                    <a:lumMod val="75000"/>
                    <a:lumOff val="25000"/>
                  </a:schemeClr>
                </a:solidFill>
              </a:rPr>
              <a:t>青春校园</a:t>
            </a:r>
          </a:p>
        </p:txBody>
      </p:sp>
      <p:cxnSp>
        <p:nvCxnSpPr>
          <p:cNvPr id="14" name="直接连接符 13"/>
          <p:cNvCxnSpPr/>
          <p:nvPr/>
        </p:nvCxnSpPr>
        <p:spPr>
          <a:xfrm>
            <a:off x="3839013" y="4389488"/>
            <a:ext cx="0" cy="648175"/>
          </a:xfrm>
          <a:prstGeom prst="line">
            <a:avLst/>
          </a:prstGeom>
          <a:ln w="28575">
            <a:solidFill>
              <a:schemeClr val="tx1">
                <a:lumMod val="50000"/>
                <a:lumOff val="50000"/>
                <a:alpha val="52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096000" y="4389488"/>
            <a:ext cx="0" cy="648175"/>
          </a:xfrm>
          <a:prstGeom prst="line">
            <a:avLst/>
          </a:prstGeom>
          <a:ln w="28575">
            <a:solidFill>
              <a:schemeClr val="tx1">
                <a:lumMod val="50000"/>
                <a:lumOff val="50000"/>
                <a:alpha val="52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352987" y="4389488"/>
            <a:ext cx="0" cy="648175"/>
          </a:xfrm>
          <a:prstGeom prst="line">
            <a:avLst/>
          </a:prstGeom>
          <a:ln w="28575">
            <a:solidFill>
              <a:schemeClr val="tx1">
                <a:lumMod val="50000"/>
                <a:lumOff val="50000"/>
                <a:alpha val="52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580805" y="3599068"/>
            <a:ext cx="3775393" cy="523220"/>
          </a:xfrm>
          <a:prstGeom prst="rect">
            <a:avLst/>
          </a:prstGeom>
          <a:noFill/>
        </p:spPr>
        <p:txBody>
          <a:bodyPr wrap="none" rtlCol="0">
            <a:spAutoFit/>
          </a:bodyPr>
          <a:lstStyle/>
          <a:p>
            <a:r>
              <a:rPr lang="zh-CN" altLang="en-US" sz="2800" dirty="0">
                <a:solidFill>
                  <a:schemeClr val="tx1">
                    <a:lumMod val="50000"/>
                    <a:lumOff val="50000"/>
                  </a:schemeClr>
                </a:solidFill>
              </a:rPr>
              <a:t>每一位学生都是一本书</a:t>
            </a:r>
          </a:p>
        </p:txBody>
      </p:sp>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02725" y="3527238"/>
            <a:ext cx="673100" cy="673100"/>
          </a:xfrm>
          <a:prstGeom prst="rect">
            <a:avLst/>
          </a:prstGeom>
        </p:spPr>
      </p:pic>
      <p:pic>
        <p:nvPicPr>
          <p:cNvPr id="20" name="天門 - 空と海の诗">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35000" y="482600"/>
            <a:ext cx="406400" cy="406400"/>
          </a:xfrm>
          <a:prstGeom prst="rect">
            <a:avLst/>
          </a:prstGeom>
        </p:spPr>
      </p:pic>
      <p:grpSp>
        <p:nvGrpSpPr>
          <p:cNvPr id="19" name="组合 18"/>
          <p:cNvGrpSpPr/>
          <p:nvPr/>
        </p:nvGrpSpPr>
        <p:grpSpPr>
          <a:xfrm flipV="1">
            <a:off x="8187559" y="6095495"/>
            <a:ext cx="4004440" cy="273774"/>
            <a:chOff x="73573" y="5997482"/>
            <a:chExt cx="12192000" cy="702771"/>
          </a:xfrm>
        </p:grpSpPr>
        <p:grpSp>
          <p:nvGrpSpPr>
            <p:cNvPr id="21" name="组合 20"/>
            <p:cNvGrpSpPr/>
            <p:nvPr/>
          </p:nvGrpSpPr>
          <p:grpSpPr>
            <a:xfrm>
              <a:off x="73573" y="5997482"/>
              <a:ext cx="12192000" cy="616669"/>
              <a:chOff x="0" y="3835897"/>
              <a:chExt cx="12192000" cy="616669"/>
            </a:xfrm>
          </p:grpSpPr>
          <p:sp>
            <p:nvSpPr>
              <p:cNvPr id="25" name="任意多边形 24"/>
              <p:cNvSpPr/>
              <p:nvPr/>
            </p:nvSpPr>
            <p:spPr>
              <a:xfrm flipV="1">
                <a:off x="0" y="3835897"/>
                <a:ext cx="121920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flipV="1">
                <a:off x="0" y="3893766"/>
                <a:ext cx="121920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73573" y="6083584"/>
              <a:ext cx="12192000" cy="616669"/>
              <a:chOff x="0" y="3854228"/>
              <a:chExt cx="12192000" cy="616669"/>
            </a:xfrm>
          </p:grpSpPr>
          <p:sp>
            <p:nvSpPr>
              <p:cNvPr id="23" name="任意多边形 22"/>
              <p:cNvSpPr/>
              <p:nvPr/>
            </p:nvSpPr>
            <p:spPr>
              <a:xfrm>
                <a:off x="0" y="3912097"/>
                <a:ext cx="121920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0" y="3854228"/>
                <a:ext cx="121920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0733093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53" presetClass="entr" presetSubtype="528"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500" fill="hold"/>
                                        <p:tgtEl>
                                          <p:spTgt spid="4"/>
                                        </p:tgtEl>
                                        <p:attrNameLst>
                                          <p:attrName>ppt_w</p:attrName>
                                        </p:attrNameLst>
                                      </p:cBhvr>
                                      <p:tavLst>
                                        <p:tav tm="0">
                                          <p:val>
                                            <p:fltVal val="0"/>
                                          </p:val>
                                        </p:tav>
                                        <p:tav tm="100000">
                                          <p:val>
                                            <p:strVal val="#ppt_w"/>
                                          </p:val>
                                        </p:tav>
                                      </p:tavLst>
                                    </p:anim>
                                    <p:anim calcmode="lin" valueType="num">
                                      <p:cBhvr>
                                        <p:cTn id="10" dur="500" fill="hold"/>
                                        <p:tgtEl>
                                          <p:spTgt spid="4"/>
                                        </p:tgtEl>
                                        <p:attrNameLst>
                                          <p:attrName>ppt_h</p:attrName>
                                        </p:attrNameLst>
                                      </p:cBhvr>
                                      <p:tavLst>
                                        <p:tav tm="0">
                                          <p:val>
                                            <p:fltVal val="0"/>
                                          </p:val>
                                        </p:tav>
                                        <p:tav tm="100000">
                                          <p:val>
                                            <p:strVal val="#ppt_h"/>
                                          </p:val>
                                        </p:tav>
                                      </p:tavLst>
                                    </p:anim>
                                    <p:animEffect transition="in" filter="fade">
                                      <p:cBhvr>
                                        <p:cTn id="11" dur="500"/>
                                        <p:tgtEl>
                                          <p:spTgt spid="4"/>
                                        </p:tgtEl>
                                      </p:cBhvr>
                                    </p:animEffect>
                                    <p:anim calcmode="lin" valueType="num">
                                      <p:cBhvr>
                                        <p:cTn id="12" dur="500" fill="hold"/>
                                        <p:tgtEl>
                                          <p:spTgt spid="4"/>
                                        </p:tgtEl>
                                        <p:attrNameLst>
                                          <p:attrName>ppt_x</p:attrName>
                                        </p:attrNameLst>
                                      </p:cBhvr>
                                      <p:tavLst>
                                        <p:tav tm="0">
                                          <p:val>
                                            <p:fltVal val="0.5"/>
                                          </p:val>
                                        </p:tav>
                                        <p:tav tm="100000">
                                          <p:val>
                                            <p:strVal val="#ppt_x"/>
                                          </p:val>
                                        </p:tav>
                                      </p:tavLst>
                                    </p:anim>
                                    <p:anim calcmode="lin" valueType="num">
                                      <p:cBhvr>
                                        <p:cTn id="13" dur="500" fill="hold"/>
                                        <p:tgtEl>
                                          <p:spTgt spid="4"/>
                                        </p:tgtEl>
                                        <p:attrNameLst>
                                          <p:attrName>ppt_y</p:attrName>
                                        </p:attrNameLst>
                                      </p:cBhvr>
                                      <p:tavLst>
                                        <p:tav tm="0">
                                          <p:val>
                                            <p:fltVal val="0.5"/>
                                          </p:val>
                                        </p:tav>
                                        <p:tav tm="100000">
                                          <p:val>
                                            <p:strVal val="#ppt_y"/>
                                          </p:val>
                                        </p:tav>
                                      </p:tavLst>
                                    </p:anim>
                                  </p:childTnLst>
                                </p:cTn>
                              </p:par>
                              <p:par>
                                <p:cTn id="14" presetID="16" presetClass="entr" presetSubtype="37" fill="hold" grpId="0" nodeType="withEffect">
                                  <p:stCondLst>
                                    <p:cond delay="250"/>
                                  </p:stCondLst>
                                  <p:childTnLst>
                                    <p:set>
                                      <p:cBhvr>
                                        <p:cTn id="15" dur="1" fill="hold">
                                          <p:stCondLst>
                                            <p:cond delay="0"/>
                                          </p:stCondLst>
                                        </p:cTn>
                                        <p:tgtEl>
                                          <p:spTgt spid="2"/>
                                        </p:tgtEl>
                                        <p:attrNameLst>
                                          <p:attrName>style.visibility</p:attrName>
                                        </p:attrNameLst>
                                      </p:cBhvr>
                                      <p:to>
                                        <p:strVal val="visible"/>
                                      </p:to>
                                    </p:set>
                                    <p:animEffect transition="in" filter="barn(outVertical)">
                                      <p:cBhvr>
                                        <p:cTn id="16" dur="500"/>
                                        <p:tgtEl>
                                          <p:spTgt spid="2"/>
                                        </p:tgtEl>
                                      </p:cBhvr>
                                    </p:animEffect>
                                  </p:childTnLst>
                                </p:cTn>
                              </p:par>
                            </p:childTnLst>
                          </p:cTn>
                        </p:par>
                        <p:par>
                          <p:cTn id="17" fill="hold">
                            <p:stCondLst>
                              <p:cond delay="75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125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32" presetClass="emph" presetSubtype="0" fill="hold" nodeType="withEffect">
                                  <p:stCondLst>
                                    <p:cond delay="0"/>
                                  </p:stCondLst>
                                  <p:childTnLst>
                                    <p:animRot by="120000">
                                      <p:cBhvr>
                                        <p:cTn id="29" dur="100" fill="hold">
                                          <p:stCondLst>
                                            <p:cond delay="0"/>
                                          </p:stCondLst>
                                        </p:cTn>
                                        <p:tgtEl>
                                          <p:spTgt spid="15"/>
                                        </p:tgtEl>
                                        <p:attrNameLst>
                                          <p:attrName>r</p:attrName>
                                        </p:attrNameLst>
                                      </p:cBhvr>
                                    </p:animRot>
                                    <p:animRot by="-240000">
                                      <p:cBhvr>
                                        <p:cTn id="30" dur="200" fill="hold">
                                          <p:stCondLst>
                                            <p:cond delay="200"/>
                                          </p:stCondLst>
                                        </p:cTn>
                                        <p:tgtEl>
                                          <p:spTgt spid="15"/>
                                        </p:tgtEl>
                                        <p:attrNameLst>
                                          <p:attrName>r</p:attrName>
                                        </p:attrNameLst>
                                      </p:cBhvr>
                                    </p:animRot>
                                    <p:animRot by="240000">
                                      <p:cBhvr>
                                        <p:cTn id="31" dur="200" fill="hold">
                                          <p:stCondLst>
                                            <p:cond delay="400"/>
                                          </p:stCondLst>
                                        </p:cTn>
                                        <p:tgtEl>
                                          <p:spTgt spid="15"/>
                                        </p:tgtEl>
                                        <p:attrNameLst>
                                          <p:attrName>r</p:attrName>
                                        </p:attrNameLst>
                                      </p:cBhvr>
                                    </p:animRot>
                                    <p:animRot by="-240000">
                                      <p:cBhvr>
                                        <p:cTn id="32" dur="200" fill="hold">
                                          <p:stCondLst>
                                            <p:cond delay="600"/>
                                          </p:stCondLst>
                                        </p:cTn>
                                        <p:tgtEl>
                                          <p:spTgt spid="15"/>
                                        </p:tgtEl>
                                        <p:attrNameLst>
                                          <p:attrName>r</p:attrName>
                                        </p:attrNameLst>
                                      </p:cBhvr>
                                    </p:animRot>
                                    <p:animRot by="120000">
                                      <p:cBhvr>
                                        <p:cTn id="33" dur="200" fill="hold">
                                          <p:stCondLst>
                                            <p:cond delay="800"/>
                                          </p:stCondLst>
                                        </p:cTn>
                                        <p:tgtEl>
                                          <p:spTgt spid="15"/>
                                        </p:tgtEl>
                                        <p:attrNameLst>
                                          <p:attrName>r</p:attrName>
                                        </p:attrNameLst>
                                      </p:cBhvr>
                                    </p:animRot>
                                  </p:childTnLst>
                                </p:cTn>
                              </p:par>
                            </p:childTnLst>
                          </p:cTn>
                        </p:par>
                        <p:par>
                          <p:cTn id="34" fill="hold">
                            <p:stCondLst>
                              <p:cond delay="2250"/>
                            </p:stCondLst>
                            <p:childTnLst>
                              <p:par>
                                <p:cTn id="35" presetID="42" presetClass="entr" presetSubtype="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0" repeatCount="indefinite" fill="hold" display="0">
                  <p:stCondLst>
                    <p:cond delay="indefinite"/>
                  </p:stCondLst>
                  <p:endCondLst>
                    <p:cond evt="onStopAudio" delay="0">
                      <p:tgtEl>
                        <p:sldTgt/>
                      </p:tgtEl>
                    </p:cond>
                  </p:endCondLst>
                </p:cTn>
                <p:tgtEl>
                  <p:spTgt spid="20"/>
                </p:tgtEl>
              </p:cMediaNode>
            </p:audio>
          </p:childTnLst>
        </p:cTn>
      </p:par>
    </p:tnLst>
    <p:bldLst>
      <p:bldP spid="7" grpId="0" animBg="1"/>
      <p:bldP spid="3" grpId="0"/>
      <p:bldP spid="4" grpId="0"/>
      <p:bldP spid="6" grpId="0" animBg="1"/>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72" b="15466"/>
          <a:stretch/>
        </p:blipFill>
        <p:spPr>
          <a:xfrm>
            <a:off x="0" y="0"/>
            <a:ext cx="12192000" cy="6858000"/>
          </a:xfrm>
          <a:prstGeom prst="rect">
            <a:avLst/>
          </a:prstGeom>
        </p:spPr>
      </p:pic>
      <p:sp>
        <p:nvSpPr>
          <p:cNvPr id="6" name="矩形 5"/>
          <p:cNvSpPr/>
          <p:nvPr/>
        </p:nvSpPr>
        <p:spPr>
          <a:xfrm>
            <a:off x="0" y="0"/>
            <a:ext cx="12192000" cy="6858000"/>
          </a:xfrm>
          <a:prstGeom prst="rect">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圆角 3">
            <a:extLst>
              <a:ext uri="{FF2B5EF4-FFF2-40B4-BE49-F238E27FC236}">
                <a16:creationId xmlns:a16="http://schemas.microsoft.com/office/drawing/2014/main" id="{C95D9569-43A7-44C8-B576-ED4A397CA65A}"/>
              </a:ext>
            </a:extLst>
          </p:cNvPr>
          <p:cNvSpPr/>
          <p:nvPr/>
        </p:nvSpPr>
        <p:spPr>
          <a:xfrm>
            <a:off x="2305645" y="2629801"/>
            <a:ext cx="7580719" cy="1877805"/>
          </a:xfrm>
          <a:prstGeom prst="roundRect">
            <a:avLst>
              <a:gd name="adj" fmla="val 50000"/>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48971" y="627599"/>
            <a:ext cx="4294067" cy="1766955"/>
          </a:xfrm>
          <a:prstGeom prst="rect">
            <a:avLst/>
          </a:prstGeom>
        </p:spPr>
      </p:pic>
      <p:sp>
        <p:nvSpPr>
          <p:cNvPr id="3" name="文本框 2"/>
          <p:cNvSpPr txBox="1"/>
          <p:nvPr/>
        </p:nvSpPr>
        <p:spPr>
          <a:xfrm>
            <a:off x="3464515" y="3014701"/>
            <a:ext cx="5262979" cy="1107996"/>
          </a:xfrm>
          <a:prstGeom prst="rect">
            <a:avLst/>
          </a:prstGeom>
          <a:noFill/>
        </p:spPr>
        <p:txBody>
          <a:bodyPr wrap="none" rtlCol="0">
            <a:spAutoFit/>
          </a:bodyPr>
          <a:lstStyle/>
          <a:p>
            <a:pPr algn="ctr"/>
            <a:r>
              <a:rPr lang="zh-CN" altLang="en-US" sz="6600" dirty="0">
                <a:solidFill>
                  <a:srgbClr val="0364C0"/>
                </a:solidFill>
              </a:rPr>
              <a:t>教学工作概括</a:t>
            </a:r>
          </a:p>
        </p:txBody>
      </p:sp>
      <p:sp>
        <p:nvSpPr>
          <p:cNvPr id="7" name="矩形: 圆角 6">
            <a:extLst>
              <a:ext uri="{FF2B5EF4-FFF2-40B4-BE49-F238E27FC236}">
                <a16:creationId xmlns:a16="http://schemas.microsoft.com/office/drawing/2014/main" id="{A5908F00-BDB6-42E3-9E78-B601EE1E95FA}"/>
              </a:ext>
            </a:extLst>
          </p:cNvPr>
          <p:cNvSpPr/>
          <p:nvPr/>
        </p:nvSpPr>
        <p:spPr>
          <a:xfrm>
            <a:off x="2388783" y="2686054"/>
            <a:ext cx="7414436" cy="1775557"/>
          </a:xfrm>
          <a:prstGeom prst="roundRect">
            <a:avLst>
              <a:gd name="adj" fmla="val 50000"/>
            </a:avLst>
          </a:prstGeom>
          <a:noFill/>
          <a:ln w="19050">
            <a:solidFill>
              <a:srgbClr val="0364C0"/>
            </a:solidFill>
            <a:prstDash val="dash"/>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951677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587375" y="4343403"/>
            <a:ext cx="11017250" cy="1962807"/>
          </a:xfrm>
          <a:prstGeom prst="rect">
            <a:avLst/>
          </a:prstGeom>
          <a:solidFill>
            <a:srgbClr val="0364C0">
              <a:alpha val="5000"/>
            </a:srgbClr>
          </a:solidFill>
          <a:ln w="38100">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25479" y="4406899"/>
            <a:ext cx="3467616" cy="670120"/>
          </a:xfrm>
          <a:prstGeom prst="rect">
            <a:avLst/>
          </a:prstGeom>
          <a:noFill/>
        </p:spPr>
        <p:txBody>
          <a:bodyPr wrap="none" rtlCol="0">
            <a:spAutoFit/>
          </a:bodyPr>
          <a:lstStyle/>
          <a:p>
            <a:pPr>
              <a:lnSpc>
                <a:spcPct val="130000"/>
              </a:lnSpc>
            </a:pPr>
            <a:r>
              <a:rPr lang="zh-CN" altLang="en-US" sz="3200" b="1" dirty="0">
                <a:solidFill>
                  <a:srgbClr val="F72F41"/>
                </a:solidFill>
                <a:effectLst>
                  <a:outerShdw blurRad="38100" dist="38100" dir="2700000" algn="tl">
                    <a:srgbClr val="000000">
                      <a:alpha val="43137"/>
                    </a:srgbClr>
                  </a:outerShdw>
                </a:effectLst>
              </a:rPr>
              <a:t>点击此处更换文本</a:t>
            </a:r>
          </a:p>
        </p:txBody>
      </p:sp>
      <p:sp>
        <p:nvSpPr>
          <p:cNvPr id="14" name="文本框 13"/>
          <p:cNvSpPr txBox="1"/>
          <p:nvPr/>
        </p:nvSpPr>
        <p:spPr>
          <a:xfrm>
            <a:off x="625475" y="5051619"/>
            <a:ext cx="10439400" cy="525657"/>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rPr>
              <a:t>点击此处更换文本点击此处更换文本点击此处更换文本点击此处更换文本</a:t>
            </a:r>
            <a:endParaRPr lang="zh-CN" altLang="en-US" sz="2400" dirty="0"/>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20" name="文本框 19"/>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21" name="任意多边形 20"/>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5C964762-6DF8-4977-9EF7-1A8FCDA8FB14}"/>
              </a:ext>
            </a:extLst>
          </p:cNvPr>
          <p:cNvPicPr>
            <a:picLocks noChangeAspect="1"/>
          </p:cNvPicPr>
          <p:nvPr/>
        </p:nvPicPr>
        <p:blipFill>
          <a:blip r:embed="rId4">
            <a:extLst>
              <a:ext uri="{28A0092B-C50C-407E-A947-70E740481C1C}">
                <a14:useLocalDpi xmlns:a14="http://schemas.microsoft.com/office/drawing/2010/main" val="0"/>
              </a:ext>
            </a:extLst>
          </a:blip>
          <a:srcRect t="41832" b="15253"/>
          <a:stretch>
            <a:fillRect/>
          </a:stretch>
        </p:blipFill>
        <p:spPr>
          <a:xfrm>
            <a:off x="587375" y="1054100"/>
            <a:ext cx="11017250" cy="3150808"/>
          </a:xfrm>
          <a:custGeom>
            <a:avLst/>
            <a:gdLst>
              <a:gd name="connsiteX0" fmla="*/ 0 w 11017250"/>
              <a:gd name="connsiteY0" fmla="*/ 0 h 3150808"/>
              <a:gd name="connsiteX1" fmla="*/ 11017250 w 11017250"/>
              <a:gd name="connsiteY1" fmla="*/ 0 h 3150808"/>
              <a:gd name="connsiteX2" fmla="*/ 11017250 w 11017250"/>
              <a:gd name="connsiteY2" fmla="*/ 3150808 h 3150808"/>
              <a:gd name="connsiteX3" fmla="*/ 0 w 11017250"/>
              <a:gd name="connsiteY3" fmla="*/ 3150808 h 3150808"/>
            </a:gdLst>
            <a:ahLst/>
            <a:cxnLst>
              <a:cxn ang="0">
                <a:pos x="connsiteX0" y="connsiteY0"/>
              </a:cxn>
              <a:cxn ang="0">
                <a:pos x="connsiteX1" y="connsiteY1"/>
              </a:cxn>
              <a:cxn ang="0">
                <a:pos x="connsiteX2" y="connsiteY2"/>
              </a:cxn>
              <a:cxn ang="0">
                <a:pos x="connsiteX3" y="connsiteY3"/>
              </a:cxn>
            </a:cxnLst>
            <a:rect l="l" t="t" r="r" b="b"/>
            <a:pathLst>
              <a:path w="11017250" h="3150808">
                <a:moveTo>
                  <a:pt x="0" y="0"/>
                </a:moveTo>
                <a:lnTo>
                  <a:pt x="11017250" y="0"/>
                </a:lnTo>
                <a:lnTo>
                  <a:pt x="11017250" y="3150808"/>
                </a:lnTo>
                <a:lnTo>
                  <a:pt x="0" y="3150808"/>
                </a:lnTo>
                <a:close/>
              </a:path>
            </a:pathLst>
          </a:cu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404380533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p:cNvGrpSpPr/>
          <p:nvPr/>
        </p:nvGrpSpPr>
        <p:grpSpPr>
          <a:xfrm>
            <a:off x="1564253" y="2003073"/>
            <a:ext cx="2136900" cy="652486"/>
            <a:chOff x="1564253" y="1678330"/>
            <a:chExt cx="2136900" cy="652486"/>
          </a:xfrm>
        </p:grpSpPr>
        <p:sp>
          <p:nvSpPr>
            <p:cNvPr id="6" name="ïṧļïḓè"/>
            <p:cNvSpPr/>
            <p:nvPr/>
          </p:nvSpPr>
          <p:spPr>
            <a:xfrm flipH="1">
              <a:off x="1564253" y="1712598"/>
              <a:ext cx="2136900" cy="606217"/>
            </a:xfrm>
            <a:prstGeom prst="homePlate">
              <a:avLst/>
            </a:prstGeom>
            <a:solidFill>
              <a:srgbClr val="F72F41"/>
            </a:solidFill>
            <a:ln w="50800">
              <a:solidFill>
                <a:schemeClr val="accent2">
                  <a:lumMod val="20000"/>
                  <a:lumOff val="80000"/>
                </a:schemeClr>
              </a:solidFill>
            </a:ln>
          </p:spPr>
          <p:txBody>
            <a:bodyPr anchor="ctr"/>
            <a:lstStyle/>
            <a:p>
              <a:pPr algn="ctr"/>
              <a:endParaRPr/>
            </a:p>
          </p:txBody>
        </p:sp>
        <p:sp>
          <p:nvSpPr>
            <p:cNvPr id="9" name="ïšļïḑè"/>
            <p:cNvSpPr txBox="1">
              <a:spLocks/>
            </p:cNvSpPr>
            <p:nvPr/>
          </p:nvSpPr>
          <p:spPr bwMode="auto">
            <a:xfrm>
              <a:off x="1919967" y="1805658"/>
              <a:ext cx="484107" cy="470898"/>
            </a:xfrm>
            <a:prstGeom prst="rect">
              <a:avLst/>
            </a:prstGeom>
            <a:noFill/>
            <a:sp3d prstMaterial="matte">
              <a:bevelT w="1270" h="1270"/>
            </a:sp3d>
          </p:spPr>
          <p:txBody>
            <a:bodyPr wrap="none" lIns="0" tIns="0" rIns="0" bIns="0" anchor="ctr">
              <a:normAutofit lnSpcReduction="10000"/>
              <a:scene3d>
                <a:camera prst="orthographicFront"/>
                <a:lightRig rig="threePt" dir="t"/>
              </a:scene3d>
              <a:sp3d>
                <a:bevelT w="0" h="0"/>
              </a:sp3d>
            </a:bodyPr>
            <a:lstStyle/>
            <a:p>
              <a:pPr algn="ctr">
                <a:buClr>
                  <a:prstClr val="white"/>
                </a:buClr>
                <a:defRPr/>
              </a:pPr>
              <a:r>
                <a:rPr lang="en-US" altLang="ko-KR" sz="3400" b="1">
                  <a:solidFill>
                    <a:schemeClr val="bg1"/>
                  </a:solidFill>
                </a:rPr>
                <a:t>01</a:t>
              </a:r>
            </a:p>
          </p:txBody>
        </p:sp>
        <p:sp>
          <p:nvSpPr>
            <p:cNvPr id="85" name="文本框 84"/>
            <p:cNvSpPr txBox="1"/>
            <p:nvPr/>
          </p:nvSpPr>
          <p:spPr>
            <a:xfrm>
              <a:off x="2460322" y="1678330"/>
              <a:ext cx="902811" cy="652486"/>
            </a:xfrm>
            <a:prstGeom prst="rect">
              <a:avLst/>
            </a:prstGeom>
            <a:noFill/>
          </p:spPr>
          <p:txBody>
            <a:bodyPr wrap="none" rtlCol="0">
              <a:spAutoFit/>
            </a:bodyPr>
            <a:lstStyle/>
            <a:p>
              <a:pPr>
                <a:lnSpc>
                  <a:spcPct val="130000"/>
                </a:lnSpc>
              </a:pPr>
              <a:r>
                <a:rPr lang="zh-CN" altLang="en-US" sz="2800" b="1" dirty="0">
                  <a:solidFill>
                    <a:schemeClr val="bg1"/>
                  </a:solidFill>
                </a:rPr>
                <a:t>问题</a:t>
              </a:r>
            </a:p>
          </p:txBody>
        </p:sp>
      </p:grpSp>
      <p:grpSp>
        <p:nvGrpSpPr>
          <p:cNvPr id="92" name="组合 91"/>
          <p:cNvGrpSpPr/>
          <p:nvPr/>
        </p:nvGrpSpPr>
        <p:grpSpPr>
          <a:xfrm>
            <a:off x="1201029" y="3343396"/>
            <a:ext cx="2500124" cy="652486"/>
            <a:chOff x="1201029" y="3018653"/>
            <a:chExt cx="2500124" cy="652486"/>
          </a:xfrm>
        </p:grpSpPr>
        <p:sp>
          <p:nvSpPr>
            <p:cNvPr id="10" name="íṣḷïḍè"/>
            <p:cNvSpPr/>
            <p:nvPr/>
          </p:nvSpPr>
          <p:spPr>
            <a:xfrm flipH="1">
              <a:off x="1201029" y="3053718"/>
              <a:ext cx="2500124" cy="606217"/>
            </a:xfrm>
            <a:prstGeom prst="homePlate">
              <a:avLst/>
            </a:prstGeom>
            <a:solidFill>
              <a:srgbClr val="F72F41"/>
            </a:solidFill>
            <a:ln w="50800">
              <a:solidFill>
                <a:schemeClr val="accent3">
                  <a:lumMod val="20000"/>
                  <a:lumOff val="80000"/>
                </a:schemeClr>
              </a:solidFill>
            </a:ln>
          </p:spPr>
          <p:txBody>
            <a:bodyPr anchor="ctr"/>
            <a:lstStyle/>
            <a:p>
              <a:pPr algn="ctr"/>
              <a:endParaRPr/>
            </a:p>
          </p:txBody>
        </p:sp>
        <p:sp>
          <p:nvSpPr>
            <p:cNvPr id="12" name="íṣḻíḓè"/>
            <p:cNvSpPr txBox="1">
              <a:spLocks/>
            </p:cNvSpPr>
            <p:nvPr/>
          </p:nvSpPr>
          <p:spPr bwMode="auto">
            <a:xfrm>
              <a:off x="1548115" y="3146778"/>
              <a:ext cx="484107" cy="470898"/>
            </a:xfrm>
            <a:prstGeom prst="rect">
              <a:avLst/>
            </a:prstGeom>
            <a:noFill/>
            <a:sp3d prstMaterial="matte">
              <a:bevelT w="1270" h="1270"/>
            </a:sp3d>
          </p:spPr>
          <p:txBody>
            <a:bodyPr wrap="none" lIns="0" tIns="0" rIns="0" bIns="0" anchor="ctr">
              <a:normAutofit lnSpcReduction="10000"/>
              <a:scene3d>
                <a:camera prst="orthographicFront"/>
                <a:lightRig rig="threePt" dir="t"/>
              </a:scene3d>
              <a:sp3d>
                <a:bevelT w="0" h="0"/>
              </a:sp3d>
            </a:bodyPr>
            <a:lstStyle/>
            <a:p>
              <a:pPr algn="ctr">
                <a:buClr>
                  <a:prstClr val="white"/>
                </a:buClr>
                <a:defRPr/>
              </a:pPr>
              <a:r>
                <a:rPr lang="en-US" altLang="ko-KR" sz="3400" b="1">
                  <a:solidFill>
                    <a:schemeClr val="bg1"/>
                  </a:solidFill>
                </a:rPr>
                <a:t>02</a:t>
              </a:r>
            </a:p>
          </p:txBody>
        </p:sp>
        <p:sp>
          <p:nvSpPr>
            <p:cNvPr id="86" name="文本框 85"/>
            <p:cNvSpPr txBox="1"/>
            <p:nvPr/>
          </p:nvSpPr>
          <p:spPr>
            <a:xfrm>
              <a:off x="2145410" y="3018653"/>
              <a:ext cx="902811" cy="652486"/>
            </a:xfrm>
            <a:prstGeom prst="rect">
              <a:avLst/>
            </a:prstGeom>
            <a:noFill/>
          </p:spPr>
          <p:txBody>
            <a:bodyPr wrap="none" rtlCol="0">
              <a:spAutoFit/>
            </a:bodyPr>
            <a:lstStyle/>
            <a:p>
              <a:pPr>
                <a:lnSpc>
                  <a:spcPct val="130000"/>
                </a:lnSpc>
              </a:pPr>
              <a:r>
                <a:rPr lang="zh-CN" altLang="en-US" sz="2800" b="1" dirty="0">
                  <a:solidFill>
                    <a:schemeClr val="bg1"/>
                  </a:solidFill>
                </a:rPr>
                <a:t>问题</a:t>
              </a:r>
            </a:p>
          </p:txBody>
        </p:sp>
      </p:grpSp>
      <p:grpSp>
        <p:nvGrpSpPr>
          <p:cNvPr id="91" name="组合 90"/>
          <p:cNvGrpSpPr/>
          <p:nvPr/>
        </p:nvGrpSpPr>
        <p:grpSpPr>
          <a:xfrm>
            <a:off x="3876925" y="3791117"/>
            <a:ext cx="2136900" cy="652486"/>
            <a:chOff x="3876925" y="3466374"/>
            <a:chExt cx="2136900" cy="652486"/>
          </a:xfrm>
        </p:grpSpPr>
        <p:sp>
          <p:nvSpPr>
            <p:cNvPr id="66" name="iṡļíḓe"/>
            <p:cNvSpPr/>
            <p:nvPr/>
          </p:nvSpPr>
          <p:spPr>
            <a:xfrm>
              <a:off x="3876925" y="3500404"/>
              <a:ext cx="2136900" cy="606217"/>
            </a:xfrm>
            <a:prstGeom prst="homePlate">
              <a:avLst/>
            </a:prstGeom>
            <a:solidFill>
              <a:srgbClr val="0364C0"/>
            </a:solidFill>
            <a:ln w="50800">
              <a:solidFill>
                <a:schemeClr val="accent1">
                  <a:lumMod val="20000"/>
                  <a:lumOff val="80000"/>
                </a:schemeClr>
              </a:solidFill>
            </a:ln>
          </p:spPr>
          <p:txBody>
            <a:bodyPr anchor="ctr"/>
            <a:lstStyle/>
            <a:p>
              <a:pPr algn="ctr"/>
              <a:endParaRPr/>
            </a:p>
          </p:txBody>
        </p:sp>
        <p:sp>
          <p:nvSpPr>
            <p:cNvPr id="67" name="îśḷïďè"/>
            <p:cNvSpPr txBox="1">
              <a:spLocks/>
            </p:cNvSpPr>
            <p:nvPr/>
          </p:nvSpPr>
          <p:spPr bwMode="auto">
            <a:xfrm>
              <a:off x="5206278" y="3593464"/>
              <a:ext cx="484107" cy="470898"/>
            </a:xfrm>
            <a:prstGeom prst="rect">
              <a:avLst/>
            </a:prstGeom>
            <a:noFill/>
            <a:sp3d prstMaterial="matte">
              <a:bevelT w="1270" h="1270"/>
            </a:sp3d>
          </p:spPr>
          <p:txBody>
            <a:bodyPr wrap="none" lIns="0" tIns="0" rIns="0" bIns="0" anchor="ctr">
              <a:normAutofit lnSpcReduction="10000"/>
              <a:scene3d>
                <a:camera prst="orthographicFront"/>
                <a:lightRig rig="threePt" dir="t"/>
              </a:scene3d>
              <a:sp3d>
                <a:bevelT w="0" h="0"/>
              </a:sp3d>
            </a:bodyPr>
            <a:lstStyle/>
            <a:p>
              <a:pPr algn="ctr">
                <a:buClr>
                  <a:prstClr val="white"/>
                </a:buClr>
                <a:defRPr/>
              </a:pPr>
              <a:r>
                <a:rPr lang="en-US" altLang="ko-KR" sz="3400" b="1" dirty="0">
                  <a:solidFill>
                    <a:schemeClr val="bg1"/>
                  </a:solidFill>
                </a:rPr>
                <a:t>04</a:t>
              </a:r>
            </a:p>
          </p:txBody>
        </p:sp>
        <p:sp>
          <p:nvSpPr>
            <p:cNvPr id="87" name="文本框 86"/>
            <p:cNvSpPr txBox="1"/>
            <p:nvPr/>
          </p:nvSpPr>
          <p:spPr>
            <a:xfrm>
              <a:off x="4239776" y="3466374"/>
              <a:ext cx="902811" cy="652486"/>
            </a:xfrm>
            <a:prstGeom prst="rect">
              <a:avLst/>
            </a:prstGeom>
            <a:noFill/>
          </p:spPr>
          <p:txBody>
            <a:bodyPr wrap="none" rtlCol="0">
              <a:spAutoFit/>
            </a:bodyPr>
            <a:lstStyle/>
            <a:p>
              <a:pPr>
                <a:lnSpc>
                  <a:spcPct val="130000"/>
                </a:lnSpc>
              </a:pPr>
              <a:r>
                <a:rPr lang="zh-CN" altLang="en-US" sz="2800" b="1" dirty="0">
                  <a:solidFill>
                    <a:schemeClr val="bg1"/>
                  </a:solidFill>
                </a:rPr>
                <a:t>问题</a:t>
              </a:r>
            </a:p>
          </p:txBody>
        </p:sp>
      </p:grpSp>
      <p:grpSp>
        <p:nvGrpSpPr>
          <p:cNvPr id="90" name="组合 89"/>
          <p:cNvGrpSpPr/>
          <p:nvPr/>
        </p:nvGrpSpPr>
        <p:grpSpPr>
          <a:xfrm>
            <a:off x="3876925" y="2308230"/>
            <a:ext cx="2136900" cy="652486"/>
            <a:chOff x="3876925" y="1983487"/>
            <a:chExt cx="2136900" cy="652486"/>
          </a:xfrm>
        </p:grpSpPr>
        <p:sp>
          <p:nvSpPr>
            <p:cNvPr id="13" name="iṡļíḓe"/>
            <p:cNvSpPr/>
            <p:nvPr/>
          </p:nvSpPr>
          <p:spPr>
            <a:xfrm>
              <a:off x="3876925" y="2008447"/>
              <a:ext cx="2136900" cy="606217"/>
            </a:xfrm>
            <a:prstGeom prst="homePlate">
              <a:avLst/>
            </a:prstGeom>
            <a:solidFill>
              <a:srgbClr val="0364C0"/>
            </a:solidFill>
            <a:ln w="50800">
              <a:solidFill>
                <a:schemeClr val="accent1">
                  <a:lumMod val="20000"/>
                  <a:lumOff val="80000"/>
                </a:schemeClr>
              </a:solidFill>
            </a:ln>
          </p:spPr>
          <p:txBody>
            <a:bodyPr anchor="ctr"/>
            <a:lstStyle/>
            <a:p>
              <a:pPr algn="ctr"/>
              <a:endParaRPr/>
            </a:p>
          </p:txBody>
        </p:sp>
        <p:sp>
          <p:nvSpPr>
            <p:cNvPr id="14" name="îśḷïďè"/>
            <p:cNvSpPr txBox="1">
              <a:spLocks/>
            </p:cNvSpPr>
            <p:nvPr/>
          </p:nvSpPr>
          <p:spPr bwMode="auto">
            <a:xfrm>
              <a:off x="5206278" y="2101507"/>
              <a:ext cx="484107" cy="470898"/>
            </a:xfrm>
            <a:prstGeom prst="rect">
              <a:avLst/>
            </a:prstGeom>
            <a:noFill/>
            <a:sp3d prstMaterial="matte">
              <a:bevelT w="1270" h="1270"/>
            </a:sp3d>
          </p:spPr>
          <p:txBody>
            <a:bodyPr wrap="none" lIns="0" tIns="0" rIns="0" bIns="0" anchor="ctr">
              <a:normAutofit lnSpcReduction="10000"/>
              <a:scene3d>
                <a:camera prst="orthographicFront"/>
                <a:lightRig rig="threePt" dir="t"/>
              </a:scene3d>
              <a:sp3d>
                <a:bevelT w="0" h="0"/>
              </a:sp3d>
            </a:bodyPr>
            <a:lstStyle/>
            <a:p>
              <a:pPr algn="ctr">
                <a:buClr>
                  <a:prstClr val="white"/>
                </a:buClr>
                <a:defRPr/>
              </a:pPr>
              <a:r>
                <a:rPr lang="en-US" altLang="ko-KR" sz="3400" b="1">
                  <a:solidFill>
                    <a:schemeClr val="bg1"/>
                  </a:solidFill>
                </a:rPr>
                <a:t>03</a:t>
              </a:r>
            </a:p>
          </p:txBody>
        </p:sp>
        <p:sp>
          <p:nvSpPr>
            <p:cNvPr id="88" name="文本框 87"/>
            <p:cNvSpPr txBox="1"/>
            <p:nvPr/>
          </p:nvSpPr>
          <p:spPr>
            <a:xfrm>
              <a:off x="4283320" y="1983487"/>
              <a:ext cx="902811" cy="652486"/>
            </a:xfrm>
            <a:prstGeom prst="rect">
              <a:avLst/>
            </a:prstGeom>
            <a:noFill/>
          </p:spPr>
          <p:txBody>
            <a:bodyPr wrap="none" rtlCol="0">
              <a:spAutoFit/>
            </a:bodyPr>
            <a:lstStyle/>
            <a:p>
              <a:pPr>
                <a:lnSpc>
                  <a:spcPct val="130000"/>
                </a:lnSpc>
              </a:pPr>
              <a:r>
                <a:rPr lang="zh-CN" altLang="en-US" sz="2800" b="1" dirty="0">
                  <a:solidFill>
                    <a:schemeClr val="bg1"/>
                  </a:solidFill>
                </a:rPr>
                <a:t>问题</a:t>
              </a:r>
            </a:p>
          </p:txBody>
        </p:sp>
      </p:grpSp>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58" name="文本框 57"/>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59" name="任意多边形 58"/>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îṩļíḋê"/>
          <p:cNvSpPr>
            <a:spLocks/>
          </p:cNvSpPr>
          <p:nvPr/>
        </p:nvSpPr>
        <p:spPr bwMode="auto">
          <a:xfrm>
            <a:off x="3674946" y="1523062"/>
            <a:ext cx="223473" cy="4109347"/>
          </a:xfrm>
          <a:custGeom>
            <a:avLst/>
            <a:gdLst>
              <a:gd name="T0" fmla="*/ 351 w 351"/>
              <a:gd name="T1" fmla="*/ 6436 h 6436"/>
              <a:gd name="T2" fmla="*/ 267 w 351"/>
              <a:gd name="T3" fmla="*/ 6436 h 6436"/>
              <a:gd name="T4" fmla="*/ 267 w 351"/>
              <a:gd name="T5" fmla="*/ 175 h 6436"/>
              <a:gd name="T6" fmla="*/ 267 w 351"/>
              <a:gd name="T7" fmla="*/ 175 h 6436"/>
              <a:gd name="T8" fmla="*/ 265 w 351"/>
              <a:gd name="T9" fmla="*/ 157 h 6436"/>
              <a:gd name="T10" fmla="*/ 259 w 351"/>
              <a:gd name="T11" fmla="*/ 140 h 6436"/>
              <a:gd name="T12" fmla="*/ 252 w 351"/>
              <a:gd name="T13" fmla="*/ 123 h 6436"/>
              <a:gd name="T14" fmla="*/ 241 w 351"/>
              <a:gd name="T15" fmla="*/ 110 h 6436"/>
              <a:gd name="T16" fmla="*/ 226 w 351"/>
              <a:gd name="T17" fmla="*/ 99 h 6436"/>
              <a:gd name="T18" fmla="*/ 211 w 351"/>
              <a:gd name="T19" fmla="*/ 90 h 6436"/>
              <a:gd name="T20" fmla="*/ 194 w 351"/>
              <a:gd name="T21" fmla="*/ 86 h 6436"/>
              <a:gd name="T22" fmla="*/ 175 w 351"/>
              <a:gd name="T23" fmla="*/ 84 h 6436"/>
              <a:gd name="T24" fmla="*/ 175 w 351"/>
              <a:gd name="T25" fmla="*/ 84 h 6436"/>
              <a:gd name="T26" fmla="*/ 157 w 351"/>
              <a:gd name="T27" fmla="*/ 86 h 6436"/>
              <a:gd name="T28" fmla="*/ 140 w 351"/>
              <a:gd name="T29" fmla="*/ 90 h 6436"/>
              <a:gd name="T30" fmla="*/ 123 w 351"/>
              <a:gd name="T31" fmla="*/ 99 h 6436"/>
              <a:gd name="T32" fmla="*/ 110 w 351"/>
              <a:gd name="T33" fmla="*/ 110 h 6436"/>
              <a:gd name="T34" fmla="*/ 99 w 351"/>
              <a:gd name="T35" fmla="*/ 123 h 6436"/>
              <a:gd name="T36" fmla="*/ 89 w 351"/>
              <a:gd name="T37" fmla="*/ 140 h 6436"/>
              <a:gd name="T38" fmla="*/ 84 w 351"/>
              <a:gd name="T39" fmla="*/ 157 h 6436"/>
              <a:gd name="T40" fmla="*/ 82 w 351"/>
              <a:gd name="T41" fmla="*/ 175 h 6436"/>
              <a:gd name="T42" fmla="*/ 82 w 351"/>
              <a:gd name="T43" fmla="*/ 6436 h 6436"/>
              <a:gd name="T44" fmla="*/ 0 w 351"/>
              <a:gd name="T45" fmla="*/ 6436 h 6436"/>
              <a:gd name="T46" fmla="*/ 0 w 351"/>
              <a:gd name="T47" fmla="*/ 175 h 6436"/>
              <a:gd name="T48" fmla="*/ 0 w 351"/>
              <a:gd name="T49" fmla="*/ 175 h 6436"/>
              <a:gd name="T50" fmla="*/ 2 w 351"/>
              <a:gd name="T51" fmla="*/ 157 h 6436"/>
              <a:gd name="T52" fmla="*/ 4 w 351"/>
              <a:gd name="T53" fmla="*/ 140 h 6436"/>
              <a:gd name="T54" fmla="*/ 7 w 351"/>
              <a:gd name="T55" fmla="*/ 123 h 6436"/>
              <a:gd name="T56" fmla="*/ 13 w 351"/>
              <a:gd name="T57" fmla="*/ 108 h 6436"/>
              <a:gd name="T58" fmla="*/ 20 w 351"/>
              <a:gd name="T59" fmla="*/ 91 h 6436"/>
              <a:gd name="T60" fmla="*/ 30 w 351"/>
              <a:gd name="T61" fmla="*/ 78 h 6436"/>
              <a:gd name="T62" fmla="*/ 39 w 351"/>
              <a:gd name="T63" fmla="*/ 63 h 6436"/>
              <a:gd name="T64" fmla="*/ 52 w 351"/>
              <a:gd name="T65" fmla="*/ 52 h 6436"/>
              <a:gd name="T66" fmla="*/ 63 w 351"/>
              <a:gd name="T67" fmla="*/ 41 h 6436"/>
              <a:gd name="T68" fmla="*/ 76 w 351"/>
              <a:gd name="T69" fmla="*/ 30 h 6436"/>
              <a:gd name="T70" fmla="*/ 91 w 351"/>
              <a:gd name="T71" fmla="*/ 22 h 6436"/>
              <a:gd name="T72" fmla="*/ 106 w 351"/>
              <a:gd name="T73" fmla="*/ 15 h 6436"/>
              <a:gd name="T74" fmla="*/ 123 w 351"/>
              <a:gd name="T75" fmla="*/ 9 h 6436"/>
              <a:gd name="T76" fmla="*/ 140 w 351"/>
              <a:gd name="T77" fmla="*/ 4 h 6436"/>
              <a:gd name="T78" fmla="*/ 157 w 351"/>
              <a:gd name="T79" fmla="*/ 2 h 6436"/>
              <a:gd name="T80" fmla="*/ 175 w 351"/>
              <a:gd name="T81" fmla="*/ 0 h 6436"/>
              <a:gd name="T82" fmla="*/ 175 w 351"/>
              <a:gd name="T83" fmla="*/ 0 h 6436"/>
              <a:gd name="T84" fmla="*/ 192 w 351"/>
              <a:gd name="T85" fmla="*/ 2 h 6436"/>
              <a:gd name="T86" fmla="*/ 211 w 351"/>
              <a:gd name="T87" fmla="*/ 4 h 6436"/>
              <a:gd name="T88" fmla="*/ 228 w 351"/>
              <a:gd name="T89" fmla="*/ 9 h 6436"/>
              <a:gd name="T90" fmla="*/ 242 w 351"/>
              <a:gd name="T91" fmla="*/ 15 h 6436"/>
              <a:gd name="T92" fmla="*/ 257 w 351"/>
              <a:gd name="T93" fmla="*/ 22 h 6436"/>
              <a:gd name="T94" fmla="*/ 272 w 351"/>
              <a:gd name="T95" fmla="*/ 30 h 6436"/>
              <a:gd name="T96" fmla="*/ 285 w 351"/>
              <a:gd name="T97" fmla="*/ 41 h 6436"/>
              <a:gd name="T98" fmla="*/ 298 w 351"/>
              <a:gd name="T99" fmla="*/ 52 h 6436"/>
              <a:gd name="T100" fmla="*/ 310 w 351"/>
              <a:gd name="T101" fmla="*/ 63 h 6436"/>
              <a:gd name="T102" fmla="*/ 319 w 351"/>
              <a:gd name="T103" fmla="*/ 78 h 6436"/>
              <a:gd name="T104" fmla="*/ 328 w 351"/>
              <a:gd name="T105" fmla="*/ 91 h 6436"/>
              <a:gd name="T106" fmla="*/ 336 w 351"/>
              <a:gd name="T107" fmla="*/ 108 h 6436"/>
              <a:gd name="T108" fmla="*/ 341 w 351"/>
              <a:gd name="T109" fmla="*/ 123 h 6436"/>
              <a:gd name="T110" fmla="*/ 347 w 351"/>
              <a:gd name="T111" fmla="*/ 140 h 6436"/>
              <a:gd name="T112" fmla="*/ 349 w 351"/>
              <a:gd name="T113" fmla="*/ 157 h 6436"/>
              <a:gd name="T114" fmla="*/ 351 w 351"/>
              <a:gd name="T115" fmla="*/ 175 h 6436"/>
              <a:gd name="T116" fmla="*/ 351 w 351"/>
              <a:gd name="T117" fmla="*/ 6436 h 6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1" h="6436">
                <a:moveTo>
                  <a:pt x="351" y="6436"/>
                </a:moveTo>
                <a:lnTo>
                  <a:pt x="267" y="6436"/>
                </a:lnTo>
                <a:lnTo>
                  <a:pt x="267" y="175"/>
                </a:lnTo>
                <a:lnTo>
                  <a:pt x="267" y="175"/>
                </a:lnTo>
                <a:lnTo>
                  <a:pt x="265" y="157"/>
                </a:lnTo>
                <a:lnTo>
                  <a:pt x="259" y="140"/>
                </a:lnTo>
                <a:lnTo>
                  <a:pt x="252" y="123"/>
                </a:lnTo>
                <a:lnTo>
                  <a:pt x="241" y="110"/>
                </a:lnTo>
                <a:lnTo>
                  <a:pt x="226" y="99"/>
                </a:lnTo>
                <a:lnTo>
                  <a:pt x="211" y="90"/>
                </a:lnTo>
                <a:lnTo>
                  <a:pt x="194" y="86"/>
                </a:lnTo>
                <a:lnTo>
                  <a:pt x="175" y="84"/>
                </a:lnTo>
                <a:lnTo>
                  <a:pt x="175" y="84"/>
                </a:lnTo>
                <a:lnTo>
                  <a:pt x="157" y="86"/>
                </a:lnTo>
                <a:lnTo>
                  <a:pt x="140" y="90"/>
                </a:lnTo>
                <a:lnTo>
                  <a:pt x="123" y="99"/>
                </a:lnTo>
                <a:lnTo>
                  <a:pt x="110" y="110"/>
                </a:lnTo>
                <a:lnTo>
                  <a:pt x="99" y="123"/>
                </a:lnTo>
                <a:lnTo>
                  <a:pt x="89" y="140"/>
                </a:lnTo>
                <a:lnTo>
                  <a:pt x="84" y="157"/>
                </a:lnTo>
                <a:lnTo>
                  <a:pt x="82" y="175"/>
                </a:lnTo>
                <a:lnTo>
                  <a:pt x="82" y="6436"/>
                </a:lnTo>
                <a:lnTo>
                  <a:pt x="0" y="6436"/>
                </a:lnTo>
                <a:lnTo>
                  <a:pt x="0" y="175"/>
                </a:lnTo>
                <a:lnTo>
                  <a:pt x="0" y="175"/>
                </a:lnTo>
                <a:lnTo>
                  <a:pt x="2" y="157"/>
                </a:lnTo>
                <a:lnTo>
                  <a:pt x="4" y="140"/>
                </a:lnTo>
                <a:lnTo>
                  <a:pt x="7" y="123"/>
                </a:lnTo>
                <a:lnTo>
                  <a:pt x="13" y="108"/>
                </a:lnTo>
                <a:lnTo>
                  <a:pt x="20" y="91"/>
                </a:lnTo>
                <a:lnTo>
                  <a:pt x="30" y="78"/>
                </a:lnTo>
                <a:lnTo>
                  <a:pt x="39" y="63"/>
                </a:lnTo>
                <a:lnTo>
                  <a:pt x="52" y="52"/>
                </a:lnTo>
                <a:lnTo>
                  <a:pt x="63" y="41"/>
                </a:lnTo>
                <a:lnTo>
                  <a:pt x="76" y="30"/>
                </a:lnTo>
                <a:lnTo>
                  <a:pt x="91" y="22"/>
                </a:lnTo>
                <a:lnTo>
                  <a:pt x="106" y="15"/>
                </a:lnTo>
                <a:lnTo>
                  <a:pt x="123" y="9"/>
                </a:lnTo>
                <a:lnTo>
                  <a:pt x="140" y="4"/>
                </a:lnTo>
                <a:lnTo>
                  <a:pt x="157" y="2"/>
                </a:lnTo>
                <a:lnTo>
                  <a:pt x="175" y="0"/>
                </a:lnTo>
                <a:lnTo>
                  <a:pt x="175" y="0"/>
                </a:lnTo>
                <a:lnTo>
                  <a:pt x="192" y="2"/>
                </a:lnTo>
                <a:lnTo>
                  <a:pt x="211" y="4"/>
                </a:lnTo>
                <a:lnTo>
                  <a:pt x="228" y="9"/>
                </a:lnTo>
                <a:lnTo>
                  <a:pt x="242" y="15"/>
                </a:lnTo>
                <a:lnTo>
                  <a:pt x="257" y="22"/>
                </a:lnTo>
                <a:lnTo>
                  <a:pt x="272" y="30"/>
                </a:lnTo>
                <a:lnTo>
                  <a:pt x="285" y="41"/>
                </a:lnTo>
                <a:lnTo>
                  <a:pt x="298" y="52"/>
                </a:lnTo>
                <a:lnTo>
                  <a:pt x="310" y="63"/>
                </a:lnTo>
                <a:lnTo>
                  <a:pt x="319" y="78"/>
                </a:lnTo>
                <a:lnTo>
                  <a:pt x="328" y="91"/>
                </a:lnTo>
                <a:lnTo>
                  <a:pt x="336" y="108"/>
                </a:lnTo>
                <a:lnTo>
                  <a:pt x="341" y="123"/>
                </a:lnTo>
                <a:lnTo>
                  <a:pt x="347" y="140"/>
                </a:lnTo>
                <a:lnTo>
                  <a:pt x="349" y="157"/>
                </a:lnTo>
                <a:lnTo>
                  <a:pt x="351" y="175"/>
                </a:lnTo>
                <a:lnTo>
                  <a:pt x="351" y="6436"/>
                </a:lnTo>
                <a:close/>
              </a:path>
            </a:pathLst>
          </a:custGeom>
          <a:solidFill>
            <a:schemeClr val="tx2"/>
          </a:solidFill>
          <a:ln w="9525">
            <a:solidFill>
              <a:srgbClr val="0364C0"/>
            </a:solidFill>
            <a:round/>
            <a:headEnd/>
            <a:tailEnd/>
          </a:ln>
          <a:extLst/>
        </p:spPr>
        <p:txBody>
          <a:bodyPr anchor="ctr"/>
          <a:lstStyle/>
          <a:p>
            <a:pPr algn="ctr"/>
            <a:endParaRPr/>
          </a:p>
        </p:txBody>
      </p:sp>
      <p:cxnSp>
        <p:nvCxnSpPr>
          <p:cNvPr id="22" name="Straight Connector 66"/>
          <p:cNvCxnSpPr/>
          <p:nvPr/>
        </p:nvCxnSpPr>
        <p:spPr>
          <a:xfrm>
            <a:off x="2880386" y="5632405"/>
            <a:ext cx="3362078" cy="0"/>
          </a:xfrm>
          <a:prstGeom prst="line">
            <a:avLst/>
          </a:prstGeom>
          <a:ln w="38100" cap="rnd">
            <a:solidFill>
              <a:srgbClr val="0364C0"/>
            </a:solidFill>
            <a:round/>
          </a:ln>
        </p:spPr>
        <p:style>
          <a:lnRef idx="1">
            <a:schemeClr val="accent1"/>
          </a:lnRef>
          <a:fillRef idx="0">
            <a:schemeClr val="accent1"/>
          </a:fillRef>
          <a:effectRef idx="0">
            <a:schemeClr val="accent1"/>
          </a:effectRef>
          <a:fontRef idx="minor">
            <a:schemeClr val="tx1"/>
          </a:fontRef>
        </p:style>
      </p:cxnSp>
      <p:cxnSp>
        <p:nvCxnSpPr>
          <p:cNvPr id="23" name="Straight Connector 67"/>
          <p:cNvCxnSpPr/>
          <p:nvPr/>
        </p:nvCxnSpPr>
        <p:spPr>
          <a:xfrm>
            <a:off x="6226978" y="5779997"/>
            <a:ext cx="171370" cy="0"/>
          </a:xfrm>
          <a:prstGeom prst="line">
            <a:avLst/>
          </a:prstGeom>
          <a:ln w="38100" cap="rnd">
            <a:solidFill>
              <a:srgbClr val="0364C0"/>
            </a:solidFill>
            <a:round/>
          </a:ln>
        </p:spPr>
        <p:style>
          <a:lnRef idx="1">
            <a:schemeClr val="accent1"/>
          </a:lnRef>
          <a:fillRef idx="0">
            <a:schemeClr val="accent1"/>
          </a:fillRef>
          <a:effectRef idx="0">
            <a:schemeClr val="accent1"/>
          </a:effectRef>
          <a:fontRef idx="minor">
            <a:schemeClr val="tx1"/>
          </a:fontRef>
        </p:style>
      </p:cxnSp>
      <p:cxnSp>
        <p:nvCxnSpPr>
          <p:cNvPr id="24" name="Straight Connector 68"/>
          <p:cNvCxnSpPr/>
          <p:nvPr/>
        </p:nvCxnSpPr>
        <p:spPr>
          <a:xfrm>
            <a:off x="2376277" y="5632405"/>
            <a:ext cx="199803" cy="0"/>
          </a:xfrm>
          <a:prstGeom prst="line">
            <a:avLst/>
          </a:prstGeom>
          <a:ln w="38100" cap="rnd">
            <a:solidFill>
              <a:srgbClr val="F72F41"/>
            </a:solidFill>
            <a:round/>
          </a:ln>
        </p:spPr>
        <p:style>
          <a:lnRef idx="1">
            <a:schemeClr val="accent1"/>
          </a:lnRef>
          <a:fillRef idx="0">
            <a:schemeClr val="accent1"/>
          </a:fillRef>
          <a:effectRef idx="0">
            <a:schemeClr val="accent1"/>
          </a:effectRef>
          <a:fontRef idx="minor">
            <a:schemeClr val="tx1"/>
          </a:fontRef>
        </p:style>
      </p:cxnSp>
      <p:cxnSp>
        <p:nvCxnSpPr>
          <p:cNvPr id="25" name="Straight Connector 69"/>
          <p:cNvCxnSpPr/>
          <p:nvPr/>
        </p:nvCxnSpPr>
        <p:spPr>
          <a:xfrm>
            <a:off x="4641406" y="5779997"/>
            <a:ext cx="854457" cy="0"/>
          </a:xfrm>
          <a:prstGeom prst="line">
            <a:avLst/>
          </a:prstGeom>
          <a:ln w="38100" cap="rnd">
            <a:solidFill>
              <a:srgbClr val="0364C0"/>
            </a:solidFill>
            <a:round/>
          </a:ln>
        </p:spPr>
        <p:style>
          <a:lnRef idx="1">
            <a:schemeClr val="accent1"/>
          </a:lnRef>
          <a:fillRef idx="0">
            <a:schemeClr val="accent1"/>
          </a:fillRef>
          <a:effectRef idx="0">
            <a:schemeClr val="accent1"/>
          </a:effectRef>
          <a:fontRef idx="minor">
            <a:schemeClr val="tx1"/>
          </a:fontRef>
        </p:style>
      </p:cxnSp>
      <p:cxnSp>
        <p:nvCxnSpPr>
          <p:cNvPr id="26" name="Straight Connector 70"/>
          <p:cNvCxnSpPr/>
          <p:nvPr/>
        </p:nvCxnSpPr>
        <p:spPr>
          <a:xfrm>
            <a:off x="1654980" y="5779997"/>
            <a:ext cx="1393245" cy="0"/>
          </a:xfrm>
          <a:prstGeom prst="line">
            <a:avLst/>
          </a:prstGeom>
          <a:ln w="38100" cap="rnd">
            <a:solidFill>
              <a:srgbClr val="F72F41"/>
            </a:solidFill>
            <a:round/>
          </a:ln>
        </p:spPr>
        <p:style>
          <a:lnRef idx="1">
            <a:schemeClr val="accent1"/>
          </a:lnRef>
          <a:fillRef idx="0">
            <a:schemeClr val="accent1"/>
          </a:fillRef>
          <a:effectRef idx="0">
            <a:schemeClr val="accent1"/>
          </a:effectRef>
          <a:fontRef idx="minor">
            <a:schemeClr val="tx1"/>
          </a:fontRef>
        </p:style>
      </p:cxnSp>
      <p:cxnSp>
        <p:nvCxnSpPr>
          <p:cNvPr id="27" name="Straight Connector 71"/>
          <p:cNvCxnSpPr/>
          <p:nvPr/>
        </p:nvCxnSpPr>
        <p:spPr>
          <a:xfrm>
            <a:off x="1331703" y="5779997"/>
            <a:ext cx="171370" cy="0"/>
          </a:xfrm>
          <a:prstGeom prst="line">
            <a:avLst/>
          </a:prstGeom>
          <a:ln w="38100" cap="rnd">
            <a:solidFill>
              <a:srgbClr val="0364C0"/>
            </a:solidFill>
            <a:round/>
          </a:ln>
        </p:spPr>
        <p:style>
          <a:lnRef idx="1">
            <a:schemeClr val="accent1"/>
          </a:lnRef>
          <a:fillRef idx="0">
            <a:schemeClr val="accent1"/>
          </a:fillRef>
          <a:effectRef idx="0">
            <a:schemeClr val="accent1"/>
          </a:effectRef>
          <a:fontRef idx="minor">
            <a:schemeClr val="tx1"/>
          </a:fontRef>
        </p:style>
      </p:cxnSp>
      <p:cxnSp>
        <p:nvCxnSpPr>
          <p:cNvPr id="28" name="Straight Connector 72"/>
          <p:cNvCxnSpPr/>
          <p:nvPr/>
        </p:nvCxnSpPr>
        <p:spPr>
          <a:xfrm>
            <a:off x="2256463" y="5864664"/>
            <a:ext cx="714956" cy="0"/>
          </a:xfrm>
          <a:prstGeom prst="line">
            <a:avLst/>
          </a:prstGeom>
          <a:ln w="38100" cap="rnd">
            <a:solidFill>
              <a:srgbClr val="0364C0"/>
            </a:solidFill>
            <a:round/>
          </a:ln>
        </p:spPr>
        <p:style>
          <a:lnRef idx="1">
            <a:schemeClr val="accent1"/>
          </a:lnRef>
          <a:fillRef idx="0">
            <a:schemeClr val="accent1"/>
          </a:fillRef>
          <a:effectRef idx="0">
            <a:schemeClr val="accent1"/>
          </a:effectRef>
          <a:fontRef idx="minor">
            <a:schemeClr val="tx1"/>
          </a:fontRef>
        </p:style>
      </p:cxnSp>
      <p:cxnSp>
        <p:nvCxnSpPr>
          <p:cNvPr id="29" name="Straight Connector 73"/>
          <p:cNvCxnSpPr/>
          <p:nvPr/>
        </p:nvCxnSpPr>
        <p:spPr>
          <a:xfrm>
            <a:off x="5495938" y="5864664"/>
            <a:ext cx="141450" cy="0"/>
          </a:xfrm>
          <a:prstGeom prst="line">
            <a:avLst/>
          </a:prstGeom>
          <a:ln w="38100" cap="rnd">
            <a:solidFill>
              <a:srgbClr val="F72F41"/>
            </a:solidFill>
            <a:round/>
          </a:ln>
        </p:spPr>
        <p:style>
          <a:lnRef idx="1">
            <a:schemeClr val="accent1"/>
          </a:lnRef>
          <a:fillRef idx="0">
            <a:schemeClr val="accent1"/>
          </a:fillRef>
          <a:effectRef idx="0">
            <a:schemeClr val="accent1"/>
          </a:effectRef>
          <a:fontRef idx="minor">
            <a:schemeClr val="tx1"/>
          </a:fontRef>
        </p:style>
      </p:cxnSp>
      <p:grpSp>
        <p:nvGrpSpPr>
          <p:cNvPr id="83" name="组合 82"/>
          <p:cNvGrpSpPr/>
          <p:nvPr/>
        </p:nvGrpSpPr>
        <p:grpSpPr>
          <a:xfrm>
            <a:off x="7089044" y="1475747"/>
            <a:ext cx="3901931" cy="1007988"/>
            <a:chOff x="7284132" y="1475747"/>
            <a:chExt cx="3901931" cy="1007988"/>
          </a:xfrm>
        </p:grpSpPr>
        <p:sp>
          <p:nvSpPr>
            <p:cNvPr id="55" name="íṣļíḑè"/>
            <p:cNvSpPr/>
            <p:nvPr/>
          </p:nvSpPr>
          <p:spPr>
            <a:xfrm>
              <a:off x="7284132" y="1733562"/>
              <a:ext cx="895890" cy="606217"/>
            </a:xfrm>
            <a:prstGeom prst="homePlate">
              <a:avLst/>
            </a:prstGeom>
            <a:solidFill>
              <a:srgbClr val="0364C0"/>
            </a:solidFill>
            <a:ln w="50800">
              <a:solidFill>
                <a:schemeClr val="accent1">
                  <a:lumMod val="20000"/>
                  <a:lumOff val="80000"/>
                </a:schemeClr>
              </a:solidFill>
            </a:ln>
          </p:spPr>
          <p:txBody>
            <a:bodyPr anchor="ctr"/>
            <a:lstStyle/>
            <a:p>
              <a:pPr algn="ctr"/>
              <a:endParaRPr/>
            </a:p>
          </p:txBody>
        </p:sp>
        <p:sp>
          <p:nvSpPr>
            <p:cNvPr id="63" name="矩形 62"/>
            <p:cNvSpPr/>
            <p:nvPr/>
          </p:nvSpPr>
          <p:spPr>
            <a:xfrm>
              <a:off x="8325055" y="1475747"/>
              <a:ext cx="1569660" cy="369332"/>
            </a:xfrm>
            <a:prstGeom prst="rect">
              <a:avLst/>
            </a:prstGeom>
          </p:spPr>
          <p:txBody>
            <a:bodyPr wrap="none">
              <a:spAutoFit/>
            </a:bodyPr>
            <a:lstStyle/>
            <a:p>
              <a:r>
                <a:rPr lang="zh-CN" altLang="en-US" dirty="0">
                  <a:solidFill>
                    <a:srgbClr val="0364C0"/>
                  </a:solidFill>
                </a:rPr>
                <a:t>点击更换文本</a:t>
              </a:r>
            </a:p>
          </p:txBody>
        </p:sp>
        <p:sp>
          <p:nvSpPr>
            <p:cNvPr id="64" name="文本框 63"/>
            <p:cNvSpPr txBox="1"/>
            <p:nvPr/>
          </p:nvSpPr>
          <p:spPr>
            <a:xfrm>
              <a:off x="8330074" y="1782389"/>
              <a:ext cx="2855989" cy="701346"/>
            </a:xfrm>
            <a:prstGeom prst="rect">
              <a:avLst/>
            </a:prstGeom>
            <a:noFill/>
          </p:spPr>
          <p:txBody>
            <a:bodyPr wrap="square" rtlCol="0">
              <a:spAutoFit/>
            </a:bodyPr>
            <a:lstStyle/>
            <a:p>
              <a:pPr>
                <a:lnSpc>
                  <a:spcPct val="130000"/>
                </a:lnSpc>
              </a:pPr>
              <a:r>
                <a:rPr lang="zh-CN" altLang="en-US" sz="1600" dirty="0"/>
                <a:t>点击此处更换文本点击此处更换文本</a:t>
              </a:r>
            </a:p>
          </p:txBody>
        </p:sp>
      </p:grpSp>
      <p:grpSp>
        <p:nvGrpSpPr>
          <p:cNvPr id="82" name="组合 81"/>
          <p:cNvGrpSpPr/>
          <p:nvPr/>
        </p:nvGrpSpPr>
        <p:grpSpPr>
          <a:xfrm>
            <a:off x="7089044" y="2564114"/>
            <a:ext cx="3901931" cy="1007988"/>
            <a:chOff x="7284132" y="2423187"/>
            <a:chExt cx="3901931" cy="1007988"/>
          </a:xfrm>
        </p:grpSpPr>
        <p:sp>
          <p:nvSpPr>
            <p:cNvPr id="70" name="íṣļíḑè"/>
            <p:cNvSpPr/>
            <p:nvPr/>
          </p:nvSpPr>
          <p:spPr>
            <a:xfrm>
              <a:off x="7284132" y="2681002"/>
              <a:ext cx="895890" cy="606217"/>
            </a:xfrm>
            <a:prstGeom prst="homePlate">
              <a:avLst/>
            </a:prstGeom>
            <a:solidFill>
              <a:srgbClr val="0364C0"/>
            </a:solidFill>
            <a:ln w="50800">
              <a:solidFill>
                <a:schemeClr val="accent1">
                  <a:lumMod val="20000"/>
                  <a:lumOff val="80000"/>
                </a:schemeClr>
              </a:solidFill>
            </a:ln>
          </p:spPr>
          <p:txBody>
            <a:bodyPr anchor="ctr"/>
            <a:lstStyle/>
            <a:p>
              <a:pPr algn="ctr"/>
              <a:endParaRPr/>
            </a:p>
          </p:txBody>
        </p:sp>
        <p:sp>
          <p:nvSpPr>
            <p:cNvPr id="72" name="矩形 71"/>
            <p:cNvSpPr/>
            <p:nvPr/>
          </p:nvSpPr>
          <p:spPr>
            <a:xfrm>
              <a:off x="8325055" y="2423187"/>
              <a:ext cx="1569660" cy="369332"/>
            </a:xfrm>
            <a:prstGeom prst="rect">
              <a:avLst/>
            </a:prstGeom>
          </p:spPr>
          <p:txBody>
            <a:bodyPr wrap="none">
              <a:spAutoFit/>
            </a:bodyPr>
            <a:lstStyle/>
            <a:p>
              <a:r>
                <a:rPr lang="zh-CN" altLang="en-US" dirty="0">
                  <a:solidFill>
                    <a:srgbClr val="0364C0"/>
                  </a:solidFill>
                </a:rPr>
                <a:t>点击更换文本</a:t>
              </a:r>
            </a:p>
          </p:txBody>
        </p:sp>
        <p:sp>
          <p:nvSpPr>
            <p:cNvPr id="73" name="文本框 72"/>
            <p:cNvSpPr txBox="1"/>
            <p:nvPr/>
          </p:nvSpPr>
          <p:spPr>
            <a:xfrm>
              <a:off x="8330074" y="2729829"/>
              <a:ext cx="2855989" cy="701346"/>
            </a:xfrm>
            <a:prstGeom prst="rect">
              <a:avLst/>
            </a:prstGeom>
            <a:noFill/>
          </p:spPr>
          <p:txBody>
            <a:bodyPr wrap="square" rtlCol="0">
              <a:spAutoFit/>
            </a:bodyPr>
            <a:lstStyle/>
            <a:p>
              <a:pPr>
                <a:lnSpc>
                  <a:spcPct val="130000"/>
                </a:lnSpc>
              </a:pPr>
              <a:r>
                <a:rPr lang="zh-CN" altLang="en-US" sz="1600" dirty="0"/>
                <a:t>点击此处更换文本点击此处更换文本</a:t>
              </a:r>
            </a:p>
          </p:txBody>
        </p:sp>
      </p:grpSp>
      <p:grpSp>
        <p:nvGrpSpPr>
          <p:cNvPr id="81" name="组合 80"/>
          <p:cNvGrpSpPr/>
          <p:nvPr/>
        </p:nvGrpSpPr>
        <p:grpSpPr>
          <a:xfrm>
            <a:off x="7094861" y="3652481"/>
            <a:ext cx="3896110" cy="1007988"/>
            <a:chOff x="7289953" y="3309338"/>
            <a:chExt cx="3896110" cy="1007988"/>
          </a:xfrm>
        </p:grpSpPr>
        <p:sp>
          <p:nvSpPr>
            <p:cNvPr id="53" name="isľídé"/>
            <p:cNvSpPr/>
            <p:nvPr/>
          </p:nvSpPr>
          <p:spPr>
            <a:xfrm>
              <a:off x="7289953" y="3500404"/>
              <a:ext cx="895890" cy="606217"/>
            </a:xfrm>
            <a:prstGeom prst="homePlate">
              <a:avLst/>
            </a:prstGeom>
            <a:solidFill>
              <a:srgbClr val="F72F41"/>
            </a:solidFill>
            <a:ln w="50800">
              <a:solidFill>
                <a:schemeClr val="accent2">
                  <a:lumMod val="20000"/>
                  <a:lumOff val="80000"/>
                </a:schemeClr>
              </a:solidFill>
            </a:ln>
          </p:spPr>
          <p:txBody>
            <a:bodyPr anchor="ctr"/>
            <a:lstStyle/>
            <a:p>
              <a:pPr algn="ctr"/>
              <a:endParaRPr/>
            </a:p>
          </p:txBody>
        </p:sp>
        <p:sp>
          <p:nvSpPr>
            <p:cNvPr id="75" name="矩形 74"/>
            <p:cNvSpPr/>
            <p:nvPr/>
          </p:nvSpPr>
          <p:spPr>
            <a:xfrm>
              <a:off x="8325055" y="3309338"/>
              <a:ext cx="1569660" cy="369332"/>
            </a:xfrm>
            <a:prstGeom prst="rect">
              <a:avLst/>
            </a:prstGeom>
          </p:spPr>
          <p:txBody>
            <a:bodyPr wrap="none">
              <a:spAutoFit/>
            </a:bodyPr>
            <a:lstStyle/>
            <a:p>
              <a:r>
                <a:rPr lang="zh-CN" altLang="en-US" dirty="0">
                  <a:solidFill>
                    <a:srgbClr val="F72F41"/>
                  </a:solidFill>
                </a:rPr>
                <a:t>点击更换文本</a:t>
              </a:r>
            </a:p>
          </p:txBody>
        </p:sp>
        <p:sp>
          <p:nvSpPr>
            <p:cNvPr id="76" name="文本框 75"/>
            <p:cNvSpPr txBox="1"/>
            <p:nvPr/>
          </p:nvSpPr>
          <p:spPr>
            <a:xfrm>
              <a:off x="8330074" y="3615980"/>
              <a:ext cx="2855989" cy="701346"/>
            </a:xfrm>
            <a:prstGeom prst="rect">
              <a:avLst/>
            </a:prstGeom>
            <a:noFill/>
          </p:spPr>
          <p:txBody>
            <a:bodyPr wrap="square" rtlCol="0">
              <a:spAutoFit/>
            </a:bodyPr>
            <a:lstStyle/>
            <a:p>
              <a:pPr>
                <a:lnSpc>
                  <a:spcPct val="130000"/>
                </a:lnSpc>
              </a:pPr>
              <a:r>
                <a:rPr lang="zh-CN" altLang="en-US" sz="1600" dirty="0"/>
                <a:t>点击此处更换文本点击此处更换文本</a:t>
              </a:r>
            </a:p>
          </p:txBody>
        </p:sp>
      </p:grpSp>
      <p:grpSp>
        <p:nvGrpSpPr>
          <p:cNvPr id="80" name="组合 79"/>
          <p:cNvGrpSpPr/>
          <p:nvPr/>
        </p:nvGrpSpPr>
        <p:grpSpPr>
          <a:xfrm>
            <a:off x="7094861" y="4740847"/>
            <a:ext cx="3896110" cy="1007988"/>
            <a:chOff x="7289953" y="4394044"/>
            <a:chExt cx="3896110" cy="1007988"/>
          </a:xfrm>
        </p:grpSpPr>
        <p:sp>
          <p:nvSpPr>
            <p:cNvPr id="51" name="išľïḍê"/>
            <p:cNvSpPr/>
            <p:nvPr/>
          </p:nvSpPr>
          <p:spPr>
            <a:xfrm>
              <a:off x="7289953" y="4610511"/>
              <a:ext cx="895890" cy="606217"/>
            </a:xfrm>
            <a:prstGeom prst="homePlate">
              <a:avLst/>
            </a:prstGeom>
            <a:solidFill>
              <a:srgbClr val="F72F41"/>
            </a:solidFill>
            <a:ln w="50800">
              <a:solidFill>
                <a:schemeClr val="accent3">
                  <a:lumMod val="20000"/>
                  <a:lumOff val="80000"/>
                </a:schemeClr>
              </a:solidFill>
            </a:ln>
          </p:spPr>
          <p:txBody>
            <a:bodyPr anchor="ctr"/>
            <a:lstStyle/>
            <a:p>
              <a:pPr algn="ctr"/>
              <a:endParaRPr/>
            </a:p>
          </p:txBody>
        </p:sp>
        <p:sp>
          <p:nvSpPr>
            <p:cNvPr id="78" name="矩形 77"/>
            <p:cNvSpPr/>
            <p:nvPr/>
          </p:nvSpPr>
          <p:spPr>
            <a:xfrm>
              <a:off x="8325055" y="4394044"/>
              <a:ext cx="1569660" cy="369332"/>
            </a:xfrm>
            <a:prstGeom prst="rect">
              <a:avLst/>
            </a:prstGeom>
          </p:spPr>
          <p:txBody>
            <a:bodyPr wrap="none">
              <a:spAutoFit/>
            </a:bodyPr>
            <a:lstStyle/>
            <a:p>
              <a:r>
                <a:rPr lang="zh-CN" altLang="en-US" dirty="0">
                  <a:solidFill>
                    <a:srgbClr val="F72F41"/>
                  </a:solidFill>
                </a:rPr>
                <a:t>点击更换文本</a:t>
              </a:r>
            </a:p>
          </p:txBody>
        </p:sp>
        <p:sp>
          <p:nvSpPr>
            <p:cNvPr id="79" name="文本框 78"/>
            <p:cNvSpPr txBox="1"/>
            <p:nvPr/>
          </p:nvSpPr>
          <p:spPr>
            <a:xfrm>
              <a:off x="8330074" y="4700686"/>
              <a:ext cx="2855989" cy="701346"/>
            </a:xfrm>
            <a:prstGeom prst="rect">
              <a:avLst/>
            </a:prstGeom>
            <a:noFill/>
          </p:spPr>
          <p:txBody>
            <a:bodyPr wrap="square" rtlCol="0">
              <a:spAutoFit/>
            </a:bodyPr>
            <a:lstStyle/>
            <a:p>
              <a:pPr>
                <a:lnSpc>
                  <a:spcPct val="130000"/>
                </a:lnSpc>
              </a:pPr>
              <a:r>
                <a:rPr lang="zh-CN" altLang="en-US" sz="1600" dirty="0"/>
                <a:t>点击此处更换文本点击此处更换文本</a:t>
              </a:r>
            </a:p>
          </p:txBody>
        </p:sp>
      </p:grpSp>
      <p:sp>
        <p:nvSpPr>
          <p:cNvPr id="49" name="Freeform 5">
            <a:extLst>
              <a:ext uri="{FF2B5EF4-FFF2-40B4-BE49-F238E27FC236}">
                <a16:creationId xmlns:a16="http://schemas.microsoft.com/office/drawing/2014/main" id="{169AFDDA-8879-4CFE-8F14-DF09AB5129D3}"/>
              </a:ext>
            </a:extLst>
          </p:cNvPr>
          <p:cNvSpPr>
            <a:spLocks noEditPoints="1"/>
          </p:cNvSpPr>
          <p:nvPr/>
        </p:nvSpPr>
        <p:spPr bwMode="auto">
          <a:xfrm>
            <a:off x="7299979" y="3969577"/>
            <a:ext cx="214944" cy="317356"/>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noFill/>
          </a:ln>
        </p:spPr>
        <p:txBody>
          <a:bodyPr/>
          <a:lstStyle/>
          <a:p>
            <a:pPr>
              <a:defRPr/>
            </a:pPr>
            <a:endParaRPr lang="zh-CN" altLang="en-US" sz="1500"/>
          </a:p>
        </p:txBody>
      </p:sp>
      <p:sp>
        <p:nvSpPr>
          <p:cNvPr id="50" name="Freeform 16">
            <a:extLst>
              <a:ext uri="{FF2B5EF4-FFF2-40B4-BE49-F238E27FC236}">
                <a16:creationId xmlns:a16="http://schemas.microsoft.com/office/drawing/2014/main" id="{E9163F38-2FD5-4F5B-9AA4-544C99DD50CF}"/>
              </a:ext>
            </a:extLst>
          </p:cNvPr>
          <p:cNvSpPr>
            <a:spLocks noEditPoints="1"/>
          </p:cNvSpPr>
          <p:nvPr/>
        </p:nvSpPr>
        <p:spPr bwMode="auto">
          <a:xfrm>
            <a:off x="7283511" y="2909292"/>
            <a:ext cx="253184" cy="434456"/>
          </a:xfrm>
          <a:custGeom>
            <a:avLst/>
            <a:gdLst>
              <a:gd name="T0" fmla="*/ 287 w 314"/>
              <a:gd name="T1" fmla="*/ 134 h 540"/>
              <a:gd name="T2" fmla="*/ 314 w 314"/>
              <a:gd name="T3" fmla="*/ 144 h 540"/>
              <a:gd name="T4" fmla="*/ 275 w 314"/>
              <a:gd name="T5" fmla="*/ 254 h 540"/>
              <a:gd name="T6" fmla="*/ 244 w 314"/>
              <a:gd name="T7" fmla="*/ 254 h 540"/>
              <a:gd name="T8" fmla="*/ 287 w 314"/>
              <a:gd name="T9" fmla="*/ 134 h 540"/>
              <a:gd name="T10" fmla="*/ 306 w 314"/>
              <a:gd name="T11" fmla="*/ 50 h 540"/>
              <a:gd name="T12" fmla="*/ 298 w 314"/>
              <a:gd name="T13" fmla="*/ 47 h 540"/>
              <a:gd name="T14" fmla="*/ 258 w 314"/>
              <a:gd name="T15" fmla="*/ 88 h 540"/>
              <a:gd name="T16" fmla="*/ 311 w 314"/>
              <a:gd name="T17" fmla="*/ 107 h 540"/>
              <a:gd name="T18" fmla="*/ 306 w 314"/>
              <a:gd name="T19" fmla="*/ 50 h 540"/>
              <a:gd name="T20" fmla="*/ 213 w 314"/>
              <a:gd name="T21" fmla="*/ 254 h 540"/>
              <a:gd name="T22" fmla="*/ 260 w 314"/>
              <a:gd name="T23" fmla="*/ 124 h 540"/>
              <a:gd name="T24" fmla="*/ 233 w 314"/>
              <a:gd name="T25" fmla="*/ 114 h 540"/>
              <a:gd name="T26" fmla="*/ 183 w 314"/>
              <a:gd name="T27" fmla="*/ 254 h 540"/>
              <a:gd name="T28" fmla="*/ 213 w 314"/>
              <a:gd name="T29" fmla="*/ 254 h 540"/>
              <a:gd name="T30" fmla="*/ 7 w 314"/>
              <a:gd name="T31" fmla="*/ 68 h 540"/>
              <a:gd name="T32" fmla="*/ 42 w 314"/>
              <a:gd name="T33" fmla="*/ 7 h 540"/>
              <a:gd name="T34" fmla="*/ 103 w 314"/>
              <a:gd name="T35" fmla="*/ 42 h 540"/>
              <a:gd name="T36" fmla="*/ 159 w 314"/>
              <a:gd name="T37" fmla="*/ 254 h 540"/>
              <a:gd name="T38" fmla="*/ 56 w 314"/>
              <a:gd name="T39" fmla="*/ 254 h 540"/>
              <a:gd name="T40" fmla="*/ 7 w 314"/>
              <a:gd name="T41" fmla="*/ 68 h 540"/>
              <a:gd name="T42" fmla="*/ 43 w 314"/>
              <a:gd name="T43" fmla="*/ 59 h 540"/>
              <a:gd name="T44" fmla="*/ 78 w 314"/>
              <a:gd name="T45" fmla="*/ 187 h 540"/>
              <a:gd name="T46" fmla="*/ 93 w 314"/>
              <a:gd name="T47" fmla="*/ 195 h 540"/>
              <a:gd name="T48" fmla="*/ 102 w 314"/>
              <a:gd name="T49" fmla="*/ 181 h 540"/>
              <a:gd name="T50" fmla="*/ 67 w 314"/>
              <a:gd name="T51" fmla="*/ 53 h 540"/>
              <a:gd name="T52" fmla="*/ 52 w 314"/>
              <a:gd name="T53" fmla="*/ 44 h 540"/>
              <a:gd name="T54" fmla="*/ 43 w 314"/>
              <a:gd name="T55" fmla="*/ 59 h 540"/>
              <a:gd name="T56" fmla="*/ 292 w 314"/>
              <a:gd name="T57" fmla="*/ 274 h 540"/>
              <a:gd name="T58" fmla="*/ 22 w 314"/>
              <a:gd name="T59" fmla="*/ 274 h 540"/>
              <a:gd name="T60" fmla="*/ 6 w 314"/>
              <a:gd name="T61" fmla="*/ 286 h 540"/>
              <a:gd name="T62" fmla="*/ 22 w 314"/>
              <a:gd name="T63" fmla="*/ 298 h 540"/>
              <a:gd name="T64" fmla="*/ 52 w 314"/>
              <a:gd name="T65" fmla="*/ 516 h 540"/>
              <a:gd name="T66" fmla="*/ 38 w 314"/>
              <a:gd name="T67" fmla="*/ 528 h 540"/>
              <a:gd name="T68" fmla="*/ 55 w 314"/>
              <a:gd name="T69" fmla="*/ 540 h 540"/>
              <a:gd name="T70" fmla="*/ 260 w 314"/>
              <a:gd name="T71" fmla="*/ 540 h 540"/>
              <a:gd name="T72" fmla="*/ 276 w 314"/>
              <a:gd name="T73" fmla="*/ 528 h 540"/>
              <a:gd name="T74" fmla="*/ 262 w 314"/>
              <a:gd name="T75" fmla="*/ 516 h 540"/>
              <a:gd name="T76" fmla="*/ 293 w 314"/>
              <a:gd name="T77" fmla="*/ 298 h 540"/>
              <a:gd name="T78" fmla="*/ 309 w 314"/>
              <a:gd name="T79" fmla="*/ 286 h 540"/>
              <a:gd name="T80" fmla="*/ 292 w 314"/>
              <a:gd name="T81" fmla="*/ 274 h 540"/>
              <a:gd name="T82" fmla="*/ 94 w 314"/>
              <a:gd name="T83" fmla="*/ 508 h 540"/>
              <a:gd name="T84" fmla="*/ 92 w 314"/>
              <a:gd name="T85" fmla="*/ 508 h 540"/>
              <a:gd name="T86" fmla="*/ 81 w 314"/>
              <a:gd name="T87" fmla="*/ 498 h 540"/>
              <a:gd name="T88" fmla="*/ 55 w 314"/>
              <a:gd name="T89" fmla="*/ 312 h 540"/>
              <a:gd name="T90" fmla="*/ 64 w 314"/>
              <a:gd name="T91" fmla="*/ 300 h 540"/>
              <a:gd name="T92" fmla="*/ 77 w 314"/>
              <a:gd name="T93" fmla="*/ 309 h 540"/>
              <a:gd name="T94" fmla="*/ 104 w 314"/>
              <a:gd name="T95" fmla="*/ 495 h 540"/>
              <a:gd name="T96" fmla="*/ 94 w 314"/>
              <a:gd name="T97" fmla="*/ 508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4" h="540">
                <a:moveTo>
                  <a:pt x="287" y="134"/>
                </a:moveTo>
                <a:cubicBezTo>
                  <a:pt x="314" y="144"/>
                  <a:pt x="314" y="144"/>
                  <a:pt x="314" y="144"/>
                </a:cubicBezTo>
                <a:cubicBezTo>
                  <a:pt x="275" y="254"/>
                  <a:pt x="275" y="254"/>
                  <a:pt x="275" y="254"/>
                </a:cubicBezTo>
                <a:cubicBezTo>
                  <a:pt x="244" y="254"/>
                  <a:pt x="244" y="254"/>
                  <a:pt x="244" y="254"/>
                </a:cubicBezTo>
                <a:lnTo>
                  <a:pt x="287" y="134"/>
                </a:lnTo>
                <a:close/>
                <a:moveTo>
                  <a:pt x="306" y="50"/>
                </a:moveTo>
                <a:cubicBezTo>
                  <a:pt x="306" y="44"/>
                  <a:pt x="302" y="42"/>
                  <a:pt x="298" y="47"/>
                </a:cubicBezTo>
                <a:cubicBezTo>
                  <a:pt x="258" y="88"/>
                  <a:pt x="258" y="88"/>
                  <a:pt x="258" y="88"/>
                </a:cubicBezTo>
                <a:cubicBezTo>
                  <a:pt x="311" y="107"/>
                  <a:pt x="311" y="107"/>
                  <a:pt x="311" y="107"/>
                </a:cubicBezTo>
                <a:lnTo>
                  <a:pt x="306" y="50"/>
                </a:lnTo>
                <a:close/>
                <a:moveTo>
                  <a:pt x="213" y="254"/>
                </a:moveTo>
                <a:cubicBezTo>
                  <a:pt x="260" y="124"/>
                  <a:pt x="260" y="124"/>
                  <a:pt x="260" y="124"/>
                </a:cubicBezTo>
                <a:cubicBezTo>
                  <a:pt x="233" y="114"/>
                  <a:pt x="233" y="114"/>
                  <a:pt x="233" y="114"/>
                </a:cubicBezTo>
                <a:cubicBezTo>
                  <a:pt x="183" y="254"/>
                  <a:pt x="183" y="254"/>
                  <a:pt x="183" y="254"/>
                </a:cubicBezTo>
                <a:lnTo>
                  <a:pt x="213" y="254"/>
                </a:lnTo>
                <a:close/>
                <a:moveTo>
                  <a:pt x="7" y="68"/>
                </a:moveTo>
                <a:cubicBezTo>
                  <a:pt x="0" y="42"/>
                  <a:pt x="16" y="14"/>
                  <a:pt x="42" y="7"/>
                </a:cubicBezTo>
                <a:cubicBezTo>
                  <a:pt x="69" y="0"/>
                  <a:pt x="96" y="16"/>
                  <a:pt x="103" y="42"/>
                </a:cubicBezTo>
                <a:cubicBezTo>
                  <a:pt x="159" y="254"/>
                  <a:pt x="159" y="254"/>
                  <a:pt x="159" y="254"/>
                </a:cubicBezTo>
                <a:cubicBezTo>
                  <a:pt x="56" y="254"/>
                  <a:pt x="56" y="254"/>
                  <a:pt x="56" y="254"/>
                </a:cubicBezTo>
                <a:lnTo>
                  <a:pt x="7" y="68"/>
                </a:lnTo>
                <a:close/>
                <a:moveTo>
                  <a:pt x="43" y="59"/>
                </a:moveTo>
                <a:cubicBezTo>
                  <a:pt x="78" y="187"/>
                  <a:pt x="78" y="187"/>
                  <a:pt x="78" y="187"/>
                </a:cubicBezTo>
                <a:cubicBezTo>
                  <a:pt x="79" y="193"/>
                  <a:pt x="86" y="197"/>
                  <a:pt x="93" y="195"/>
                </a:cubicBezTo>
                <a:cubicBezTo>
                  <a:pt x="99" y="194"/>
                  <a:pt x="103" y="187"/>
                  <a:pt x="102" y="181"/>
                </a:cubicBezTo>
                <a:cubicBezTo>
                  <a:pt x="67" y="53"/>
                  <a:pt x="67" y="53"/>
                  <a:pt x="67" y="53"/>
                </a:cubicBezTo>
                <a:cubicBezTo>
                  <a:pt x="66" y="46"/>
                  <a:pt x="59" y="43"/>
                  <a:pt x="52" y="44"/>
                </a:cubicBezTo>
                <a:cubicBezTo>
                  <a:pt x="46" y="46"/>
                  <a:pt x="42" y="53"/>
                  <a:pt x="43" y="59"/>
                </a:cubicBezTo>
                <a:close/>
                <a:moveTo>
                  <a:pt x="292" y="274"/>
                </a:moveTo>
                <a:cubicBezTo>
                  <a:pt x="22" y="274"/>
                  <a:pt x="22" y="274"/>
                  <a:pt x="22" y="274"/>
                </a:cubicBezTo>
                <a:cubicBezTo>
                  <a:pt x="13" y="274"/>
                  <a:pt x="6" y="279"/>
                  <a:pt x="6" y="286"/>
                </a:cubicBezTo>
                <a:cubicBezTo>
                  <a:pt x="6" y="292"/>
                  <a:pt x="13" y="297"/>
                  <a:pt x="22" y="298"/>
                </a:cubicBezTo>
                <a:cubicBezTo>
                  <a:pt x="52" y="516"/>
                  <a:pt x="52" y="516"/>
                  <a:pt x="52" y="516"/>
                </a:cubicBezTo>
                <a:cubicBezTo>
                  <a:pt x="44" y="517"/>
                  <a:pt x="38" y="522"/>
                  <a:pt x="38" y="528"/>
                </a:cubicBezTo>
                <a:cubicBezTo>
                  <a:pt x="38" y="534"/>
                  <a:pt x="46" y="540"/>
                  <a:pt x="55" y="540"/>
                </a:cubicBezTo>
                <a:cubicBezTo>
                  <a:pt x="260" y="540"/>
                  <a:pt x="260" y="540"/>
                  <a:pt x="260" y="540"/>
                </a:cubicBezTo>
                <a:cubicBezTo>
                  <a:pt x="269" y="540"/>
                  <a:pt x="276" y="534"/>
                  <a:pt x="276" y="528"/>
                </a:cubicBezTo>
                <a:cubicBezTo>
                  <a:pt x="276" y="522"/>
                  <a:pt x="270" y="517"/>
                  <a:pt x="262" y="516"/>
                </a:cubicBezTo>
                <a:cubicBezTo>
                  <a:pt x="293" y="298"/>
                  <a:pt x="293" y="298"/>
                  <a:pt x="293" y="298"/>
                </a:cubicBezTo>
                <a:cubicBezTo>
                  <a:pt x="302" y="297"/>
                  <a:pt x="309" y="292"/>
                  <a:pt x="309" y="286"/>
                </a:cubicBezTo>
                <a:cubicBezTo>
                  <a:pt x="309" y="279"/>
                  <a:pt x="301" y="274"/>
                  <a:pt x="292" y="274"/>
                </a:cubicBezTo>
                <a:close/>
                <a:moveTo>
                  <a:pt x="94" y="508"/>
                </a:moveTo>
                <a:cubicBezTo>
                  <a:pt x="94" y="508"/>
                  <a:pt x="93" y="508"/>
                  <a:pt x="92" y="508"/>
                </a:cubicBezTo>
                <a:cubicBezTo>
                  <a:pt x="87" y="508"/>
                  <a:pt x="82" y="504"/>
                  <a:pt x="81" y="498"/>
                </a:cubicBezTo>
                <a:cubicBezTo>
                  <a:pt x="55" y="312"/>
                  <a:pt x="55" y="312"/>
                  <a:pt x="55" y="312"/>
                </a:cubicBezTo>
                <a:cubicBezTo>
                  <a:pt x="54" y="306"/>
                  <a:pt x="58" y="300"/>
                  <a:pt x="64" y="300"/>
                </a:cubicBezTo>
                <a:cubicBezTo>
                  <a:pt x="70" y="299"/>
                  <a:pt x="76" y="303"/>
                  <a:pt x="77" y="309"/>
                </a:cubicBezTo>
                <a:cubicBezTo>
                  <a:pt x="104" y="495"/>
                  <a:pt x="104" y="495"/>
                  <a:pt x="104" y="495"/>
                </a:cubicBezTo>
                <a:cubicBezTo>
                  <a:pt x="105" y="501"/>
                  <a:pt x="100" y="507"/>
                  <a:pt x="94" y="508"/>
                </a:cubicBezTo>
                <a:close/>
              </a:path>
            </a:pathLst>
          </a:custGeom>
          <a:solidFill>
            <a:schemeClr val="bg1"/>
          </a:solidFill>
          <a:ln>
            <a:noFill/>
          </a:ln>
        </p:spPr>
        <p:txBody>
          <a:bodyPr/>
          <a:lstStyle/>
          <a:p>
            <a:pPr>
              <a:defRPr/>
            </a:pPr>
            <a:endParaRPr lang="zh-CN" altLang="en-US" sz="1500"/>
          </a:p>
        </p:txBody>
      </p:sp>
      <p:sp>
        <p:nvSpPr>
          <p:cNvPr id="52" name="Freeform 17">
            <a:extLst>
              <a:ext uri="{FF2B5EF4-FFF2-40B4-BE49-F238E27FC236}">
                <a16:creationId xmlns:a16="http://schemas.microsoft.com/office/drawing/2014/main" id="{753D6D29-C0EB-4C87-B2B7-E77EF13B1D0D}"/>
              </a:ext>
            </a:extLst>
          </p:cNvPr>
          <p:cNvSpPr>
            <a:spLocks noEditPoints="1"/>
          </p:cNvSpPr>
          <p:nvPr/>
        </p:nvSpPr>
        <p:spPr bwMode="auto">
          <a:xfrm>
            <a:off x="7276484" y="5103178"/>
            <a:ext cx="303450" cy="299656"/>
          </a:xfrm>
          <a:custGeom>
            <a:avLst/>
            <a:gdLst>
              <a:gd name="T0" fmla="*/ 294 w 447"/>
              <a:gd name="T1" fmla="*/ 356 h 441"/>
              <a:gd name="T2" fmla="*/ 289 w 447"/>
              <a:gd name="T3" fmla="*/ 375 h 441"/>
              <a:gd name="T4" fmla="*/ 236 w 447"/>
              <a:gd name="T5" fmla="*/ 405 h 441"/>
              <a:gd name="T6" fmla="*/ 217 w 447"/>
              <a:gd name="T7" fmla="*/ 400 h 441"/>
              <a:gd name="T8" fmla="*/ 209 w 447"/>
              <a:gd name="T9" fmla="*/ 387 h 441"/>
              <a:gd name="T10" fmla="*/ 160 w 447"/>
              <a:gd name="T11" fmla="*/ 350 h 441"/>
              <a:gd name="T12" fmla="*/ 162 w 447"/>
              <a:gd name="T13" fmla="*/ 349 h 441"/>
              <a:gd name="T14" fmla="*/ 276 w 447"/>
              <a:gd name="T15" fmla="*/ 283 h 441"/>
              <a:gd name="T16" fmla="*/ 278 w 447"/>
              <a:gd name="T17" fmla="*/ 281 h 441"/>
              <a:gd name="T18" fmla="*/ 286 w 447"/>
              <a:gd name="T19" fmla="*/ 343 h 441"/>
              <a:gd name="T20" fmla="*/ 294 w 447"/>
              <a:gd name="T21" fmla="*/ 356 h 441"/>
              <a:gd name="T22" fmla="*/ 312 w 447"/>
              <a:gd name="T23" fmla="*/ 424 h 441"/>
              <a:gd name="T24" fmla="*/ 305 w 447"/>
              <a:gd name="T25" fmla="*/ 433 h 441"/>
              <a:gd name="T26" fmla="*/ 273 w 447"/>
              <a:gd name="T27" fmla="*/ 439 h 441"/>
              <a:gd name="T28" fmla="*/ 258 w 447"/>
              <a:gd name="T29" fmla="*/ 435 h 441"/>
              <a:gd name="T30" fmla="*/ 252 w 447"/>
              <a:gd name="T31" fmla="*/ 423 h 441"/>
              <a:gd name="T32" fmla="*/ 255 w 447"/>
              <a:gd name="T33" fmla="*/ 411 h 441"/>
              <a:gd name="T34" fmla="*/ 284 w 447"/>
              <a:gd name="T35" fmla="*/ 394 h 441"/>
              <a:gd name="T36" fmla="*/ 296 w 447"/>
              <a:gd name="T37" fmla="*/ 397 h 441"/>
              <a:gd name="T38" fmla="*/ 312 w 447"/>
              <a:gd name="T39" fmla="*/ 424 h 441"/>
              <a:gd name="T40" fmla="*/ 447 w 447"/>
              <a:gd name="T41" fmla="*/ 421 h 441"/>
              <a:gd name="T42" fmla="*/ 431 w 447"/>
              <a:gd name="T43" fmla="*/ 437 h 441"/>
              <a:gd name="T44" fmla="*/ 358 w 447"/>
              <a:gd name="T45" fmla="*/ 437 h 441"/>
              <a:gd name="T46" fmla="*/ 342 w 447"/>
              <a:gd name="T47" fmla="*/ 421 h 441"/>
              <a:gd name="T48" fmla="*/ 358 w 447"/>
              <a:gd name="T49" fmla="*/ 406 h 441"/>
              <a:gd name="T50" fmla="*/ 431 w 447"/>
              <a:gd name="T51" fmla="*/ 406 h 441"/>
              <a:gd name="T52" fmla="*/ 447 w 447"/>
              <a:gd name="T53" fmla="*/ 421 h 441"/>
              <a:gd name="T54" fmla="*/ 267 w 447"/>
              <a:gd name="T55" fmla="*/ 267 h 441"/>
              <a:gd name="T56" fmla="*/ 153 w 447"/>
              <a:gd name="T57" fmla="*/ 333 h 441"/>
              <a:gd name="T58" fmla="*/ 117 w 447"/>
              <a:gd name="T59" fmla="*/ 322 h 441"/>
              <a:gd name="T60" fmla="*/ 6 w 447"/>
              <a:gd name="T61" fmla="*/ 89 h 441"/>
              <a:gd name="T62" fmla="*/ 16 w 447"/>
              <a:gd name="T63" fmla="*/ 51 h 441"/>
              <a:gd name="T64" fmla="*/ 92 w 447"/>
              <a:gd name="T65" fmla="*/ 7 h 441"/>
              <a:gd name="T66" fmla="*/ 129 w 447"/>
              <a:gd name="T67" fmla="*/ 18 h 441"/>
              <a:gd name="T68" fmla="*/ 276 w 447"/>
              <a:gd name="T69" fmla="*/ 230 h 441"/>
              <a:gd name="T70" fmla="*/ 267 w 447"/>
              <a:gd name="T71" fmla="*/ 267 h 441"/>
              <a:gd name="T72" fmla="*/ 241 w 447"/>
              <a:gd name="T73" fmla="*/ 229 h 441"/>
              <a:gd name="T74" fmla="*/ 109 w 447"/>
              <a:gd name="T75" fmla="*/ 38 h 441"/>
              <a:gd name="T76" fmla="*/ 97 w 447"/>
              <a:gd name="T77" fmla="*/ 35 h 441"/>
              <a:gd name="T78" fmla="*/ 95 w 447"/>
              <a:gd name="T79" fmla="*/ 48 h 441"/>
              <a:gd name="T80" fmla="*/ 227 w 447"/>
              <a:gd name="T81" fmla="*/ 239 h 441"/>
              <a:gd name="T82" fmla="*/ 234 w 447"/>
              <a:gd name="T83" fmla="*/ 243 h 441"/>
              <a:gd name="T84" fmla="*/ 239 w 447"/>
              <a:gd name="T85" fmla="*/ 242 h 441"/>
              <a:gd name="T86" fmla="*/ 241 w 447"/>
              <a:gd name="T87" fmla="*/ 229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41">
                <a:moveTo>
                  <a:pt x="294" y="356"/>
                </a:moveTo>
                <a:cubicBezTo>
                  <a:pt x="298" y="363"/>
                  <a:pt x="295" y="371"/>
                  <a:pt x="289" y="375"/>
                </a:cubicBezTo>
                <a:cubicBezTo>
                  <a:pt x="236" y="405"/>
                  <a:pt x="236" y="405"/>
                  <a:pt x="236" y="405"/>
                </a:cubicBezTo>
                <a:cubicBezTo>
                  <a:pt x="229" y="409"/>
                  <a:pt x="221" y="407"/>
                  <a:pt x="217" y="400"/>
                </a:cubicBezTo>
                <a:cubicBezTo>
                  <a:pt x="209" y="387"/>
                  <a:pt x="209" y="387"/>
                  <a:pt x="209" y="387"/>
                </a:cubicBezTo>
                <a:cubicBezTo>
                  <a:pt x="199" y="369"/>
                  <a:pt x="180" y="357"/>
                  <a:pt x="160" y="350"/>
                </a:cubicBezTo>
                <a:cubicBezTo>
                  <a:pt x="161" y="349"/>
                  <a:pt x="162" y="349"/>
                  <a:pt x="162" y="349"/>
                </a:cubicBezTo>
                <a:cubicBezTo>
                  <a:pt x="276" y="283"/>
                  <a:pt x="276" y="283"/>
                  <a:pt x="276" y="283"/>
                </a:cubicBezTo>
                <a:cubicBezTo>
                  <a:pt x="277" y="282"/>
                  <a:pt x="278" y="282"/>
                  <a:pt x="278" y="281"/>
                </a:cubicBezTo>
                <a:cubicBezTo>
                  <a:pt x="275" y="302"/>
                  <a:pt x="275" y="324"/>
                  <a:pt x="286" y="343"/>
                </a:cubicBezTo>
                <a:lnTo>
                  <a:pt x="294" y="356"/>
                </a:lnTo>
                <a:close/>
                <a:moveTo>
                  <a:pt x="312" y="424"/>
                </a:moveTo>
                <a:cubicBezTo>
                  <a:pt x="315" y="430"/>
                  <a:pt x="312" y="432"/>
                  <a:pt x="305" y="433"/>
                </a:cubicBezTo>
                <a:cubicBezTo>
                  <a:pt x="273" y="439"/>
                  <a:pt x="273" y="439"/>
                  <a:pt x="273" y="439"/>
                </a:cubicBezTo>
                <a:cubicBezTo>
                  <a:pt x="266" y="441"/>
                  <a:pt x="262" y="441"/>
                  <a:pt x="258" y="435"/>
                </a:cubicBezTo>
                <a:cubicBezTo>
                  <a:pt x="252" y="423"/>
                  <a:pt x="252" y="423"/>
                  <a:pt x="252" y="423"/>
                </a:cubicBezTo>
                <a:cubicBezTo>
                  <a:pt x="248" y="417"/>
                  <a:pt x="249" y="414"/>
                  <a:pt x="255" y="411"/>
                </a:cubicBezTo>
                <a:cubicBezTo>
                  <a:pt x="284" y="394"/>
                  <a:pt x="284" y="394"/>
                  <a:pt x="284" y="394"/>
                </a:cubicBezTo>
                <a:cubicBezTo>
                  <a:pt x="290" y="390"/>
                  <a:pt x="293" y="391"/>
                  <a:pt x="296" y="397"/>
                </a:cubicBezTo>
                <a:lnTo>
                  <a:pt x="312" y="424"/>
                </a:lnTo>
                <a:close/>
                <a:moveTo>
                  <a:pt x="447" y="421"/>
                </a:moveTo>
                <a:cubicBezTo>
                  <a:pt x="447" y="430"/>
                  <a:pt x="440" y="437"/>
                  <a:pt x="431" y="437"/>
                </a:cubicBezTo>
                <a:cubicBezTo>
                  <a:pt x="358" y="437"/>
                  <a:pt x="358" y="437"/>
                  <a:pt x="358" y="437"/>
                </a:cubicBezTo>
                <a:cubicBezTo>
                  <a:pt x="349" y="437"/>
                  <a:pt x="342" y="430"/>
                  <a:pt x="342" y="421"/>
                </a:cubicBezTo>
                <a:cubicBezTo>
                  <a:pt x="342" y="413"/>
                  <a:pt x="349" y="406"/>
                  <a:pt x="358" y="406"/>
                </a:cubicBezTo>
                <a:cubicBezTo>
                  <a:pt x="431" y="406"/>
                  <a:pt x="431" y="406"/>
                  <a:pt x="431" y="406"/>
                </a:cubicBezTo>
                <a:cubicBezTo>
                  <a:pt x="440" y="406"/>
                  <a:pt x="447" y="413"/>
                  <a:pt x="447" y="421"/>
                </a:cubicBezTo>
                <a:close/>
                <a:moveTo>
                  <a:pt x="267" y="267"/>
                </a:moveTo>
                <a:cubicBezTo>
                  <a:pt x="153" y="333"/>
                  <a:pt x="153" y="333"/>
                  <a:pt x="153" y="333"/>
                </a:cubicBezTo>
                <a:cubicBezTo>
                  <a:pt x="140" y="341"/>
                  <a:pt x="124" y="336"/>
                  <a:pt x="117" y="322"/>
                </a:cubicBezTo>
                <a:cubicBezTo>
                  <a:pt x="6" y="89"/>
                  <a:pt x="6" y="89"/>
                  <a:pt x="6" y="89"/>
                </a:cubicBezTo>
                <a:cubicBezTo>
                  <a:pt x="0" y="75"/>
                  <a:pt x="3" y="59"/>
                  <a:pt x="16" y="51"/>
                </a:cubicBezTo>
                <a:cubicBezTo>
                  <a:pt x="92" y="7"/>
                  <a:pt x="92" y="7"/>
                  <a:pt x="92" y="7"/>
                </a:cubicBezTo>
                <a:cubicBezTo>
                  <a:pt x="105" y="0"/>
                  <a:pt x="121" y="5"/>
                  <a:pt x="129" y="18"/>
                </a:cubicBezTo>
                <a:cubicBezTo>
                  <a:pt x="276" y="230"/>
                  <a:pt x="276" y="230"/>
                  <a:pt x="276" y="230"/>
                </a:cubicBezTo>
                <a:cubicBezTo>
                  <a:pt x="284" y="243"/>
                  <a:pt x="280" y="260"/>
                  <a:pt x="267" y="267"/>
                </a:cubicBezTo>
                <a:close/>
                <a:moveTo>
                  <a:pt x="241" y="229"/>
                </a:moveTo>
                <a:cubicBezTo>
                  <a:pt x="109" y="38"/>
                  <a:pt x="109" y="38"/>
                  <a:pt x="109" y="38"/>
                </a:cubicBezTo>
                <a:cubicBezTo>
                  <a:pt x="106" y="33"/>
                  <a:pt x="101" y="32"/>
                  <a:pt x="97" y="35"/>
                </a:cubicBezTo>
                <a:cubicBezTo>
                  <a:pt x="93" y="38"/>
                  <a:pt x="92" y="44"/>
                  <a:pt x="95" y="48"/>
                </a:cubicBezTo>
                <a:cubicBezTo>
                  <a:pt x="227" y="239"/>
                  <a:pt x="227" y="239"/>
                  <a:pt x="227" y="239"/>
                </a:cubicBezTo>
                <a:cubicBezTo>
                  <a:pt x="228" y="242"/>
                  <a:pt x="231" y="243"/>
                  <a:pt x="234" y="243"/>
                </a:cubicBezTo>
                <a:cubicBezTo>
                  <a:pt x="236" y="243"/>
                  <a:pt x="237" y="243"/>
                  <a:pt x="239" y="242"/>
                </a:cubicBezTo>
                <a:cubicBezTo>
                  <a:pt x="243" y="239"/>
                  <a:pt x="244" y="233"/>
                  <a:pt x="241" y="229"/>
                </a:cubicBezTo>
                <a:close/>
              </a:path>
            </a:pathLst>
          </a:custGeom>
          <a:solidFill>
            <a:schemeClr val="bg1"/>
          </a:solidFill>
          <a:ln>
            <a:noFill/>
          </a:ln>
        </p:spPr>
        <p:txBody>
          <a:bodyPr/>
          <a:lstStyle/>
          <a:p>
            <a:pPr>
              <a:defRPr/>
            </a:pPr>
            <a:endParaRPr lang="zh-CN" altLang="en-US" sz="1500"/>
          </a:p>
        </p:txBody>
      </p:sp>
      <p:grpSp>
        <p:nvGrpSpPr>
          <p:cNvPr id="54" name="组合 218">
            <a:extLst>
              <a:ext uri="{FF2B5EF4-FFF2-40B4-BE49-F238E27FC236}">
                <a16:creationId xmlns:a16="http://schemas.microsoft.com/office/drawing/2014/main" id="{2059DC56-1869-4743-AD01-60C2730D3E92}"/>
              </a:ext>
            </a:extLst>
          </p:cNvPr>
          <p:cNvGrpSpPr>
            <a:grpSpLocks/>
          </p:cNvGrpSpPr>
          <p:nvPr/>
        </p:nvGrpSpPr>
        <p:grpSpPr bwMode="auto">
          <a:xfrm>
            <a:off x="7272545" y="1845079"/>
            <a:ext cx="264440" cy="383182"/>
            <a:chOff x="7860218" y="818429"/>
            <a:chExt cx="773112" cy="1120776"/>
          </a:xfrm>
        </p:grpSpPr>
        <p:sp>
          <p:nvSpPr>
            <p:cNvPr id="56" name="Freeform 86">
              <a:extLst>
                <a:ext uri="{FF2B5EF4-FFF2-40B4-BE49-F238E27FC236}">
                  <a16:creationId xmlns:a16="http://schemas.microsoft.com/office/drawing/2014/main" id="{88C9749C-2266-44DC-AB6D-AB0B94645855}"/>
                </a:ext>
              </a:extLst>
            </p:cNvPr>
            <p:cNvSpPr>
              <a:spLocks/>
            </p:cNvSpPr>
            <p:nvPr/>
          </p:nvSpPr>
          <p:spPr bwMode="auto">
            <a:xfrm>
              <a:off x="8301497" y="830247"/>
              <a:ext cx="330984" cy="418434"/>
            </a:xfrm>
            <a:custGeom>
              <a:avLst/>
              <a:gdLst>
                <a:gd name="T0" fmla="*/ 83 w 88"/>
                <a:gd name="T1" fmla="*/ 9 h 112"/>
                <a:gd name="T2" fmla="*/ 44 w 88"/>
                <a:gd name="T3" fmla="*/ 76 h 112"/>
                <a:gd name="T4" fmla="*/ 36 w 88"/>
                <a:gd name="T5" fmla="*/ 78 h 112"/>
                <a:gd name="T6" fmla="*/ 34 w 88"/>
                <a:gd name="T7" fmla="*/ 70 h 112"/>
                <a:gd name="T8" fmla="*/ 73 w 88"/>
                <a:gd name="T9" fmla="*/ 3 h 112"/>
                <a:gd name="T10" fmla="*/ 68 w 88"/>
                <a:gd name="T11" fmla="*/ 0 h 112"/>
                <a:gd name="T12" fmla="*/ 6 w 88"/>
                <a:gd name="T13" fmla="*/ 64 h 112"/>
                <a:gd name="T14" fmla="*/ 15 w 88"/>
                <a:gd name="T15" fmla="*/ 96 h 112"/>
                <a:gd name="T16" fmla="*/ 31 w 88"/>
                <a:gd name="T17" fmla="*/ 105 h 112"/>
                <a:gd name="T18" fmla="*/ 63 w 88"/>
                <a:gd name="T19" fmla="*/ 97 h 112"/>
                <a:gd name="T20" fmla="*/ 88 w 88"/>
                <a:gd name="T21" fmla="*/ 12 h 112"/>
                <a:gd name="T22" fmla="*/ 83 w 88"/>
                <a:gd name="T23" fmla="*/ 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112">
                  <a:moveTo>
                    <a:pt x="83" y="9"/>
                  </a:moveTo>
                  <a:cubicBezTo>
                    <a:pt x="44" y="76"/>
                    <a:pt x="44" y="76"/>
                    <a:pt x="44" y="76"/>
                  </a:cubicBezTo>
                  <a:cubicBezTo>
                    <a:pt x="43" y="79"/>
                    <a:pt x="39" y="80"/>
                    <a:pt x="36" y="78"/>
                  </a:cubicBezTo>
                  <a:cubicBezTo>
                    <a:pt x="33" y="76"/>
                    <a:pt x="32" y="73"/>
                    <a:pt x="34" y="70"/>
                  </a:cubicBezTo>
                  <a:cubicBezTo>
                    <a:pt x="73" y="3"/>
                    <a:pt x="73" y="3"/>
                    <a:pt x="73" y="3"/>
                  </a:cubicBezTo>
                  <a:cubicBezTo>
                    <a:pt x="68" y="0"/>
                    <a:pt x="68" y="0"/>
                    <a:pt x="68" y="0"/>
                  </a:cubicBezTo>
                  <a:cubicBezTo>
                    <a:pt x="6" y="64"/>
                    <a:pt x="6" y="64"/>
                    <a:pt x="6" y="64"/>
                  </a:cubicBezTo>
                  <a:cubicBezTo>
                    <a:pt x="0" y="75"/>
                    <a:pt x="4" y="90"/>
                    <a:pt x="15" y="96"/>
                  </a:cubicBezTo>
                  <a:cubicBezTo>
                    <a:pt x="31" y="105"/>
                    <a:pt x="31" y="105"/>
                    <a:pt x="31" y="105"/>
                  </a:cubicBezTo>
                  <a:cubicBezTo>
                    <a:pt x="42" y="112"/>
                    <a:pt x="56" y="108"/>
                    <a:pt x="63" y="97"/>
                  </a:cubicBezTo>
                  <a:cubicBezTo>
                    <a:pt x="88" y="12"/>
                    <a:pt x="88" y="12"/>
                    <a:pt x="88" y="12"/>
                  </a:cubicBezTo>
                  <a:lnTo>
                    <a:pt x="83" y="9"/>
                  </a:lnTo>
                  <a:close/>
                </a:path>
              </a:pathLst>
            </a:custGeom>
            <a:solidFill>
              <a:schemeClr val="bg1"/>
            </a:solidFill>
            <a:ln>
              <a:noFill/>
            </a:ln>
          </p:spPr>
          <p:txBody>
            <a:bodyPr/>
            <a:lstStyle/>
            <a:p>
              <a:pPr>
                <a:defRPr/>
              </a:pPr>
              <a:endParaRPr lang="zh-CN" altLang="en-US" sz="1500"/>
            </a:p>
          </p:txBody>
        </p:sp>
        <p:sp>
          <p:nvSpPr>
            <p:cNvPr id="65" name="Freeform 87">
              <a:extLst>
                <a:ext uri="{FF2B5EF4-FFF2-40B4-BE49-F238E27FC236}">
                  <a16:creationId xmlns:a16="http://schemas.microsoft.com/office/drawing/2014/main" id="{BF4976B1-83B3-4F45-A531-A9ABF238D826}"/>
                </a:ext>
              </a:extLst>
            </p:cNvPr>
            <p:cNvSpPr>
              <a:spLocks/>
            </p:cNvSpPr>
            <p:nvPr/>
          </p:nvSpPr>
          <p:spPr bwMode="auto">
            <a:xfrm>
              <a:off x="8235300" y="1305878"/>
              <a:ext cx="135402" cy="117402"/>
            </a:xfrm>
            <a:custGeom>
              <a:avLst/>
              <a:gdLst>
                <a:gd name="T0" fmla="*/ 86 w 86"/>
                <a:gd name="T1" fmla="*/ 38 h 73"/>
                <a:gd name="T2" fmla="*/ 22 w 86"/>
                <a:gd name="T3" fmla="*/ 0 h 73"/>
                <a:gd name="T4" fmla="*/ 0 w 86"/>
                <a:gd name="T5" fmla="*/ 35 h 73"/>
                <a:gd name="T6" fmla="*/ 67 w 86"/>
                <a:gd name="T7" fmla="*/ 73 h 73"/>
                <a:gd name="T8" fmla="*/ 86 w 86"/>
                <a:gd name="T9" fmla="*/ 38 h 73"/>
              </a:gdLst>
              <a:ahLst/>
              <a:cxnLst>
                <a:cxn ang="0">
                  <a:pos x="T0" y="T1"/>
                </a:cxn>
                <a:cxn ang="0">
                  <a:pos x="T2" y="T3"/>
                </a:cxn>
                <a:cxn ang="0">
                  <a:pos x="T4" y="T5"/>
                </a:cxn>
                <a:cxn ang="0">
                  <a:pos x="T6" y="T7"/>
                </a:cxn>
                <a:cxn ang="0">
                  <a:pos x="T8" y="T9"/>
                </a:cxn>
              </a:cxnLst>
              <a:rect l="0" t="0" r="r" b="b"/>
              <a:pathLst>
                <a:path w="86" h="73">
                  <a:moveTo>
                    <a:pt x="86" y="38"/>
                  </a:moveTo>
                  <a:lnTo>
                    <a:pt x="22" y="0"/>
                  </a:lnTo>
                  <a:lnTo>
                    <a:pt x="0" y="35"/>
                  </a:lnTo>
                  <a:lnTo>
                    <a:pt x="67" y="73"/>
                  </a:lnTo>
                  <a:lnTo>
                    <a:pt x="86" y="38"/>
                  </a:lnTo>
                  <a:close/>
                </a:path>
              </a:pathLst>
            </a:custGeom>
            <a:solidFill>
              <a:schemeClr val="bg1"/>
            </a:solidFill>
            <a:ln>
              <a:noFill/>
            </a:ln>
          </p:spPr>
          <p:txBody>
            <a:bodyPr/>
            <a:lstStyle/>
            <a:p>
              <a:pPr>
                <a:defRPr/>
              </a:pPr>
              <a:endParaRPr lang="zh-CN" altLang="en-US" sz="1500"/>
            </a:p>
          </p:txBody>
        </p:sp>
        <p:sp>
          <p:nvSpPr>
            <p:cNvPr id="68" name="Freeform 88">
              <a:extLst>
                <a:ext uri="{FF2B5EF4-FFF2-40B4-BE49-F238E27FC236}">
                  <a16:creationId xmlns:a16="http://schemas.microsoft.com/office/drawing/2014/main" id="{B43C2BB1-9E16-49A9-A11C-8AFAFA9275AA}"/>
                </a:ext>
              </a:extLst>
            </p:cNvPr>
            <p:cNvSpPr>
              <a:spLocks/>
            </p:cNvSpPr>
            <p:nvPr/>
          </p:nvSpPr>
          <p:spPr bwMode="auto">
            <a:xfrm>
              <a:off x="8280433" y="1203527"/>
              <a:ext cx="141421" cy="144496"/>
            </a:xfrm>
            <a:custGeom>
              <a:avLst/>
              <a:gdLst>
                <a:gd name="T0" fmla="*/ 34 w 38"/>
                <a:gd name="T1" fmla="*/ 26 h 39"/>
                <a:gd name="T2" fmla="*/ 32 w 38"/>
                <a:gd name="T3" fmla="*/ 8 h 39"/>
                <a:gd name="T4" fmla="*/ 24 w 38"/>
                <a:gd name="T5" fmla="*/ 4 h 39"/>
                <a:gd name="T6" fmla="*/ 7 w 38"/>
                <a:gd name="T7" fmla="*/ 11 h 39"/>
                <a:gd name="T8" fmla="*/ 0 w 38"/>
                <a:gd name="T9" fmla="*/ 23 h 39"/>
                <a:gd name="T10" fmla="*/ 27 w 38"/>
                <a:gd name="T11" fmla="*/ 39 h 39"/>
                <a:gd name="T12" fmla="*/ 34 w 38"/>
                <a:gd name="T13" fmla="*/ 26 h 39"/>
              </a:gdLst>
              <a:ahLst/>
              <a:cxnLst>
                <a:cxn ang="0">
                  <a:pos x="T0" y="T1"/>
                </a:cxn>
                <a:cxn ang="0">
                  <a:pos x="T2" y="T3"/>
                </a:cxn>
                <a:cxn ang="0">
                  <a:pos x="T4" y="T5"/>
                </a:cxn>
                <a:cxn ang="0">
                  <a:pos x="T6" y="T7"/>
                </a:cxn>
                <a:cxn ang="0">
                  <a:pos x="T8" y="T9"/>
                </a:cxn>
                <a:cxn ang="0">
                  <a:pos x="T10" y="T11"/>
                </a:cxn>
                <a:cxn ang="0">
                  <a:pos x="T12" y="T13"/>
                </a:cxn>
              </a:cxnLst>
              <a:rect l="0" t="0" r="r" b="b"/>
              <a:pathLst>
                <a:path w="38" h="39">
                  <a:moveTo>
                    <a:pt x="34" y="26"/>
                  </a:moveTo>
                  <a:cubicBezTo>
                    <a:pt x="38" y="19"/>
                    <a:pt x="37" y="11"/>
                    <a:pt x="32" y="8"/>
                  </a:cubicBezTo>
                  <a:cubicBezTo>
                    <a:pt x="24" y="4"/>
                    <a:pt x="24" y="4"/>
                    <a:pt x="24" y="4"/>
                  </a:cubicBezTo>
                  <a:cubicBezTo>
                    <a:pt x="19" y="0"/>
                    <a:pt x="11" y="4"/>
                    <a:pt x="7" y="11"/>
                  </a:cubicBezTo>
                  <a:cubicBezTo>
                    <a:pt x="0" y="23"/>
                    <a:pt x="0" y="23"/>
                    <a:pt x="0" y="23"/>
                  </a:cubicBezTo>
                  <a:cubicBezTo>
                    <a:pt x="27" y="39"/>
                    <a:pt x="27" y="39"/>
                    <a:pt x="27" y="39"/>
                  </a:cubicBezTo>
                  <a:lnTo>
                    <a:pt x="34" y="26"/>
                  </a:lnTo>
                  <a:close/>
                </a:path>
              </a:pathLst>
            </a:custGeom>
            <a:solidFill>
              <a:schemeClr val="bg1"/>
            </a:solidFill>
            <a:ln>
              <a:noFill/>
            </a:ln>
          </p:spPr>
          <p:txBody>
            <a:bodyPr/>
            <a:lstStyle/>
            <a:p>
              <a:pPr>
                <a:defRPr/>
              </a:pPr>
              <a:endParaRPr lang="zh-CN" altLang="en-US" sz="1500"/>
            </a:p>
          </p:txBody>
        </p:sp>
        <p:sp>
          <p:nvSpPr>
            <p:cNvPr id="69" name="Freeform 89">
              <a:extLst>
                <a:ext uri="{FF2B5EF4-FFF2-40B4-BE49-F238E27FC236}">
                  <a16:creationId xmlns:a16="http://schemas.microsoft.com/office/drawing/2014/main" id="{53A14996-ABF6-400A-A20F-23FD1F88243E}"/>
                </a:ext>
              </a:extLst>
            </p:cNvPr>
            <p:cNvSpPr>
              <a:spLocks/>
            </p:cNvSpPr>
            <p:nvPr/>
          </p:nvSpPr>
          <p:spPr bwMode="auto">
            <a:xfrm>
              <a:off x="8084853" y="1302867"/>
              <a:ext cx="138411" cy="117404"/>
            </a:xfrm>
            <a:custGeom>
              <a:avLst/>
              <a:gdLst>
                <a:gd name="T0" fmla="*/ 21 w 87"/>
                <a:gd name="T1" fmla="*/ 74 h 74"/>
                <a:gd name="T2" fmla="*/ 87 w 87"/>
                <a:gd name="T3" fmla="*/ 36 h 74"/>
                <a:gd name="T4" fmla="*/ 66 w 87"/>
                <a:gd name="T5" fmla="*/ 0 h 74"/>
                <a:gd name="T6" fmla="*/ 0 w 87"/>
                <a:gd name="T7" fmla="*/ 38 h 74"/>
                <a:gd name="T8" fmla="*/ 21 w 87"/>
                <a:gd name="T9" fmla="*/ 74 h 74"/>
              </a:gdLst>
              <a:ahLst/>
              <a:cxnLst>
                <a:cxn ang="0">
                  <a:pos x="T0" y="T1"/>
                </a:cxn>
                <a:cxn ang="0">
                  <a:pos x="T2" y="T3"/>
                </a:cxn>
                <a:cxn ang="0">
                  <a:pos x="T4" y="T5"/>
                </a:cxn>
                <a:cxn ang="0">
                  <a:pos x="T6" y="T7"/>
                </a:cxn>
                <a:cxn ang="0">
                  <a:pos x="T8" y="T9"/>
                </a:cxn>
              </a:cxnLst>
              <a:rect l="0" t="0" r="r" b="b"/>
              <a:pathLst>
                <a:path w="87" h="74">
                  <a:moveTo>
                    <a:pt x="21" y="74"/>
                  </a:moveTo>
                  <a:lnTo>
                    <a:pt x="87" y="36"/>
                  </a:lnTo>
                  <a:lnTo>
                    <a:pt x="66" y="0"/>
                  </a:lnTo>
                  <a:lnTo>
                    <a:pt x="0" y="38"/>
                  </a:lnTo>
                  <a:lnTo>
                    <a:pt x="21" y="74"/>
                  </a:lnTo>
                  <a:close/>
                </a:path>
              </a:pathLst>
            </a:custGeom>
            <a:solidFill>
              <a:schemeClr val="bg1"/>
            </a:solidFill>
            <a:ln>
              <a:noFill/>
            </a:ln>
          </p:spPr>
          <p:txBody>
            <a:bodyPr/>
            <a:lstStyle/>
            <a:p>
              <a:pPr>
                <a:defRPr/>
              </a:pPr>
              <a:endParaRPr lang="zh-CN" altLang="en-US" sz="1500"/>
            </a:p>
          </p:txBody>
        </p:sp>
        <p:sp>
          <p:nvSpPr>
            <p:cNvPr id="71" name="Freeform 90">
              <a:extLst>
                <a:ext uri="{FF2B5EF4-FFF2-40B4-BE49-F238E27FC236}">
                  <a16:creationId xmlns:a16="http://schemas.microsoft.com/office/drawing/2014/main" id="{F6FADD1F-36CE-4851-B1D6-4578706348C3}"/>
                </a:ext>
              </a:extLst>
            </p:cNvPr>
            <p:cNvSpPr>
              <a:spLocks/>
            </p:cNvSpPr>
            <p:nvPr/>
          </p:nvSpPr>
          <p:spPr bwMode="auto">
            <a:xfrm>
              <a:off x="8033700" y="1203527"/>
              <a:ext cx="144429" cy="141484"/>
            </a:xfrm>
            <a:custGeom>
              <a:avLst/>
              <a:gdLst>
                <a:gd name="T0" fmla="*/ 15 w 39"/>
                <a:gd name="T1" fmla="*/ 3 h 38"/>
                <a:gd name="T2" fmla="*/ 7 w 39"/>
                <a:gd name="T3" fmla="*/ 7 h 38"/>
                <a:gd name="T4" fmla="*/ 5 w 39"/>
                <a:gd name="T5" fmla="*/ 26 h 38"/>
                <a:gd name="T6" fmla="*/ 12 w 39"/>
                <a:gd name="T7" fmla="*/ 38 h 38"/>
                <a:gd name="T8" fmla="*/ 39 w 39"/>
                <a:gd name="T9" fmla="*/ 23 h 38"/>
                <a:gd name="T10" fmla="*/ 32 w 39"/>
                <a:gd name="T11" fmla="*/ 10 h 38"/>
                <a:gd name="T12" fmla="*/ 15 w 39"/>
                <a:gd name="T13" fmla="*/ 3 h 38"/>
              </a:gdLst>
              <a:ahLst/>
              <a:cxnLst>
                <a:cxn ang="0">
                  <a:pos x="T0" y="T1"/>
                </a:cxn>
                <a:cxn ang="0">
                  <a:pos x="T2" y="T3"/>
                </a:cxn>
                <a:cxn ang="0">
                  <a:pos x="T4" y="T5"/>
                </a:cxn>
                <a:cxn ang="0">
                  <a:pos x="T6" y="T7"/>
                </a:cxn>
                <a:cxn ang="0">
                  <a:pos x="T8" y="T9"/>
                </a:cxn>
                <a:cxn ang="0">
                  <a:pos x="T10" y="T11"/>
                </a:cxn>
                <a:cxn ang="0">
                  <a:pos x="T12" y="T13"/>
                </a:cxn>
              </a:cxnLst>
              <a:rect l="0" t="0" r="r" b="b"/>
              <a:pathLst>
                <a:path w="39" h="38">
                  <a:moveTo>
                    <a:pt x="15" y="3"/>
                  </a:moveTo>
                  <a:cubicBezTo>
                    <a:pt x="7" y="7"/>
                    <a:pt x="7" y="7"/>
                    <a:pt x="7" y="7"/>
                  </a:cubicBezTo>
                  <a:cubicBezTo>
                    <a:pt x="2" y="10"/>
                    <a:pt x="0" y="19"/>
                    <a:pt x="5" y="26"/>
                  </a:cubicBezTo>
                  <a:cubicBezTo>
                    <a:pt x="12" y="38"/>
                    <a:pt x="12" y="38"/>
                    <a:pt x="12" y="38"/>
                  </a:cubicBezTo>
                  <a:cubicBezTo>
                    <a:pt x="39" y="23"/>
                    <a:pt x="39" y="23"/>
                    <a:pt x="39" y="23"/>
                  </a:cubicBezTo>
                  <a:cubicBezTo>
                    <a:pt x="32" y="10"/>
                    <a:pt x="32" y="10"/>
                    <a:pt x="32" y="10"/>
                  </a:cubicBezTo>
                  <a:cubicBezTo>
                    <a:pt x="28" y="3"/>
                    <a:pt x="20" y="0"/>
                    <a:pt x="15" y="3"/>
                  </a:cubicBezTo>
                  <a:close/>
                </a:path>
              </a:pathLst>
            </a:custGeom>
            <a:solidFill>
              <a:schemeClr val="bg1"/>
            </a:solidFill>
            <a:ln>
              <a:noFill/>
            </a:ln>
          </p:spPr>
          <p:txBody>
            <a:bodyPr/>
            <a:lstStyle/>
            <a:p>
              <a:pPr>
                <a:defRPr/>
              </a:pPr>
              <a:endParaRPr lang="zh-CN" altLang="en-US" sz="1500"/>
            </a:p>
          </p:txBody>
        </p:sp>
        <p:sp>
          <p:nvSpPr>
            <p:cNvPr id="74" name="Freeform 91">
              <a:extLst>
                <a:ext uri="{FF2B5EF4-FFF2-40B4-BE49-F238E27FC236}">
                  <a16:creationId xmlns:a16="http://schemas.microsoft.com/office/drawing/2014/main" id="{1DC36C31-AB6C-4CE0-A4BD-9D237E690ECE}"/>
                </a:ext>
              </a:extLst>
            </p:cNvPr>
            <p:cNvSpPr>
              <a:spLocks/>
            </p:cNvSpPr>
            <p:nvPr/>
          </p:nvSpPr>
          <p:spPr bwMode="auto">
            <a:xfrm>
              <a:off x="8126978" y="1378126"/>
              <a:ext cx="388153" cy="559921"/>
            </a:xfrm>
            <a:custGeom>
              <a:avLst/>
              <a:gdLst>
                <a:gd name="T0" fmla="*/ 28 w 104"/>
                <a:gd name="T1" fmla="*/ 0 h 149"/>
                <a:gd name="T2" fmla="*/ 0 w 104"/>
                <a:gd name="T3" fmla="*/ 16 h 149"/>
                <a:gd name="T4" fmla="*/ 70 w 104"/>
                <a:gd name="T5" fmla="*/ 139 h 149"/>
                <a:gd name="T6" fmla="*/ 87 w 104"/>
                <a:gd name="T7" fmla="*/ 146 h 149"/>
                <a:gd name="T8" fmla="*/ 98 w 104"/>
                <a:gd name="T9" fmla="*/ 139 h 149"/>
                <a:gd name="T10" fmla="*/ 100 w 104"/>
                <a:gd name="T11" fmla="*/ 121 h 149"/>
                <a:gd name="T12" fmla="*/ 28 w 104"/>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104" h="149">
                  <a:moveTo>
                    <a:pt x="28" y="0"/>
                  </a:moveTo>
                  <a:cubicBezTo>
                    <a:pt x="0" y="16"/>
                    <a:pt x="0" y="16"/>
                    <a:pt x="0" y="16"/>
                  </a:cubicBezTo>
                  <a:cubicBezTo>
                    <a:pt x="70" y="139"/>
                    <a:pt x="70" y="139"/>
                    <a:pt x="70" y="139"/>
                  </a:cubicBezTo>
                  <a:cubicBezTo>
                    <a:pt x="74" y="146"/>
                    <a:pt x="81" y="149"/>
                    <a:pt x="87" y="146"/>
                  </a:cubicBezTo>
                  <a:cubicBezTo>
                    <a:pt x="98" y="139"/>
                    <a:pt x="98" y="139"/>
                    <a:pt x="98" y="139"/>
                  </a:cubicBezTo>
                  <a:cubicBezTo>
                    <a:pt x="103" y="136"/>
                    <a:pt x="104" y="128"/>
                    <a:pt x="100" y="121"/>
                  </a:cubicBezTo>
                  <a:lnTo>
                    <a:pt x="28" y="0"/>
                  </a:lnTo>
                  <a:close/>
                </a:path>
              </a:pathLst>
            </a:custGeom>
            <a:solidFill>
              <a:schemeClr val="bg1"/>
            </a:solidFill>
            <a:ln>
              <a:noFill/>
            </a:ln>
          </p:spPr>
          <p:txBody>
            <a:bodyPr/>
            <a:lstStyle/>
            <a:p>
              <a:pPr>
                <a:defRPr/>
              </a:pPr>
              <a:endParaRPr lang="zh-CN" altLang="en-US" sz="1500"/>
            </a:p>
          </p:txBody>
        </p:sp>
        <p:sp>
          <p:nvSpPr>
            <p:cNvPr id="77" name="Freeform 92">
              <a:extLst>
                <a:ext uri="{FF2B5EF4-FFF2-40B4-BE49-F238E27FC236}">
                  <a16:creationId xmlns:a16="http://schemas.microsoft.com/office/drawing/2014/main" id="{8FF5EC5B-12A0-4C28-990A-4BCCC77FB660}"/>
                </a:ext>
              </a:extLst>
            </p:cNvPr>
            <p:cNvSpPr>
              <a:spLocks/>
            </p:cNvSpPr>
            <p:nvPr/>
          </p:nvSpPr>
          <p:spPr bwMode="auto">
            <a:xfrm>
              <a:off x="8262380" y="1399197"/>
              <a:ext cx="66197" cy="81280"/>
            </a:xfrm>
            <a:custGeom>
              <a:avLst/>
              <a:gdLst>
                <a:gd name="T0" fmla="*/ 43 w 43"/>
                <a:gd name="T1" fmla="*/ 24 h 50"/>
                <a:gd name="T2" fmla="*/ 0 w 43"/>
                <a:gd name="T3" fmla="*/ 0 h 50"/>
                <a:gd name="T4" fmla="*/ 31 w 43"/>
                <a:gd name="T5" fmla="*/ 50 h 50"/>
                <a:gd name="T6" fmla="*/ 43 w 43"/>
                <a:gd name="T7" fmla="*/ 24 h 50"/>
              </a:gdLst>
              <a:ahLst/>
              <a:cxnLst>
                <a:cxn ang="0">
                  <a:pos x="T0" y="T1"/>
                </a:cxn>
                <a:cxn ang="0">
                  <a:pos x="T2" y="T3"/>
                </a:cxn>
                <a:cxn ang="0">
                  <a:pos x="T4" y="T5"/>
                </a:cxn>
                <a:cxn ang="0">
                  <a:pos x="T6" y="T7"/>
                </a:cxn>
              </a:cxnLst>
              <a:rect l="0" t="0" r="r" b="b"/>
              <a:pathLst>
                <a:path w="43" h="50">
                  <a:moveTo>
                    <a:pt x="43" y="24"/>
                  </a:moveTo>
                  <a:lnTo>
                    <a:pt x="0" y="0"/>
                  </a:lnTo>
                  <a:lnTo>
                    <a:pt x="31" y="50"/>
                  </a:lnTo>
                  <a:lnTo>
                    <a:pt x="43" y="24"/>
                  </a:lnTo>
                  <a:close/>
                </a:path>
              </a:pathLst>
            </a:custGeom>
            <a:solidFill>
              <a:schemeClr val="bg1"/>
            </a:solidFill>
            <a:ln>
              <a:noFill/>
            </a:ln>
          </p:spPr>
          <p:txBody>
            <a:bodyPr/>
            <a:lstStyle/>
            <a:p>
              <a:pPr>
                <a:defRPr/>
              </a:pPr>
              <a:endParaRPr lang="zh-CN" altLang="en-US" sz="1500"/>
            </a:p>
          </p:txBody>
        </p:sp>
        <p:sp>
          <p:nvSpPr>
            <p:cNvPr id="84" name="Freeform 93">
              <a:extLst>
                <a:ext uri="{FF2B5EF4-FFF2-40B4-BE49-F238E27FC236}">
                  <a16:creationId xmlns:a16="http://schemas.microsoft.com/office/drawing/2014/main" id="{62EAC8A5-3D10-45A3-B8C3-5DAF6AEB50D7}"/>
                </a:ext>
              </a:extLst>
            </p:cNvPr>
            <p:cNvSpPr>
              <a:spLocks/>
            </p:cNvSpPr>
            <p:nvPr/>
          </p:nvSpPr>
          <p:spPr bwMode="auto">
            <a:xfrm>
              <a:off x="7940424" y="1504559"/>
              <a:ext cx="279831" cy="433487"/>
            </a:xfrm>
            <a:custGeom>
              <a:avLst/>
              <a:gdLst>
                <a:gd name="T0" fmla="*/ 4 w 74"/>
                <a:gd name="T1" fmla="*/ 88 h 115"/>
                <a:gd name="T2" fmla="*/ 6 w 74"/>
                <a:gd name="T3" fmla="*/ 106 h 115"/>
                <a:gd name="T4" fmla="*/ 17 w 74"/>
                <a:gd name="T5" fmla="*/ 112 h 115"/>
                <a:gd name="T6" fmla="*/ 34 w 74"/>
                <a:gd name="T7" fmla="*/ 105 h 115"/>
                <a:gd name="T8" fmla="*/ 74 w 74"/>
                <a:gd name="T9" fmla="*/ 34 h 115"/>
                <a:gd name="T10" fmla="*/ 56 w 74"/>
                <a:gd name="T11" fmla="*/ 0 h 115"/>
                <a:gd name="T12" fmla="*/ 4 w 74"/>
                <a:gd name="T13" fmla="*/ 88 h 115"/>
              </a:gdLst>
              <a:ahLst/>
              <a:cxnLst>
                <a:cxn ang="0">
                  <a:pos x="T0" y="T1"/>
                </a:cxn>
                <a:cxn ang="0">
                  <a:pos x="T2" y="T3"/>
                </a:cxn>
                <a:cxn ang="0">
                  <a:pos x="T4" y="T5"/>
                </a:cxn>
                <a:cxn ang="0">
                  <a:pos x="T6" y="T7"/>
                </a:cxn>
                <a:cxn ang="0">
                  <a:pos x="T8" y="T9"/>
                </a:cxn>
                <a:cxn ang="0">
                  <a:pos x="T10" y="T11"/>
                </a:cxn>
                <a:cxn ang="0">
                  <a:pos x="T12" y="T13"/>
                </a:cxn>
              </a:cxnLst>
              <a:rect l="0" t="0" r="r" b="b"/>
              <a:pathLst>
                <a:path w="74" h="115">
                  <a:moveTo>
                    <a:pt x="4" y="88"/>
                  </a:moveTo>
                  <a:cubicBezTo>
                    <a:pt x="0" y="95"/>
                    <a:pt x="1" y="103"/>
                    <a:pt x="6" y="106"/>
                  </a:cubicBezTo>
                  <a:cubicBezTo>
                    <a:pt x="17" y="112"/>
                    <a:pt x="17" y="112"/>
                    <a:pt x="17" y="112"/>
                  </a:cubicBezTo>
                  <a:cubicBezTo>
                    <a:pt x="22" y="115"/>
                    <a:pt x="30" y="112"/>
                    <a:pt x="34" y="105"/>
                  </a:cubicBezTo>
                  <a:cubicBezTo>
                    <a:pt x="74" y="34"/>
                    <a:pt x="74" y="34"/>
                    <a:pt x="74" y="34"/>
                  </a:cubicBezTo>
                  <a:cubicBezTo>
                    <a:pt x="56" y="0"/>
                    <a:pt x="56" y="0"/>
                    <a:pt x="56" y="0"/>
                  </a:cubicBezTo>
                  <a:lnTo>
                    <a:pt x="4" y="88"/>
                  </a:lnTo>
                  <a:close/>
                </a:path>
              </a:pathLst>
            </a:custGeom>
            <a:solidFill>
              <a:schemeClr val="bg1"/>
            </a:solidFill>
            <a:ln>
              <a:noFill/>
            </a:ln>
          </p:spPr>
          <p:txBody>
            <a:bodyPr/>
            <a:lstStyle/>
            <a:p>
              <a:pPr>
                <a:defRPr/>
              </a:pPr>
              <a:endParaRPr lang="zh-CN" altLang="en-US" sz="1500"/>
            </a:p>
          </p:txBody>
        </p:sp>
        <p:sp>
          <p:nvSpPr>
            <p:cNvPr id="93" name="Freeform 94">
              <a:extLst>
                <a:ext uri="{FF2B5EF4-FFF2-40B4-BE49-F238E27FC236}">
                  <a16:creationId xmlns:a16="http://schemas.microsoft.com/office/drawing/2014/main" id="{1CB09602-9D7C-4317-A9D0-182EEB5F253B}"/>
                </a:ext>
              </a:extLst>
            </p:cNvPr>
            <p:cNvSpPr>
              <a:spLocks/>
            </p:cNvSpPr>
            <p:nvPr/>
          </p:nvSpPr>
          <p:spPr bwMode="auto">
            <a:xfrm>
              <a:off x="7859181" y="818205"/>
              <a:ext cx="279833" cy="412414"/>
            </a:xfrm>
            <a:custGeom>
              <a:avLst/>
              <a:gdLst>
                <a:gd name="T0" fmla="*/ 65 w 75"/>
                <a:gd name="T1" fmla="*/ 96 h 110"/>
                <a:gd name="T2" fmla="*/ 70 w 75"/>
                <a:gd name="T3" fmla="*/ 63 h 110"/>
                <a:gd name="T4" fmla="*/ 10 w 75"/>
                <a:gd name="T5" fmla="*/ 0 h 110"/>
                <a:gd name="T6" fmla="*/ 13 w 75"/>
                <a:gd name="T7" fmla="*/ 90 h 110"/>
                <a:gd name="T8" fmla="*/ 13 w 75"/>
                <a:gd name="T9" fmla="*/ 90 h 110"/>
                <a:gd name="T10" fmla="*/ 20 w 75"/>
                <a:gd name="T11" fmla="*/ 99 h 110"/>
                <a:gd name="T12" fmla="*/ 65 w 75"/>
                <a:gd name="T13" fmla="*/ 96 h 110"/>
              </a:gdLst>
              <a:ahLst/>
              <a:cxnLst>
                <a:cxn ang="0">
                  <a:pos x="T0" y="T1"/>
                </a:cxn>
                <a:cxn ang="0">
                  <a:pos x="T2" y="T3"/>
                </a:cxn>
                <a:cxn ang="0">
                  <a:pos x="T4" y="T5"/>
                </a:cxn>
                <a:cxn ang="0">
                  <a:pos x="T6" y="T7"/>
                </a:cxn>
                <a:cxn ang="0">
                  <a:pos x="T8" y="T9"/>
                </a:cxn>
                <a:cxn ang="0">
                  <a:pos x="T10" y="T11"/>
                </a:cxn>
                <a:cxn ang="0">
                  <a:pos x="T12" y="T13"/>
                </a:cxn>
              </a:cxnLst>
              <a:rect l="0" t="0" r="r" b="b"/>
              <a:pathLst>
                <a:path w="75" h="110">
                  <a:moveTo>
                    <a:pt x="65" y="96"/>
                  </a:moveTo>
                  <a:cubicBezTo>
                    <a:pt x="73" y="87"/>
                    <a:pt x="75" y="74"/>
                    <a:pt x="70" y="63"/>
                  </a:cubicBezTo>
                  <a:cubicBezTo>
                    <a:pt x="67" y="40"/>
                    <a:pt x="10" y="0"/>
                    <a:pt x="10" y="0"/>
                  </a:cubicBezTo>
                  <a:cubicBezTo>
                    <a:pt x="10" y="0"/>
                    <a:pt x="0" y="56"/>
                    <a:pt x="13" y="90"/>
                  </a:cubicBezTo>
                  <a:cubicBezTo>
                    <a:pt x="13" y="90"/>
                    <a:pt x="13" y="90"/>
                    <a:pt x="13" y="90"/>
                  </a:cubicBezTo>
                  <a:cubicBezTo>
                    <a:pt x="15" y="93"/>
                    <a:pt x="17" y="96"/>
                    <a:pt x="20" y="99"/>
                  </a:cubicBezTo>
                  <a:cubicBezTo>
                    <a:pt x="33" y="110"/>
                    <a:pt x="53" y="109"/>
                    <a:pt x="65" y="96"/>
                  </a:cubicBezTo>
                  <a:close/>
                </a:path>
              </a:pathLst>
            </a:custGeom>
            <a:solidFill>
              <a:schemeClr val="bg1"/>
            </a:solidFill>
            <a:ln>
              <a:noFill/>
            </a:ln>
          </p:spPr>
          <p:txBody>
            <a:bodyPr/>
            <a:lstStyle/>
            <a:p>
              <a:pPr>
                <a:defRPr/>
              </a:pPr>
              <a:endParaRPr lang="zh-CN" altLang="en-US" sz="1500"/>
            </a:p>
          </p:txBody>
        </p:sp>
      </p:grpSp>
    </p:spTree>
    <p:extLst>
      <p:ext uri="{BB962C8B-B14F-4D97-AF65-F5344CB8AC3E}">
        <p14:creationId xmlns:p14="http://schemas.microsoft.com/office/powerpoint/2010/main" val="307348994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p:tgtEl>
                                              <p:spTgt spid="89"/>
                                            </p:tgtEl>
                                            <p:attrNameLst>
                                              <p:attrName>ppt_y</p:attrName>
                                            </p:attrNameLst>
                                          </p:cBhvr>
                                          <p:tavLst>
                                            <p:tav tm="0">
                                              <p:val>
                                                <p:strVal val="#ppt_y+#ppt_h*1.125000"/>
                                              </p:val>
                                            </p:tav>
                                            <p:tav tm="100000">
                                              <p:val>
                                                <p:strVal val="#ppt_y"/>
                                              </p:val>
                                            </p:tav>
                                          </p:tavLst>
                                        </p:anim>
                                        <p:animEffect transition="in" filter="wipe(up)">
                                          <p:cBhvr>
                                            <p:cTn id="8" dur="500"/>
                                            <p:tgtEl>
                                              <p:spTgt spid="89"/>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92"/>
                                            </p:tgtEl>
                                            <p:attrNameLst>
                                              <p:attrName>style.visibility</p:attrName>
                                            </p:attrNameLst>
                                          </p:cBhvr>
                                          <p:to>
                                            <p:strVal val="visible"/>
                                          </p:to>
                                        </p:set>
                                        <p:anim calcmode="lin" valueType="num">
                                          <p:cBhvr additive="base">
                                            <p:cTn id="12" dur="500"/>
                                            <p:tgtEl>
                                              <p:spTgt spid="92"/>
                                            </p:tgtEl>
                                            <p:attrNameLst>
                                              <p:attrName>ppt_y</p:attrName>
                                            </p:attrNameLst>
                                          </p:cBhvr>
                                          <p:tavLst>
                                            <p:tav tm="0">
                                              <p:val>
                                                <p:strVal val="#ppt_y+#ppt_h*1.125000"/>
                                              </p:val>
                                            </p:tav>
                                            <p:tav tm="100000">
                                              <p:val>
                                                <p:strVal val="#ppt_y"/>
                                              </p:val>
                                            </p:tav>
                                          </p:tavLst>
                                        </p:anim>
                                        <p:animEffect transition="in" filter="wipe(up)">
                                          <p:cBhvr>
                                            <p:cTn id="13" dur="500"/>
                                            <p:tgtEl>
                                              <p:spTgt spid="92"/>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 calcmode="lin" valueType="num">
                                          <p:cBhvr additive="base">
                                            <p:cTn id="17" dur="500"/>
                                            <p:tgtEl>
                                              <p:spTgt spid="90"/>
                                            </p:tgtEl>
                                            <p:attrNameLst>
                                              <p:attrName>ppt_y</p:attrName>
                                            </p:attrNameLst>
                                          </p:cBhvr>
                                          <p:tavLst>
                                            <p:tav tm="0">
                                              <p:val>
                                                <p:strVal val="#ppt_y+#ppt_h*1.125000"/>
                                              </p:val>
                                            </p:tav>
                                            <p:tav tm="100000">
                                              <p:val>
                                                <p:strVal val="#ppt_y"/>
                                              </p:val>
                                            </p:tav>
                                          </p:tavLst>
                                        </p:anim>
                                        <p:animEffect transition="in" filter="wipe(up)">
                                          <p:cBhvr>
                                            <p:cTn id="18" dur="500"/>
                                            <p:tgtEl>
                                              <p:spTgt spid="90"/>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 calcmode="lin" valueType="num">
                                          <p:cBhvr additive="base">
                                            <p:cTn id="22" dur="500"/>
                                            <p:tgtEl>
                                              <p:spTgt spid="91"/>
                                            </p:tgtEl>
                                            <p:attrNameLst>
                                              <p:attrName>ppt_y</p:attrName>
                                            </p:attrNameLst>
                                          </p:cBhvr>
                                          <p:tavLst>
                                            <p:tav tm="0">
                                              <p:val>
                                                <p:strVal val="#ppt_y+#ppt_h*1.125000"/>
                                              </p:val>
                                            </p:tav>
                                            <p:tav tm="100000">
                                              <p:val>
                                                <p:strVal val="#ppt_y"/>
                                              </p:val>
                                            </p:tav>
                                          </p:tavLst>
                                        </p:anim>
                                        <p:animEffect transition="in" filter="wipe(up)">
                                          <p:cBhvr>
                                            <p:cTn id="23" dur="500"/>
                                            <p:tgtEl>
                                              <p:spTgt spid="91"/>
                                            </p:tgtEl>
                                          </p:cBhvr>
                                        </p:animEffect>
                                      </p:childTnLst>
                                    </p:cTn>
                                  </p:par>
                                </p:childTnLst>
                              </p:cTn>
                            </p:par>
                            <p:par>
                              <p:cTn id="24" fill="hold">
                                <p:stCondLst>
                                  <p:cond delay="2000"/>
                                </p:stCondLst>
                                <p:childTnLst>
                                  <p:par>
                                    <p:cTn id="25" presetID="2" presetClass="entr" presetSubtype="2" accel="22000" fill="hold" nodeType="afterEffect" p14:presetBounceEnd="30000">
                                      <p:stCondLst>
                                        <p:cond delay="0"/>
                                      </p:stCondLst>
                                      <p:childTnLst>
                                        <p:set>
                                          <p:cBhvr>
                                            <p:cTn id="26" dur="1" fill="hold">
                                              <p:stCondLst>
                                                <p:cond delay="0"/>
                                              </p:stCondLst>
                                            </p:cTn>
                                            <p:tgtEl>
                                              <p:spTgt spid="83"/>
                                            </p:tgtEl>
                                            <p:attrNameLst>
                                              <p:attrName>style.visibility</p:attrName>
                                            </p:attrNameLst>
                                          </p:cBhvr>
                                          <p:to>
                                            <p:strVal val="visible"/>
                                          </p:to>
                                        </p:set>
                                        <p:anim calcmode="lin" valueType="num" p14:bounceEnd="30000">
                                          <p:cBhvr additive="base">
                                            <p:cTn id="27" dur="500" fill="hold"/>
                                            <p:tgtEl>
                                              <p:spTgt spid="83"/>
                                            </p:tgtEl>
                                            <p:attrNameLst>
                                              <p:attrName>ppt_x</p:attrName>
                                            </p:attrNameLst>
                                          </p:cBhvr>
                                          <p:tavLst>
                                            <p:tav tm="0">
                                              <p:val>
                                                <p:strVal val="1+#ppt_w/2"/>
                                              </p:val>
                                            </p:tav>
                                            <p:tav tm="100000">
                                              <p:val>
                                                <p:strVal val="#ppt_x"/>
                                              </p:val>
                                            </p:tav>
                                          </p:tavLst>
                                        </p:anim>
                                        <p:anim calcmode="lin" valueType="num" p14:bounceEnd="30000">
                                          <p:cBhvr additive="base">
                                            <p:cTn id="28" dur="500" fill="hold"/>
                                            <p:tgtEl>
                                              <p:spTgt spid="83"/>
                                            </p:tgtEl>
                                            <p:attrNameLst>
                                              <p:attrName>ppt_y</p:attrName>
                                            </p:attrNameLst>
                                          </p:cBhvr>
                                          <p:tavLst>
                                            <p:tav tm="0">
                                              <p:val>
                                                <p:strVal val="#ppt_y"/>
                                              </p:val>
                                            </p:tav>
                                            <p:tav tm="100000">
                                              <p:val>
                                                <p:strVal val="#ppt_y"/>
                                              </p:val>
                                            </p:tav>
                                          </p:tavLst>
                                        </p:anim>
                                      </p:childTnLst>
                                    </p:cTn>
                                  </p:par>
                                  <p:par>
                                    <p:cTn id="29" presetID="2" presetClass="entr" presetSubtype="2" accel="22000" fill="hold" nodeType="withEffect" p14:presetBounceEnd="30000">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14:bounceEnd="30000">
                                          <p:cBhvr additive="base">
                                            <p:cTn id="31" dur="500" fill="hold"/>
                                            <p:tgtEl>
                                              <p:spTgt spid="82"/>
                                            </p:tgtEl>
                                            <p:attrNameLst>
                                              <p:attrName>ppt_x</p:attrName>
                                            </p:attrNameLst>
                                          </p:cBhvr>
                                          <p:tavLst>
                                            <p:tav tm="0">
                                              <p:val>
                                                <p:strVal val="1+#ppt_w/2"/>
                                              </p:val>
                                            </p:tav>
                                            <p:tav tm="100000">
                                              <p:val>
                                                <p:strVal val="#ppt_x"/>
                                              </p:val>
                                            </p:tav>
                                          </p:tavLst>
                                        </p:anim>
                                        <p:anim calcmode="lin" valueType="num" p14:bounceEnd="30000">
                                          <p:cBhvr additive="base">
                                            <p:cTn id="32" dur="500" fill="hold"/>
                                            <p:tgtEl>
                                              <p:spTgt spid="82"/>
                                            </p:tgtEl>
                                            <p:attrNameLst>
                                              <p:attrName>ppt_y</p:attrName>
                                            </p:attrNameLst>
                                          </p:cBhvr>
                                          <p:tavLst>
                                            <p:tav tm="0">
                                              <p:val>
                                                <p:strVal val="#ppt_y"/>
                                              </p:val>
                                            </p:tav>
                                            <p:tav tm="100000">
                                              <p:val>
                                                <p:strVal val="#ppt_y"/>
                                              </p:val>
                                            </p:tav>
                                          </p:tavLst>
                                        </p:anim>
                                      </p:childTnLst>
                                    </p:cTn>
                                  </p:par>
                                  <p:par>
                                    <p:cTn id="33" presetID="2" presetClass="entr" presetSubtype="2" accel="22000" fill="hold" nodeType="withEffect" p14:presetBounceEnd="30000">
                                      <p:stCondLst>
                                        <p:cond delay="0"/>
                                      </p:stCondLst>
                                      <p:childTnLst>
                                        <p:set>
                                          <p:cBhvr>
                                            <p:cTn id="34" dur="1" fill="hold">
                                              <p:stCondLst>
                                                <p:cond delay="0"/>
                                              </p:stCondLst>
                                            </p:cTn>
                                            <p:tgtEl>
                                              <p:spTgt spid="81"/>
                                            </p:tgtEl>
                                            <p:attrNameLst>
                                              <p:attrName>style.visibility</p:attrName>
                                            </p:attrNameLst>
                                          </p:cBhvr>
                                          <p:to>
                                            <p:strVal val="visible"/>
                                          </p:to>
                                        </p:set>
                                        <p:anim calcmode="lin" valueType="num" p14:bounceEnd="30000">
                                          <p:cBhvr additive="base">
                                            <p:cTn id="35" dur="500" fill="hold"/>
                                            <p:tgtEl>
                                              <p:spTgt spid="81"/>
                                            </p:tgtEl>
                                            <p:attrNameLst>
                                              <p:attrName>ppt_x</p:attrName>
                                            </p:attrNameLst>
                                          </p:cBhvr>
                                          <p:tavLst>
                                            <p:tav tm="0">
                                              <p:val>
                                                <p:strVal val="1+#ppt_w/2"/>
                                              </p:val>
                                            </p:tav>
                                            <p:tav tm="100000">
                                              <p:val>
                                                <p:strVal val="#ppt_x"/>
                                              </p:val>
                                            </p:tav>
                                          </p:tavLst>
                                        </p:anim>
                                        <p:anim calcmode="lin" valueType="num" p14:bounceEnd="30000">
                                          <p:cBhvr additive="base">
                                            <p:cTn id="36" dur="500" fill="hold"/>
                                            <p:tgtEl>
                                              <p:spTgt spid="81"/>
                                            </p:tgtEl>
                                            <p:attrNameLst>
                                              <p:attrName>ppt_y</p:attrName>
                                            </p:attrNameLst>
                                          </p:cBhvr>
                                          <p:tavLst>
                                            <p:tav tm="0">
                                              <p:val>
                                                <p:strVal val="#ppt_y"/>
                                              </p:val>
                                            </p:tav>
                                            <p:tav tm="100000">
                                              <p:val>
                                                <p:strVal val="#ppt_y"/>
                                              </p:val>
                                            </p:tav>
                                          </p:tavLst>
                                        </p:anim>
                                      </p:childTnLst>
                                    </p:cTn>
                                  </p:par>
                                  <p:par>
                                    <p:cTn id="37" presetID="2" presetClass="entr" presetSubtype="2" accel="22000" fill="hold" nodeType="withEffect" p14:presetBounceEnd="30000">
                                      <p:stCondLst>
                                        <p:cond delay="0"/>
                                      </p:stCondLst>
                                      <p:childTnLst>
                                        <p:set>
                                          <p:cBhvr>
                                            <p:cTn id="38" dur="1" fill="hold">
                                              <p:stCondLst>
                                                <p:cond delay="0"/>
                                              </p:stCondLst>
                                            </p:cTn>
                                            <p:tgtEl>
                                              <p:spTgt spid="80"/>
                                            </p:tgtEl>
                                            <p:attrNameLst>
                                              <p:attrName>style.visibility</p:attrName>
                                            </p:attrNameLst>
                                          </p:cBhvr>
                                          <p:to>
                                            <p:strVal val="visible"/>
                                          </p:to>
                                        </p:set>
                                        <p:anim calcmode="lin" valueType="num" p14:bounceEnd="30000">
                                          <p:cBhvr additive="base">
                                            <p:cTn id="39" dur="500" fill="hold"/>
                                            <p:tgtEl>
                                              <p:spTgt spid="80"/>
                                            </p:tgtEl>
                                            <p:attrNameLst>
                                              <p:attrName>ppt_x</p:attrName>
                                            </p:attrNameLst>
                                          </p:cBhvr>
                                          <p:tavLst>
                                            <p:tav tm="0">
                                              <p:val>
                                                <p:strVal val="1+#ppt_w/2"/>
                                              </p:val>
                                            </p:tav>
                                            <p:tav tm="100000">
                                              <p:val>
                                                <p:strVal val="#ppt_x"/>
                                              </p:val>
                                            </p:tav>
                                          </p:tavLst>
                                        </p:anim>
                                        <p:anim calcmode="lin" valueType="num" p14:bounceEnd="30000">
                                          <p:cBhvr additive="base">
                                            <p:cTn id="40"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p:tgtEl>
                                              <p:spTgt spid="89"/>
                                            </p:tgtEl>
                                            <p:attrNameLst>
                                              <p:attrName>ppt_y</p:attrName>
                                            </p:attrNameLst>
                                          </p:cBhvr>
                                          <p:tavLst>
                                            <p:tav tm="0">
                                              <p:val>
                                                <p:strVal val="#ppt_y+#ppt_h*1.125000"/>
                                              </p:val>
                                            </p:tav>
                                            <p:tav tm="100000">
                                              <p:val>
                                                <p:strVal val="#ppt_y"/>
                                              </p:val>
                                            </p:tav>
                                          </p:tavLst>
                                        </p:anim>
                                        <p:animEffect transition="in" filter="wipe(up)">
                                          <p:cBhvr>
                                            <p:cTn id="8" dur="500"/>
                                            <p:tgtEl>
                                              <p:spTgt spid="89"/>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92"/>
                                            </p:tgtEl>
                                            <p:attrNameLst>
                                              <p:attrName>style.visibility</p:attrName>
                                            </p:attrNameLst>
                                          </p:cBhvr>
                                          <p:to>
                                            <p:strVal val="visible"/>
                                          </p:to>
                                        </p:set>
                                        <p:anim calcmode="lin" valueType="num">
                                          <p:cBhvr additive="base">
                                            <p:cTn id="12" dur="500"/>
                                            <p:tgtEl>
                                              <p:spTgt spid="92"/>
                                            </p:tgtEl>
                                            <p:attrNameLst>
                                              <p:attrName>ppt_y</p:attrName>
                                            </p:attrNameLst>
                                          </p:cBhvr>
                                          <p:tavLst>
                                            <p:tav tm="0">
                                              <p:val>
                                                <p:strVal val="#ppt_y+#ppt_h*1.125000"/>
                                              </p:val>
                                            </p:tav>
                                            <p:tav tm="100000">
                                              <p:val>
                                                <p:strVal val="#ppt_y"/>
                                              </p:val>
                                            </p:tav>
                                          </p:tavLst>
                                        </p:anim>
                                        <p:animEffect transition="in" filter="wipe(up)">
                                          <p:cBhvr>
                                            <p:cTn id="13" dur="500"/>
                                            <p:tgtEl>
                                              <p:spTgt spid="92"/>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 calcmode="lin" valueType="num">
                                          <p:cBhvr additive="base">
                                            <p:cTn id="17" dur="500"/>
                                            <p:tgtEl>
                                              <p:spTgt spid="90"/>
                                            </p:tgtEl>
                                            <p:attrNameLst>
                                              <p:attrName>ppt_y</p:attrName>
                                            </p:attrNameLst>
                                          </p:cBhvr>
                                          <p:tavLst>
                                            <p:tav tm="0">
                                              <p:val>
                                                <p:strVal val="#ppt_y+#ppt_h*1.125000"/>
                                              </p:val>
                                            </p:tav>
                                            <p:tav tm="100000">
                                              <p:val>
                                                <p:strVal val="#ppt_y"/>
                                              </p:val>
                                            </p:tav>
                                          </p:tavLst>
                                        </p:anim>
                                        <p:animEffect transition="in" filter="wipe(up)">
                                          <p:cBhvr>
                                            <p:cTn id="18" dur="500"/>
                                            <p:tgtEl>
                                              <p:spTgt spid="90"/>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 calcmode="lin" valueType="num">
                                          <p:cBhvr additive="base">
                                            <p:cTn id="22" dur="500"/>
                                            <p:tgtEl>
                                              <p:spTgt spid="91"/>
                                            </p:tgtEl>
                                            <p:attrNameLst>
                                              <p:attrName>ppt_y</p:attrName>
                                            </p:attrNameLst>
                                          </p:cBhvr>
                                          <p:tavLst>
                                            <p:tav tm="0">
                                              <p:val>
                                                <p:strVal val="#ppt_y+#ppt_h*1.125000"/>
                                              </p:val>
                                            </p:tav>
                                            <p:tav tm="100000">
                                              <p:val>
                                                <p:strVal val="#ppt_y"/>
                                              </p:val>
                                            </p:tav>
                                          </p:tavLst>
                                        </p:anim>
                                        <p:animEffect transition="in" filter="wipe(up)">
                                          <p:cBhvr>
                                            <p:cTn id="23" dur="500"/>
                                            <p:tgtEl>
                                              <p:spTgt spid="91"/>
                                            </p:tgtEl>
                                          </p:cBhvr>
                                        </p:animEffect>
                                      </p:childTnLst>
                                    </p:cTn>
                                  </p:par>
                                </p:childTnLst>
                              </p:cTn>
                            </p:par>
                            <p:par>
                              <p:cTn id="24" fill="hold">
                                <p:stCondLst>
                                  <p:cond delay="2000"/>
                                </p:stCondLst>
                                <p:childTnLst>
                                  <p:par>
                                    <p:cTn id="25" presetID="2" presetClass="entr" presetSubtype="2" accel="22000"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 calcmode="lin" valueType="num">
                                          <p:cBhvr additive="base">
                                            <p:cTn id="27" dur="500" fill="hold"/>
                                            <p:tgtEl>
                                              <p:spTgt spid="83"/>
                                            </p:tgtEl>
                                            <p:attrNameLst>
                                              <p:attrName>ppt_x</p:attrName>
                                            </p:attrNameLst>
                                          </p:cBhvr>
                                          <p:tavLst>
                                            <p:tav tm="0">
                                              <p:val>
                                                <p:strVal val="1+#ppt_w/2"/>
                                              </p:val>
                                            </p:tav>
                                            <p:tav tm="100000">
                                              <p:val>
                                                <p:strVal val="#ppt_x"/>
                                              </p:val>
                                            </p:tav>
                                          </p:tavLst>
                                        </p:anim>
                                        <p:anim calcmode="lin" valueType="num">
                                          <p:cBhvr additive="base">
                                            <p:cTn id="28" dur="500" fill="hold"/>
                                            <p:tgtEl>
                                              <p:spTgt spid="83"/>
                                            </p:tgtEl>
                                            <p:attrNameLst>
                                              <p:attrName>ppt_y</p:attrName>
                                            </p:attrNameLst>
                                          </p:cBhvr>
                                          <p:tavLst>
                                            <p:tav tm="0">
                                              <p:val>
                                                <p:strVal val="#ppt_y"/>
                                              </p:val>
                                            </p:tav>
                                            <p:tav tm="100000">
                                              <p:val>
                                                <p:strVal val="#ppt_y"/>
                                              </p:val>
                                            </p:tav>
                                          </p:tavLst>
                                        </p:anim>
                                      </p:childTnLst>
                                    </p:cTn>
                                  </p:par>
                                  <p:par>
                                    <p:cTn id="29" presetID="2" presetClass="entr" presetSubtype="2" accel="22000" fill="hold" nodeType="with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additive="base">
                                            <p:cTn id="31" dur="500" fill="hold"/>
                                            <p:tgtEl>
                                              <p:spTgt spid="82"/>
                                            </p:tgtEl>
                                            <p:attrNameLst>
                                              <p:attrName>ppt_x</p:attrName>
                                            </p:attrNameLst>
                                          </p:cBhvr>
                                          <p:tavLst>
                                            <p:tav tm="0">
                                              <p:val>
                                                <p:strVal val="1+#ppt_w/2"/>
                                              </p:val>
                                            </p:tav>
                                            <p:tav tm="100000">
                                              <p:val>
                                                <p:strVal val="#ppt_x"/>
                                              </p:val>
                                            </p:tav>
                                          </p:tavLst>
                                        </p:anim>
                                        <p:anim calcmode="lin" valueType="num">
                                          <p:cBhvr additive="base">
                                            <p:cTn id="32" dur="500" fill="hold"/>
                                            <p:tgtEl>
                                              <p:spTgt spid="82"/>
                                            </p:tgtEl>
                                            <p:attrNameLst>
                                              <p:attrName>ppt_y</p:attrName>
                                            </p:attrNameLst>
                                          </p:cBhvr>
                                          <p:tavLst>
                                            <p:tav tm="0">
                                              <p:val>
                                                <p:strVal val="#ppt_y"/>
                                              </p:val>
                                            </p:tav>
                                            <p:tav tm="100000">
                                              <p:val>
                                                <p:strVal val="#ppt_y"/>
                                              </p:val>
                                            </p:tav>
                                          </p:tavLst>
                                        </p:anim>
                                      </p:childTnLst>
                                    </p:cTn>
                                  </p:par>
                                  <p:par>
                                    <p:cTn id="33" presetID="2" presetClass="entr" presetSubtype="2" accel="22000" fill="hold" nodeType="withEffect">
                                      <p:stCondLst>
                                        <p:cond delay="0"/>
                                      </p:stCondLst>
                                      <p:childTnLst>
                                        <p:set>
                                          <p:cBhvr>
                                            <p:cTn id="34" dur="1" fill="hold">
                                              <p:stCondLst>
                                                <p:cond delay="0"/>
                                              </p:stCondLst>
                                            </p:cTn>
                                            <p:tgtEl>
                                              <p:spTgt spid="81"/>
                                            </p:tgtEl>
                                            <p:attrNameLst>
                                              <p:attrName>style.visibility</p:attrName>
                                            </p:attrNameLst>
                                          </p:cBhvr>
                                          <p:to>
                                            <p:strVal val="visible"/>
                                          </p:to>
                                        </p:set>
                                        <p:anim calcmode="lin" valueType="num">
                                          <p:cBhvr additive="base">
                                            <p:cTn id="35" dur="500" fill="hold"/>
                                            <p:tgtEl>
                                              <p:spTgt spid="81"/>
                                            </p:tgtEl>
                                            <p:attrNameLst>
                                              <p:attrName>ppt_x</p:attrName>
                                            </p:attrNameLst>
                                          </p:cBhvr>
                                          <p:tavLst>
                                            <p:tav tm="0">
                                              <p:val>
                                                <p:strVal val="1+#ppt_w/2"/>
                                              </p:val>
                                            </p:tav>
                                            <p:tav tm="100000">
                                              <p:val>
                                                <p:strVal val="#ppt_x"/>
                                              </p:val>
                                            </p:tav>
                                          </p:tavLst>
                                        </p:anim>
                                        <p:anim calcmode="lin" valueType="num">
                                          <p:cBhvr additive="base">
                                            <p:cTn id="36" dur="500" fill="hold"/>
                                            <p:tgtEl>
                                              <p:spTgt spid="81"/>
                                            </p:tgtEl>
                                            <p:attrNameLst>
                                              <p:attrName>ppt_y</p:attrName>
                                            </p:attrNameLst>
                                          </p:cBhvr>
                                          <p:tavLst>
                                            <p:tav tm="0">
                                              <p:val>
                                                <p:strVal val="#ppt_y"/>
                                              </p:val>
                                            </p:tav>
                                            <p:tav tm="100000">
                                              <p:val>
                                                <p:strVal val="#ppt_y"/>
                                              </p:val>
                                            </p:tav>
                                          </p:tavLst>
                                        </p:anim>
                                      </p:childTnLst>
                                    </p:cTn>
                                  </p:par>
                                  <p:par>
                                    <p:cTn id="37" presetID="2" presetClass="entr" presetSubtype="2" accel="22000" fill="hold" nodeType="withEffect">
                                      <p:stCondLst>
                                        <p:cond delay="0"/>
                                      </p:stCondLst>
                                      <p:childTnLst>
                                        <p:set>
                                          <p:cBhvr>
                                            <p:cTn id="38" dur="1" fill="hold">
                                              <p:stCondLst>
                                                <p:cond delay="0"/>
                                              </p:stCondLst>
                                            </p:cTn>
                                            <p:tgtEl>
                                              <p:spTgt spid="80"/>
                                            </p:tgtEl>
                                            <p:attrNameLst>
                                              <p:attrName>style.visibility</p:attrName>
                                            </p:attrNameLst>
                                          </p:cBhvr>
                                          <p:to>
                                            <p:strVal val="visible"/>
                                          </p:to>
                                        </p:set>
                                        <p:anim calcmode="lin" valueType="num">
                                          <p:cBhvr additive="base">
                                            <p:cTn id="39" dur="500" fill="hold"/>
                                            <p:tgtEl>
                                              <p:spTgt spid="80"/>
                                            </p:tgtEl>
                                            <p:attrNameLst>
                                              <p:attrName>ppt_x</p:attrName>
                                            </p:attrNameLst>
                                          </p:cBhvr>
                                          <p:tavLst>
                                            <p:tav tm="0">
                                              <p:val>
                                                <p:strVal val="1+#ppt_w/2"/>
                                              </p:val>
                                            </p:tav>
                                            <p:tav tm="100000">
                                              <p:val>
                                                <p:strVal val="#ppt_x"/>
                                              </p:val>
                                            </p:tav>
                                          </p:tavLst>
                                        </p:anim>
                                        <p:anim calcmode="lin" valueType="num">
                                          <p:cBhvr additive="base">
                                            <p:cTn id="40"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A4AB5C64-91CB-4D46-8603-9251AF0ED7D7}"/>
              </a:ext>
            </a:extLst>
          </p:cNvPr>
          <p:cNvPicPr>
            <a:picLocks noChangeAspect="1"/>
          </p:cNvPicPr>
          <p:nvPr/>
        </p:nvPicPr>
        <p:blipFill>
          <a:blip r:embed="rId3">
            <a:extLst>
              <a:ext uri="{28A0092B-C50C-407E-A947-70E740481C1C}">
                <a14:useLocalDpi xmlns:a14="http://schemas.microsoft.com/office/drawing/2010/main" val="0"/>
              </a:ext>
            </a:extLst>
          </a:blip>
          <a:srcRect l="7639" t="345" r="30020"/>
          <a:stretch>
            <a:fillRect/>
          </a:stretch>
        </p:blipFill>
        <p:spPr>
          <a:xfrm>
            <a:off x="744983" y="1130300"/>
            <a:ext cx="5000625" cy="5295900"/>
          </a:xfrm>
          <a:custGeom>
            <a:avLst/>
            <a:gdLst>
              <a:gd name="connsiteX0" fmla="*/ 0 w 5000625"/>
              <a:gd name="connsiteY0" fmla="*/ 0 h 5295900"/>
              <a:gd name="connsiteX1" fmla="*/ 5000625 w 5000625"/>
              <a:gd name="connsiteY1" fmla="*/ 0 h 5295900"/>
              <a:gd name="connsiteX2" fmla="*/ 5000625 w 5000625"/>
              <a:gd name="connsiteY2" fmla="*/ 5295900 h 5295900"/>
              <a:gd name="connsiteX3" fmla="*/ 0 w 5000625"/>
              <a:gd name="connsiteY3" fmla="*/ 5295900 h 5295900"/>
            </a:gdLst>
            <a:ahLst/>
            <a:cxnLst>
              <a:cxn ang="0">
                <a:pos x="connsiteX0" y="connsiteY0"/>
              </a:cxn>
              <a:cxn ang="0">
                <a:pos x="connsiteX1" y="connsiteY1"/>
              </a:cxn>
              <a:cxn ang="0">
                <a:pos x="connsiteX2" y="connsiteY2"/>
              </a:cxn>
              <a:cxn ang="0">
                <a:pos x="connsiteX3" y="connsiteY3"/>
              </a:cxn>
            </a:cxnLst>
            <a:rect l="l" t="t" r="r" b="b"/>
            <a:pathLst>
              <a:path w="5000625" h="5295900">
                <a:moveTo>
                  <a:pt x="0" y="0"/>
                </a:moveTo>
                <a:lnTo>
                  <a:pt x="5000625" y="0"/>
                </a:lnTo>
                <a:lnTo>
                  <a:pt x="5000625" y="5295900"/>
                </a:lnTo>
                <a:lnTo>
                  <a:pt x="0" y="5295900"/>
                </a:lnTo>
                <a:close/>
              </a:path>
            </a:pathLst>
          </a:cu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10" name="矩形 9"/>
          <p:cNvSpPr/>
          <p:nvPr/>
        </p:nvSpPr>
        <p:spPr>
          <a:xfrm>
            <a:off x="6446402" y="1130300"/>
            <a:ext cx="5000625" cy="5295900"/>
          </a:xfrm>
          <a:prstGeom prst="rect">
            <a:avLst/>
          </a:prstGeom>
          <a:solidFill>
            <a:srgbClr val="0364C0">
              <a:alpha val="4000"/>
            </a:srgbClr>
          </a:solidFill>
          <a:ln w="38100">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649598" y="1612904"/>
            <a:ext cx="4406900" cy="814582"/>
          </a:xfrm>
          <a:prstGeom prst="rect">
            <a:avLst/>
          </a:prstGeom>
          <a:noFill/>
        </p:spPr>
        <p:txBody>
          <a:bodyPr wrap="square" rtlCol="0">
            <a:spAutoFit/>
          </a:bodyPr>
          <a:lstStyle/>
          <a:p>
            <a:pPr>
              <a:lnSpc>
                <a:spcPct val="130000"/>
              </a:lnSpc>
            </a:pPr>
            <a:r>
              <a:rPr lang="zh-CN" altLang="en-US" sz="4000" b="1" dirty="0">
                <a:solidFill>
                  <a:srgbClr val="0364C0"/>
                </a:solidFill>
                <a:effectLst>
                  <a:outerShdw blurRad="38100" dist="38100" dir="2700000" algn="tl">
                    <a:srgbClr val="000000">
                      <a:alpha val="43137"/>
                    </a:srgbClr>
                  </a:outerShdw>
                </a:effectLst>
              </a:rPr>
              <a:t>点击此处更换文本</a:t>
            </a:r>
          </a:p>
        </p:txBody>
      </p:sp>
      <p:sp>
        <p:nvSpPr>
          <p:cNvPr id="14" name="文本框 13"/>
          <p:cNvSpPr txBox="1"/>
          <p:nvPr/>
        </p:nvSpPr>
        <p:spPr>
          <a:xfrm>
            <a:off x="6649601" y="3305675"/>
            <a:ext cx="4772025" cy="1485920"/>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rPr>
              <a:t>点击此处更换文本点击此处更换文本点击此处更换文本点击此处更换文本</a:t>
            </a:r>
            <a:endParaRPr lang="zh-CN" altLang="en-US" sz="2400" dirty="0"/>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20" name="文本框 19"/>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21" name="任意多边形 20"/>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a:extLst>
              <a:ext uri="{FF2B5EF4-FFF2-40B4-BE49-F238E27FC236}">
                <a16:creationId xmlns:a16="http://schemas.microsoft.com/office/drawing/2014/main" id="{1CBF3CCE-001D-480E-B488-A2867D49E785}"/>
              </a:ext>
            </a:extLst>
          </p:cNvPr>
          <p:cNvSpPr/>
          <p:nvPr/>
        </p:nvSpPr>
        <p:spPr>
          <a:xfrm rot="5400000">
            <a:off x="5510966" y="3287001"/>
            <a:ext cx="859802" cy="741206"/>
          </a:xfrm>
          <a:prstGeom prst="triangle">
            <a:avLst/>
          </a:prstGeom>
          <a:solidFill>
            <a:srgbClr val="0364C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2209210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1362133" y="1451754"/>
            <a:ext cx="9516814" cy="2325588"/>
            <a:chOff x="1362133" y="1691241"/>
            <a:chExt cx="9516814" cy="2325588"/>
          </a:xfrm>
        </p:grpSpPr>
        <p:sp>
          <p:nvSpPr>
            <p:cNvPr id="31" name="íşḷiďé"/>
            <p:cNvSpPr/>
            <p:nvPr/>
          </p:nvSpPr>
          <p:spPr>
            <a:xfrm>
              <a:off x="1362133" y="1691241"/>
              <a:ext cx="1405912" cy="1405910"/>
            </a:xfrm>
            <a:prstGeom prst="ellipse">
              <a:avLst/>
            </a:prstGeom>
            <a:solidFill>
              <a:srgbClr val="0364C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32" name="î$ḻiḋé"/>
            <p:cNvSpPr/>
            <p:nvPr/>
          </p:nvSpPr>
          <p:spPr>
            <a:xfrm>
              <a:off x="1502725" y="1831832"/>
              <a:ext cx="1124727" cy="1124725"/>
            </a:xfrm>
            <a:prstGeom prst="chord">
              <a:avLst>
                <a:gd name="adj1" fmla="val 1168272"/>
                <a:gd name="adj2" fmla="val 9631728"/>
              </a:avLst>
            </a:prstGeom>
            <a:solidFill>
              <a:srgbClr val="F72F4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29" name="iśľïḍè"/>
            <p:cNvSpPr/>
            <p:nvPr/>
          </p:nvSpPr>
          <p:spPr>
            <a:xfrm>
              <a:off x="5417585" y="1691241"/>
              <a:ext cx="1405912" cy="1405910"/>
            </a:xfrm>
            <a:prstGeom prst="ellipse">
              <a:avLst/>
            </a:prstGeom>
            <a:solidFill>
              <a:srgbClr val="0364C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30" name="ïṣḷídè"/>
            <p:cNvSpPr/>
            <p:nvPr/>
          </p:nvSpPr>
          <p:spPr>
            <a:xfrm>
              <a:off x="5558177" y="1831832"/>
              <a:ext cx="1124727" cy="1124725"/>
            </a:xfrm>
            <a:prstGeom prst="chord">
              <a:avLst>
                <a:gd name="adj1" fmla="val 20431728"/>
                <a:gd name="adj2" fmla="val 11968272"/>
              </a:avLst>
            </a:prstGeom>
            <a:solidFill>
              <a:srgbClr val="F72F4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27" name="ïšḻíďê"/>
            <p:cNvSpPr/>
            <p:nvPr/>
          </p:nvSpPr>
          <p:spPr>
            <a:xfrm>
              <a:off x="9473035" y="1691241"/>
              <a:ext cx="1405912" cy="1405910"/>
            </a:xfrm>
            <a:prstGeom prst="ellipse">
              <a:avLst/>
            </a:prstGeom>
            <a:solidFill>
              <a:srgbClr val="0364C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28" name="îŝľíde"/>
            <p:cNvSpPr/>
            <p:nvPr/>
          </p:nvSpPr>
          <p:spPr>
            <a:xfrm>
              <a:off x="9613627" y="1831832"/>
              <a:ext cx="1124727" cy="1124725"/>
            </a:xfrm>
            <a:prstGeom prst="chord">
              <a:avLst>
                <a:gd name="adj1" fmla="val 16200000"/>
                <a:gd name="adj2" fmla="val 16200000"/>
              </a:avLst>
            </a:prstGeom>
            <a:solidFill>
              <a:srgbClr val="F72F4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cxnSp>
          <p:nvCxnSpPr>
            <p:cNvPr id="24" name="直接连接符 23"/>
            <p:cNvCxnSpPr/>
            <p:nvPr/>
          </p:nvCxnSpPr>
          <p:spPr>
            <a:xfrm>
              <a:off x="2887774" y="2464763"/>
              <a:ext cx="671618" cy="833687"/>
            </a:xfrm>
            <a:prstGeom prst="line">
              <a:avLst/>
            </a:prstGeom>
            <a:ln>
              <a:solidFill>
                <a:srgbClr val="0364C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4556540" y="2394194"/>
              <a:ext cx="741316" cy="921444"/>
            </a:xfrm>
            <a:prstGeom prst="line">
              <a:avLst/>
            </a:prstGeom>
            <a:ln>
              <a:solidFill>
                <a:srgbClr val="F72F4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iš1îḍe"/>
            <p:cNvSpPr/>
            <p:nvPr/>
          </p:nvSpPr>
          <p:spPr>
            <a:xfrm>
              <a:off x="3661166" y="3223230"/>
              <a:ext cx="793599" cy="793599"/>
            </a:xfrm>
            <a:prstGeom prst="ellipse">
              <a:avLst/>
            </a:prstGeom>
            <a:solidFill>
              <a:srgbClr val="F72F41"/>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cxnSp>
          <p:nvCxnSpPr>
            <p:cNvPr id="21" name="直接连接符 20"/>
            <p:cNvCxnSpPr/>
            <p:nvPr/>
          </p:nvCxnSpPr>
          <p:spPr>
            <a:xfrm>
              <a:off x="6943227" y="2442671"/>
              <a:ext cx="671618" cy="833688"/>
            </a:xfrm>
            <a:prstGeom prst="line">
              <a:avLst/>
            </a:prstGeom>
            <a:ln>
              <a:solidFill>
                <a:srgbClr val="F72F4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611993" y="2372104"/>
              <a:ext cx="741315" cy="921446"/>
            </a:xfrm>
            <a:prstGeom prst="line">
              <a:avLst/>
            </a:prstGeom>
            <a:ln>
              <a:solidFill>
                <a:srgbClr val="0364C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íṥľîḋê"/>
            <p:cNvSpPr/>
            <p:nvPr/>
          </p:nvSpPr>
          <p:spPr>
            <a:xfrm>
              <a:off x="7716619" y="3223230"/>
              <a:ext cx="793599" cy="793598"/>
            </a:xfrm>
            <a:prstGeom prst="ellipse">
              <a:avLst/>
            </a:prstGeom>
            <a:solidFill>
              <a:srgbClr val="F72F41"/>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grpSp>
      <p:pic>
        <p:nvPicPr>
          <p:cNvPr id="34" name="图片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35" name="文本框 34"/>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36" name="任意多边形 35"/>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flipV="1">
            <a:off x="1362133" y="3776407"/>
            <a:ext cx="9516814" cy="2325588"/>
            <a:chOff x="1362133" y="1691241"/>
            <a:chExt cx="9516814" cy="2325588"/>
          </a:xfrm>
        </p:grpSpPr>
        <p:sp>
          <p:nvSpPr>
            <p:cNvPr id="43" name="íşḷiďé"/>
            <p:cNvSpPr/>
            <p:nvPr/>
          </p:nvSpPr>
          <p:spPr>
            <a:xfrm>
              <a:off x="1362133" y="1691241"/>
              <a:ext cx="1405912" cy="1405910"/>
            </a:xfrm>
            <a:prstGeom prst="ellipse">
              <a:avLst/>
            </a:prstGeom>
            <a:solidFill>
              <a:srgbClr val="0364C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44" name="î$ḻiḋé"/>
            <p:cNvSpPr/>
            <p:nvPr/>
          </p:nvSpPr>
          <p:spPr>
            <a:xfrm flipV="1">
              <a:off x="1502725" y="1831832"/>
              <a:ext cx="1124727" cy="1124725"/>
            </a:xfrm>
            <a:prstGeom prst="chord">
              <a:avLst>
                <a:gd name="adj1" fmla="val 1168272"/>
                <a:gd name="adj2" fmla="val 9631728"/>
              </a:avLst>
            </a:prstGeom>
            <a:solidFill>
              <a:srgbClr val="F72F4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45" name="iśľïḍè"/>
            <p:cNvSpPr/>
            <p:nvPr/>
          </p:nvSpPr>
          <p:spPr>
            <a:xfrm>
              <a:off x="5417585" y="1691241"/>
              <a:ext cx="1405912" cy="1405910"/>
            </a:xfrm>
            <a:prstGeom prst="ellipse">
              <a:avLst/>
            </a:prstGeom>
            <a:solidFill>
              <a:srgbClr val="0364C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46" name="ïṣḷídè"/>
            <p:cNvSpPr/>
            <p:nvPr/>
          </p:nvSpPr>
          <p:spPr>
            <a:xfrm flipV="1">
              <a:off x="5558177" y="1831832"/>
              <a:ext cx="1124727" cy="1124725"/>
            </a:xfrm>
            <a:prstGeom prst="chord">
              <a:avLst>
                <a:gd name="adj1" fmla="val 20431728"/>
                <a:gd name="adj2" fmla="val 11968272"/>
              </a:avLst>
            </a:prstGeom>
            <a:solidFill>
              <a:srgbClr val="F72F4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47" name="ïšḻíďê"/>
            <p:cNvSpPr/>
            <p:nvPr/>
          </p:nvSpPr>
          <p:spPr>
            <a:xfrm>
              <a:off x="9473035" y="1691241"/>
              <a:ext cx="1405912" cy="1405910"/>
            </a:xfrm>
            <a:prstGeom prst="ellipse">
              <a:avLst/>
            </a:prstGeom>
            <a:solidFill>
              <a:srgbClr val="0364C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48" name="îŝľíde"/>
            <p:cNvSpPr/>
            <p:nvPr/>
          </p:nvSpPr>
          <p:spPr>
            <a:xfrm flipV="1">
              <a:off x="9613627" y="1831832"/>
              <a:ext cx="1124727" cy="1124725"/>
            </a:xfrm>
            <a:prstGeom prst="chord">
              <a:avLst>
                <a:gd name="adj1" fmla="val 16200000"/>
                <a:gd name="adj2" fmla="val 16200000"/>
              </a:avLst>
            </a:prstGeom>
            <a:solidFill>
              <a:srgbClr val="F72F4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cxnSp>
          <p:nvCxnSpPr>
            <p:cNvPr id="49" name="直接连接符 48"/>
            <p:cNvCxnSpPr/>
            <p:nvPr/>
          </p:nvCxnSpPr>
          <p:spPr>
            <a:xfrm>
              <a:off x="2887774" y="2464763"/>
              <a:ext cx="671618" cy="833687"/>
            </a:xfrm>
            <a:prstGeom prst="line">
              <a:avLst/>
            </a:prstGeom>
            <a:ln>
              <a:solidFill>
                <a:srgbClr val="0364C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4556540" y="2394194"/>
              <a:ext cx="741316" cy="921444"/>
            </a:xfrm>
            <a:prstGeom prst="line">
              <a:avLst/>
            </a:prstGeom>
            <a:ln>
              <a:solidFill>
                <a:srgbClr val="F72F4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1" name="iš1îḍe"/>
            <p:cNvSpPr/>
            <p:nvPr/>
          </p:nvSpPr>
          <p:spPr>
            <a:xfrm>
              <a:off x="3661166" y="3223230"/>
              <a:ext cx="793599" cy="793599"/>
            </a:xfrm>
            <a:prstGeom prst="ellipse">
              <a:avLst/>
            </a:prstGeom>
            <a:solidFill>
              <a:srgbClr val="F72F41"/>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cxnSp>
          <p:nvCxnSpPr>
            <p:cNvPr id="52" name="直接连接符 51"/>
            <p:cNvCxnSpPr/>
            <p:nvPr/>
          </p:nvCxnSpPr>
          <p:spPr>
            <a:xfrm>
              <a:off x="6943227" y="2442671"/>
              <a:ext cx="671618" cy="833688"/>
            </a:xfrm>
            <a:prstGeom prst="line">
              <a:avLst/>
            </a:prstGeom>
            <a:ln>
              <a:solidFill>
                <a:srgbClr val="F72F4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8611993" y="2372104"/>
              <a:ext cx="741315" cy="921446"/>
            </a:xfrm>
            <a:prstGeom prst="line">
              <a:avLst/>
            </a:prstGeom>
            <a:ln>
              <a:solidFill>
                <a:srgbClr val="0364C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4" name="íṥľîḋê"/>
            <p:cNvSpPr/>
            <p:nvPr/>
          </p:nvSpPr>
          <p:spPr>
            <a:xfrm>
              <a:off x="7716619" y="3223230"/>
              <a:ext cx="793599" cy="793598"/>
            </a:xfrm>
            <a:prstGeom prst="ellipse">
              <a:avLst/>
            </a:prstGeom>
            <a:solidFill>
              <a:srgbClr val="F72F41"/>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grpSp>
    </p:spTree>
    <p:extLst>
      <p:ext uri="{BB962C8B-B14F-4D97-AF65-F5344CB8AC3E}">
        <p14:creationId xmlns:p14="http://schemas.microsoft.com/office/powerpoint/2010/main" val="151610273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par>
                                <p:cTn id="8" presetID="22" presetClass="entr" presetSubtype="2" fill="hold"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right)">
                                      <p:cBhvr>
                                        <p:cTn id="1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72" b="15466"/>
          <a:stretch/>
        </p:blipFill>
        <p:spPr>
          <a:xfrm>
            <a:off x="0" y="0"/>
            <a:ext cx="12192000" cy="6858000"/>
          </a:xfrm>
          <a:prstGeom prst="rect">
            <a:avLst/>
          </a:prstGeom>
        </p:spPr>
      </p:pic>
      <p:sp>
        <p:nvSpPr>
          <p:cNvPr id="6" name="矩形 5"/>
          <p:cNvSpPr/>
          <p:nvPr/>
        </p:nvSpPr>
        <p:spPr>
          <a:xfrm>
            <a:off x="0" y="0"/>
            <a:ext cx="12192000" cy="6858000"/>
          </a:xfrm>
          <a:prstGeom prst="rect">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圆角 11">
            <a:extLst>
              <a:ext uri="{FF2B5EF4-FFF2-40B4-BE49-F238E27FC236}">
                <a16:creationId xmlns:a16="http://schemas.microsoft.com/office/drawing/2014/main" id="{94B503BC-A42D-4479-B87B-8984C823B54F}"/>
              </a:ext>
            </a:extLst>
          </p:cNvPr>
          <p:cNvSpPr/>
          <p:nvPr/>
        </p:nvSpPr>
        <p:spPr>
          <a:xfrm>
            <a:off x="2305645" y="2629801"/>
            <a:ext cx="7580719" cy="1877805"/>
          </a:xfrm>
          <a:prstGeom prst="roundRect">
            <a:avLst>
              <a:gd name="adj" fmla="val 50000"/>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id="{AFE9C6C0-80FB-4EBF-899C-155FB732F99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48971" y="627599"/>
            <a:ext cx="4294067" cy="1766955"/>
          </a:xfrm>
          <a:prstGeom prst="rect">
            <a:avLst/>
          </a:prstGeom>
        </p:spPr>
      </p:pic>
      <p:sp>
        <p:nvSpPr>
          <p:cNvPr id="14" name="文本框 13">
            <a:extLst>
              <a:ext uri="{FF2B5EF4-FFF2-40B4-BE49-F238E27FC236}">
                <a16:creationId xmlns:a16="http://schemas.microsoft.com/office/drawing/2014/main" id="{56CD4989-0A04-4F67-A3B4-33DFBC509527}"/>
              </a:ext>
            </a:extLst>
          </p:cNvPr>
          <p:cNvSpPr txBox="1"/>
          <p:nvPr/>
        </p:nvSpPr>
        <p:spPr>
          <a:xfrm>
            <a:off x="3464515" y="3014701"/>
            <a:ext cx="5262979" cy="1107996"/>
          </a:xfrm>
          <a:prstGeom prst="rect">
            <a:avLst/>
          </a:prstGeom>
          <a:noFill/>
        </p:spPr>
        <p:txBody>
          <a:bodyPr wrap="none" rtlCol="0">
            <a:spAutoFit/>
          </a:bodyPr>
          <a:lstStyle/>
          <a:p>
            <a:pPr algn="ctr"/>
            <a:r>
              <a:rPr lang="zh-CN" altLang="en-US" sz="6600" dirty="0">
                <a:solidFill>
                  <a:srgbClr val="0364C0"/>
                </a:solidFill>
              </a:rPr>
              <a:t>工作完成情况</a:t>
            </a:r>
          </a:p>
        </p:txBody>
      </p:sp>
      <p:sp>
        <p:nvSpPr>
          <p:cNvPr id="21" name="矩形: 圆角 20">
            <a:extLst>
              <a:ext uri="{FF2B5EF4-FFF2-40B4-BE49-F238E27FC236}">
                <a16:creationId xmlns:a16="http://schemas.microsoft.com/office/drawing/2014/main" id="{C3243FC9-EF44-4994-BF50-9883A40C5AB4}"/>
              </a:ext>
            </a:extLst>
          </p:cNvPr>
          <p:cNvSpPr/>
          <p:nvPr/>
        </p:nvSpPr>
        <p:spPr>
          <a:xfrm>
            <a:off x="2388783" y="2686054"/>
            <a:ext cx="7414436" cy="1775557"/>
          </a:xfrm>
          <a:prstGeom prst="roundRect">
            <a:avLst>
              <a:gd name="adj" fmla="val 50000"/>
            </a:avLst>
          </a:prstGeom>
          <a:noFill/>
          <a:ln w="19050">
            <a:solidFill>
              <a:srgbClr val="0364C0"/>
            </a:solidFill>
            <a:prstDash val="dash"/>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5472119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1584778" y="1682151"/>
            <a:ext cx="2463997" cy="1712057"/>
          </a:xfrm>
          <a:custGeom>
            <a:avLst/>
            <a:gdLst>
              <a:gd name="connsiteX0" fmla="*/ 1231998 w 2463997"/>
              <a:gd name="connsiteY0" fmla="*/ 0 h 1712057"/>
              <a:gd name="connsiteX1" fmla="*/ 2395284 w 2463997"/>
              <a:gd name="connsiteY1" fmla="*/ 417609 h 1712057"/>
              <a:gd name="connsiteX2" fmla="*/ 2463997 w 2463997"/>
              <a:gd name="connsiteY2" fmla="*/ 480059 h 1712057"/>
              <a:gd name="connsiteX3" fmla="*/ 1231998 w 2463997"/>
              <a:gd name="connsiteY3" fmla="*/ 1712057 h 1712057"/>
              <a:gd name="connsiteX4" fmla="*/ 0 w 2463997"/>
              <a:gd name="connsiteY4" fmla="*/ 480059 h 1712057"/>
              <a:gd name="connsiteX5" fmla="*/ 68712 w 2463997"/>
              <a:gd name="connsiteY5" fmla="*/ 417609 h 1712057"/>
              <a:gd name="connsiteX6" fmla="*/ 1231998 w 2463997"/>
              <a:gd name="connsiteY6" fmla="*/ 0 h 171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3997" h="1712057">
                <a:moveTo>
                  <a:pt x="1231998" y="0"/>
                </a:moveTo>
                <a:cubicBezTo>
                  <a:pt x="1673881" y="0"/>
                  <a:pt x="2079160" y="156720"/>
                  <a:pt x="2395284" y="417609"/>
                </a:cubicBezTo>
                <a:lnTo>
                  <a:pt x="2463997" y="480059"/>
                </a:lnTo>
                <a:lnTo>
                  <a:pt x="1231998" y="1712057"/>
                </a:lnTo>
                <a:lnTo>
                  <a:pt x="0" y="480059"/>
                </a:lnTo>
                <a:lnTo>
                  <a:pt x="68712" y="417609"/>
                </a:lnTo>
                <a:cubicBezTo>
                  <a:pt x="384836" y="156720"/>
                  <a:pt x="790115" y="0"/>
                  <a:pt x="1231998" y="0"/>
                </a:cubicBezTo>
                <a:close/>
              </a:path>
            </a:pathLst>
          </a:cu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987976" y="2278953"/>
            <a:ext cx="1712057" cy="2463997"/>
          </a:xfrm>
          <a:custGeom>
            <a:avLst/>
            <a:gdLst>
              <a:gd name="connsiteX0" fmla="*/ 480059 w 1712057"/>
              <a:gd name="connsiteY0" fmla="*/ 0 h 2463997"/>
              <a:gd name="connsiteX1" fmla="*/ 1712057 w 1712057"/>
              <a:gd name="connsiteY1" fmla="*/ 1231998 h 2463997"/>
              <a:gd name="connsiteX2" fmla="*/ 480059 w 1712057"/>
              <a:gd name="connsiteY2" fmla="*/ 2463997 h 2463997"/>
              <a:gd name="connsiteX3" fmla="*/ 417609 w 1712057"/>
              <a:gd name="connsiteY3" fmla="*/ 2395284 h 2463997"/>
              <a:gd name="connsiteX4" fmla="*/ 0 w 1712057"/>
              <a:gd name="connsiteY4" fmla="*/ 1231998 h 2463997"/>
              <a:gd name="connsiteX5" fmla="*/ 417609 w 1712057"/>
              <a:gd name="connsiteY5" fmla="*/ 68712 h 2463997"/>
              <a:gd name="connsiteX6" fmla="*/ 480059 w 1712057"/>
              <a:gd name="connsiteY6" fmla="*/ 0 h 246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057" h="2463997">
                <a:moveTo>
                  <a:pt x="480059" y="0"/>
                </a:moveTo>
                <a:lnTo>
                  <a:pt x="1712057" y="1231998"/>
                </a:lnTo>
                <a:lnTo>
                  <a:pt x="480059" y="2463997"/>
                </a:lnTo>
                <a:lnTo>
                  <a:pt x="417609" y="2395284"/>
                </a:lnTo>
                <a:cubicBezTo>
                  <a:pt x="156720" y="2079160"/>
                  <a:pt x="0" y="1673881"/>
                  <a:pt x="0" y="1231998"/>
                </a:cubicBezTo>
                <a:cubicBezTo>
                  <a:pt x="0" y="790115"/>
                  <a:pt x="156720" y="384836"/>
                  <a:pt x="417609" y="68712"/>
                </a:cubicBezTo>
                <a:lnTo>
                  <a:pt x="480059" y="0"/>
                </a:lnTo>
                <a:close/>
              </a:path>
            </a:pathLst>
          </a:cu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2933519" y="2278953"/>
            <a:ext cx="1712057" cy="2463997"/>
          </a:xfrm>
          <a:custGeom>
            <a:avLst/>
            <a:gdLst>
              <a:gd name="connsiteX0" fmla="*/ 1231999 w 1712057"/>
              <a:gd name="connsiteY0" fmla="*/ 0 h 2463997"/>
              <a:gd name="connsiteX1" fmla="*/ 1294448 w 1712057"/>
              <a:gd name="connsiteY1" fmla="*/ 68712 h 2463997"/>
              <a:gd name="connsiteX2" fmla="*/ 1712057 w 1712057"/>
              <a:gd name="connsiteY2" fmla="*/ 1231998 h 2463997"/>
              <a:gd name="connsiteX3" fmla="*/ 1294448 w 1712057"/>
              <a:gd name="connsiteY3" fmla="*/ 2395284 h 2463997"/>
              <a:gd name="connsiteX4" fmla="*/ 1231999 w 1712057"/>
              <a:gd name="connsiteY4" fmla="*/ 2463997 h 2463997"/>
              <a:gd name="connsiteX5" fmla="*/ 0 w 1712057"/>
              <a:gd name="connsiteY5" fmla="*/ 1231998 h 2463997"/>
              <a:gd name="connsiteX6" fmla="*/ 1231999 w 1712057"/>
              <a:gd name="connsiteY6" fmla="*/ 0 h 246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057" h="2463997">
                <a:moveTo>
                  <a:pt x="1231999" y="0"/>
                </a:moveTo>
                <a:lnTo>
                  <a:pt x="1294448" y="68712"/>
                </a:lnTo>
                <a:cubicBezTo>
                  <a:pt x="1555337" y="384836"/>
                  <a:pt x="1712057" y="790115"/>
                  <a:pt x="1712057" y="1231998"/>
                </a:cubicBezTo>
                <a:cubicBezTo>
                  <a:pt x="1712057" y="1673881"/>
                  <a:pt x="1555337" y="2079160"/>
                  <a:pt x="1294448" y="2395284"/>
                </a:cubicBezTo>
                <a:lnTo>
                  <a:pt x="1231999" y="2463997"/>
                </a:lnTo>
                <a:lnTo>
                  <a:pt x="0" y="1231998"/>
                </a:lnTo>
                <a:lnTo>
                  <a:pt x="1231999" y="0"/>
                </a:lnTo>
                <a:close/>
              </a:path>
            </a:pathLst>
          </a:cu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1584778" y="3627694"/>
            <a:ext cx="2463997" cy="1712057"/>
          </a:xfrm>
          <a:custGeom>
            <a:avLst/>
            <a:gdLst>
              <a:gd name="connsiteX0" fmla="*/ 1231998 w 2463997"/>
              <a:gd name="connsiteY0" fmla="*/ 0 h 1712057"/>
              <a:gd name="connsiteX1" fmla="*/ 2463997 w 2463997"/>
              <a:gd name="connsiteY1" fmla="*/ 1231999 h 1712057"/>
              <a:gd name="connsiteX2" fmla="*/ 2395284 w 2463997"/>
              <a:gd name="connsiteY2" fmla="*/ 1294448 h 1712057"/>
              <a:gd name="connsiteX3" fmla="*/ 1231998 w 2463997"/>
              <a:gd name="connsiteY3" fmla="*/ 1712057 h 1712057"/>
              <a:gd name="connsiteX4" fmla="*/ 68712 w 2463997"/>
              <a:gd name="connsiteY4" fmla="*/ 1294448 h 1712057"/>
              <a:gd name="connsiteX5" fmla="*/ 0 w 2463997"/>
              <a:gd name="connsiteY5" fmla="*/ 1231999 h 1712057"/>
              <a:gd name="connsiteX6" fmla="*/ 1231998 w 2463997"/>
              <a:gd name="connsiteY6" fmla="*/ 0 h 171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3997" h="1712057">
                <a:moveTo>
                  <a:pt x="1231998" y="0"/>
                </a:moveTo>
                <a:lnTo>
                  <a:pt x="2463997" y="1231999"/>
                </a:lnTo>
                <a:lnTo>
                  <a:pt x="2395284" y="1294448"/>
                </a:lnTo>
                <a:cubicBezTo>
                  <a:pt x="2079160" y="1555337"/>
                  <a:pt x="1673881" y="1712057"/>
                  <a:pt x="1231998" y="1712057"/>
                </a:cubicBezTo>
                <a:cubicBezTo>
                  <a:pt x="790115" y="1712057"/>
                  <a:pt x="384836" y="1555337"/>
                  <a:pt x="68712" y="1294448"/>
                </a:cubicBezTo>
                <a:lnTo>
                  <a:pt x="0" y="1231999"/>
                </a:lnTo>
                <a:lnTo>
                  <a:pt x="1231998" y="0"/>
                </a:lnTo>
                <a:close/>
              </a:path>
            </a:pathLst>
          </a:cu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080171" y="2774346"/>
            <a:ext cx="1473200" cy="1473200"/>
          </a:xfrm>
          <a:prstGeom prst="ellipse">
            <a:avLst/>
          </a:prstGeom>
          <a:solidFill>
            <a:srgbClr val="0364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365370" y="2916876"/>
            <a:ext cx="902811" cy="1212640"/>
          </a:xfrm>
          <a:prstGeom prst="rect">
            <a:avLst/>
          </a:prstGeom>
          <a:noFill/>
        </p:spPr>
        <p:txBody>
          <a:bodyPr wrap="none" rtlCol="0">
            <a:spAutoFit/>
          </a:bodyPr>
          <a:lstStyle/>
          <a:p>
            <a:pPr>
              <a:lnSpc>
                <a:spcPct val="130000"/>
              </a:lnSpc>
            </a:pPr>
            <a:r>
              <a:rPr lang="zh-CN" altLang="en-US" sz="2800" b="1" dirty="0">
                <a:solidFill>
                  <a:schemeClr val="bg1"/>
                </a:solidFill>
              </a:rPr>
              <a:t>更换</a:t>
            </a:r>
            <a:endParaRPr lang="en-US" altLang="zh-CN" sz="2800" b="1" dirty="0">
              <a:solidFill>
                <a:schemeClr val="bg1"/>
              </a:solidFill>
            </a:endParaRPr>
          </a:p>
          <a:p>
            <a:pPr>
              <a:lnSpc>
                <a:spcPct val="130000"/>
              </a:lnSpc>
            </a:pPr>
            <a:r>
              <a:rPr lang="zh-CN" altLang="en-US" sz="2800" b="1" dirty="0">
                <a:solidFill>
                  <a:schemeClr val="bg1"/>
                </a:solidFill>
              </a:rPr>
              <a:t>文本</a:t>
            </a:r>
          </a:p>
        </p:txBody>
      </p:sp>
      <p:grpSp>
        <p:nvGrpSpPr>
          <p:cNvPr id="34" name="组合 33"/>
          <p:cNvGrpSpPr/>
          <p:nvPr/>
        </p:nvGrpSpPr>
        <p:grpSpPr>
          <a:xfrm>
            <a:off x="5628653" y="943317"/>
            <a:ext cx="5801351" cy="1235557"/>
            <a:chOff x="5628649" y="982433"/>
            <a:chExt cx="5801351" cy="1235557"/>
          </a:xfrm>
        </p:grpSpPr>
        <p:sp>
          <p:nvSpPr>
            <p:cNvPr id="15" name="任意多边形 14"/>
            <p:cNvSpPr/>
            <p:nvPr/>
          </p:nvSpPr>
          <p:spPr>
            <a:xfrm flipH="1">
              <a:off x="5628649" y="982433"/>
              <a:ext cx="858501" cy="1235557"/>
            </a:xfrm>
            <a:custGeom>
              <a:avLst/>
              <a:gdLst>
                <a:gd name="connsiteX0" fmla="*/ 1231999 w 1712057"/>
                <a:gd name="connsiteY0" fmla="*/ 0 h 2463997"/>
                <a:gd name="connsiteX1" fmla="*/ 1294448 w 1712057"/>
                <a:gd name="connsiteY1" fmla="*/ 68712 h 2463997"/>
                <a:gd name="connsiteX2" fmla="*/ 1712057 w 1712057"/>
                <a:gd name="connsiteY2" fmla="*/ 1231998 h 2463997"/>
                <a:gd name="connsiteX3" fmla="*/ 1294448 w 1712057"/>
                <a:gd name="connsiteY3" fmla="*/ 2395284 h 2463997"/>
                <a:gd name="connsiteX4" fmla="*/ 1231999 w 1712057"/>
                <a:gd name="connsiteY4" fmla="*/ 2463997 h 2463997"/>
                <a:gd name="connsiteX5" fmla="*/ 0 w 1712057"/>
                <a:gd name="connsiteY5" fmla="*/ 1231998 h 2463997"/>
                <a:gd name="connsiteX6" fmla="*/ 1231999 w 1712057"/>
                <a:gd name="connsiteY6" fmla="*/ 0 h 246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057" h="2463997">
                  <a:moveTo>
                    <a:pt x="1231999" y="0"/>
                  </a:moveTo>
                  <a:lnTo>
                    <a:pt x="1294448" y="68712"/>
                  </a:lnTo>
                  <a:cubicBezTo>
                    <a:pt x="1555337" y="384836"/>
                    <a:pt x="1712057" y="790115"/>
                    <a:pt x="1712057" y="1231998"/>
                  </a:cubicBezTo>
                  <a:cubicBezTo>
                    <a:pt x="1712057" y="1673881"/>
                    <a:pt x="1555337" y="2079160"/>
                    <a:pt x="1294448" y="2395284"/>
                  </a:cubicBezTo>
                  <a:lnTo>
                    <a:pt x="1231999" y="2463997"/>
                  </a:lnTo>
                  <a:lnTo>
                    <a:pt x="0" y="1231998"/>
                  </a:lnTo>
                  <a:lnTo>
                    <a:pt x="1231999" y="0"/>
                  </a:lnTo>
                  <a:close/>
                </a:path>
              </a:pathLst>
            </a:cu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646479" y="1102314"/>
              <a:ext cx="4783521" cy="1005788"/>
            </a:xfrm>
            <a:prstGeom prst="rect">
              <a:avLst/>
            </a:prstGeom>
            <a:noFill/>
          </p:spPr>
          <p:txBody>
            <a:bodyPr wrap="square" rtlCol="0">
              <a:spAutoFit/>
            </a:bodyPr>
            <a:lstStyle/>
            <a:p>
              <a:pPr>
                <a:lnSpc>
                  <a:spcPct val="130000"/>
                </a:lnSpc>
              </a:pPr>
              <a:r>
                <a:rPr lang="zh-CN" altLang="en-US" sz="2400" dirty="0"/>
                <a:t>点击此处更换文本点击此处更换文本</a:t>
              </a:r>
            </a:p>
          </p:txBody>
        </p:sp>
        <p:sp>
          <p:nvSpPr>
            <p:cNvPr id="17" name="文本框 16"/>
            <p:cNvSpPr txBox="1"/>
            <p:nvPr/>
          </p:nvSpPr>
          <p:spPr>
            <a:xfrm>
              <a:off x="5628649" y="1229051"/>
              <a:ext cx="726481" cy="812530"/>
            </a:xfrm>
            <a:prstGeom prst="rect">
              <a:avLst/>
            </a:prstGeom>
            <a:noFill/>
          </p:spPr>
          <p:txBody>
            <a:bodyPr wrap="none" rtlCol="0">
              <a:spAutoFit/>
            </a:bodyPr>
            <a:lstStyle/>
            <a:p>
              <a:pPr>
                <a:lnSpc>
                  <a:spcPct val="130000"/>
                </a:lnSpc>
              </a:pPr>
              <a:r>
                <a:rPr lang="en-US" altLang="zh-CN" sz="3600" dirty="0">
                  <a:solidFill>
                    <a:schemeClr val="bg1"/>
                  </a:solidFill>
                </a:rPr>
                <a:t>01</a:t>
              </a:r>
              <a:endParaRPr lang="zh-CN" altLang="en-US" sz="3600" dirty="0">
                <a:solidFill>
                  <a:schemeClr val="bg1"/>
                </a:solidFill>
              </a:endParaRPr>
            </a:p>
          </p:txBody>
        </p:sp>
      </p:grpSp>
      <p:grpSp>
        <p:nvGrpSpPr>
          <p:cNvPr id="33" name="组合 32"/>
          <p:cNvGrpSpPr/>
          <p:nvPr/>
        </p:nvGrpSpPr>
        <p:grpSpPr>
          <a:xfrm>
            <a:off x="5628653" y="2319668"/>
            <a:ext cx="5801351" cy="1235557"/>
            <a:chOff x="5628649" y="2392133"/>
            <a:chExt cx="5801351" cy="1235557"/>
          </a:xfrm>
        </p:grpSpPr>
        <p:sp>
          <p:nvSpPr>
            <p:cNvPr id="20" name="任意多边形 19"/>
            <p:cNvSpPr/>
            <p:nvPr/>
          </p:nvSpPr>
          <p:spPr>
            <a:xfrm flipH="1">
              <a:off x="5628649" y="2392133"/>
              <a:ext cx="858501" cy="1235557"/>
            </a:xfrm>
            <a:custGeom>
              <a:avLst/>
              <a:gdLst>
                <a:gd name="connsiteX0" fmla="*/ 1231999 w 1712057"/>
                <a:gd name="connsiteY0" fmla="*/ 0 h 2463997"/>
                <a:gd name="connsiteX1" fmla="*/ 1294448 w 1712057"/>
                <a:gd name="connsiteY1" fmla="*/ 68712 h 2463997"/>
                <a:gd name="connsiteX2" fmla="*/ 1712057 w 1712057"/>
                <a:gd name="connsiteY2" fmla="*/ 1231998 h 2463997"/>
                <a:gd name="connsiteX3" fmla="*/ 1294448 w 1712057"/>
                <a:gd name="connsiteY3" fmla="*/ 2395284 h 2463997"/>
                <a:gd name="connsiteX4" fmla="*/ 1231999 w 1712057"/>
                <a:gd name="connsiteY4" fmla="*/ 2463997 h 2463997"/>
                <a:gd name="connsiteX5" fmla="*/ 0 w 1712057"/>
                <a:gd name="connsiteY5" fmla="*/ 1231998 h 2463997"/>
                <a:gd name="connsiteX6" fmla="*/ 1231999 w 1712057"/>
                <a:gd name="connsiteY6" fmla="*/ 0 h 246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057" h="2463997">
                  <a:moveTo>
                    <a:pt x="1231999" y="0"/>
                  </a:moveTo>
                  <a:lnTo>
                    <a:pt x="1294448" y="68712"/>
                  </a:lnTo>
                  <a:cubicBezTo>
                    <a:pt x="1555337" y="384836"/>
                    <a:pt x="1712057" y="790115"/>
                    <a:pt x="1712057" y="1231998"/>
                  </a:cubicBezTo>
                  <a:cubicBezTo>
                    <a:pt x="1712057" y="1673881"/>
                    <a:pt x="1555337" y="2079160"/>
                    <a:pt x="1294448" y="2395284"/>
                  </a:cubicBezTo>
                  <a:lnTo>
                    <a:pt x="1231999" y="2463997"/>
                  </a:lnTo>
                  <a:lnTo>
                    <a:pt x="0" y="1231998"/>
                  </a:lnTo>
                  <a:lnTo>
                    <a:pt x="1231999" y="0"/>
                  </a:lnTo>
                  <a:close/>
                </a:path>
              </a:pathLst>
            </a:cu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646479" y="2512014"/>
              <a:ext cx="4783521" cy="1005788"/>
            </a:xfrm>
            <a:prstGeom prst="rect">
              <a:avLst/>
            </a:prstGeom>
            <a:noFill/>
          </p:spPr>
          <p:txBody>
            <a:bodyPr wrap="square" rtlCol="0">
              <a:spAutoFit/>
            </a:bodyPr>
            <a:lstStyle/>
            <a:p>
              <a:pPr>
                <a:lnSpc>
                  <a:spcPct val="130000"/>
                </a:lnSpc>
              </a:pPr>
              <a:r>
                <a:rPr lang="zh-CN" altLang="en-US" sz="2400" dirty="0"/>
                <a:t>点击此处更换文本点击此处更换文本</a:t>
              </a:r>
            </a:p>
          </p:txBody>
        </p:sp>
        <p:sp>
          <p:nvSpPr>
            <p:cNvPr id="22" name="文本框 21"/>
            <p:cNvSpPr txBox="1"/>
            <p:nvPr/>
          </p:nvSpPr>
          <p:spPr>
            <a:xfrm>
              <a:off x="5628649" y="2638752"/>
              <a:ext cx="726481" cy="812530"/>
            </a:xfrm>
            <a:prstGeom prst="rect">
              <a:avLst/>
            </a:prstGeom>
            <a:noFill/>
          </p:spPr>
          <p:txBody>
            <a:bodyPr wrap="none" rtlCol="0">
              <a:spAutoFit/>
            </a:bodyPr>
            <a:lstStyle/>
            <a:p>
              <a:pPr>
                <a:lnSpc>
                  <a:spcPct val="130000"/>
                </a:lnSpc>
              </a:pPr>
              <a:r>
                <a:rPr lang="en-US" altLang="zh-CN" sz="3600" dirty="0">
                  <a:solidFill>
                    <a:schemeClr val="bg1"/>
                  </a:solidFill>
                </a:rPr>
                <a:t>02</a:t>
              </a:r>
              <a:endParaRPr lang="zh-CN" altLang="en-US" sz="3600" dirty="0">
                <a:solidFill>
                  <a:schemeClr val="bg1"/>
                </a:solidFill>
              </a:endParaRPr>
            </a:p>
          </p:txBody>
        </p:sp>
      </p:grpSp>
      <p:grpSp>
        <p:nvGrpSpPr>
          <p:cNvPr id="32" name="组合 31"/>
          <p:cNvGrpSpPr/>
          <p:nvPr/>
        </p:nvGrpSpPr>
        <p:grpSpPr>
          <a:xfrm>
            <a:off x="5628653" y="3696019"/>
            <a:ext cx="5801351" cy="1235557"/>
            <a:chOff x="5628649" y="3842580"/>
            <a:chExt cx="5801351" cy="1235557"/>
          </a:xfrm>
        </p:grpSpPr>
        <p:sp>
          <p:nvSpPr>
            <p:cNvPr id="24" name="任意多边形 23"/>
            <p:cNvSpPr/>
            <p:nvPr/>
          </p:nvSpPr>
          <p:spPr>
            <a:xfrm flipH="1">
              <a:off x="5628649" y="3842580"/>
              <a:ext cx="858501" cy="1235557"/>
            </a:xfrm>
            <a:custGeom>
              <a:avLst/>
              <a:gdLst>
                <a:gd name="connsiteX0" fmla="*/ 1231999 w 1712057"/>
                <a:gd name="connsiteY0" fmla="*/ 0 h 2463997"/>
                <a:gd name="connsiteX1" fmla="*/ 1294448 w 1712057"/>
                <a:gd name="connsiteY1" fmla="*/ 68712 h 2463997"/>
                <a:gd name="connsiteX2" fmla="*/ 1712057 w 1712057"/>
                <a:gd name="connsiteY2" fmla="*/ 1231998 h 2463997"/>
                <a:gd name="connsiteX3" fmla="*/ 1294448 w 1712057"/>
                <a:gd name="connsiteY3" fmla="*/ 2395284 h 2463997"/>
                <a:gd name="connsiteX4" fmla="*/ 1231999 w 1712057"/>
                <a:gd name="connsiteY4" fmla="*/ 2463997 h 2463997"/>
                <a:gd name="connsiteX5" fmla="*/ 0 w 1712057"/>
                <a:gd name="connsiteY5" fmla="*/ 1231998 h 2463997"/>
                <a:gd name="connsiteX6" fmla="*/ 1231999 w 1712057"/>
                <a:gd name="connsiteY6" fmla="*/ 0 h 246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057" h="2463997">
                  <a:moveTo>
                    <a:pt x="1231999" y="0"/>
                  </a:moveTo>
                  <a:lnTo>
                    <a:pt x="1294448" y="68712"/>
                  </a:lnTo>
                  <a:cubicBezTo>
                    <a:pt x="1555337" y="384836"/>
                    <a:pt x="1712057" y="790115"/>
                    <a:pt x="1712057" y="1231998"/>
                  </a:cubicBezTo>
                  <a:cubicBezTo>
                    <a:pt x="1712057" y="1673881"/>
                    <a:pt x="1555337" y="2079160"/>
                    <a:pt x="1294448" y="2395284"/>
                  </a:cubicBezTo>
                  <a:lnTo>
                    <a:pt x="1231999" y="2463997"/>
                  </a:lnTo>
                  <a:lnTo>
                    <a:pt x="0" y="1231998"/>
                  </a:lnTo>
                  <a:lnTo>
                    <a:pt x="1231999" y="0"/>
                  </a:lnTo>
                  <a:close/>
                </a:path>
              </a:pathLst>
            </a:custGeom>
            <a:solidFill>
              <a:srgbClr val="F72F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646479" y="3962461"/>
              <a:ext cx="4783521" cy="1005788"/>
            </a:xfrm>
            <a:prstGeom prst="rect">
              <a:avLst/>
            </a:prstGeom>
            <a:noFill/>
          </p:spPr>
          <p:txBody>
            <a:bodyPr wrap="square" rtlCol="0">
              <a:spAutoFit/>
            </a:bodyPr>
            <a:lstStyle/>
            <a:p>
              <a:pPr>
                <a:lnSpc>
                  <a:spcPct val="130000"/>
                </a:lnSpc>
              </a:pPr>
              <a:r>
                <a:rPr lang="zh-CN" altLang="en-US" sz="2400" dirty="0"/>
                <a:t>点击此处更换文本点击此处更换文本</a:t>
              </a:r>
            </a:p>
          </p:txBody>
        </p:sp>
        <p:sp>
          <p:nvSpPr>
            <p:cNvPr id="26" name="文本框 25"/>
            <p:cNvSpPr txBox="1"/>
            <p:nvPr/>
          </p:nvSpPr>
          <p:spPr>
            <a:xfrm>
              <a:off x="5628649" y="4089199"/>
              <a:ext cx="726481" cy="812530"/>
            </a:xfrm>
            <a:prstGeom prst="rect">
              <a:avLst/>
            </a:prstGeom>
            <a:noFill/>
          </p:spPr>
          <p:txBody>
            <a:bodyPr wrap="none" rtlCol="0">
              <a:spAutoFit/>
            </a:bodyPr>
            <a:lstStyle/>
            <a:p>
              <a:pPr>
                <a:lnSpc>
                  <a:spcPct val="130000"/>
                </a:lnSpc>
              </a:pPr>
              <a:r>
                <a:rPr lang="en-US" altLang="zh-CN" sz="3600" dirty="0">
                  <a:solidFill>
                    <a:schemeClr val="bg1"/>
                  </a:solidFill>
                </a:rPr>
                <a:t>03</a:t>
              </a:r>
              <a:endParaRPr lang="zh-CN" altLang="en-US" sz="3600" dirty="0">
                <a:solidFill>
                  <a:schemeClr val="bg1"/>
                </a:solidFill>
              </a:endParaRPr>
            </a:p>
          </p:txBody>
        </p:sp>
      </p:grpSp>
      <p:grpSp>
        <p:nvGrpSpPr>
          <p:cNvPr id="31" name="组合 30"/>
          <p:cNvGrpSpPr/>
          <p:nvPr/>
        </p:nvGrpSpPr>
        <p:grpSpPr>
          <a:xfrm>
            <a:off x="5628653" y="5072371"/>
            <a:ext cx="5801351" cy="1235557"/>
            <a:chOff x="5628649" y="5154955"/>
            <a:chExt cx="5801351" cy="1235557"/>
          </a:xfrm>
        </p:grpSpPr>
        <p:sp>
          <p:nvSpPr>
            <p:cNvPr id="28" name="任意多边形 27"/>
            <p:cNvSpPr/>
            <p:nvPr/>
          </p:nvSpPr>
          <p:spPr>
            <a:xfrm flipH="1">
              <a:off x="5628649" y="5154955"/>
              <a:ext cx="858501" cy="1235557"/>
            </a:xfrm>
            <a:custGeom>
              <a:avLst/>
              <a:gdLst>
                <a:gd name="connsiteX0" fmla="*/ 1231999 w 1712057"/>
                <a:gd name="connsiteY0" fmla="*/ 0 h 2463997"/>
                <a:gd name="connsiteX1" fmla="*/ 1294448 w 1712057"/>
                <a:gd name="connsiteY1" fmla="*/ 68712 h 2463997"/>
                <a:gd name="connsiteX2" fmla="*/ 1712057 w 1712057"/>
                <a:gd name="connsiteY2" fmla="*/ 1231998 h 2463997"/>
                <a:gd name="connsiteX3" fmla="*/ 1294448 w 1712057"/>
                <a:gd name="connsiteY3" fmla="*/ 2395284 h 2463997"/>
                <a:gd name="connsiteX4" fmla="*/ 1231999 w 1712057"/>
                <a:gd name="connsiteY4" fmla="*/ 2463997 h 2463997"/>
                <a:gd name="connsiteX5" fmla="*/ 0 w 1712057"/>
                <a:gd name="connsiteY5" fmla="*/ 1231998 h 2463997"/>
                <a:gd name="connsiteX6" fmla="*/ 1231999 w 1712057"/>
                <a:gd name="connsiteY6" fmla="*/ 0 h 246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057" h="2463997">
                  <a:moveTo>
                    <a:pt x="1231999" y="0"/>
                  </a:moveTo>
                  <a:lnTo>
                    <a:pt x="1294448" y="68712"/>
                  </a:lnTo>
                  <a:cubicBezTo>
                    <a:pt x="1555337" y="384836"/>
                    <a:pt x="1712057" y="790115"/>
                    <a:pt x="1712057" y="1231998"/>
                  </a:cubicBezTo>
                  <a:cubicBezTo>
                    <a:pt x="1712057" y="1673881"/>
                    <a:pt x="1555337" y="2079160"/>
                    <a:pt x="1294448" y="2395284"/>
                  </a:cubicBezTo>
                  <a:lnTo>
                    <a:pt x="1231999" y="2463997"/>
                  </a:lnTo>
                  <a:lnTo>
                    <a:pt x="0" y="1231998"/>
                  </a:lnTo>
                  <a:lnTo>
                    <a:pt x="1231999" y="0"/>
                  </a:lnTo>
                  <a:close/>
                </a:path>
              </a:pathLst>
            </a:custGeom>
            <a:solidFill>
              <a:srgbClr val="0364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6646479" y="5274836"/>
              <a:ext cx="4783521" cy="1005788"/>
            </a:xfrm>
            <a:prstGeom prst="rect">
              <a:avLst/>
            </a:prstGeom>
            <a:noFill/>
          </p:spPr>
          <p:txBody>
            <a:bodyPr wrap="square" rtlCol="0">
              <a:spAutoFit/>
            </a:bodyPr>
            <a:lstStyle/>
            <a:p>
              <a:pPr>
                <a:lnSpc>
                  <a:spcPct val="130000"/>
                </a:lnSpc>
              </a:pPr>
              <a:r>
                <a:rPr lang="zh-CN" altLang="en-US" sz="2400" dirty="0"/>
                <a:t>点击此处更换文本点击此处更换文本</a:t>
              </a:r>
            </a:p>
          </p:txBody>
        </p:sp>
        <p:sp>
          <p:nvSpPr>
            <p:cNvPr id="30" name="文本框 29"/>
            <p:cNvSpPr txBox="1"/>
            <p:nvPr/>
          </p:nvSpPr>
          <p:spPr>
            <a:xfrm>
              <a:off x="5628649" y="5401573"/>
              <a:ext cx="726481" cy="812530"/>
            </a:xfrm>
            <a:prstGeom prst="rect">
              <a:avLst/>
            </a:prstGeom>
            <a:noFill/>
          </p:spPr>
          <p:txBody>
            <a:bodyPr wrap="none" rtlCol="0">
              <a:spAutoFit/>
            </a:bodyPr>
            <a:lstStyle/>
            <a:p>
              <a:pPr>
                <a:lnSpc>
                  <a:spcPct val="130000"/>
                </a:lnSpc>
              </a:pPr>
              <a:r>
                <a:rPr lang="en-US" altLang="zh-CN" sz="3600" dirty="0">
                  <a:solidFill>
                    <a:schemeClr val="bg1"/>
                  </a:solidFill>
                </a:rPr>
                <a:t>04</a:t>
              </a:r>
              <a:endParaRPr lang="zh-CN" altLang="en-US" sz="3600" dirty="0">
                <a:solidFill>
                  <a:schemeClr val="bg1"/>
                </a:solidFill>
              </a:endParaRPr>
            </a:p>
          </p:txBody>
        </p:sp>
      </p:gr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071" y="157968"/>
            <a:ext cx="1697663" cy="698567"/>
          </a:xfrm>
          <a:prstGeom prst="rect">
            <a:avLst/>
          </a:prstGeom>
        </p:spPr>
      </p:pic>
      <p:sp>
        <p:nvSpPr>
          <p:cNvPr id="40" name="文本框 39"/>
          <p:cNvSpPr txBox="1"/>
          <p:nvPr/>
        </p:nvSpPr>
        <p:spPr>
          <a:xfrm>
            <a:off x="1874734" y="210204"/>
            <a:ext cx="2954655" cy="646331"/>
          </a:xfrm>
          <a:prstGeom prst="rect">
            <a:avLst/>
          </a:prstGeom>
          <a:noFill/>
        </p:spPr>
        <p:txBody>
          <a:bodyPr wrap="none" rtlCol="0">
            <a:spAutoFit/>
          </a:bodyPr>
          <a:lstStyle/>
          <a:p>
            <a:r>
              <a:rPr lang="zh-CN" altLang="en-US" sz="3600" b="1" i="1" dirty="0">
                <a:effectLst>
                  <a:outerShdw blurRad="38100" dist="38100" dir="2700000" algn="tl">
                    <a:srgbClr val="000000">
                      <a:alpha val="43137"/>
                    </a:srgbClr>
                  </a:outerShdw>
                </a:effectLst>
              </a:rPr>
              <a:t>教学计划总结</a:t>
            </a:r>
          </a:p>
        </p:txBody>
      </p:sp>
      <p:sp>
        <p:nvSpPr>
          <p:cNvPr id="41" name="任意多边形 40"/>
          <p:cNvSpPr/>
          <p:nvPr/>
        </p:nvSpPr>
        <p:spPr>
          <a:xfrm>
            <a:off x="4965700" y="3104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4965700" y="252562"/>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F72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flipV="1">
            <a:off x="4965700" y="234231"/>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flipV="1">
            <a:off x="4965700" y="292100"/>
            <a:ext cx="7035800" cy="558800"/>
          </a:xfrm>
          <a:custGeom>
            <a:avLst/>
            <a:gdLst>
              <a:gd name="connsiteX0" fmla="*/ 0 w 7035800"/>
              <a:gd name="connsiteY0" fmla="*/ 0 h 558800"/>
              <a:gd name="connsiteX1" fmla="*/ 1460500 w 7035800"/>
              <a:gd name="connsiteY1" fmla="*/ 431800 h 558800"/>
              <a:gd name="connsiteX2" fmla="*/ 2743200 w 7035800"/>
              <a:gd name="connsiteY2" fmla="*/ 38100 h 558800"/>
              <a:gd name="connsiteX3" fmla="*/ 4343400 w 7035800"/>
              <a:gd name="connsiteY3" fmla="*/ 520700 h 558800"/>
              <a:gd name="connsiteX4" fmla="*/ 5753100 w 7035800"/>
              <a:gd name="connsiteY4" fmla="*/ 101600 h 558800"/>
              <a:gd name="connsiteX5" fmla="*/ 7035800 w 7035800"/>
              <a:gd name="connsiteY5"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800" h="558800">
                <a:moveTo>
                  <a:pt x="0" y="0"/>
                </a:moveTo>
                <a:cubicBezTo>
                  <a:pt x="501650" y="212725"/>
                  <a:pt x="1003300" y="425450"/>
                  <a:pt x="1460500" y="431800"/>
                </a:cubicBezTo>
                <a:cubicBezTo>
                  <a:pt x="1917700" y="438150"/>
                  <a:pt x="2262717" y="23283"/>
                  <a:pt x="2743200" y="38100"/>
                </a:cubicBezTo>
                <a:cubicBezTo>
                  <a:pt x="3223683" y="52917"/>
                  <a:pt x="3841750" y="510117"/>
                  <a:pt x="4343400" y="520700"/>
                </a:cubicBezTo>
                <a:cubicBezTo>
                  <a:pt x="4845050" y="531283"/>
                  <a:pt x="5304367" y="95250"/>
                  <a:pt x="5753100" y="101600"/>
                </a:cubicBezTo>
                <a:cubicBezTo>
                  <a:pt x="6201833" y="107950"/>
                  <a:pt x="6802967" y="469900"/>
                  <a:pt x="7035800" y="558800"/>
                </a:cubicBezTo>
              </a:path>
            </a:pathLst>
          </a:custGeom>
          <a:noFill/>
          <a:ln>
            <a:solidFill>
              <a:srgbClr val="0364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12">
            <a:extLst>
              <a:ext uri="{FF2B5EF4-FFF2-40B4-BE49-F238E27FC236}">
                <a16:creationId xmlns:a16="http://schemas.microsoft.com/office/drawing/2014/main" id="{7C7E370F-F1DB-4754-9633-19D1F8C51EA1}"/>
              </a:ext>
            </a:extLst>
          </p:cNvPr>
          <p:cNvSpPr>
            <a:spLocks noEditPoints="1"/>
          </p:cNvSpPr>
          <p:nvPr/>
        </p:nvSpPr>
        <p:spPr bwMode="auto">
          <a:xfrm>
            <a:off x="2566298" y="1952120"/>
            <a:ext cx="460374" cy="476250"/>
          </a:xfrm>
          <a:custGeom>
            <a:avLst/>
            <a:gdLst>
              <a:gd name="T0" fmla="*/ 485 w 485"/>
              <a:gd name="T1" fmla="*/ 490 h 503"/>
              <a:gd name="T2" fmla="*/ 14 w 485"/>
              <a:gd name="T3" fmla="*/ 503 h 503"/>
              <a:gd name="T4" fmla="*/ 0 w 485"/>
              <a:gd name="T5" fmla="*/ 489 h 503"/>
              <a:gd name="T6" fmla="*/ 471 w 485"/>
              <a:gd name="T7" fmla="*/ 476 h 503"/>
              <a:gd name="T8" fmla="*/ 17 w 485"/>
              <a:gd name="T9" fmla="*/ 439 h 503"/>
              <a:gd name="T10" fmla="*/ 31 w 485"/>
              <a:gd name="T11" fmla="*/ 453 h 503"/>
              <a:gd name="T12" fmla="*/ 468 w 485"/>
              <a:gd name="T13" fmla="*/ 440 h 503"/>
              <a:gd name="T14" fmla="*/ 454 w 485"/>
              <a:gd name="T15" fmla="*/ 426 h 503"/>
              <a:gd name="T16" fmla="*/ 17 w 485"/>
              <a:gd name="T17" fmla="*/ 439 h 503"/>
              <a:gd name="T18" fmla="*/ 21 w 485"/>
              <a:gd name="T19" fmla="*/ 134 h 503"/>
              <a:gd name="T20" fmla="*/ 247 w 485"/>
              <a:gd name="T21" fmla="*/ 1 h 503"/>
              <a:gd name="T22" fmla="*/ 474 w 485"/>
              <a:gd name="T23" fmla="*/ 153 h 503"/>
              <a:gd name="T24" fmla="*/ 25 w 485"/>
              <a:gd name="T25" fmla="*/ 164 h 503"/>
              <a:gd name="T26" fmla="*/ 211 w 485"/>
              <a:gd name="T27" fmla="*/ 91 h 503"/>
              <a:gd name="T28" fmla="*/ 274 w 485"/>
              <a:gd name="T29" fmla="*/ 91 h 503"/>
              <a:gd name="T30" fmla="*/ 211 w 485"/>
              <a:gd name="T31" fmla="*/ 91 h 503"/>
              <a:gd name="T32" fmla="*/ 52 w 485"/>
              <a:gd name="T33" fmla="*/ 385 h 503"/>
              <a:gd name="T34" fmla="*/ 69 w 485"/>
              <a:gd name="T35" fmla="*/ 399 h 503"/>
              <a:gd name="T36" fmla="*/ 147 w 485"/>
              <a:gd name="T37" fmla="*/ 385 h 503"/>
              <a:gd name="T38" fmla="*/ 134 w 485"/>
              <a:gd name="T39" fmla="*/ 371 h 503"/>
              <a:gd name="T40" fmla="*/ 129 w 485"/>
              <a:gd name="T41" fmla="*/ 218 h 503"/>
              <a:gd name="T42" fmla="*/ 147 w 485"/>
              <a:gd name="T43" fmla="*/ 205 h 503"/>
              <a:gd name="T44" fmla="*/ 136 w 485"/>
              <a:gd name="T45" fmla="*/ 191 h 503"/>
              <a:gd name="T46" fmla="*/ 52 w 485"/>
              <a:gd name="T47" fmla="*/ 204 h 503"/>
              <a:gd name="T48" fmla="*/ 66 w 485"/>
              <a:gd name="T49" fmla="*/ 218 h 503"/>
              <a:gd name="T50" fmla="*/ 69 w 485"/>
              <a:gd name="T51" fmla="*/ 371 h 503"/>
              <a:gd name="T52" fmla="*/ 209 w 485"/>
              <a:gd name="T53" fmla="*/ 371 h 503"/>
              <a:gd name="T54" fmla="*/ 195 w 485"/>
              <a:gd name="T55" fmla="*/ 385 h 503"/>
              <a:gd name="T56" fmla="*/ 276 w 485"/>
              <a:gd name="T57" fmla="*/ 399 h 503"/>
              <a:gd name="T58" fmla="*/ 290 w 485"/>
              <a:gd name="T59" fmla="*/ 385 h 503"/>
              <a:gd name="T60" fmla="*/ 272 w 485"/>
              <a:gd name="T61" fmla="*/ 371 h 503"/>
              <a:gd name="T62" fmla="*/ 276 w 485"/>
              <a:gd name="T63" fmla="*/ 218 h 503"/>
              <a:gd name="T64" fmla="*/ 290 w 485"/>
              <a:gd name="T65" fmla="*/ 204 h 503"/>
              <a:gd name="T66" fmla="*/ 211 w 485"/>
              <a:gd name="T67" fmla="*/ 191 h 503"/>
              <a:gd name="T68" fmla="*/ 195 w 485"/>
              <a:gd name="T69" fmla="*/ 205 h 503"/>
              <a:gd name="T70" fmla="*/ 212 w 485"/>
              <a:gd name="T71" fmla="*/ 218 h 503"/>
              <a:gd name="T72" fmla="*/ 209 w 485"/>
              <a:gd name="T73" fmla="*/ 371 h 503"/>
              <a:gd name="T74" fmla="*/ 338 w 485"/>
              <a:gd name="T75" fmla="*/ 385 h 503"/>
              <a:gd name="T76" fmla="*/ 354 w 485"/>
              <a:gd name="T77" fmla="*/ 399 h 503"/>
              <a:gd name="T78" fmla="*/ 433 w 485"/>
              <a:gd name="T79" fmla="*/ 385 h 503"/>
              <a:gd name="T80" fmla="*/ 419 w 485"/>
              <a:gd name="T81" fmla="*/ 371 h 503"/>
              <a:gd name="T82" fmla="*/ 415 w 485"/>
              <a:gd name="T83" fmla="*/ 218 h 503"/>
              <a:gd name="T84" fmla="*/ 433 w 485"/>
              <a:gd name="T85" fmla="*/ 205 h 503"/>
              <a:gd name="T86" fmla="*/ 422 w 485"/>
              <a:gd name="T87" fmla="*/ 191 h 503"/>
              <a:gd name="T88" fmla="*/ 338 w 485"/>
              <a:gd name="T89" fmla="*/ 204 h 503"/>
              <a:gd name="T90" fmla="*/ 351 w 485"/>
              <a:gd name="T91" fmla="*/ 218 h 503"/>
              <a:gd name="T92" fmla="*/ 354 w 485"/>
              <a:gd name="T93" fmla="*/ 371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5" h="503">
                <a:moveTo>
                  <a:pt x="485" y="489"/>
                </a:moveTo>
                <a:cubicBezTo>
                  <a:pt x="485" y="490"/>
                  <a:pt x="485" y="490"/>
                  <a:pt x="485" y="490"/>
                </a:cubicBezTo>
                <a:cubicBezTo>
                  <a:pt x="485" y="497"/>
                  <a:pt x="479" y="503"/>
                  <a:pt x="471" y="503"/>
                </a:cubicBezTo>
                <a:cubicBezTo>
                  <a:pt x="14" y="503"/>
                  <a:pt x="14" y="503"/>
                  <a:pt x="14" y="503"/>
                </a:cubicBezTo>
                <a:cubicBezTo>
                  <a:pt x="6" y="503"/>
                  <a:pt x="0" y="497"/>
                  <a:pt x="0" y="490"/>
                </a:cubicBezTo>
                <a:cubicBezTo>
                  <a:pt x="0" y="489"/>
                  <a:pt x="0" y="489"/>
                  <a:pt x="0" y="489"/>
                </a:cubicBezTo>
                <a:cubicBezTo>
                  <a:pt x="0" y="482"/>
                  <a:pt x="6" y="476"/>
                  <a:pt x="14" y="476"/>
                </a:cubicBezTo>
                <a:cubicBezTo>
                  <a:pt x="471" y="476"/>
                  <a:pt x="471" y="476"/>
                  <a:pt x="471" y="476"/>
                </a:cubicBezTo>
                <a:cubicBezTo>
                  <a:pt x="479" y="476"/>
                  <a:pt x="485" y="482"/>
                  <a:pt x="485" y="489"/>
                </a:cubicBezTo>
                <a:close/>
                <a:moveTo>
                  <a:pt x="17" y="439"/>
                </a:moveTo>
                <a:cubicBezTo>
                  <a:pt x="17" y="440"/>
                  <a:pt x="17" y="440"/>
                  <a:pt x="17" y="440"/>
                </a:cubicBezTo>
                <a:cubicBezTo>
                  <a:pt x="17" y="447"/>
                  <a:pt x="23" y="453"/>
                  <a:pt x="31" y="453"/>
                </a:cubicBezTo>
                <a:cubicBezTo>
                  <a:pt x="454" y="453"/>
                  <a:pt x="454" y="453"/>
                  <a:pt x="454" y="453"/>
                </a:cubicBezTo>
                <a:cubicBezTo>
                  <a:pt x="462" y="453"/>
                  <a:pt x="468" y="447"/>
                  <a:pt x="468" y="440"/>
                </a:cubicBezTo>
                <a:cubicBezTo>
                  <a:pt x="468" y="439"/>
                  <a:pt x="468" y="439"/>
                  <a:pt x="468" y="439"/>
                </a:cubicBezTo>
                <a:cubicBezTo>
                  <a:pt x="468" y="432"/>
                  <a:pt x="462" y="426"/>
                  <a:pt x="454" y="426"/>
                </a:cubicBezTo>
                <a:cubicBezTo>
                  <a:pt x="31" y="426"/>
                  <a:pt x="31" y="426"/>
                  <a:pt x="31" y="426"/>
                </a:cubicBezTo>
                <a:cubicBezTo>
                  <a:pt x="23" y="426"/>
                  <a:pt x="17" y="432"/>
                  <a:pt x="17" y="439"/>
                </a:cubicBezTo>
                <a:close/>
                <a:moveTo>
                  <a:pt x="11" y="153"/>
                </a:moveTo>
                <a:cubicBezTo>
                  <a:pt x="10" y="147"/>
                  <a:pt x="9" y="141"/>
                  <a:pt x="21" y="134"/>
                </a:cubicBezTo>
                <a:cubicBezTo>
                  <a:pt x="32" y="127"/>
                  <a:pt x="238" y="1"/>
                  <a:pt x="238" y="1"/>
                </a:cubicBezTo>
                <a:cubicBezTo>
                  <a:pt x="241" y="0"/>
                  <a:pt x="244" y="0"/>
                  <a:pt x="247" y="1"/>
                </a:cubicBezTo>
                <a:cubicBezTo>
                  <a:pt x="247" y="1"/>
                  <a:pt x="455" y="128"/>
                  <a:pt x="464" y="134"/>
                </a:cubicBezTo>
                <a:cubicBezTo>
                  <a:pt x="474" y="140"/>
                  <a:pt x="475" y="147"/>
                  <a:pt x="474" y="153"/>
                </a:cubicBezTo>
                <a:cubicBezTo>
                  <a:pt x="473" y="159"/>
                  <a:pt x="467" y="164"/>
                  <a:pt x="460" y="164"/>
                </a:cubicBezTo>
                <a:cubicBezTo>
                  <a:pt x="25" y="164"/>
                  <a:pt x="25" y="164"/>
                  <a:pt x="25" y="164"/>
                </a:cubicBezTo>
                <a:cubicBezTo>
                  <a:pt x="18" y="164"/>
                  <a:pt x="12" y="159"/>
                  <a:pt x="11" y="153"/>
                </a:cubicBezTo>
                <a:close/>
                <a:moveTo>
                  <a:pt x="211" y="91"/>
                </a:moveTo>
                <a:cubicBezTo>
                  <a:pt x="211" y="108"/>
                  <a:pt x="225" y="122"/>
                  <a:pt x="243" y="122"/>
                </a:cubicBezTo>
                <a:cubicBezTo>
                  <a:pt x="260" y="122"/>
                  <a:pt x="274" y="108"/>
                  <a:pt x="274" y="91"/>
                </a:cubicBezTo>
                <a:cubicBezTo>
                  <a:pt x="274" y="74"/>
                  <a:pt x="260" y="59"/>
                  <a:pt x="243" y="59"/>
                </a:cubicBezTo>
                <a:cubicBezTo>
                  <a:pt x="225" y="59"/>
                  <a:pt x="211" y="74"/>
                  <a:pt x="211" y="91"/>
                </a:cubicBezTo>
                <a:close/>
                <a:moveTo>
                  <a:pt x="66" y="371"/>
                </a:moveTo>
                <a:cubicBezTo>
                  <a:pt x="58" y="371"/>
                  <a:pt x="52" y="377"/>
                  <a:pt x="52" y="385"/>
                </a:cubicBezTo>
                <a:cubicBezTo>
                  <a:pt x="52" y="385"/>
                  <a:pt x="52" y="385"/>
                  <a:pt x="52" y="385"/>
                </a:cubicBezTo>
                <a:cubicBezTo>
                  <a:pt x="52" y="393"/>
                  <a:pt x="61" y="399"/>
                  <a:pt x="69" y="399"/>
                </a:cubicBezTo>
                <a:cubicBezTo>
                  <a:pt x="134" y="399"/>
                  <a:pt x="134" y="399"/>
                  <a:pt x="134" y="399"/>
                </a:cubicBezTo>
                <a:cubicBezTo>
                  <a:pt x="141" y="399"/>
                  <a:pt x="147" y="393"/>
                  <a:pt x="147" y="385"/>
                </a:cubicBezTo>
                <a:cubicBezTo>
                  <a:pt x="147" y="385"/>
                  <a:pt x="147" y="385"/>
                  <a:pt x="147" y="385"/>
                </a:cubicBezTo>
                <a:cubicBezTo>
                  <a:pt x="147" y="377"/>
                  <a:pt x="141" y="371"/>
                  <a:pt x="134" y="371"/>
                </a:cubicBezTo>
                <a:cubicBezTo>
                  <a:pt x="129" y="371"/>
                  <a:pt x="129" y="371"/>
                  <a:pt x="129" y="371"/>
                </a:cubicBezTo>
                <a:cubicBezTo>
                  <a:pt x="129" y="218"/>
                  <a:pt x="129" y="218"/>
                  <a:pt x="129" y="218"/>
                </a:cubicBezTo>
                <a:cubicBezTo>
                  <a:pt x="134" y="218"/>
                  <a:pt x="134" y="218"/>
                  <a:pt x="134" y="218"/>
                </a:cubicBezTo>
                <a:cubicBezTo>
                  <a:pt x="141" y="218"/>
                  <a:pt x="147" y="212"/>
                  <a:pt x="147" y="205"/>
                </a:cubicBezTo>
                <a:cubicBezTo>
                  <a:pt x="147" y="204"/>
                  <a:pt x="147" y="204"/>
                  <a:pt x="147" y="204"/>
                </a:cubicBezTo>
                <a:cubicBezTo>
                  <a:pt x="147" y="197"/>
                  <a:pt x="141" y="191"/>
                  <a:pt x="136" y="191"/>
                </a:cubicBezTo>
                <a:cubicBezTo>
                  <a:pt x="69" y="191"/>
                  <a:pt x="69" y="191"/>
                  <a:pt x="69" y="191"/>
                </a:cubicBezTo>
                <a:cubicBezTo>
                  <a:pt x="58" y="191"/>
                  <a:pt x="52" y="197"/>
                  <a:pt x="52" y="204"/>
                </a:cubicBezTo>
                <a:cubicBezTo>
                  <a:pt x="52" y="205"/>
                  <a:pt x="52" y="205"/>
                  <a:pt x="52" y="205"/>
                </a:cubicBezTo>
                <a:cubicBezTo>
                  <a:pt x="52" y="212"/>
                  <a:pt x="58" y="218"/>
                  <a:pt x="66" y="218"/>
                </a:cubicBezTo>
                <a:cubicBezTo>
                  <a:pt x="69" y="218"/>
                  <a:pt x="69" y="218"/>
                  <a:pt x="69" y="218"/>
                </a:cubicBezTo>
                <a:cubicBezTo>
                  <a:pt x="69" y="371"/>
                  <a:pt x="69" y="371"/>
                  <a:pt x="69" y="371"/>
                </a:cubicBezTo>
                <a:lnTo>
                  <a:pt x="66" y="371"/>
                </a:lnTo>
                <a:close/>
                <a:moveTo>
                  <a:pt x="209" y="371"/>
                </a:moveTo>
                <a:cubicBezTo>
                  <a:pt x="201" y="371"/>
                  <a:pt x="195" y="377"/>
                  <a:pt x="195" y="385"/>
                </a:cubicBezTo>
                <a:cubicBezTo>
                  <a:pt x="195" y="385"/>
                  <a:pt x="195" y="385"/>
                  <a:pt x="195" y="385"/>
                </a:cubicBezTo>
                <a:cubicBezTo>
                  <a:pt x="195" y="393"/>
                  <a:pt x="204" y="399"/>
                  <a:pt x="211" y="399"/>
                </a:cubicBezTo>
                <a:cubicBezTo>
                  <a:pt x="276" y="399"/>
                  <a:pt x="276" y="399"/>
                  <a:pt x="276" y="399"/>
                </a:cubicBezTo>
                <a:cubicBezTo>
                  <a:pt x="284" y="399"/>
                  <a:pt x="290" y="393"/>
                  <a:pt x="290" y="385"/>
                </a:cubicBezTo>
                <a:cubicBezTo>
                  <a:pt x="290" y="385"/>
                  <a:pt x="290" y="385"/>
                  <a:pt x="290" y="385"/>
                </a:cubicBezTo>
                <a:cubicBezTo>
                  <a:pt x="290" y="377"/>
                  <a:pt x="284" y="371"/>
                  <a:pt x="276" y="371"/>
                </a:cubicBezTo>
                <a:cubicBezTo>
                  <a:pt x="272" y="371"/>
                  <a:pt x="272" y="371"/>
                  <a:pt x="272" y="371"/>
                </a:cubicBezTo>
                <a:cubicBezTo>
                  <a:pt x="272" y="218"/>
                  <a:pt x="272" y="218"/>
                  <a:pt x="272" y="218"/>
                </a:cubicBezTo>
                <a:cubicBezTo>
                  <a:pt x="276" y="218"/>
                  <a:pt x="276" y="218"/>
                  <a:pt x="276" y="218"/>
                </a:cubicBezTo>
                <a:cubicBezTo>
                  <a:pt x="284" y="218"/>
                  <a:pt x="290" y="212"/>
                  <a:pt x="290" y="205"/>
                </a:cubicBezTo>
                <a:cubicBezTo>
                  <a:pt x="290" y="204"/>
                  <a:pt x="290" y="204"/>
                  <a:pt x="290" y="204"/>
                </a:cubicBezTo>
                <a:cubicBezTo>
                  <a:pt x="290" y="197"/>
                  <a:pt x="284" y="191"/>
                  <a:pt x="279" y="191"/>
                </a:cubicBezTo>
                <a:cubicBezTo>
                  <a:pt x="211" y="191"/>
                  <a:pt x="211" y="191"/>
                  <a:pt x="211" y="191"/>
                </a:cubicBezTo>
                <a:cubicBezTo>
                  <a:pt x="201" y="191"/>
                  <a:pt x="195" y="197"/>
                  <a:pt x="195" y="204"/>
                </a:cubicBezTo>
                <a:cubicBezTo>
                  <a:pt x="195" y="205"/>
                  <a:pt x="195" y="205"/>
                  <a:pt x="195" y="205"/>
                </a:cubicBezTo>
                <a:cubicBezTo>
                  <a:pt x="195" y="212"/>
                  <a:pt x="201" y="218"/>
                  <a:pt x="209" y="218"/>
                </a:cubicBezTo>
                <a:cubicBezTo>
                  <a:pt x="212" y="218"/>
                  <a:pt x="212" y="218"/>
                  <a:pt x="212" y="218"/>
                </a:cubicBezTo>
                <a:cubicBezTo>
                  <a:pt x="212" y="371"/>
                  <a:pt x="212" y="371"/>
                  <a:pt x="212" y="371"/>
                </a:cubicBezTo>
                <a:lnTo>
                  <a:pt x="209" y="371"/>
                </a:lnTo>
                <a:close/>
                <a:moveTo>
                  <a:pt x="351" y="371"/>
                </a:moveTo>
                <a:cubicBezTo>
                  <a:pt x="344" y="371"/>
                  <a:pt x="338" y="377"/>
                  <a:pt x="338" y="385"/>
                </a:cubicBezTo>
                <a:cubicBezTo>
                  <a:pt x="338" y="385"/>
                  <a:pt x="338" y="385"/>
                  <a:pt x="338" y="385"/>
                </a:cubicBezTo>
                <a:cubicBezTo>
                  <a:pt x="338" y="393"/>
                  <a:pt x="347" y="399"/>
                  <a:pt x="354" y="399"/>
                </a:cubicBezTo>
                <a:cubicBezTo>
                  <a:pt x="419" y="399"/>
                  <a:pt x="419" y="399"/>
                  <a:pt x="419" y="399"/>
                </a:cubicBezTo>
                <a:cubicBezTo>
                  <a:pt x="427" y="399"/>
                  <a:pt x="433" y="393"/>
                  <a:pt x="433" y="385"/>
                </a:cubicBezTo>
                <a:cubicBezTo>
                  <a:pt x="433" y="385"/>
                  <a:pt x="433" y="385"/>
                  <a:pt x="433" y="385"/>
                </a:cubicBezTo>
                <a:cubicBezTo>
                  <a:pt x="433" y="377"/>
                  <a:pt x="427" y="371"/>
                  <a:pt x="419" y="371"/>
                </a:cubicBezTo>
                <a:cubicBezTo>
                  <a:pt x="415" y="371"/>
                  <a:pt x="415" y="371"/>
                  <a:pt x="415" y="371"/>
                </a:cubicBezTo>
                <a:cubicBezTo>
                  <a:pt x="415" y="218"/>
                  <a:pt x="415" y="218"/>
                  <a:pt x="415" y="218"/>
                </a:cubicBezTo>
                <a:cubicBezTo>
                  <a:pt x="419" y="218"/>
                  <a:pt x="419" y="218"/>
                  <a:pt x="419" y="218"/>
                </a:cubicBezTo>
                <a:cubicBezTo>
                  <a:pt x="427" y="218"/>
                  <a:pt x="433" y="212"/>
                  <a:pt x="433" y="205"/>
                </a:cubicBezTo>
                <a:cubicBezTo>
                  <a:pt x="433" y="204"/>
                  <a:pt x="433" y="204"/>
                  <a:pt x="433" y="204"/>
                </a:cubicBezTo>
                <a:cubicBezTo>
                  <a:pt x="433" y="197"/>
                  <a:pt x="427" y="191"/>
                  <a:pt x="422" y="191"/>
                </a:cubicBezTo>
                <a:cubicBezTo>
                  <a:pt x="354" y="191"/>
                  <a:pt x="354" y="191"/>
                  <a:pt x="354" y="191"/>
                </a:cubicBezTo>
                <a:cubicBezTo>
                  <a:pt x="344" y="191"/>
                  <a:pt x="338" y="197"/>
                  <a:pt x="338" y="204"/>
                </a:cubicBezTo>
                <a:cubicBezTo>
                  <a:pt x="338" y="205"/>
                  <a:pt x="338" y="205"/>
                  <a:pt x="338" y="205"/>
                </a:cubicBezTo>
                <a:cubicBezTo>
                  <a:pt x="338" y="212"/>
                  <a:pt x="344" y="218"/>
                  <a:pt x="351" y="218"/>
                </a:cubicBezTo>
                <a:cubicBezTo>
                  <a:pt x="354" y="218"/>
                  <a:pt x="354" y="218"/>
                  <a:pt x="354" y="218"/>
                </a:cubicBezTo>
                <a:cubicBezTo>
                  <a:pt x="354" y="371"/>
                  <a:pt x="354" y="371"/>
                  <a:pt x="354" y="371"/>
                </a:cubicBezTo>
                <a:lnTo>
                  <a:pt x="351" y="371"/>
                </a:lnTo>
                <a:close/>
              </a:path>
            </a:pathLst>
          </a:custGeom>
          <a:solidFill>
            <a:schemeClr val="bg1"/>
          </a:solidFill>
          <a:ln>
            <a:noFill/>
          </a:ln>
        </p:spPr>
        <p:txBody>
          <a:bodyPr/>
          <a:lstStyle/>
          <a:p>
            <a:pPr>
              <a:defRPr/>
            </a:pPr>
            <a:endParaRPr lang="zh-CN" altLang="en-US" sz="1500"/>
          </a:p>
        </p:txBody>
      </p:sp>
      <p:sp>
        <p:nvSpPr>
          <p:cNvPr id="36" name="Freeform 13">
            <a:extLst>
              <a:ext uri="{FF2B5EF4-FFF2-40B4-BE49-F238E27FC236}">
                <a16:creationId xmlns:a16="http://schemas.microsoft.com/office/drawing/2014/main" id="{F1B15897-2284-4772-84E9-410CFB2B632B}"/>
              </a:ext>
            </a:extLst>
          </p:cNvPr>
          <p:cNvSpPr>
            <a:spLocks noEditPoints="1"/>
          </p:cNvSpPr>
          <p:nvPr/>
        </p:nvSpPr>
        <p:spPr bwMode="auto">
          <a:xfrm>
            <a:off x="1289518" y="3288560"/>
            <a:ext cx="562680" cy="407459"/>
          </a:xfrm>
          <a:custGeom>
            <a:avLst/>
            <a:gdLst>
              <a:gd name="T0" fmla="*/ 390 w 594"/>
              <a:gd name="T1" fmla="*/ 126 h 431"/>
              <a:gd name="T2" fmla="*/ 373 w 594"/>
              <a:gd name="T3" fmla="*/ 143 h 431"/>
              <a:gd name="T4" fmla="*/ 344 w 594"/>
              <a:gd name="T5" fmla="*/ 284 h 431"/>
              <a:gd name="T6" fmla="*/ 220 w 594"/>
              <a:gd name="T7" fmla="*/ 255 h 431"/>
              <a:gd name="T8" fmla="*/ 220 w 594"/>
              <a:gd name="T9" fmla="*/ 126 h 431"/>
              <a:gd name="T10" fmla="*/ 204 w 594"/>
              <a:gd name="T11" fmla="*/ 93 h 431"/>
              <a:gd name="T12" fmla="*/ 270 w 594"/>
              <a:gd name="T13" fmla="*/ 124 h 431"/>
              <a:gd name="T14" fmla="*/ 260 w 594"/>
              <a:gd name="T15" fmla="*/ 140 h 431"/>
              <a:gd name="T16" fmla="*/ 260 w 594"/>
              <a:gd name="T17" fmla="*/ 246 h 431"/>
              <a:gd name="T18" fmla="*/ 317 w 594"/>
              <a:gd name="T19" fmla="*/ 246 h 431"/>
              <a:gd name="T20" fmla="*/ 333 w 594"/>
              <a:gd name="T21" fmla="*/ 229 h 431"/>
              <a:gd name="T22" fmla="*/ 333 w 594"/>
              <a:gd name="T23" fmla="*/ 124 h 431"/>
              <a:gd name="T24" fmla="*/ 323 w 594"/>
              <a:gd name="T25" fmla="*/ 93 h 431"/>
              <a:gd name="T26" fmla="*/ 406 w 594"/>
              <a:gd name="T27" fmla="*/ 76 h 431"/>
              <a:gd name="T28" fmla="*/ 306 w 594"/>
              <a:gd name="T29" fmla="*/ 140 h 431"/>
              <a:gd name="T30" fmla="*/ 317 w 594"/>
              <a:gd name="T31" fmla="*/ 229 h 431"/>
              <a:gd name="T32" fmla="*/ 276 w 594"/>
              <a:gd name="T33" fmla="*/ 140 h 431"/>
              <a:gd name="T34" fmla="*/ 287 w 594"/>
              <a:gd name="T35" fmla="*/ 76 h 431"/>
              <a:gd name="T36" fmla="*/ 187 w 594"/>
              <a:gd name="T37" fmla="*/ 143 h 431"/>
              <a:gd name="T38" fmla="*/ 203 w 594"/>
              <a:gd name="T39" fmla="*/ 261 h 431"/>
              <a:gd name="T40" fmla="*/ 351 w 594"/>
              <a:gd name="T41" fmla="*/ 300 h 431"/>
              <a:gd name="T42" fmla="*/ 390 w 594"/>
              <a:gd name="T43" fmla="*/ 143 h 431"/>
              <a:gd name="T44" fmla="*/ 406 w 594"/>
              <a:gd name="T45" fmla="*/ 76 h 431"/>
              <a:gd name="T46" fmla="*/ 560 w 594"/>
              <a:gd name="T47" fmla="*/ 43 h 431"/>
              <a:gd name="T48" fmla="*/ 71 w 594"/>
              <a:gd name="T49" fmla="*/ 0 h 431"/>
              <a:gd name="T50" fmla="*/ 32 w 594"/>
              <a:gd name="T51" fmla="*/ 369 h 431"/>
              <a:gd name="T52" fmla="*/ 0 w 594"/>
              <a:gd name="T53" fmla="*/ 384 h 431"/>
              <a:gd name="T54" fmla="*/ 552 w 594"/>
              <a:gd name="T55" fmla="*/ 431 h 431"/>
              <a:gd name="T56" fmla="*/ 594 w 594"/>
              <a:gd name="T57" fmla="*/ 369 h 431"/>
              <a:gd name="T58" fmla="*/ 327 w 594"/>
              <a:gd name="T59" fmla="*/ 407 h 431"/>
              <a:gd name="T60" fmla="*/ 245 w 594"/>
              <a:gd name="T61" fmla="*/ 394 h 431"/>
              <a:gd name="T62" fmla="*/ 327 w 594"/>
              <a:gd name="T63" fmla="*/ 382 h 431"/>
              <a:gd name="T64" fmla="*/ 327 w 594"/>
              <a:gd name="T65" fmla="*/ 407 h 431"/>
              <a:gd name="T66" fmla="*/ 506 w 594"/>
              <a:gd name="T67" fmla="*/ 337 h 431"/>
              <a:gd name="T68" fmla="*/ 65 w 594"/>
              <a:gd name="T69" fmla="*/ 318 h 431"/>
              <a:gd name="T70" fmla="*/ 88 w 594"/>
              <a:gd name="T71" fmla="*/ 38 h 431"/>
              <a:gd name="T72" fmla="*/ 524 w 594"/>
              <a:gd name="T73" fmla="*/ 5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4" h="431">
                <a:moveTo>
                  <a:pt x="390" y="93"/>
                </a:moveTo>
                <a:cubicBezTo>
                  <a:pt x="390" y="126"/>
                  <a:pt x="390" y="126"/>
                  <a:pt x="390" y="126"/>
                </a:cubicBezTo>
                <a:cubicBezTo>
                  <a:pt x="373" y="126"/>
                  <a:pt x="373" y="126"/>
                  <a:pt x="373" y="126"/>
                </a:cubicBezTo>
                <a:cubicBezTo>
                  <a:pt x="373" y="143"/>
                  <a:pt x="373" y="143"/>
                  <a:pt x="373" y="143"/>
                </a:cubicBezTo>
                <a:cubicBezTo>
                  <a:pt x="373" y="255"/>
                  <a:pt x="373" y="255"/>
                  <a:pt x="373" y="255"/>
                </a:cubicBezTo>
                <a:cubicBezTo>
                  <a:pt x="344" y="284"/>
                  <a:pt x="344" y="284"/>
                  <a:pt x="344" y="284"/>
                </a:cubicBezTo>
                <a:cubicBezTo>
                  <a:pt x="248" y="284"/>
                  <a:pt x="248" y="284"/>
                  <a:pt x="248" y="284"/>
                </a:cubicBezTo>
                <a:cubicBezTo>
                  <a:pt x="220" y="255"/>
                  <a:pt x="220" y="255"/>
                  <a:pt x="220" y="255"/>
                </a:cubicBezTo>
                <a:cubicBezTo>
                  <a:pt x="220" y="143"/>
                  <a:pt x="220" y="143"/>
                  <a:pt x="220" y="143"/>
                </a:cubicBezTo>
                <a:cubicBezTo>
                  <a:pt x="220" y="126"/>
                  <a:pt x="220" y="126"/>
                  <a:pt x="220" y="126"/>
                </a:cubicBezTo>
                <a:cubicBezTo>
                  <a:pt x="204" y="126"/>
                  <a:pt x="204" y="126"/>
                  <a:pt x="204" y="126"/>
                </a:cubicBezTo>
                <a:cubicBezTo>
                  <a:pt x="204" y="93"/>
                  <a:pt x="204" y="93"/>
                  <a:pt x="204" y="93"/>
                </a:cubicBezTo>
                <a:cubicBezTo>
                  <a:pt x="270" y="93"/>
                  <a:pt x="270" y="93"/>
                  <a:pt x="270" y="93"/>
                </a:cubicBezTo>
                <a:cubicBezTo>
                  <a:pt x="270" y="124"/>
                  <a:pt x="270" y="124"/>
                  <a:pt x="270" y="124"/>
                </a:cubicBezTo>
                <a:cubicBezTo>
                  <a:pt x="260" y="124"/>
                  <a:pt x="260" y="124"/>
                  <a:pt x="260" y="124"/>
                </a:cubicBezTo>
                <a:cubicBezTo>
                  <a:pt x="260" y="140"/>
                  <a:pt x="260" y="140"/>
                  <a:pt x="260" y="140"/>
                </a:cubicBezTo>
                <a:cubicBezTo>
                  <a:pt x="260" y="229"/>
                  <a:pt x="260" y="229"/>
                  <a:pt x="260" y="229"/>
                </a:cubicBezTo>
                <a:cubicBezTo>
                  <a:pt x="260" y="246"/>
                  <a:pt x="260" y="246"/>
                  <a:pt x="260" y="246"/>
                </a:cubicBezTo>
                <a:cubicBezTo>
                  <a:pt x="276" y="246"/>
                  <a:pt x="276" y="246"/>
                  <a:pt x="276" y="246"/>
                </a:cubicBezTo>
                <a:cubicBezTo>
                  <a:pt x="317" y="246"/>
                  <a:pt x="317" y="246"/>
                  <a:pt x="317" y="246"/>
                </a:cubicBezTo>
                <a:cubicBezTo>
                  <a:pt x="333" y="246"/>
                  <a:pt x="333" y="246"/>
                  <a:pt x="333" y="246"/>
                </a:cubicBezTo>
                <a:cubicBezTo>
                  <a:pt x="333" y="229"/>
                  <a:pt x="333" y="229"/>
                  <a:pt x="333" y="229"/>
                </a:cubicBezTo>
                <a:cubicBezTo>
                  <a:pt x="333" y="140"/>
                  <a:pt x="333" y="140"/>
                  <a:pt x="333" y="140"/>
                </a:cubicBezTo>
                <a:cubicBezTo>
                  <a:pt x="333" y="124"/>
                  <a:pt x="333" y="124"/>
                  <a:pt x="333" y="124"/>
                </a:cubicBezTo>
                <a:cubicBezTo>
                  <a:pt x="323" y="124"/>
                  <a:pt x="323" y="124"/>
                  <a:pt x="323" y="124"/>
                </a:cubicBezTo>
                <a:cubicBezTo>
                  <a:pt x="323" y="93"/>
                  <a:pt x="323" y="93"/>
                  <a:pt x="323" y="93"/>
                </a:cubicBezTo>
                <a:cubicBezTo>
                  <a:pt x="390" y="93"/>
                  <a:pt x="390" y="93"/>
                  <a:pt x="390" y="93"/>
                </a:cubicBezTo>
                <a:close/>
                <a:moveTo>
                  <a:pt x="406" y="76"/>
                </a:moveTo>
                <a:cubicBezTo>
                  <a:pt x="306" y="76"/>
                  <a:pt x="306" y="76"/>
                  <a:pt x="306" y="76"/>
                </a:cubicBezTo>
                <a:cubicBezTo>
                  <a:pt x="306" y="140"/>
                  <a:pt x="306" y="140"/>
                  <a:pt x="306" y="140"/>
                </a:cubicBezTo>
                <a:cubicBezTo>
                  <a:pt x="317" y="140"/>
                  <a:pt x="317" y="140"/>
                  <a:pt x="317" y="140"/>
                </a:cubicBezTo>
                <a:cubicBezTo>
                  <a:pt x="317" y="229"/>
                  <a:pt x="317" y="229"/>
                  <a:pt x="317" y="229"/>
                </a:cubicBezTo>
                <a:cubicBezTo>
                  <a:pt x="276" y="229"/>
                  <a:pt x="276" y="229"/>
                  <a:pt x="276" y="229"/>
                </a:cubicBezTo>
                <a:cubicBezTo>
                  <a:pt x="276" y="140"/>
                  <a:pt x="276" y="140"/>
                  <a:pt x="276" y="140"/>
                </a:cubicBezTo>
                <a:cubicBezTo>
                  <a:pt x="287" y="140"/>
                  <a:pt x="287" y="140"/>
                  <a:pt x="287" y="140"/>
                </a:cubicBezTo>
                <a:cubicBezTo>
                  <a:pt x="287" y="76"/>
                  <a:pt x="287" y="76"/>
                  <a:pt x="287" y="76"/>
                </a:cubicBezTo>
                <a:cubicBezTo>
                  <a:pt x="187" y="76"/>
                  <a:pt x="187" y="76"/>
                  <a:pt x="187" y="76"/>
                </a:cubicBezTo>
                <a:cubicBezTo>
                  <a:pt x="187" y="143"/>
                  <a:pt x="187" y="143"/>
                  <a:pt x="187" y="143"/>
                </a:cubicBezTo>
                <a:cubicBezTo>
                  <a:pt x="203" y="143"/>
                  <a:pt x="203" y="143"/>
                  <a:pt x="203" y="143"/>
                </a:cubicBezTo>
                <a:cubicBezTo>
                  <a:pt x="203" y="261"/>
                  <a:pt x="203" y="261"/>
                  <a:pt x="203" y="261"/>
                </a:cubicBezTo>
                <a:cubicBezTo>
                  <a:pt x="241" y="300"/>
                  <a:pt x="241" y="300"/>
                  <a:pt x="241" y="300"/>
                </a:cubicBezTo>
                <a:cubicBezTo>
                  <a:pt x="351" y="300"/>
                  <a:pt x="351" y="300"/>
                  <a:pt x="351" y="300"/>
                </a:cubicBezTo>
                <a:cubicBezTo>
                  <a:pt x="390" y="261"/>
                  <a:pt x="390" y="261"/>
                  <a:pt x="390" y="261"/>
                </a:cubicBezTo>
                <a:cubicBezTo>
                  <a:pt x="390" y="143"/>
                  <a:pt x="390" y="143"/>
                  <a:pt x="390" y="143"/>
                </a:cubicBezTo>
                <a:cubicBezTo>
                  <a:pt x="406" y="143"/>
                  <a:pt x="406" y="143"/>
                  <a:pt x="406" y="143"/>
                </a:cubicBezTo>
                <a:cubicBezTo>
                  <a:pt x="406" y="76"/>
                  <a:pt x="406" y="76"/>
                  <a:pt x="406" y="76"/>
                </a:cubicBezTo>
                <a:close/>
                <a:moveTo>
                  <a:pt x="560" y="369"/>
                </a:moveTo>
                <a:cubicBezTo>
                  <a:pt x="560" y="43"/>
                  <a:pt x="560" y="43"/>
                  <a:pt x="560" y="43"/>
                </a:cubicBezTo>
                <a:cubicBezTo>
                  <a:pt x="560" y="19"/>
                  <a:pt x="542" y="0"/>
                  <a:pt x="521" y="0"/>
                </a:cubicBezTo>
                <a:cubicBezTo>
                  <a:pt x="71" y="0"/>
                  <a:pt x="71" y="0"/>
                  <a:pt x="71" y="0"/>
                </a:cubicBezTo>
                <a:cubicBezTo>
                  <a:pt x="49" y="0"/>
                  <a:pt x="32" y="19"/>
                  <a:pt x="32" y="43"/>
                </a:cubicBezTo>
                <a:cubicBezTo>
                  <a:pt x="32" y="369"/>
                  <a:pt x="32" y="369"/>
                  <a:pt x="32" y="369"/>
                </a:cubicBezTo>
                <a:cubicBezTo>
                  <a:pt x="0" y="369"/>
                  <a:pt x="0" y="369"/>
                  <a:pt x="0" y="369"/>
                </a:cubicBezTo>
                <a:cubicBezTo>
                  <a:pt x="0" y="384"/>
                  <a:pt x="0" y="384"/>
                  <a:pt x="0" y="384"/>
                </a:cubicBezTo>
                <a:cubicBezTo>
                  <a:pt x="0" y="410"/>
                  <a:pt x="19" y="431"/>
                  <a:pt x="42" y="431"/>
                </a:cubicBezTo>
                <a:cubicBezTo>
                  <a:pt x="552" y="431"/>
                  <a:pt x="552" y="431"/>
                  <a:pt x="552" y="431"/>
                </a:cubicBezTo>
                <a:cubicBezTo>
                  <a:pt x="575" y="431"/>
                  <a:pt x="594" y="410"/>
                  <a:pt x="594" y="384"/>
                </a:cubicBezTo>
                <a:cubicBezTo>
                  <a:pt x="594" y="369"/>
                  <a:pt x="594" y="369"/>
                  <a:pt x="594" y="369"/>
                </a:cubicBezTo>
                <a:lnTo>
                  <a:pt x="560" y="369"/>
                </a:lnTo>
                <a:close/>
                <a:moveTo>
                  <a:pt x="327" y="407"/>
                </a:moveTo>
                <a:cubicBezTo>
                  <a:pt x="256" y="407"/>
                  <a:pt x="256" y="407"/>
                  <a:pt x="256" y="407"/>
                </a:cubicBezTo>
                <a:cubicBezTo>
                  <a:pt x="250" y="407"/>
                  <a:pt x="245" y="401"/>
                  <a:pt x="245" y="394"/>
                </a:cubicBezTo>
                <a:cubicBezTo>
                  <a:pt x="245" y="387"/>
                  <a:pt x="250" y="382"/>
                  <a:pt x="256" y="382"/>
                </a:cubicBezTo>
                <a:cubicBezTo>
                  <a:pt x="327" y="382"/>
                  <a:pt x="327" y="382"/>
                  <a:pt x="327" y="382"/>
                </a:cubicBezTo>
                <a:cubicBezTo>
                  <a:pt x="334" y="382"/>
                  <a:pt x="339" y="387"/>
                  <a:pt x="339" y="394"/>
                </a:cubicBezTo>
                <a:cubicBezTo>
                  <a:pt x="339" y="401"/>
                  <a:pt x="334" y="407"/>
                  <a:pt x="327" y="407"/>
                </a:cubicBezTo>
                <a:close/>
                <a:moveTo>
                  <a:pt x="524" y="318"/>
                </a:moveTo>
                <a:cubicBezTo>
                  <a:pt x="524" y="328"/>
                  <a:pt x="516" y="337"/>
                  <a:pt x="506" y="337"/>
                </a:cubicBezTo>
                <a:cubicBezTo>
                  <a:pt x="82" y="337"/>
                  <a:pt x="82" y="337"/>
                  <a:pt x="82" y="337"/>
                </a:cubicBezTo>
                <a:cubicBezTo>
                  <a:pt x="73" y="337"/>
                  <a:pt x="65" y="328"/>
                  <a:pt x="65" y="318"/>
                </a:cubicBezTo>
                <a:cubicBezTo>
                  <a:pt x="65" y="57"/>
                  <a:pt x="65" y="57"/>
                  <a:pt x="65" y="57"/>
                </a:cubicBezTo>
                <a:cubicBezTo>
                  <a:pt x="65" y="47"/>
                  <a:pt x="73" y="38"/>
                  <a:pt x="88" y="38"/>
                </a:cubicBezTo>
                <a:cubicBezTo>
                  <a:pt x="512" y="38"/>
                  <a:pt x="512" y="38"/>
                  <a:pt x="512" y="38"/>
                </a:cubicBezTo>
                <a:cubicBezTo>
                  <a:pt x="516" y="38"/>
                  <a:pt x="524" y="47"/>
                  <a:pt x="524" y="57"/>
                </a:cubicBezTo>
                <a:lnTo>
                  <a:pt x="524" y="318"/>
                </a:lnTo>
                <a:close/>
              </a:path>
            </a:pathLst>
          </a:custGeom>
          <a:solidFill>
            <a:schemeClr val="bg1"/>
          </a:solidFill>
          <a:ln>
            <a:noFill/>
          </a:ln>
        </p:spPr>
        <p:txBody>
          <a:bodyPr/>
          <a:lstStyle/>
          <a:p>
            <a:pPr>
              <a:defRPr/>
            </a:pPr>
            <a:endParaRPr lang="zh-CN" altLang="en-US" sz="1500"/>
          </a:p>
        </p:txBody>
      </p:sp>
      <p:grpSp>
        <p:nvGrpSpPr>
          <p:cNvPr id="37" name="组合 36">
            <a:extLst>
              <a:ext uri="{FF2B5EF4-FFF2-40B4-BE49-F238E27FC236}">
                <a16:creationId xmlns:a16="http://schemas.microsoft.com/office/drawing/2014/main" id="{557545A6-5042-47BF-B862-E7C4065F5287}"/>
              </a:ext>
            </a:extLst>
          </p:cNvPr>
          <p:cNvGrpSpPr/>
          <p:nvPr/>
        </p:nvGrpSpPr>
        <p:grpSpPr>
          <a:xfrm>
            <a:off x="2519560" y="4500989"/>
            <a:ext cx="594429" cy="449791"/>
            <a:chOff x="6376460" y="2700515"/>
            <a:chExt cx="594429" cy="449791"/>
          </a:xfrm>
        </p:grpSpPr>
        <p:sp>
          <p:nvSpPr>
            <p:cNvPr id="38" name="Freeform 74">
              <a:extLst>
                <a:ext uri="{FF2B5EF4-FFF2-40B4-BE49-F238E27FC236}">
                  <a16:creationId xmlns:a16="http://schemas.microsoft.com/office/drawing/2014/main" id="{9CC3E429-2485-4CA5-A313-B8BABD09C243}"/>
                </a:ext>
              </a:extLst>
            </p:cNvPr>
            <p:cNvSpPr>
              <a:spLocks noEditPoints="1"/>
            </p:cNvSpPr>
            <p:nvPr/>
          </p:nvSpPr>
          <p:spPr bwMode="auto">
            <a:xfrm>
              <a:off x="6547556" y="3000376"/>
              <a:ext cx="381000" cy="141111"/>
            </a:xfrm>
            <a:custGeom>
              <a:avLst/>
              <a:gdLst>
                <a:gd name="T0" fmla="*/ 0 w 173"/>
                <a:gd name="T1" fmla="*/ 12 h 64"/>
                <a:gd name="T2" fmla="*/ 0 w 173"/>
                <a:gd name="T3" fmla="*/ 52 h 64"/>
                <a:gd name="T4" fmla="*/ 12 w 173"/>
                <a:gd name="T5" fmla="*/ 64 h 64"/>
                <a:gd name="T6" fmla="*/ 173 w 173"/>
                <a:gd name="T7" fmla="*/ 64 h 64"/>
                <a:gd name="T8" fmla="*/ 173 w 173"/>
                <a:gd name="T9" fmla="*/ 54 h 64"/>
                <a:gd name="T10" fmla="*/ 162 w 173"/>
                <a:gd name="T11" fmla="*/ 54 h 64"/>
                <a:gd name="T12" fmla="*/ 159 w 173"/>
                <a:gd name="T13" fmla="*/ 34 h 64"/>
                <a:gd name="T14" fmla="*/ 164 w 173"/>
                <a:gd name="T15" fmla="*/ 10 h 64"/>
                <a:gd name="T16" fmla="*/ 173 w 173"/>
                <a:gd name="T17" fmla="*/ 10 h 64"/>
                <a:gd name="T18" fmla="*/ 173 w 173"/>
                <a:gd name="T19" fmla="*/ 0 h 64"/>
                <a:gd name="T20" fmla="*/ 12 w 173"/>
                <a:gd name="T21" fmla="*/ 0 h 64"/>
                <a:gd name="T22" fmla="*/ 0 w 173"/>
                <a:gd name="T23" fmla="*/ 12 h 64"/>
                <a:gd name="T24" fmla="*/ 150 w 173"/>
                <a:gd name="T25" fmla="*/ 21 h 64"/>
                <a:gd name="T26" fmla="*/ 149 w 173"/>
                <a:gd name="T27" fmla="*/ 30 h 64"/>
                <a:gd name="T28" fmla="*/ 25 w 173"/>
                <a:gd name="T29" fmla="*/ 30 h 64"/>
                <a:gd name="T30" fmla="*/ 25 w 173"/>
                <a:gd name="T31" fmla="*/ 34 h 64"/>
                <a:gd name="T32" fmla="*/ 149 w 173"/>
                <a:gd name="T33" fmla="*/ 34 h 64"/>
                <a:gd name="T34" fmla="*/ 150 w 173"/>
                <a:gd name="T35" fmla="*/ 43 h 64"/>
                <a:gd name="T36" fmla="*/ 26 w 173"/>
                <a:gd name="T37" fmla="*/ 43 h 64"/>
                <a:gd name="T38" fmla="*/ 26 w 173"/>
                <a:gd name="T39" fmla="*/ 47 h 64"/>
                <a:gd name="T40" fmla="*/ 150 w 173"/>
                <a:gd name="T41" fmla="*/ 47 h 64"/>
                <a:gd name="T42" fmla="*/ 152 w 173"/>
                <a:gd name="T43" fmla="*/ 54 h 64"/>
                <a:gd name="T44" fmla="*/ 12 w 173"/>
                <a:gd name="T45" fmla="*/ 54 h 64"/>
                <a:gd name="T46" fmla="*/ 10 w 173"/>
                <a:gd name="T47" fmla="*/ 52 h 64"/>
                <a:gd name="T48" fmla="*/ 10 w 173"/>
                <a:gd name="T49" fmla="*/ 12 h 64"/>
                <a:gd name="T50" fmla="*/ 12 w 173"/>
                <a:gd name="T51" fmla="*/ 10 h 64"/>
                <a:gd name="T52" fmla="*/ 153 w 173"/>
                <a:gd name="T53" fmla="*/ 10 h 64"/>
                <a:gd name="T54" fmla="*/ 151 w 173"/>
                <a:gd name="T55" fmla="*/ 17 h 64"/>
                <a:gd name="T56" fmla="*/ 26 w 173"/>
                <a:gd name="T57" fmla="*/ 17 h 64"/>
                <a:gd name="T58" fmla="*/ 26 w 173"/>
                <a:gd name="T59" fmla="*/ 21 h 64"/>
                <a:gd name="T60" fmla="*/ 150 w 173"/>
                <a:gd name="T61"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4">
                  <a:moveTo>
                    <a:pt x="0" y="12"/>
                  </a:moveTo>
                  <a:cubicBezTo>
                    <a:pt x="0" y="52"/>
                    <a:pt x="0" y="52"/>
                    <a:pt x="0" y="52"/>
                  </a:cubicBezTo>
                  <a:cubicBezTo>
                    <a:pt x="0" y="59"/>
                    <a:pt x="6" y="64"/>
                    <a:pt x="12" y="64"/>
                  </a:cubicBezTo>
                  <a:cubicBezTo>
                    <a:pt x="173" y="64"/>
                    <a:pt x="173" y="64"/>
                    <a:pt x="173" y="64"/>
                  </a:cubicBezTo>
                  <a:cubicBezTo>
                    <a:pt x="173" y="54"/>
                    <a:pt x="173" y="54"/>
                    <a:pt x="173" y="54"/>
                  </a:cubicBezTo>
                  <a:cubicBezTo>
                    <a:pt x="162" y="54"/>
                    <a:pt x="162" y="54"/>
                    <a:pt x="162" y="54"/>
                  </a:cubicBezTo>
                  <a:cubicBezTo>
                    <a:pt x="161" y="50"/>
                    <a:pt x="159" y="43"/>
                    <a:pt x="159" y="34"/>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5"/>
                    <a:pt x="0" y="12"/>
                  </a:cubicBezTo>
                  <a:close/>
                  <a:moveTo>
                    <a:pt x="150" y="21"/>
                  </a:moveTo>
                  <a:cubicBezTo>
                    <a:pt x="150" y="24"/>
                    <a:pt x="149" y="27"/>
                    <a:pt x="149" y="30"/>
                  </a:cubicBezTo>
                  <a:cubicBezTo>
                    <a:pt x="25" y="30"/>
                    <a:pt x="25" y="30"/>
                    <a:pt x="25" y="30"/>
                  </a:cubicBezTo>
                  <a:cubicBezTo>
                    <a:pt x="25" y="34"/>
                    <a:pt x="25" y="34"/>
                    <a:pt x="25" y="34"/>
                  </a:cubicBezTo>
                  <a:cubicBezTo>
                    <a:pt x="149" y="34"/>
                    <a:pt x="149" y="34"/>
                    <a:pt x="149" y="34"/>
                  </a:cubicBezTo>
                  <a:cubicBezTo>
                    <a:pt x="149" y="37"/>
                    <a:pt x="149" y="40"/>
                    <a:pt x="150" y="43"/>
                  </a:cubicBezTo>
                  <a:cubicBezTo>
                    <a:pt x="26" y="43"/>
                    <a:pt x="26" y="43"/>
                    <a:pt x="26" y="43"/>
                  </a:cubicBezTo>
                  <a:cubicBezTo>
                    <a:pt x="26" y="47"/>
                    <a:pt x="26" y="47"/>
                    <a:pt x="26" y="47"/>
                  </a:cubicBezTo>
                  <a:cubicBezTo>
                    <a:pt x="150" y="47"/>
                    <a:pt x="150" y="47"/>
                    <a:pt x="150" y="47"/>
                  </a:cubicBezTo>
                  <a:cubicBezTo>
                    <a:pt x="151" y="50"/>
                    <a:pt x="151" y="52"/>
                    <a:pt x="152" y="54"/>
                  </a:cubicBezTo>
                  <a:cubicBezTo>
                    <a:pt x="12" y="54"/>
                    <a:pt x="12" y="54"/>
                    <a:pt x="12" y="54"/>
                  </a:cubicBezTo>
                  <a:cubicBezTo>
                    <a:pt x="11" y="54"/>
                    <a:pt x="10" y="53"/>
                    <a:pt x="10" y="52"/>
                  </a:cubicBezTo>
                  <a:cubicBezTo>
                    <a:pt x="10" y="12"/>
                    <a:pt x="10" y="12"/>
                    <a:pt x="10" y="12"/>
                  </a:cubicBezTo>
                  <a:cubicBezTo>
                    <a:pt x="10" y="11"/>
                    <a:pt x="11" y="10"/>
                    <a:pt x="12" y="10"/>
                  </a:cubicBezTo>
                  <a:cubicBezTo>
                    <a:pt x="153" y="10"/>
                    <a:pt x="153" y="10"/>
                    <a:pt x="153" y="10"/>
                  </a:cubicBezTo>
                  <a:cubicBezTo>
                    <a:pt x="152" y="12"/>
                    <a:pt x="152" y="14"/>
                    <a:pt x="151" y="17"/>
                  </a:cubicBezTo>
                  <a:cubicBezTo>
                    <a:pt x="26" y="17"/>
                    <a:pt x="26" y="17"/>
                    <a:pt x="26" y="17"/>
                  </a:cubicBezTo>
                  <a:cubicBezTo>
                    <a:pt x="26" y="21"/>
                    <a:pt x="26" y="21"/>
                    <a:pt x="26" y="21"/>
                  </a:cubicBezTo>
                  <a:lnTo>
                    <a:pt x="150" y="21"/>
                  </a:lnTo>
                  <a:close/>
                </a:path>
              </a:pathLst>
            </a:custGeom>
            <a:solidFill>
              <a:schemeClr val="bg1"/>
            </a:solidFill>
            <a:ln>
              <a:noFill/>
            </a:ln>
          </p:spPr>
          <p:txBody>
            <a:bodyPr/>
            <a:lstStyle/>
            <a:p>
              <a:pPr>
                <a:defRPr/>
              </a:pPr>
              <a:endParaRPr lang="zh-CN" altLang="en-US" sz="1500"/>
            </a:p>
          </p:txBody>
        </p:sp>
        <p:sp>
          <p:nvSpPr>
            <p:cNvPr id="45" name="Freeform 75">
              <a:extLst>
                <a:ext uri="{FF2B5EF4-FFF2-40B4-BE49-F238E27FC236}">
                  <a16:creationId xmlns:a16="http://schemas.microsoft.com/office/drawing/2014/main" id="{6F542DE9-9066-43D5-B00E-B387432E34BE}"/>
                </a:ext>
              </a:extLst>
            </p:cNvPr>
            <p:cNvSpPr>
              <a:spLocks noEditPoints="1"/>
            </p:cNvSpPr>
            <p:nvPr/>
          </p:nvSpPr>
          <p:spPr bwMode="auto">
            <a:xfrm>
              <a:off x="6540500" y="2839861"/>
              <a:ext cx="382764" cy="142876"/>
            </a:xfrm>
            <a:custGeom>
              <a:avLst/>
              <a:gdLst>
                <a:gd name="T0" fmla="*/ 12 w 173"/>
                <a:gd name="T1" fmla="*/ 65 h 65"/>
                <a:gd name="T2" fmla="*/ 173 w 173"/>
                <a:gd name="T3" fmla="*/ 65 h 65"/>
                <a:gd name="T4" fmla="*/ 173 w 173"/>
                <a:gd name="T5" fmla="*/ 55 h 65"/>
                <a:gd name="T6" fmla="*/ 162 w 173"/>
                <a:gd name="T7" fmla="*/ 55 h 65"/>
                <a:gd name="T8" fmla="*/ 159 w 173"/>
                <a:gd name="T9" fmla="*/ 35 h 65"/>
                <a:gd name="T10" fmla="*/ 164 w 173"/>
                <a:gd name="T11" fmla="*/ 10 h 65"/>
                <a:gd name="T12" fmla="*/ 173 w 173"/>
                <a:gd name="T13" fmla="*/ 10 h 65"/>
                <a:gd name="T14" fmla="*/ 173 w 173"/>
                <a:gd name="T15" fmla="*/ 0 h 65"/>
                <a:gd name="T16" fmla="*/ 12 w 173"/>
                <a:gd name="T17" fmla="*/ 0 h 65"/>
                <a:gd name="T18" fmla="*/ 0 w 173"/>
                <a:gd name="T19" fmla="*/ 12 h 65"/>
                <a:gd name="T20" fmla="*/ 0 w 173"/>
                <a:gd name="T21" fmla="*/ 53 h 65"/>
                <a:gd name="T22" fmla="*/ 12 w 173"/>
                <a:gd name="T23" fmla="*/ 65 h 65"/>
                <a:gd name="T24" fmla="*/ 10 w 173"/>
                <a:gd name="T25" fmla="*/ 12 h 65"/>
                <a:gd name="T26" fmla="*/ 12 w 173"/>
                <a:gd name="T27" fmla="*/ 10 h 65"/>
                <a:gd name="T28" fmla="*/ 153 w 173"/>
                <a:gd name="T29" fmla="*/ 10 h 65"/>
                <a:gd name="T30" fmla="*/ 151 w 173"/>
                <a:gd name="T31" fmla="*/ 17 h 65"/>
                <a:gd name="T32" fmla="*/ 26 w 173"/>
                <a:gd name="T33" fmla="*/ 17 h 65"/>
                <a:gd name="T34" fmla="*/ 26 w 173"/>
                <a:gd name="T35" fmla="*/ 22 h 65"/>
                <a:gd name="T36" fmla="*/ 150 w 173"/>
                <a:gd name="T37" fmla="*/ 22 h 65"/>
                <a:gd name="T38" fmla="*/ 149 w 173"/>
                <a:gd name="T39" fmla="*/ 30 h 65"/>
                <a:gd name="T40" fmla="*/ 25 w 173"/>
                <a:gd name="T41" fmla="*/ 30 h 65"/>
                <a:gd name="T42" fmla="*/ 25 w 173"/>
                <a:gd name="T43" fmla="*/ 35 h 65"/>
                <a:gd name="T44" fmla="*/ 149 w 173"/>
                <a:gd name="T45" fmla="*/ 35 h 65"/>
                <a:gd name="T46" fmla="*/ 150 w 173"/>
                <a:gd name="T47" fmla="*/ 43 h 65"/>
                <a:gd name="T48" fmla="*/ 26 w 173"/>
                <a:gd name="T49" fmla="*/ 43 h 65"/>
                <a:gd name="T50" fmla="*/ 26 w 173"/>
                <a:gd name="T51" fmla="*/ 48 h 65"/>
                <a:gd name="T52" fmla="*/ 150 w 173"/>
                <a:gd name="T53" fmla="*/ 48 h 65"/>
                <a:gd name="T54" fmla="*/ 152 w 173"/>
                <a:gd name="T55" fmla="*/ 55 h 65"/>
                <a:gd name="T56" fmla="*/ 12 w 173"/>
                <a:gd name="T57" fmla="*/ 55 h 65"/>
                <a:gd name="T58" fmla="*/ 10 w 173"/>
                <a:gd name="T59" fmla="*/ 53 h 65"/>
                <a:gd name="T60" fmla="*/ 10 w 173"/>
                <a:gd name="T61"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5">
                  <a:moveTo>
                    <a:pt x="12" y="65"/>
                  </a:moveTo>
                  <a:cubicBezTo>
                    <a:pt x="173" y="65"/>
                    <a:pt x="173" y="65"/>
                    <a:pt x="173" y="65"/>
                  </a:cubicBezTo>
                  <a:cubicBezTo>
                    <a:pt x="173" y="55"/>
                    <a:pt x="173" y="55"/>
                    <a:pt x="173" y="55"/>
                  </a:cubicBezTo>
                  <a:cubicBezTo>
                    <a:pt x="162" y="55"/>
                    <a:pt x="162" y="55"/>
                    <a:pt x="162" y="55"/>
                  </a:cubicBezTo>
                  <a:cubicBezTo>
                    <a:pt x="161" y="50"/>
                    <a:pt x="159" y="43"/>
                    <a:pt x="159" y="35"/>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6"/>
                    <a:pt x="0" y="12"/>
                  </a:cubicBezTo>
                  <a:cubicBezTo>
                    <a:pt x="0" y="53"/>
                    <a:pt x="0" y="53"/>
                    <a:pt x="0" y="53"/>
                  </a:cubicBezTo>
                  <a:cubicBezTo>
                    <a:pt x="0" y="59"/>
                    <a:pt x="6" y="65"/>
                    <a:pt x="12" y="65"/>
                  </a:cubicBezTo>
                  <a:close/>
                  <a:moveTo>
                    <a:pt x="10" y="12"/>
                  </a:moveTo>
                  <a:cubicBezTo>
                    <a:pt x="10" y="11"/>
                    <a:pt x="11" y="10"/>
                    <a:pt x="12" y="10"/>
                  </a:cubicBezTo>
                  <a:cubicBezTo>
                    <a:pt x="153" y="10"/>
                    <a:pt x="153" y="10"/>
                    <a:pt x="153" y="10"/>
                  </a:cubicBezTo>
                  <a:cubicBezTo>
                    <a:pt x="152" y="13"/>
                    <a:pt x="152" y="15"/>
                    <a:pt x="151" y="17"/>
                  </a:cubicBezTo>
                  <a:cubicBezTo>
                    <a:pt x="26" y="17"/>
                    <a:pt x="26" y="17"/>
                    <a:pt x="26" y="17"/>
                  </a:cubicBezTo>
                  <a:cubicBezTo>
                    <a:pt x="26" y="22"/>
                    <a:pt x="26" y="22"/>
                    <a:pt x="26" y="22"/>
                  </a:cubicBezTo>
                  <a:cubicBezTo>
                    <a:pt x="150" y="22"/>
                    <a:pt x="150" y="22"/>
                    <a:pt x="150" y="22"/>
                  </a:cubicBezTo>
                  <a:cubicBezTo>
                    <a:pt x="150" y="25"/>
                    <a:pt x="149" y="27"/>
                    <a:pt x="149" y="30"/>
                  </a:cubicBezTo>
                  <a:cubicBezTo>
                    <a:pt x="25" y="30"/>
                    <a:pt x="25" y="30"/>
                    <a:pt x="25" y="30"/>
                  </a:cubicBezTo>
                  <a:cubicBezTo>
                    <a:pt x="25" y="35"/>
                    <a:pt x="25" y="35"/>
                    <a:pt x="25" y="35"/>
                  </a:cubicBezTo>
                  <a:cubicBezTo>
                    <a:pt x="149" y="35"/>
                    <a:pt x="149" y="35"/>
                    <a:pt x="149" y="35"/>
                  </a:cubicBezTo>
                  <a:cubicBezTo>
                    <a:pt x="149" y="38"/>
                    <a:pt x="149" y="41"/>
                    <a:pt x="150" y="43"/>
                  </a:cubicBezTo>
                  <a:cubicBezTo>
                    <a:pt x="26" y="43"/>
                    <a:pt x="26" y="43"/>
                    <a:pt x="26" y="43"/>
                  </a:cubicBezTo>
                  <a:cubicBezTo>
                    <a:pt x="26" y="48"/>
                    <a:pt x="26" y="48"/>
                    <a:pt x="26" y="48"/>
                  </a:cubicBezTo>
                  <a:cubicBezTo>
                    <a:pt x="150" y="48"/>
                    <a:pt x="150" y="48"/>
                    <a:pt x="150" y="48"/>
                  </a:cubicBezTo>
                  <a:cubicBezTo>
                    <a:pt x="151" y="50"/>
                    <a:pt x="151" y="53"/>
                    <a:pt x="152" y="55"/>
                  </a:cubicBezTo>
                  <a:cubicBezTo>
                    <a:pt x="12" y="55"/>
                    <a:pt x="12" y="55"/>
                    <a:pt x="12" y="55"/>
                  </a:cubicBezTo>
                  <a:cubicBezTo>
                    <a:pt x="11" y="55"/>
                    <a:pt x="10" y="54"/>
                    <a:pt x="10" y="53"/>
                  </a:cubicBezTo>
                  <a:lnTo>
                    <a:pt x="10" y="12"/>
                  </a:lnTo>
                  <a:close/>
                </a:path>
              </a:pathLst>
            </a:custGeom>
            <a:solidFill>
              <a:schemeClr val="bg1"/>
            </a:solidFill>
            <a:ln>
              <a:noFill/>
            </a:ln>
          </p:spPr>
          <p:txBody>
            <a:bodyPr/>
            <a:lstStyle/>
            <a:p>
              <a:pPr>
                <a:defRPr/>
              </a:pPr>
              <a:endParaRPr lang="zh-CN" altLang="en-US" sz="1500"/>
            </a:p>
          </p:txBody>
        </p:sp>
        <p:sp>
          <p:nvSpPr>
            <p:cNvPr id="46" name="Freeform 76">
              <a:extLst>
                <a:ext uri="{FF2B5EF4-FFF2-40B4-BE49-F238E27FC236}">
                  <a16:creationId xmlns:a16="http://schemas.microsoft.com/office/drawing/2014/main" id="{41946B60-FBE2-4A5D-80CA-D55E8C89AF06}"/>
                </a:ext>
              </a:extLst>
            </p:cNvPr>
            <p:cNvSpPr>
              <a:spLocks noEditPoints="1"/>
            </p:cNvSpPr>
            <p:nvPr/>
          </p:nvSpPr>
          <p:spPr bwMode="auto">
            <a:xfrm>
              <a:off x="6376460" y="2806348"/>
              <a:ext cx="164041" cy="343958"/>
            </a:xfrm>
            <a:custGeom>
              <a:avLst/>
              <a:gdLst>
                <a:gd name="T0" fmla="*/ 65 w 75"/>
                <a:gd name="T1" fmla="*/ 16 h 156"/>
                <a:gd name="T2" fmla="*/ 48 w 75"/>
                <a:gd name="T3" fmla="*/ 16 h 156"/>
                <a:gd name="T4" fmla="*/ 27 w 75"/>
                <a:gd name="T5" fmla="*/ 9 h 156"/>
                <a:gd name="T6" fmla="*/ 28 w 75"/>
                <a:gd name="T7" fmla="*/ 2 h 156"/>
                <a:gd name="T8" fmla="*/ 19 w 75"/>
                <a:gd name="T9" fmla="*/ 0 h 156"/>
                <a:gd name="T10" fmla="*/ 1 w 75"/>
                <a:gd name="T11" fmla="*/ 139 h 156"/>
                <a:gd name="T12" fmla="*/ 10 w 75"/>
                <a:gd name="T13" fmla="*/ 150 h 156"/>
                <a:gd name="T14" fmla="*/ 45 w 75"/>
                <a:gd name="T15" fmla="*/ 155 h 156"/>
                <a:gd name="T16" fmla="*/ 57 w 75"/>
                <a:gd name="T17" fmla="*/ 146 h 156"/>
                <a:gd name="T18" fmla="*/ 75 w 75"/>
                <a:gd name="T19" fmla="*/ 8 h 156"/>
                <a:gd name="T20" fmla="*/ 67 w 75"/>
                <a:gd name="T21" fmla="*/ 7 h 156"/>
                <a:gd name="T22" fmla="*/ 65 w 75"/>
                <a:gd name="T23" fmla="*/ 16 h 156"/>
                <a:gd name="T24" fmla="*/ 48 w 75"/>
                <a:gd name="T25" fmla="*/ 145 h 156"/>
                <a:gd name="T26" fmla="*/ 46 w 75"/>
                <a:gd name="T27" fmla="*/ 146 h 156"/>
                <a:gd name="T28" fmla="*/ 11 w 75"/>
                <a:gd name="T29" fmla="*/ 142 h 156"/>
                <a:gd name="T30" fmla="*/ 10 w 75"/>
                <a:gd name="T31" fmla="*/ 140 h 156"/>
                <a:gd name="T32" fmla="*/ 26 w 75"/>
                <a:gd name="T33" fmla="*/ 18 h 156"/>
                <a:gd name="T34" fmla="*/ 32 w 75"/>
                <a:gd name="T35" fmla="*/ 21 h 156"/>
                <a:gd name="T36" fmla="*/ 17 w 75"/>
                <a:gd name="T37" fmla="*/ 129 h 156"/>
                <a:gd name="T38" fmla="*/ 21 w 75"/>
                <a:gd name="T39" fmla="*/ 129 h 156"/>
                <a:gd name="T40" fmla="*/ 35 w 75"/>
                <a:gd name="T41" fmla="*/ 22 h 156"/>
                <a:gd name="T42" fmla="*/ 43 w 75"/>
                <a:gd name="T43" fmla="*/ 24 h 156"/>
                <a:gd name="T44" fmla="*/ 28 w 75"/>
                <a:gd name="T45" fmla="*/ 131 h 156"/>
                <a:gd name="T46" fmla="*/ 32 w 75"/>
                <a:gd name="T47" fmla="*/ 131 h 156"/>
                <a:gd name="T48" fmla="*/ 47 w 75"/>
                <a:gd name="T49" fmla="*/ 25 h 156"/>
                <a:gd name="T50" fmla="*/ 54 w 75"/>
                <a:gd name="T51" fmla="*/ 25 h 156"/>
                <a:gd name="T52" fmla="*/ 40 w 75"/>
                <a:gd name="T53" fmla="*/ 132 h 156"/>
                <a:gd name="T54" fmla="*/ 43 w 75"/>
                <a:gd name="T55" fmla="*/ 132 h 156"/>
                <a:gd name="T56" fmla="*/ 58 w 75"/>
                <a:gd name="T57" fmla="*/ 25 h 156"/>
                <a:gd name="T58" fmla="*/ 64 w 75"/>
                <a:gd name="T59" fmla="*/ 25 h 156"/>
                <a:gd name="T60" fmla="*/ 48 w 75"/>
                <a:gd name="T61" fmla="*/ 14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156">
                  <a:moveTo>
                    <a:pt x="65" y="16"/>
                  </a:moveTo>
                  <a:cubicBezTo>
                    <a:pt x="61" y="17"/>
                    <a:pt x="55" y="17"/>
                    <a:pt x="48" y="16"/>
                  </a:cubicBezTo>
                  <a:cubicBezTo>
                    <a:pt x="38" y="15"/>
                    <a:pt x="31" y="11"/>
                    <a:pt x="27" y="9"/>
                  </a:cubicBezTo>
                  <a:cubicBezTo>
                    <a:pt x="28" y="2"/>
                    <a:pt x="28" y="2"/>
                    <a:pt x="28" y="2"/>
                  </a:cubicBezTo>
                  <a:cubicBezTo>
                    <a:pt x="19" y="0"/>
                    <a:pt x="19" y="0"/>
                    <a:pt x="19" y="0"/>
                  </a:cubicBezTo>
                  <a:cubicBezTo>
                    <a:pt x="1" y="139"/>
                    <a:pt x="1" y="139"/>
                    <a:pt x="1" y="139"/>
                  </a:cubicBezTo>
                  <a:cubicBezTo>
                    <a:pt x="0" y="144"/>
                    <a:pt x="4" y="150"/>
                    <a:pt x="10" y="150"/>
                  </a:cubicBezTo>
                  <a:cubicBezTo>
                    <a:pt x="45" y="155"/>
                    <a:pt x="45" y="155"/>
                    <a:pt x="45" y="155"/>
                  </a:cubicBezTo>
                  <a:cubicBezTo>
                    <a:pt x="51" y="156"/>
                    <a:pt x="56" y="152"/>
                    <a:pt x="57" y="146"/>
                  </a:cubicBezTo>
                  <a:cubicBezTo>
                    <a:pt x="75" y="8"/>
                    <a:pt x="75" y="8"/>
                    <a:pt x="75" y="8"/>
                  </a:cubicBezTo>
                  <a:cubicBezTo>
                    <a:pt x="67" y="7"/>
                    <a:pt x="67" y="7"/>
                    <a:pt x="67" y="7"/>
                  </a:cubicBezTo>
                  <a:lnTo>
                    <a:pt x="65" y="16"/>
                  </a:lnTo>
                  <a:close/>
                  <a:moveTo>
                    <a:pt x="48" y="145"/>
                  </a:moveTo>
                  <a:cubicBezTo>
                    <a:pt x="48" y="146"/>
                    <a:pt x="47" y="147"/>
                    <a:pt x="46" y="146"/>
                  </a:cubicBezTo>
                  <a:cubicBezTo>
                    <a:pt x="11" y="142"/>
                    <a:pt x="11" y="142"/>
                    <a:pt x="11" y="142"/>
                  </a:cubicBezTo>
                  <a:cubicBezTo>
                    <a:pt x="10" y="142"/>
                    <a:pt x="10" y="141"/>
                    <a:pt x="10" y="140"/>
                  </a:cubicBezTo>
                  <a:cubicBezTo>
                    <a:pt x="26" y="18"/>
                    <a:pt x="26" y="18"/>
                    <a:pt x="26" y="18"/>
                  </a:cubicBezTo>
                  <a:cubicBezTo>
                    <a:pt x="28" y="19"/>
                    <a:pt x="30" y="20"/>
                    <a:pt x="32" y="21"/>
                  </a:cubicBezTo>
                  <a:cubicBezTo>
                    <a:pt x="17" y="129"/>
                    <a:pt x="17" y="129"/>
                    <a:pt x="17" y="129"/>
                  </a:cubicBezTo>
                  <a:cubicBezTo>
                    <a:pt x="21" y="129"/>
                    <a:pt x="21" y="129"/>
                    <a:pt x="21" y="129"/>
                  </a:cubicBezTo>
                  <a:cubicBezTo>
                    <a:pt x="35" y="22"/>
                    <a:pt x="35" y="22"/>
                    <a:pt x="35" y="22"/>
                  </a:cubicBezTo>
                  <a:cubicBezTo>
                    <a:pt x="38" y="23"/>
                    <a:pt x="40" y="23"/>
                    <a:pt x="43" y="24"/>
                  </a:cubicBezTo>
                  <a:cubicBezTo>
                    <a:pt x="28" y="131"/>
                    <a:pt x="28" y="131"/>
                    <a:pt x="28" y="131"/>
                  </a:cubicBezTo>
                  <a:cubicBezTo>
                    <a:pt x="32" y="131"/>
                    <a:pt x="32" y="131"/>
                    <a:pt x="32" y="131"/>
                  </a:cubicBezTo>
                  <a:cubicBezTo>
                    <a:pt x="47" y="25"/>
                    <a:pt x="47" y="25"/>
                    <a:pt x="47" y="25"/>
                  </a:cubicBezTo>
                  <a:cubicBezTo>
                    <a:pt x="49" y="25"/>
                    <a:pt x="51" y="25"/>
                    <a:pt x="54" y="25"/>
                  </a:cubicBezTo>
                  <a:cubicBezTo>
                    <a:pt x="40" y="132"/>
                    <a:pt x="40" y="132"/>
                    <a:pt x="40" y="132"/>
                  </a:cubicBezTo>
                  <a:cubicBezTo>
                    <a:pt x="43" y="132"/>
                    <a:pt x="43" y="132"/>
                    <a:pt x="43" y="132"/>
                  </a:cubicBezTo>
                  <a:cubicBezTo>
                    <a:pt x="58" y="25"/>
                    <a:pt x="58" y="25"/>
                    <a:pt x="58" y="25"/>
                  </a:cubicBezTo>
                  <a:cubicBezTo>
                    <a:pt x="60" y="25"/>
                    <a:pt x="62" y="25"/>
                    <a:pt x="64" y="25"/>
                  </a:cubicBezTo>
                  <a:lnTo>
                    <a:pt x="48" y="145"/>
                  </a:lnTo>
                  <a:close/>
                </a:path>
              </a:pathLst>
            </a:custGeom>
            <a:solidFill>
              <a:schemeClr val="bg1"/>
            </a:solidFill>
            <a:ln>
              <a:noFill/>
            </a:ln>
          </p:spPr>
          <p:txBody>
            <a:bodyPr/>
            <a:lstStyle/>
            <a:p>
              <a:pPr>
                <a:defRPr/>
              </a:pPr>
              <a:endParaRPr lang="zh-CN" altLang="en-US" sz="1500"/>
            </a:p>
          </p:txBody>
        </p:sp>
        <p:sp>
          <p:nvSpPr>
            <p:cNvPr id="47" name="Rectangle 77">
              <a:extLst>
                <a:ext uri="{FF2B5EF4-FFF2-40B4-BE49-F238E27FC236}">
                  <a16:creationId xmlns:a16="http://schemas.microsoft.com/office/drawing/2014/main" id="{2DCB8E3E-FF42-4B43-8A3B-145E8D872EC6}"/>
                </a:ext>
              </a:extLst>
            </p:cNvPr>
            <p:cNvSpPr>
              <a:spLocks noChangeArrowheads="1"/>
            </p:cNvSpPr>
            <p:nvPr/>
          </p:nvSpPr>
          <p:spPr bwMode="auto">
            <a:xfrm>
              <a:off x="6653389" y="2700515"/>
              <a:ext cx="317500" cy="24694"/>
            </a:xfrm>
            <a:prstGeom prst="rect">
              <a:avLst/>
            </a:prstGeom>
            <a:solidFill>
              <a:schemeClr val="bg1"/>
            </a:solidFill>
            <a:ln>
              <a:noFill/>
            </a:ln>
          </p:spPr>
          <p:txBody>
            <a:bodyPr/>
            <a:lstStyle/>
            <a:p>
              <a:pPr>
                <a:defRPr/>
              </a:pPr>
              <a:endParaRPr lang="zh-CN" altLang="en-US" sz="1500"/>
            </a:p>
          </p:txBody>
        </p:sp>
        <p:sp>
          <p:nvSpPr>
            <p:cNvPr id="48" name="Freeform 78">
              <a:extLst>
                <a:ext uri="{FF2B5EF4-FFF2-40B4-BE49-F238E27FC236}">
                  <a16:creationId xmlns:a16="http://schemas.microsoft.com/office/drawing/2014/main" id="{C29DE655-2191-4427-AC6F-79704CEFD8A5}"/>
                </a:ext>
              </a:extLst>
            </p:cNvPr>
            <p:cNvSpPr>
              <a:spLocks/>
            </p:cNvSpPr>
            <p:nvPr/>
          </p:nvSpPr>
          <p:spPr bwMode="auto">
            <a:xfrm>
              <a:off x="6935612" y="2730500"/>
              <a:ext cx="33514" cy="128764"/>
            </a:xfrm>
            <a:custGeom>
              <a:avLst/>
              <a:gdLst>
                <a:gd name="T0" fmla="*/ 10 w 15"/>
                <a:gd name="T1" fmla="*/ 0 h 58"/>
                <a:gd name="T2" fmla="*/ 5 w 15"/>
                <a:gd name="T3" fmla="*/ 0 h 58"/>
                <a:gd name="T4" fmla="*/ 5 w 15"/>
                <a:gd name="T5" fmla="*/ 38 h 58"/>
                <a:gd name="T6" fmla="*/ 0 w 15"/>
                <a:gd name="T7" fmla="*/ 50 h 58"/>
                <a:gd name="T8" fmla="*/ 7 w 15"/>
                <a:gd name="T9" fmla="*/ 58 h 58"/>
                <a:gd name="T10" fmla="*/ 15 w 15"/>
                <a:gd name="T11" fmla="*/ 50 h 58"/>
                <a:gd name="T12" fmla="*/ 10 w 15"/>
                <a:gd name="T13" fmla="*/ 38 h 58"/>
                <a:gd name="T14" fmla="*/ 10 w 15"/>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8">
                  <a:moveTo>
                    <a:pt x="10" y="0"/>
                  </a:moveTo>
                  <a:cubicBezTo>
                    <a:pt x="5" y="0"/>
                    <a:pt x="5" y="0"/>
                    <a:pt x="5" y="0"/>
                  </a:cubicBezTo>
                  <a:cubicBezTo>
                    <a:pt x="5" y="38"/>
                    <a:pt x="5" y="38"/>
                    <a:pt x="5" y="38"/>
                  </a:cubicBezTo>
                  <a:cubicBezTo>
                    <a:pt x="2" y="41"/>
                    <a:pt x="0" y="47"/>
                    <a:pt x="0" y="50"/>
                  </a:cubicBezTo>
                  <a:cubicBezTo>
                    <a:pt x="0" y="54"/>
                    <a:pt x="3" y="58"/>
                    <a:pt x="7" y="58"/>
                  </a:cubicBezTo>
                  <a:cubicBezTo>
                    <a:pt x="11" y="58"/>
                    <a:pt x="15" y="54"/>
                    <a:pt x="15" y="50"/>
                  </a:cubicBezTo>
                  <a:cubicBezTo>
                    <a:pt x="15" y="47"/>
                    <a:pt x="13" y="41"/>
                    <a:pt x="10" y="38"/>
                  </a:cubicBezTo>
                  <a:lnTo>
                    <a:pt x="10" y="0"/>
                  </a:lnTo>
                  <a:close/>
                </a:path>
              </a:pathLst>
            </a:custGeom>
            <a:solidFill>
              <a:schemeClr val="bg1"/>
            </a:solidFill>
            <a:ln>
              <a:noFill/>
            </a:ln>
          </p:spPr>
          <p:txBody>
            <a:bodyPr/>
            <a:lstStyle/>
            <a:p>
              <a:pPr>
                <a:defRPr/>
              </a:pPr>
              <a:endParaRPr lang="zh-CN" altLang="en-US" sz="1500"/>
            </a:p>
          </p:txBody>
        </p:sp>
        <p:sp>
          <p:nvSpPr>
            <p:cNvPr id="49" name="Rectangle 79">
              <a:extLst>
                <a:ext uri="{FF2B5EF4-FFF2-40B4-BE49-F238E27FC236}">
                  <a16:creationId xmlns:a16="http://schemas.microsoft.com/office/drawing/2014/main" id="{69C104BD-CF36-4EDA-BEA3-9DDF8DDC568A}"/>
                </a:ext>
              </a:extLst>
            </p:cNvPr>
            <p:cNvSpPr>
              <a:spLocks noChangeArrowheads="1"/>
            </p:cNvSpPr>
            <p:nvPr/>
          </p:nvSpPr>
          <p:spPr bwMode="auto">
            <a:xfrm>
              <a:off x="6686903" y="2735793"/>
              <a:ext cx="245180" cy="93486"/>
            </a:xfrm>
            <a:prstGeom prst="rect">
              <a:avLst/>
            </a:prstGeom>
            <a:solidFill>
              <a:schemeClr val="bg1"/>
            </a:solidFill>
            <a:ln>
              <a:noFill/>
            </a:ln>
          </p:spPr>
          <p:txBody>
            <a:bodyPr/>
            <a:lstStyle/>
            <a:p>
              <a:pPr>
                <a:defRPr/>
              </a:pPr>
              <a:endParaRPr lang="zh-CN" altLang="en-US" sz="1500"/>
            </a:p>
          </p:txBody>
        </p:sp>
      </p:grpSp>
      <p:grpSp>
        <p:nvGrpSpPr>
          <p:cNvPr id="50" name="组合 219">
            <a:extLst>
              <a:ext uri="{FF2B5EF4-FFF2-40B4-BE49-F238E27FC236}">
                <a16:creationId xmlns:a16="http://schemas.microsoft.com/office/drawing/2014/main" id="{5BB1916D-7A52-4CCA-99F3-7BCE5E3B11AF}"/>
              </a:ext>
            </a:extLst>
          </p:cNvPr>
          <p:cNvGrpSpPr>
            <a:grpSpLocks/>
          </p:cNvGrpSpPr>
          <p:nvPr/>
        </p:nvGrpSpPr>
        <p:grpSpPr bwMode="auto">
          <a:xfrm>
            <a:off x="3873993" y="3159910"/>
            <a:ext cx="442043" cy="526488"/>
            <a:chOff x="286255" y="2442442"/>
            <a:chExt cx="754063" cy="898525"/>
          </a:xfrm>
        </p:grpSpPr>
        <p:sp>
          <p:nvSpPr>
            <p:cNvPr id="51" name="Freeform 97">
              <a:extLst>
                <a:ext uri="{FF2B5EF4-FFF2-40B4-BE49-F238E27FC236}">
                  <a16:creationId xmlns:a16="http://schemas.microsoft.com/office/drawing/2014/main" id="{C5F02036-305C-48E3-B69C-233B4170FD0F}"/>
                </a:ext>
              </a:extLst>
            </p:cNvPr>
            <p:cNvSpPr>
              <a:spLocks/>
            </p:cNvSpPr>
            <p:nvPr/>
          </p:nvSpPr>
          <p:spPr bwMode="auto">
            <a:xfrm>
              <a:off x="285669" y="2868235"/>
              <a:ext cx="361073" cy="472622"/>
            </a:xfrm>
            <a:custGeom>
              <a:avLst/>
              <a:gdLst>
                <a:gd name="T0" fmla="*/ 0 w 96"/>
                <a:gd name="T1" fmla="*/ 126 h 126"/>
                <a:gd name="T2" fmla="*/ 13 w 96"/>
                <a:gd name="T3" fmla="*/ 126 h 126"/>
                <a:gd name="T4" fmla="*/ 13 w 96"/>
                <a:gd name="T5" fmla="*/ 24 h 126"/>
                <a:gd name="T6" fmla="*/ 21 w 96"/>
                <a:gd name="T7" fmla="*/ 11 h 126"/>
                <a:gd name="T8" fmla="*/ 22 w 96"/>
                <a:gd name="T9" fmla="*/ 11 h 126"/>
                <a:gd name="T10" fmla="*/ 29 w 96"/>
                <a:gd name="T11" fmla="*/ 24 h 126"/>
                <a:gd name="T12" fmla="*/ 29 w 96"/>
                <a:gd name="T13" fmla="*/ 126 h 126"/>
                <a:gd name="T14" fmla="*/ 40 w 96"/>
                <a:gd name="T15" fmla="*/ 126 h 126"/>
                <a:gd name="T16" fmla="*/ 40 w 96"/>
                <a:gd name="T17" fmla="*/ 24 h 126"/>
                <a:gd name="T18" fmla="*/ 48 w 96"/>
                <a:gd name="T19" fmla="*/ 11 h 126"/>
                <a:gd name="T20" fmla="*/ 49 w 96"/>
                <a:gd name="T21" fmla="*/ 11 h 126"/>
                <a:gd name="T22" fmla="*/ 56 w 96"/>
                <a:gd name="T23" fmla="*/ 24 h 126"/>
                <a:gd name="T24" fmla="*/ 56 w 96"/>
                <a:gd name="T25" fmla="*/ 126 h 126"/>
                <a:gd name="T26" fmla="*/ 68 w 96"/>
                <a:gd name="T27" fmla="*/ 126 h 126"/>
                <a:gd name="T28" fmla="*/ 68 w 96"/>
                <a:gd name="T29" fmla="*/ 24 h 126"/>
                <a:gd name="T30" fmla="*/ 76 w 96"/>
                <a:gd name="T31" fmla="*/ 11 h 126"/>
                <a:gd name="T32" fmla="*/ 77 w 96"/>
                <a:gd name="T33" fmla="*/ 11 h 126"/>
                <a:gd name="T34" fmla="*/ 84 w 96"/>
                <a:gd name="T35" fmla="*/ 24 h 126"/>
                <a:gd name="T36" fmla="*/ 84 w 96"/>
                <a:gd name="T37" fmla="*/ 126 h 126"/>
                <a:gd name="T38" fmla="*/ 96 w 96"/>
                <a:gd name="T39" fmla="*/ 126 h 126"/>
                <a:gd name="T40" fmla="*/ 96 w 96"/>
                <a:gd name="T41" fmla="*/ 0 h 126"/>
                <a:gd name="T42" fmla="*/ 0 w 96"/>
                <a:gd name="T43" fmla="*/ 0 h 126"/>
                <a:gd name="T44" fmla="*/ 0 w 96"/>
                <a:gd name="T45"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26">
                  <a:moveTo>
                    <a:pt x="0" y="126"/>
                  </a:moveTo>
                  <a:cubicBezTo>
                    <a:pt x="13" y="126"/>
                    <a:pt x="13" y="126"/>
                    <a:pt x="13" y="126"/>
                  </a:cubicBezTo>
                  <a:cubicBezTo>
                    <a:pt x="13" y="24"/>
                    <a:pt x="13" y="24"/>
                    <a:pt x="13" y="24"/>
                  </a:cubicBezTo>
                  <a:cubicBezTo>
                    <a:pt x="13" y="16"/>
                    <a:pt x="17" y="11"/>
                    <a:pt x="21" y="11"/>
                  </a:cubicBezTo>
                  <a:cubicBezTo>
                    <a:pt x="22" y="11"/>
                    <a:pt x="22" y="11"/>
                    <a:pt x="22" y="11"/>
                  </a:cubicBezTo>
                  <a:cubicBezTo>
                    <a:pt x="26" y="11"/>
                    <a:pt x="29" y="16"/>
                    <a:pt x="29" y="24"/>
                  </a:cubicBezTo>
                  <a:cubicBezTo>
                    <a:pt x="29" y="126"/>
                    <a:pt x="29" y="126"/>
                    <a:pt x="29" y="126"/>
                  </a:cubicBezTo>
                  <a:cubicBezTo>
                    <a:pt x="40" y="126"/>
                    <a:pt x="40" y="126"/>
                    <a:pt x="40" y="126"/>
                  </a:cubicBezTo>
                  <a:cubicBezTo>
                    <a:pt x="40" y="24"/>
                    <a:pt x="40" y="24"/>
                    <a:pt x="40" y="24"/>
                  </a:cubicBezTo>
                  <a:cubicBezTo>
                    <a:pt x="40" y="16"/>
                    <a:pt x="44" y="11"/>
                    <a:pt x="48" y="11"/>
                  </a:cubicBezTo>
                  <a:cubicBezTo>
                    <a:pt x="49" y="11"/>
                    <a:pt x="49" y="11"/>
                    <a:pt x="49" y="11"/>
                  </a:cubicBezTo>
                  <a:cubicBezTo>
                    <a:pt x="53" y="11"/>
                    <a:pt x="56" y="16"/>
                    <a:pt x="56" y="24"/>
                  </a:cubicBezTo>
                  <a:cubicBezTo>
                    <a:pt x="56" y="126"/>
                    <a:pt x="56" y="126"/>
                    <a:pt x="56" y="126"/>
                  </a:cubicBezTo>
                  <a:cubicBezTo>
                    <a:pt x="68" y="126"/>
                    <a:pt x="68" y="126"/>
                    <a:pt x="68" y="126"/>
                  </a:cubicBezTo>
                  <a:cubicBezTo>
                    <a:pt x="68" y="24"/>
                    <a:pt x="68" y="24"/>
                    <a:pt x="68" y="24"/>
                  </a:cubicBezTo>
                  <a:cubicBezTo>
                    <a:pt x="68" y="16"/>
                    <a:pt x="72" y="11"/>
                    <a:pt x="76" y="11"/>
                  </a:cubicBezTo>
                  <a:cubicBezTo>
                    <a:pt x="77" y="11"/>
                    <a:pt x="77" y="11"/>
                    <a:pt x="77" y="11"/>
                  </a:cubicBezTo>
                  <a:cubicBezTo>
                    <a:pt x="81" y="11"/>
                    <a:pt x="84" y="16"/>
                    <a:pt x="84" y="24"/>
                  </a:cubicBezTo>
                  <a:cubicBezTo>
                    <a:pt x="84" y="126"/>
                    <a:pt x="84" y="126"/>
                    <a:pt x="84" y="126"/>
                  </a:cubicBezTo>
                  <a:cubicBezTo>
                    <a:pt x="96" y="126"/>
                    <a:pt x="96" y="126"/>
                    <a:pt x="96" y="126"/>
                  </a:cubicBezTo>
                  <a:cubicBezTo>
                    <a:pt x="96" y="0"/>
                    <a:pt x="96" y="0"/>
                    <a:pt x="96" y="0"/>
                  </a:cubicBezTo>
                  <a:cubicBezTo>
                    <a:pt x="0" y="0"/>
                    <a:pt x="0" y="0"/>
                    <a:pt x="0" y="0"/>
                  </a:cubicBezTo>
                  <a:lnTo>
                    <a:pt x="0" y="126"/>
                  </a:lnTo>
                  <a:close/>
                </a:path>
              </a:pathLst>
            </a:custGeom>
            <a:solidFill>
              <a:schemeClr val="bg1"/>
            </a:solidFill>
            <a:ln>
              <a:noFill/>
            </a:ln>
          </p:spPr>
          <p:txBody>
            <a:bodyPr/>
            <a:lstStyle/>
            <a:p>
              <a:pPr>
                <a:defRPr/>
              </a:pPr>
              <a:endParaRPr lang="zh-CN" altLang="en-US" sz="1500"/>
            </a:p>
          </p:txBody>
        </p:sp>
        <p:sp>
          <p:nvSpPr>
            <p:cNvPr id="52" name="Freeform 98">
              <a:extLst>
                <a:ext uri="{FF2B5EF4-FFF2-40B4-BE49-F238E27FC236}">
                  <a16:creationId xmlns:a16="http://schemas.microsoft.com/office/drawing/2014/main" id="{2EF4A1F6-D3C3-4BEE-A182-E3E5ECCD9B59}"/>
                </a:ext>
              </a:extLst>
            </p:cNvPr>
            <p:cNvSpPr>
              <a:spLocks/>
            </p:cNvSpPr>
            <p:nvPr/>
          </p:nvSpPr>
          <p:spPr bwMode="auto">
            <a:xfrm>
              <a:off x="403017" y="2425719"/>
              <a:ext cx="132394" cy="168578"/>
            </a:xfrm>
            <a:custGeom>
              <a:avLst/>
              <a:gdLst>
                <a:gd name="T0" fmla="*/ 36 w 36"/>
                <a:gd name="T1" fmla="*/ 38 h 41"/>
                <a:gd name="T2" fmla="*/ 18 w 36"/>
                <a:gd name="T3" fmla="*/ 0 h 41"/>
                <a:gd name="T4" fmla="*/ 0 w 36"/>
                <a:gd name="T5" fmla="*/ 39 h 41"/>
                <a:gd name="T6" fmla="*/ 17 w 36"/>
                <a:gd name="T7" fmla="*/ 41 h 41"/>
                <a:gd name="T8" fmla="*/ 36 w 36"/>
                <a:gd name="T9" fmla="*/ 38 h 41"/>
              </a:gdLst>
              <a:ahLst/>
              <a:cxnLst>
                <a:cxn ang="0">
                  <a:pos x="T0" y="T1"/>
                </a:cxn>
                <a:cxn ang="0">
                  <a:pos x="T2" y="T3"/>
                </a:cxn>
                <a:cxn ang="0">
                  <a:pos x="T4" y="T5"/>
                </a:cxn>
                <a:cxn ang="0">
                  <a:pos x="T6" y="T7"/>
                </a:cxn>
                <a:cxn ang="0">
                  <a:pos x="T8" y="T9"/>
                </a:cxn>
              </a:cxnLst>
              <a:rect l="0" t="0" r="r" b="b"/>
              <a:pathLst>
                <a:path w="36" h="41">
                  <a:moveTo>
                    <a:pt x="36" y="38"/>
                  </a:moveTo>
                  <a:cubicBezTo>
                    <a:pt x="18" y="0"/>
                    <a:pt x="18" y="0"/>
                    <a:pt x="18" y="0"/>
                  </a:cubicBezTo>
                  <a:cubicBezTo>
                    <a:pt x="0" y="39"/>
                    <a:pt x="0" y="39"/>
                    <a:pt x="0" y="39"/>
                  </a:cubicBezTo>
                  <a:cubicBezTo>
                    <a:pt x="5" y="40"/>
                    <a:pt x="11" y="41"/>
                    <a:pt x="17" y="41"/>
                  </a:cubicBezTo>
                  <a:cubicBezTo>
                    <a:pt x="24" y="41"/>
                    <a:pt x="30" y="40"/>
                    <a:pt x="36" y="38"/>
                  </a:cubicBezTo>
                  <a:close/>
                </a:path>
              </a:pathLst>
            </a:custGeom>
            <a:solidFill>
              <a:schemeClr val="bg1"/>
            </a:solidFill>
            <a:ln>
              <a:noFill/>
            </a:ln>
          </p:spPr>
          <p:txBody>
            <a:bodyPr/>
            <a:lstStyle/>
            <a:p>
              <a:pPr>
                <a:defRPr/>
              </a:pPr>
              <a:endParaRPr lang="zh-CN" altLang="en-US" sz="1500"/>
            </a:p>
          </p:txBody>
        </p:sp>
        <p:sp>
          <p:nvSpPr>
            <p:cNvPr id="53" name="Freeform 99">
              <a:extLst>
                <a:ext uri="{FF2B5EF4-FFF2-40B4-BE49-F238E27FC236}">
                  <a16:creationId xmlns:a16="http://schemas.microsoft.com/office/drawing/2014/main" id="{53E95593-C2A4-425A-9691-722A452FABBB}"/>
                </a:ext>
              </a:extLst>
            </p:cNvPr>
            <p:cNvSpPr>
              <a:spLocks/>
            </p:cNvSpPr>
            <p:nvPr/>
          </p:nvSpPr>
          <p:spPr bwMode="auto">
            <a:xfrm>
              <a:off x="285669" y="2624400"/>
              <a:ext cx="361073" cy="201691"/>
            </a:xfrm>
            <a:custGeom>
              <a:avLst/>
              <a:gdLst>
                <a:gd name="T0" fmla="*/ 72 w 96"/>
                <a:gd name="T1" fmla="*/ 0 h 53"/>
                <a:gd name="T2" fmla="*/ 48 w 96"/>
                <a:gd name="T3" fmla="*/ 4 h 53"/>
                <a:gd name="T4" fmla="*/ 26 w 96"/>
                <a:gd name="T5" fmla="*/ 0 h 53"/>
                <a:gd name="T6" fmla="*/ 0 w 96"/>
                <a:gd name="T7" fmla="*/ 53 h 53"/>
                <a:gd name="T8" fmla="*/ 96 w 96"/>
                <a:gd name="T9" fmla="*/ 53 h 53"/>
                <a:gd name="T10" fmla="*/ 72 w 96"/>
                <a:gd name="T11" fmla="*/ 0 h 53"/>
              </a:gdLst>
              <a:ahLst/>
              <a:cxnLst>
                <a:cxn ang="0">
                  <a:pos x="T0" y="T1"/>
                </a:cxn>
                <a:cxn ang="0">
                  <a:pos x="T2" y="T3"/>
                </a:cxn>
                <a:cxn ang="0">
                  <a:pos x="T4" y="T5"/>
                </a:cxn>
                <a:cxn ang="0">
                  <a:pos x="T6" y="T7"/>
                </a:cxn>
                <a:cxn ang="0">
                  <a:pos x="T8" y="T9"/>
                </a:cxn>
                <a:cxn ang="0">
                  <a:pos x="T10" y="T11"/>
                </a:cxn>
              </a:cxnLst>
              <a:rect l="0" t="0" r="r" b="b"/>
              <a:pathLst>
                <a:path w="96" h="53">
                  <a:moveTo>
                    <a:pt x="72" y="0"/>
                  </a:moveTo>
                  <a:cubicBezTo>
                    <a:pt x="65" y="2"/>
                    <a:pt x="57" y="4"/>
                    <a:pt x="48" y="4"/>
                  </a:cubicBezTo>
                  <a:cubicBezTo>
                    <a:pt x="40" y="4"/>
                    <a:pt x="33" y="3"/>
                    <a:pt x="26" y="0"/>
                  </a:cubicBezTo>
                  <a:cubicBezTo>
                    <a:pt x="0" y="53"/>
                    <a:pt x="0" y="53"/>
                    <a:pt x="0" y="53"/>
                  </a:cubicBezTo>
                  <a:cubicBezTo>
                    <a:pt x="96" y="53"/>
                    <a:pt x="96" y="53"/>
                    <a:pt x="96" y="53"/>
                  </a:cubicBezTo>
                  <a:lnTo>
                    <a:pt x="72" y="0"/>
                  </a:lnTo>
                  <a:close/>
                </a:path>
              </a:pathLst>
            </a:custGeom>
            <a:solidFill>
              <a:schemeClr val="bg1"/>
            </a:solidFill>
            <a:ln>
              <a:noFill/>
            </a:ln>
          </p:spPr>
          <p:txBody>
            <a:bodyPr/>
            <a:lstStyle/>
            <a:p>
              <a:pPr>
                <a:defRPr/>
              </a:pPr>
              <a:endParaRPr lang="zh-CN" altLang="en-US" sz="1500"/>
            </a:p>
          </p:txBody>
        </p:sp>
        <p:sp>
          <p:nvSpPr>
            <p:cNvPr id="54" name="Freeform 100">
              <a:extLst>
                <a:ext uri="{FF2B5EF4-FFF2-40B4-BE49-F238E27FC236}">
                  <a16:creationId xmlns:a16="http://schemas.microsoft.com/office/drawing/2014/main" id="{6945A98A-35D9-4594-BC24-7AE232D2F584}"/>
                </a:ext>
              </a:extLst>
            </p:cNvPr>
            <p:cNvSpPr>
              <a:spLocks noEditPoints="1"/>
            </p:cNvSpPr>
            <p:nvPr/>
          </p:nvSpPr>
          <p:spPr bwMode="auto">
            <a:xfrm>
              <a:off x="697894" y="2744813"/>
              <a:ext cx="343020" cy="596044"/>
            </a:xfrm>
            <a:custGeom>
              <a:avLst/>
              <a:gdLst>
                <a:gd name="T0" fmla="*/ 85 w 91"/>
                <a:gd name="T1" fmla="*/ 41 h 158"/>
                <a:gd name="T2" fmla="*/ 85 w 91"/>
                <a:gd name="T3" fmla="*/ 11 h 158"/>
                <a:gd name="T4" fmla="*/ 74 w 91"/>
                <a:gd name="T5" fmla="*/ 0 h 158"/>
                <a:gd name="T6" fmla="*/ 17 w 91"/>
                <a:gd name="T7" fmla="*/ 0 h 158"/>
                <a:gd name="T8" fmla="*/ 6 w 91"/>
                <a:gd name="T9" fmla="*/ 11 h 158"/>
                <a:gd name="T10" fmla="*/ 6 w 91"/>
                <a:gd name="T11" fmla="*/ 41 h 158"/>
                <a:gd name="T12" fmla="*/ 0 w 91"/>
                <a:gd name="T13" fmla="*/ 41 h 158"/>
                <a:gd name="T14" fmla="*/ 0 w 91"/>
                <a:gd name="T15" fmla="*/ 158 h 158"/>
                <a:gd name="T16" fmla="*/ 91 w 91"/>
                <a:gd name="T17" fmla="*/ 158 h 158"/>
                <a:gd name="T18" fmla="*/ 91 w 91"/>
                <a:gd name="T19" fmla="*/ 41 h 158"/>
                <a:gd name="T20" fmla="*/ 85 w 91"/>
                <a:gd name="T21" fmla="*/ 41 h 158"/>
                <a:gd name="T22" fmla="*/ 76 w 91"/>
                <a:gd name="T23" fmla="*/ 41 h 158"/>
                <a:gd name="T24" fmla="*/ 15 w 91"/>
                <a:gd name="T25" fmla="*/ 41 h 158"/>
                <a:gd name="T26" fmla="*/ 15 w 91"/>
                <a:gd name="T27" fmla="*/ 11 h 158"/>
                <a:gd name="T28" fmla="*/ 17 w 91"/>
                <a:gd name="T29" fmla="*/ 9 h 158"/>
                <a:gd name="T30" fmla="*/ 74 w 91"/>
                <a:gd name="T31" fmla="*/ 9 h 158"/>
                <a:gd name="T32" fmla="*/ 76 w 91"/>
                <a:gd name="T33" fmla="*/ 11 h 158"/>
                <a:gd name="T34" fmla="*/ 76 w 91"/>
                <a:gd name="T35" fmla="*/ 4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58">
                  <a:moveTo>
                    <a:pt x="85" y="41"/>
                  </a:moveTo>
                  <a:cubicBezTo>
                    <a:pt x="85" y="11"/>
                    <a:pt x="85" y="11"/>
                    <a:pt x="85" y="11"/>
                  </a:cubicBezTo>
                  <a:cubicBezTo>
                    <a:pt x="85" y="5"/>
                    <a:pt x="80" y="0"/>
                    <a:pt x="74" y="0"/>
                  </a:cubicBezTo>
                  <a:cubicBezTo>
                    <a:pt x="17" y="0"/>
                    <a:pt x="17" y="0"/>
                    <a:pt x="17" y="0"/>
                  </a:cubicBezTo>
                  <a:cubicBezTo>
                    <a:pt x="11" y="0"/>
                    <a:pt x="6" y="5"/>
                    <a:pt x="6" y="11"/>
                  </a:cubicBezTo>
                  <a:cubicBezTo>
                    <a:pt x="6" y="41"/>
                    <a:pt x="6" y="41"/>
                    <a:pt x="6" y="41"/>
                  </a:cubicBezTo>
                  <a:cubicBezTo>
                    <a:pt x="0" y="41"/>
                    <a:pt x="0" y="41"/>
                    <a:pt x="0" y="41"/>
                  </a:cubicBezTo>
                  <a:cubicBezTo>
                    <a:pt x="0" y="158"/>
                    <a:pt x="0" y="158"/>
                    <a:pt x="0" y="158"/>
                  </a:cubicBezTo>
                  <a:cubicBezTo>
                    <a:pt x="91" y="158"/>
                    <a:pt x="91" y="158"/>
                    <a:pt x="91" y="158"/>
                  </a:cubicBezTo>
                  <a:cubicBezTo>
                    <a:pt x="91" y="41"/>
                    <a:pt x="91" y="41"/>
                    <a:pt x="91" y="41"/>
                  </a:cubicBezTo>
                  <a:lnTo>
                    <a:pt x="85" y="41"/>
                  </a:lnTo>
                  <a:close/>
                  <a:moveTo>
                    <a:pt x="76" y="41"/>
                  </a:moveTo>
                  <a:cubicBezTo>
                    <a:pt x="15" y="41"/>
                    <a:pt x="15" y="41"/>
                    <a:pt x="15" y="41"/>
                  </a:cubicBezTo>
                  <a:cubicBezTo>
                    <a:pt x="15" y="11"/>
                    <a:pt x="15" y="11"/>
                    <a:pt x="15" y="11"/>
                  </a:cubicBezTo>
                  <a:cubicBezTo>
                    <a:pt x="15" y="10"/>
                    <a:pt x="16" y="9"/>
                    <a:pt x="17" y="9"/>
                  </a:cubicBezTo>
                  <a:cubicBezTo>
                    <a:pt x="74" y="9"/>
                    <a:pt x="74" y="9"/>
                    <a:pt x="74" y="9"/>
                  </a:cubicBezTo>
                  <a:cubicBezTo>
                    <a:pt x="75" y="9"/>
                    <a:pt x="76" y="10"/>
                    <a:pt x="76" y="11"/>
                  </a:cubicBezTo>
                  <a:lnTo>
                    <a:pt x="76" y="41"/>
                  </a:lnTo>
                  <a:close/>
                </a:path>
              </a:pathLst>
            </a:custGeom>
            <a:solidFill>
              <a:schemeClr val="bg1"/>
            </a:solidFill>
            <a:ln>
              <a:noFill/>
            </a:ln>
          </p:spPr>
          <p:txBody>
            <a:bodyPr/>
            <a:lstStyle/>
            <a:p>
              <a:pPr>
                <a:defRPr/>
              </a:pPr>
              <a:endParaRPr lang="zh-CN" altLang="en-US" sz="1500"/>
            </a:p>
          </p:txBody>
        </p:sp>
      </p:grpSp>
    </p:spTree>
    <p:extLst>
      <p:ext uri="{BB962C8B-B14F-4D97-AF65-F5344CB8AC3E}">
        <p14:creationId xmlns:p14="http://schemas.microsoft.com/office/powerpoint/2010/main" val="270536755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8-1-22】教学工作汇报PPT模板"/>
</p:tagLst>
</file>

<file path=ppt/theme/theme1.xml><?xml version="1.0" encoding="utf-8"?>
<a:theme xmlns:a="http://schemas.openxmlformats.org/drawingml/2006/main" name="千图网海量PPT模板www.58pic.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5">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nSpc>
            <a:spcPct val="130000"/>
          </a:lnSpc>
          <a:defRPr sz="2400"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2586</TotalTime>
  <Words>773</Words>
  <Application>Microsoft Office PowerPoint</Application>
  <PresentationFormat>宽屏</PresentationFormat>
  <Paragraphs>197</Paragraphs>
  <Slides>24</Slides>
  <Notes>19</Notes>
  <HiddenSlides>0</HiddenSlides>
  <MMClips>2</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24</vt:i4>
      </vt:variant>
    </vt:vector>
  </HeadingPairs>
  <TitlesOfParts>
    <vt:vector size="28" baseType="lpstr">
      <vt:lpstr>等线</vt:lpstr>
      <vt:lpstr>微软雅黑</vt:lpstr>
      <vt:lpstr>Arial</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【18-1-22】教学工作汇报PPT模板</dc:title>
  <dc:creator>weclome</dc:creator>
  <cp:lastModifiedBy>Administrator</cp:lastModifiedBy>
  <cp:revision>78</cp:revision>
  <dcterms:created xsi:type="dcterms:W3CDTF">2018-01-12T01:54:48Z</dcterms:created>
  <dcterms:modified xsi:type="dcterms:W3CDTF">2018-04-12T07:58:29Z</dcterms:modified>
</cp:coreProperties>
</file>