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321" r:id="rId2"/>
    <p:sldId id="276" r:id="rId3"/>
    <p:sldId id="316" r:id="rId4"/>
    <p:sldId id="308" r:id="rId5"/>
    <p:sldId id="266" r:id="rId6"/>
    <p:sldId id="283" r:id="rId7"/>
    <p:sldId id="278" r:id="rId8"/>
    <p:sldId id="317" r:id="rId9"/>
    <p:sldId id="258" r:id="rId10"/>
    <p:sldId id="273" r:id="rId11"/>
    <p:sldId id="307" r:id="rId12"/>
    <p:sldId id="263" r:id="rId13"/>
    <p:sldId id="318" r:id="rId14"/>
    <p:sldId id="260" r:id="rId15"/>
    <p:sldId id="304" r:id="rId16"/>
    <p:sldId id="305" r:id="rId17"/>
    <p:sldId id="271" r:id="rId18"/>
    <p:sldId id="319" r:id="rId19"/>
    <p:sldId id="270" r:id="rId20"/>
    <p:sldId id="281" r:id="rId21"/>
    <p:sldId id="267" r:id="rId22"/>
    <p:sldId id="320" r:id="rId23"/>
    <p:sldId id="272" r:id="rId24"/>
    <p:sldId id="298" r:id="rId25"/>
    <p:sldId id="277" r:id="rId26"/>
    <p:sldId id="310" r:id="rId27"/>
    <p:sldId id="322" r:id="rId28"/>
  </p:sldIdLst>
  <p:sldSz cx="9144000" cy="5143500" type="screen16x9"/>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1AEEE"/>
    <a:srgbClr val="FE9800"/>
    <a:srgbClr val="72CD4F"/>
    <a:srgbClr val="F3F3F3"/>
    <a:srgbClr val="F1F1F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18" autoAdjust="0"/>
    <p:restoredTop sz="94731" autoAdjust="0"/>
  </p:normalViewPr>
  <p:slideViewPr>
    <p:cSldViewPr>
      <p:cViewPr varScale="1">
        <p:scale>
          <a:sx n="147" d="100"/>
          <a:sy n="147" d="100"/>
        </p:scale>
        <p:origin x="-594" y="-102"/>
      </p:cViewPr>
      <p:guideLst>
        <p:guide orient="horz" pos="162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AD1ED5F-AB97-47B5-9F7B-ACDF41A6E0FD}" type="datetimeFigureOut">
              <a:rPr lang="zh-CN" altLang="en-US" smtClean="0"/>
              <a:pPr/>
              <a:t>2017/2/28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A036312-6A05-4643-B813-780AEBCA5446}" type="slidenum">
              <a:rPr lang="zh-CN" altLang="en-US" smtClean="0"/>
              <a:pPr/>
              <a:t>‹#›</a:t>
            </a:fld>
            <a:endParaRPr lang="zh-CN" altLang="en-US"/>
          </a:p>
        </p:txBody>
      </p:sp>
    </p:spTree>
    <p:extLst>
      <p:ext uri="{BB962C8B-B14F-4D97-AF65-F5344CB8AC3E}">
        <p14:creationId xmlns:p14="http://schemas.microsoft.com/office/powerpoint/2010/main" xmlns="" val="13176601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a:t>
            </a:fld>
            <a:endParaRPr lang="zh-CN" altLang="en-US"/>
          </a:p>
        </p:txBody>
      </p:sp>
    </p:spTree>
    <p:extLst>
      <p:ext uri="{BB962C8B-B14F-4D97-AF65-F5344CB8AC3E}">
        <p14:creationId xmlns:p14="http://schemas.microsoft.com/office/powerpoint/2010/main" xmlns="" val="545392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10</a:t>
            </a:fld>
            <a:endParaRPr lang="zh-CN" altLang="en-US"/>
          </a:p>
        </p:txBody>
      </p:sp>
    </p:spTree>
    <p:extLst>
      <p:ext uri="{BB962C8B-B14F-4D97-AF65-F5344CB8AC3E}">
        <p14:creationId xmlns:p14="http://schemas.microsoft.com/office/powerpoint/2010/main" xmlns="" val="8649504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11</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12</a:t>
            </a:fld>
            <a:endParaRPr lang="zh-CN" altLang="en-US"/>
          </a:p>
        </p:txBody>
      </p:sp>
    </p:spTree>
    <p:extLst>
      <p:ext uri="{BB962C8B-B14F-4D97-AF65-F5344CB8AC3E}">
        <p14:creationId xmlns:p14="http://schemas.microsoft.com/office/powerpoint/2010/main" xmlns="" val="15226849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13</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14</a:t>
            </a:fld>
            <a:endParaRPr lang="zh-CN" altLang="en-US"/>
          </a:p>
        </p:txBody>
      </p:sp>
    </p:spTree>
    <p:extLst>
      <p:ext uri="{BB962C8B-B14F-4D97-AF65-F5344CB8AC3E}">
        <p14:creationId xmlns:p14="http://schemas.microsoft.com/office/powerpoint/2010/main" xmlns="" val="40641691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15</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16</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17</a:t>
            </a:fld>
            <a:endParaRPr lang="zh-CN" altLang="en-US"/>
          </a:p>
        </p:txBody>
      </p:sp>
    </p:spTree>
    <p:extLst>
      <p:ext uri="{BB962C8B-B14F-4D97-AF65-F5344CB8AC3E}">
        <p14:creationId xmlns:p14="http://schemas.microsoft.com/office/powerpoint/2010/main" xmlns="" val="41073104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18</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19</a:t>
            </a:fld>
            <a:endParaRPr lang="zh-CN" altLang="en-US"/>
          </a:p>
        </p:txBody>
      </p:sp>
    </p:spTree>
    <p:extLst>
      <p:ext uri="{BB962C8B-B14F-4D97-AF65-F5344CB8AC3E}">
        <p14:creationId xmlns:p14="http://schemas.microsoft.com/office/powerpoint/2010/main" xmlns="" val="14348055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20</a:t>
            </a:fld>
            <a:endParaRPr lang="zh-CN" altLang="en-US"/>
          </a:p>
        </p:txBody>
      </p:sp>
    </p:spTree>
    <p:extLst>
      <p:ext uri="{BB962C8B-B14F-4D97-AF65-F5344CB8AC3E}">
        <p14:creationId xmlns:p14="http://schemas.microsoft.com/office/powerpoint/2010/main" xmlns="" val="24862504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21</a:t>
            </a:fld>
            <a:endParaRPr lang="zh-CN" altLang="en-US"/>
          </a:p>
        </p:txBody>
      </p:sp>
    </p:spTree>
    <p:extLst>
      <p:ext uri="{BB962C8B-B14F-4D97-AF65-F5344CB8AC3E}">
        <p14:creationId xmlns:p14="http://schemas.microsoft.com/office/powerpoint/2010/main" xmlns="" val="103001431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22</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23</a:t>
            </a:fld>
            <a:endParaRPr lang="zh-CN" altLang="en-US"/>
          </a:p>
        </p:txBody>
      </p:sp>
    </p:spTree>
    <p:extLst>
      <p:ext uri="{BB962C8B-B14F-4D97-AF65-F5344CB8AC3E}">
        <p14:creationId xmlns:p14="http://schemas.microsoft.com/office/powerpoint/2010/main" xmlns="" val="4140965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24</a:t>
            </a:fld>
            <a:endParaRPr lang="zh-CN" altLang="en-US"/>
          </a:p>
        </p:txBody>
      </p:sp>
    </p:spTree>
    <p:extLst>
      <p:ext uri="{BB962C8B-B14F-4D97-AF65-F5344CB8AC3E}">
        <p14:creationId xmlns:p14="http://schemas.microsoft.com/office/powerpoint/2010/main" xmlns="" val="4795145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25</a:t>
            </a:fld>
            <a:endParaRPr lang="zh-CN" altLang="en-US"/>
          </a:p>
        </p:txBody>
      </p:sp>
    </p:spTree>
    <p:extLst>
      <p:ext uri="{BB962C8B-B14F-4D97-AF65-F5344CB8AC3E}">
        <p14:creationId xmlns:p14="http://schemas.microsoft.com/office/powerpoint/2010/main" xmlns="" val="3745112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26</a:t>
            </a:fld>
            <a:endParaRPr lang="zh-CN" altLang="en-US"/>
          </a:p>
        </p:txBody>
      </p:sp>
    </p:spTree>
    <p:extLst>
      <p:ext uri="{BB962C8B-B14F-4D97-AF65-F5344CB8AC3E}">
        <p14:creationId xmlns:p14="http://schemas.microsoft.com/office/powerpoint/2010/main" xmlns="" val="4051696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27</a:t>
            </a:fld>
            <a:endParaRPr lang="zh-CN" altLang="en-US"/>
          </a:p>
        </p:txBody>
      </p:sp>
    </p:spTree>
    <p:extLst>
      <p:ext uri="{BB962C8B-B14F-4D97-AF65-F5344CB8AC3E}">
        <p14:creationId xmlns:p14="http://schemas.microsoft.com/office/powerpoint/2010/main" xmlns="" val="7154370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3</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4</a:t>
            </a:fld>
            <a:endParaRPr lang="zh-CN" altLang="en-US"/>
          </a:p>
        </p:txBody>
      </p:sp>
    </p:spTree>
    <p:extLst>
      <p:ext uri="{BB962C8B-B14F-4D97-AF65-F5344CB8AC3E}">
        <p14:creationId xmlns:p14="http://schemas.microsoft.com/office/powerpoint/2010/main" xmlns="" val="479514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5</a:t>
            </a:fld>
            <a:endParaRPr lang="zh-CN" altLang="en-US"/>
          </a:p>
        </p:txBody>
      </p:sp>
    </p:spTree>
    <p:extLst>
      <p:ext uri="{BB962C8B-B14F-4D97-AF65-F5344CB8AC3E}">
        <p14:creationId xmlns:p14="http://schemas.microsoft.com/office/powerpoint/2010/main" xmlns="" val="24770735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6</a:t>
            </a:fld>
            <a:endParaRPr lang="zh-CN" altLang="en-US"/>
          </a:p>
        </p:txBody>
      </p:sp>
    </p:spTree>
    <p:extLst>
      <p:ext uri="{BB962C8B-B14F-4D97-AF65-F5344CB8AC3E}">
        <p14:creationId xmlns:p14="http://schemas.microsoft.com/office/powerpoint/2010/main" xmlns="" val="4795145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7</a:t>
            </a:fld>
            <a:endParaRPr lang="zh-CN" altLang="en-US"/>
          </a:p>
        </p:txBody>
      </p:sp>
    </p:spTree>
    <p:extLst>
      <p:ext uri="{BB962C8B-B14F-4D97-AF65-F5344CB8AC3E}">
        <p14:creationId xmlns:p14="http://schemas.microsoft.com/office/powerpoint/2010/main" xmlns="" val="21362503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8</a:t>
            </a:fld>
            <a:endParaRPr lang="zh-CN" altLang="en-US"/>
          </a:p>
        </p:txBody>
      </p:sp>
    </p:spTree>
    <p:extLst>
      <p:ext uri="{BB962C8B-B14F-4D97-AF65-F5344CB8AC3E}">
        <p14:creationId xmlns:p14="http://schemas.microsoft.com/office/powerpoint/2010/main" xmlns="" val="3464816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A036312-6A05-4643-B813-780AEBCA5446}" type="slidenum">
              <a:rPr lang="zh-CN" altLang="en-US" smtClean="0"/>
              <a:pPr/>
              <a:t>9</a:t>
            </a:fld>
            <a:endParaRPr lang="zh-CN" altLang="en-US"/>
          </a:p>
        </p:txBody>
      </p:sp>
    </p:spTree>
    <p:extLst>
      <p:ext uri="{BB962C8B-B14F-4D97-AF65-F5344CB8AC3E}">
        <p14:creationId xmlns:p14="http://schemas.microsoft.com/office/powerpoint/2010/main" xmlns="" val="1236957882"/>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brightnessContrast bright="-3000" contrast="-5000"/>
                    </a14:imgEffect>
                  </a14:imgLayer>
                </a14:imgProps>
              </a:ext>
              <a:ext uri="{28A0092B-C50C-407E-A947-70E740481C1C}">
                <a14:useLocalDpi xmlns:a14="http://schemas.microsoft.com/office/drawing/2010/main" xmlns=""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rgbClr val="F3F3F3"/>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brightnessContrast bright="-3000" contrast="-5000"/>
                    </a14:imgEffect>
                  </a14:imgLayer>
                </a14:imgProps>
              </a:ext>
              <a:ext uri="{28A0092B-C50C-407E-A947-70E740481C1C}">
                <a14:useLocalDpi xmlns:a14="http://schemas.microsoft.com/office/drawing/2010/main" xmlns="" val="0"/>
              </a:ext>
            </a:extLst>
          </a:blip>
          <a:srcRect t="25398"/>
          <a:stretch/>
        </p:blipFill>
        <p:spPr>
          <a:xfrm>
            <a:off x="0" y="0"/>
            <a:ext cx="9144000" cy="5143500"/>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3F3"/>
        </a:solidFill>
        <a:effectLst/>
      </p:bgPr>
    </p:bg>
    <p:spTree>
      <p:nvGrpSpPr>
        <p:cNvPr id="1" name=""/>
        <p:cNvGrpSpPr/>
        <p:nvPr/>
      </p:nvGrpSpPr>
      <p:grpSpPr>
        <a:xfrm>
          <a:off x="0" y="0"/>
          <a:ext cx="0" cy="0"/>
          <a:chOff x="0" y="0"/>
          <a:chExt cx="0" cy="0"/>
        </a:xfrm>
      </p:grpSpPr>
      <p:pic>
        <p:nvPicPr>
          <p:cNvPr id="9" name="图片 8"/>
          <p:cNvPicPr>
            <a:picLocks noChangeAspect="1"/>
          </p:cNvPicPr>
          <p:nvPr userDrawn="1"/>
        </p:nvPicPr>
        <p:blipFill rotWithShape="1">
          <a:blip r:embed="rId2" cstate="print">
            <a:extLst>
              <a:ext uri="{BEBA8EAE-BF5A-486C-A8C5-ECC9F3942E4B}">
                <a14:imgProps xmlns:a14="http://schemas.microsoft.com/office/drawing/2010/main" xmlns="">
                  <a14:imgLayer r:embed="rId3">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pic>
        <p:nvPicPr>
          <p:cNvPr id="45" name="图片 44"/>
          <p:cNvPicPr>
            <a:picLocks noChangeAspect="1"/>
          </p:cNvPicPr>
          <p:nvPr userDrawn="1"/>
        </p:nvPicPr>
        <p:blipFill rotWithShape="1">
          <a:blip r:embed="rId4" cstate="print">
            <a:extLst>
              <a:ext uri="{BEBA8EAE-BF5A-486C-A8C5-ECC9F3942E4B}">
                <a14:imgProps xmlns:a14="http://schemas.microsoft.com/office/drawing/2010/main" xmlns="">
                  <a14:imgLayer r:embed="rId5">
                    <a14:imgEffect>
                      <a14:brightnessContrast bright="-3000" contrast="-5000"/>
                    </a14:imgEffect>
                  </a14:imgLayer>
                </a14:imgProps>
              </a:ext>
              <a:ext uri="{28A0092B-C50C-407E-A947-70E740481C1C}">
                <a14:useLocalDpi xmlns:a14="http://schemas.microsoft.com/office/drawing/2010/main" xmlns="" val="0"/>
              </a:ext>
            </a:extLst>
          </a:blip>
          <a:srcRect t="35544" b="1"/>
          <a:stretch/>
        </p:blipFill>
        <p:spPr>
          <a:xfrm>
            <a:off x="0" y="699542"/>
            <a:ext cx="9144000" cy="4443958"/>
          </a:xfrm>
          <a:prstGeom prst="rect">
            <a:avLst/>
          </a:prstGeom>
        </p:spPr>
      </p:pic>
      <p:cxnSp>
        <p:nvCxnSpPr>
          <p:cNvPr id="3" name="直接连接符 2"/>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userDrawn="1"/>
        </p:nvGrpSpPr>
        <p:grpSpPr>
          <a:xfrm>
            <a:off x="251520" y="208003"/>
            <a:ext cx="432048" cy="419531"/>
            <a:chOff x="298460" y="987574"/>
            <a:chExt cx="288032" cy="279687"/>
          </a:xfrm>
        </p:grpSpPr>
        <p:sp>
          <p:nvSpPr>
            <p:cNvPr id="5" name="矩形 4"/>
            <p:cNvSpPr/>
            <p:nvPr/>
          </p:nvSpPr>
          <p:spPr>
            <a:xfrm>
              <a:off x="298460" y="987574"/>
              <a:ext cx="216024" cy="216024"/>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06472" y="1087241"/>
              <a:ext cx="180020" cy="18002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2017/2/28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2017/2/28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2017/2/28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5" r:id="rId3"/>
    <p:sldLayoutId id="2147483656" r:id="rId4"/>
    <p:sldLayoutId id="2147483657" r:id="rId5"/>
    <p:sldLayoutId id="2147483658" r:id="rId6"/>
    <p:sldLayoutId id="2147483659" r:id="rId7"/>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xml"/><Relationship Id="rId7" Type="http://schemas.microsoft.com/office/2007/relationships/media" Target="../media/media1.mp3"/><Relationship Id="rId2" Type="http://schemas.openxmlformats.org/officeDocument/2006/relationships/slideLayout" Target="../slideLayouts/slideLayout2.xml"/><Relationship Id="rId1" Type="http://schemas.openxmlformats.org/officeDocument/2006/relationships/video" Target="NULL" TargetMode="External"/><Relationship Id="rId6" Type="http://schemas.microsoft.com/office/2007/relationships/hdphoto" Target="../media/hdphoto2.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microsoft.com/office/2007/relationships/hdphoto" Target="../media/hdphoto2.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microsoft.com/office/2007/relationships/hdphoto" Target="../media/hdphoto2.wdp"/></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2.wdp"/></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4" cstate="print">
            <a:extLst>
              <a:ext uri="{BEBA8EAE-BF5A-486C-A8C5-ECC9F3942E4B}">
                <a14:imgProps xmlns:a14="http://schemas.microsoft.com/office/drawing/2010/main" xmlns="">
                  <a14:imgLayer r:embed="rId6">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0"/>
            <a:ext cx="9159156" cy="5400601"/>
          </a:xfrm>
          <a:prstGeom prst="rect">
            <a:avLst/>
          </a:prstGeom>
        </p:spPr>
      </p:pic>
      <p:pic>
        <p:nvPicPr>
          <p:cNvPr id="37" name="La Partida - 小提琴吉他和长笛合奏.mp3">
            <a:hlinkClick r:id="" action="ppaction://media"/>
          </p:cNvPr>
          <p:cNvPicPr>
            <a:picLocks noChangeAspect="1"/>
          </p:cNvPicPr>
          <p:nvPr>
            <a:videoFile r:link="rId1"/>
            <p:extLst>
              <p:ext uri="{DAA4B4D4-6D71-4841-9C94-3DE7FCFB9230}">
                <p14:media xmlns:p14="http://schemas.microsoft.com/office/powerpoint/2010/main" xmlns="" r:embed="rId7"/>
              </p:ext>
            </p:extLst>
          </p:nvPr>
        </p:nvPicPr>
        <p:blipFill>
          <a:blip r:embed="rId8" cstate="print"/>
          <a:stretch>
            <a:fillRect/>
          </a:stretch>
        </p:blipFill>
        <p:spPr>
          <a:xfrm>
            <a:off x="9252520" y="51470"/>
            <a:ext cx="339502" cy="339502"/>
          </a:xfrm>
          <a:prstGeom prst="rect">
            <a:avLst/>
          </a:prstGeom>
        </p:spPr>
      </p:pic>
      <p:sp>
        <p:nvSpPr>
          <p:cNvPr id="2" name="对角圆角矩形 1"/>
          <p:cNvSpPr/>
          <p:nvPr/>
        </p:nvSpPr>
        <p:spPr>
          <a:xfrm>
            <a:off x="4427984" y="555526"/>
            <a:ext cx="4606325" cy="1296144"/>
          </a:xfrm>
          <a:prstGeom prst="round2DiagRect">
            <a:avLst/>
          </a:prstGeom>
          <a:solidFill>
            <a:schemeClr val="bg1"/>
          </a:solidFill>
          <a:ln>
            <a:noFill/>
          </a:ln>
          <a:scene3d>
            <a:camera prst="orthographicFront"/>
            <a:lightRig rig="threePt" dir="t"/>
          </a:scene3d>
          <a:sp3d>
            <a:bevelT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 Box 2"/>
          <p:cNvSpPr txBox="1">
            <a:spLocks noChangeArrowheads="1"/>
          </p:cNvSpPr>
          <p:nvPr/>
        </p:nvSpPr>
        <p:spPr bwMode="auto">
          <a:xfrm>
            <a:off x="4547674" y="751752"/>
            <a:ext cx="4366944" cy="584775"/>
          </a:xfrm>
          <a:prstGeom prst="rect">
            <a:avLst/>
          </a:prstGeom>
          <a:noFill/>
          <a:ln w="9525">
            <a:noFill/>
            <a:miter lim="800000"/>
            <a:headEnd/>
            <a:tailEnd/>
          </a:ln>
        </p:spPr>
        <p:txBody>
          <a:bodyPr wrap="square">
            <a:spAutoFit/>
          </a:bodyPr>
          <a:lstStyle/>
          <a:p>
            <a:pPr algn="ctr"/>
            <a:r>
              <a:rPr lang="zh-CN" altLang="en-US" sz="3200" b="1" dirty="0" smtClean="0">
                <a:solidFill>
                  <a:schemeClr val="accent2">
                    <a:lumMod val="75000"/>
                  </a:schemeClr>
                </a:solidFill>
                <a:latin typeface="微软雅黑" pitchFamily="34" charset="-122"/>
                <a:ea typeface="微软雅黑" pitchFamily="34" charset="-122"/>
              </a:rPr>
              <a:t>团队协作动态</a:t>
            </a:r>
            <a:r>
              <a:rPr lang="en-US" altLang="zh-CN" sz="3200" b="1" dirty="0" smtClean="0">
                <a:solidFill>
                  <a:schemeClr val="accent2">
                    <a:lumMod val="75000"/>
                  </a:schemeClr>
                </a:solidFill>
                <a:latin typeface="微软雅黑" pitchFamily="34" charset="-122"/>
                <a:ea typeface="微软雅黑" pitchFamily="34" charset="-122"/>
              </a:rPr>
              <a:t>PPT</a:t>
            </a:r>
            <a:r>
              <a:rPr lang="zh-CN" altLang="en-US" sz="3200" b="1" dirty="0" smtClean="0">
                <a:solidFill>
                  <a:schemeClr val="accent2">
                    <a:lumMod val="75000"/>
                  </a:schemeClr>
                </a:solidFill>
                <a:latin typeface="微软雅黑" pitchFamily="34" charset="-122"/>
                <a:ea typeface="微软雅黑" pitchFamily="34" charset="-122"/>
              </a:rPr>
              <a:t>模板</a:t>
            </a:r>
            <a:endParaRPr lang="en-US" altLang="zh-CN" sz="3200" b="1" dirty="0">
              <a:solidFill>
                <a:schemeClr val="accent2">
                  <a:lumMod val="75000"/>
                </a:schemeClr>
              </a:solidFill>
              <a:latin typeface="微软雅黑" pitchFamily="34" charset="-122"/>
              <a:ea typeface="微软雅黑" pitchFamily="34" charset="-122"/>
            </a:endParaRPr>
          </a:p>
        </p:txBody>
      </p:sp>
      <p:sp>
        <p:nvSpPr>
          <p:cNvPr id="31" name="Text Box 2"/>
          <p:cNvSpPr txBox="1">
            <a:spLocks noChangeArrowheads="1"/>
          </p:cNvSpPr>
          <p:nvPr/>
        </p:nvSpPr>
        <p:spPr bwMode="auto">
          <a:xfrm>
            <a:off x="4968590" y="1317099"/>
            <a:ext cx="3525111" cy="276999"/>
          </a:xfrm>
          <a:prstGeom prst="rect">
            <a:avLst/>
          </a:prstGeom>
          <a:noFill/>
          <a:ln w="9525">
            <a:noFill/>
            <a:miter lim="800000"/>
            <a:headEnd/>
            <a:tailEnd/>
          </a:ln>
        </p:spPr>
        <p:txBody>
          <a:bodyPr wrap="square">
            <a:spAutoFit/>
          </a:bodyPr>
          <a:lstStyle/>
          <a:p>
            <a:pPr algn="ctr"/>
            <a:r>
              <a:rPr lang="zh-CN" altLang="en-US" sz="1200" dirty="0" smtClean="0">
                <a:solidFill>
                  <a:sysClr val="windowText" lastClr="000000"/>
                </a:solidFill>
                <a:latin typeface="微软雅黑" pitchFamily="34" charset="-122"/>
                <a:ea typeface="微软雅黑" pitchFamily="34" charset="-122"/>
              </a:rPr>
              <a:t>适用于工作</a:t>
            </a:r>
            <a:r>
              <a:rPr lang="zh-CN" altLang="en-US" sz="1200" dirty="0">
                <a:solidFill>
                  <a:sysClr val="windowText" lastClr="000000"/>
                </a:solidFill>
                <a:latin typeface="微软雅黑" pitchFamily="34" charset="-122"/>
                <a:ea typeface="微软雅黑" pitchFamily="34" charset="-122"/>
              </a:rPr>
              <a:t>汇报</a:t>
            </a:r>
            <a:r>
              <a:rPr lang="en-US" altLang="zh-CN" sz="1200" dirty="0" smtClean="0">
                <a:solidFill>
                  <a:sysClr val="windowText" lastClr="000000"/>
                </a:solidFill>
                <a:latin typeface="微软雅黑" pitchFamily="34" charset="-122"/>
                <a:ea typeface="微软雅黑" pitchFamily="34" charset="-122"/>
              </a:rPr>
              <a:t>/</a:t>
            </a:r>
            <a:r>
              <a:rPr lang="zh-CN" altLang="en-US" sz="1200" dirty="0" smtClean="0">
                <a:solidFill>
                  <a:sysClr val="windowText" lastClr="000000"/>
                </a:solidFill>
                <a:latin typeface="微软雅黑" pitchFamily="34" charset="-122"/>
                <a:ea typeface="微软雅黑" pitchFamily="34" charset="-122"/>
              </a:rPr>
              <a:t>工作计划</a:t>
            </a:r>
            <a:r>
              <a:rPr lang="en-US" altLang="zh-CN" sz="1200" dirty="0" smtClean="0">
                <a:solidFill>
                  <a:sysClr val="windowText" lastClr="000000"/>
                </a:solidFill>
                <a:latin typeface="微软雅黑" pitchFamily="34" charset="-122"/>
                <a:ea typeface="微软雅黑" pitchFamily="34" charset="-122"/>
              </a:rPr>
              <a:t>/</a:t>
            </a:r>
            <a:r>
              <a:rPr lang="zh-CN" altLang="en-US" sz="1200" dirty="0" smtClean="0">
                <a:solidFill>
                  <a:sysClr val="windowText" lastClr="000000"/>
                </a:solidFill>
                <a:latin typeface="微软雅黑" pitchFamily="34" charset="-122"/>
                <a:ea typeface="微软雅黑" pitchFamily="34" charset="-122"/>
              </a:rPr>
              <a:t>述职报告</a:t>
            </a:r>
            <a:r>
              <a:rPr lang="en-US" altLang="zh-CN" sz="1200" dirty="0" smtClean="0">
                <a:solidFill>
                  <a:sysClr val="windowText" lastClr="000000"/>
                </a:solidFill>
                <a:latin typeface="微软雅黑" pitchFamily="34" charset="-122"/>
                <a:ea typeface="微软雅黑" pitchFamily="34" charset="-122"/>
              </a:rPr>
              <a:t>/</a:t>
            </a:r>
            <a:r>
              <a:rPr lang="zh-CN" altLang="en-US" sz="1200" dirty="0" smtClean="0">
                <a:solidFill>
                  <a:sysClr val="windowText" lastClr="000000"/>
                </a:solidFill>
                <a:latin typeface="微软雅黑" pitchFamily="34" charset="-122"/>
                <a:ea typeface="微软雅黑" pitchFamily="34" charset="-122"/>
              </a:rPr>
              <a:t>策划方案等</a:t>
            </a:r>
            <a:endParaRPr lang="nl-NL" altLang="zh-CN" sz="1200" dirty="0">
              <a:solidFill>
                <a:sysClr val="windowText" lastClr="000000"/>
              </a:solidFill>
              <a:latin typeface="微软雅黑" pitchFamily="34" charset="-122"/>
              <a:ea typeface="微软雅黑" pitchFamily="34" charset="-122"/>
            </a:endParaRPr>
          </a:p>
        </p:txBody>
      </p:sp>
    </p:spTree>
    <p:extLst>
      <p:ext uri="{BB962C8B-B14F-4D97-AF65-F5344CB8AC3E}">
        <p14:creationId xmlns:p14="http://schemas.microsoft.com/office/powerpoint/2010/main" xmlns="" val="4140714916"/>
      </p:ext>
    </p:extLst>
  </p:cSld>
  <p:clrMapOvr>
    <a:masterClrMapping/>
  </p:clrMapOvr>
  <mc:AlternateContent xmlns:mc="http://schemas.openxmlformats.org/markup-compatibility/2006">
    <mc:Choice xmlns:p14="http://schemas.microsoft.com/office/powerpoint/2010/main" xmlns="" Requires="p14">
      <p:transition spd="slow" p14:dur="150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7"/>
                                        </p:tgtEl>
                                      </p:cBhvr>
                                    </p:cmd>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2" presetClass="entr" presetSubtype="2" fill="hold" grpId="0" nodeType="afterEffect">
                                  <p:stCondLst>
                                    <p:cond delay="0"/>
                                  </p:stCondLst>
                                  <p:iterate type="lt">
                                    <p:tmPct val="12000"/>
                                  </p:iterate>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21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Effect transition="in" filter="fade">
                                      <p:cBhvr>
                                        <p:cTn id="2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24" repeatCount="indefinite" fill="remove" display="0">
                  <p:stCondLst>
                    <p:cond delay="indefinite"/>
                  </p:stCondLst>
                  <p:endCondLst>
                    <p:cond evt="onStopAudio" delay="0">
                      <p:tgtEl>
                        <p:sldTgt/>
                      </p:tgtEl>
                    </p:cond>
                  </p:endCondLst>
                </p:cTn>
                <p:tgtEl>
                  <p:spTgt spid="37"/>
                </p:tgtEl>
              </p:cMediaNode>
            </p:video>
          </p:childTnLst>
        </p:cTn>
      </p:par>
    </p:tnLst>
    <p:bldLst>
      <p:bldP spid="2" grpId="0" animBg="1"/>
      <p:bldP spid="30" grpId="0"/>
      <p:bldP spid="3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7" name="直接连接符 46"/>
          <p:cNvCxnSpPr/>
          <p:nvPr/>
        </p:nvCxnSpPr>
        <p:spPr>
          <a:xfrm flipH="1">
            <a:off x="5924717" y="338069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4760084" y="4247835"/>
            <a:ext cx="87708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a:off x="2685583" y="3373249"/>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2706386" y="2159285"/>
            <a:ext cx="415650"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3592798" y="1218329"/>
            <a:ext cx="707403" cy="178728"/>
            <a:chOff x="4470269" y="1661160"/>
            <a:chExt cx="1290451" cy="262890"/>
          </a:xfrm>
        </p:grpSpPr>
        <p:cxnSp>
          <p:nvCxnSpPr>
            <p:cNvPr id="52" name="直接连接符 51"/>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4470269" y="1663541"/>
              <a:ext cx="94231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5115208" y="1952292"/>
            <a:ext cx="817690" cy="714916"/>
            <a:chOff x="684276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5" name="六边形 54"/>
            <p:cNvSpPr/>
            <p:nvPr/>
          </p:nvSpPr>
          <p:spPr>
            <a:xfrm>
              <a:off x="6842760" y="26372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6" name="文本框 61"/>
            <p:cNvSpPr txBox="1"/>
            <p:nvPr/>
          </p:nvSpPr>
          <p:spPr>
            <a:xfrm>
              <a:off x="702426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02</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57" name="组合 56"/>
          <p:cNvGrpSpPr/>
          <p:nvPr/>
        </p:nvGrpSpPr>
        <p:grpSpPr>
          <a:xfrm>
            <a:off x="4119540" y="1387742"/>
            <a:ext cx="817690" cy="714917"/>
            <a:chOff x="5525852" y="187908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58" name="六边形 57"/>
            <p:cNvSpPr/>
            <p:nvPr/>
          </p:nvSpPr>
          <p:spPr>
            <a:xfrm>
              <a:off x="5525852" y="187908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59" name="文本框 64"/>
            <p:cNvSpPr txBox="1"/>
            <p:nvPr/>
          </p:nvSpPr>
          <p:spPr>
            <a:xfrm>
              <a:off x="5686670" y="1989361"/>
              <a:ext cx="882326"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01</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5107028" y="3023238"/>
            <a:ext cx="817690" cy="714917"/>
            <a:chOff x="684276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1" name="六边形 60"/>
            <p:cNvSpPr/>
            <p:nvPr/>
          </p:nvSpPr>
          <p:spPr>
            <a:xfrm>
              <a:off x="6842760" y="40088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2" name="文本框 67"/>
            <p:cNvSpPr txBox="1"/>
            <p:nvPr/>
          </p:nvSpPr>
          <p:spPr>
            <a:xfrm>
              <a:off x="6981635" y="4119151"/>
              <a:ext cx="926211"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03</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3" name="组合 62"/>
          <p:cNvGrpSpPr/>
          <p:nvPr/>
        </p:nvGrpSpPr>
        <p:grpSpPr>
          <a:xfrm>
            <a:off x="3101231" y="3014501"/>
            <a:ext cx="817690" cy="714917"/>
            <a:chOff x="4206240" y="40088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4" name="六边形 63"/>
            <p:cNvSpPr/>
            <p:nvPr/>
          </p:nvSpPr>
          <p:spPr>
            <a:xfrm>
              <a:off x="4206240" y="4008870"/>
              <a:ext cx="1203960" cy="1051560"/>
            </a:xfrm>
            <a:prstGeom prst="hexagon">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5" name="文本框 70"/>
            <p:cNvSpPr txBox="1"/>
            <p:nvPr/>
          </p:nvSpPr>
          <p:spPr>
            <a:xfrm>
              <a:off x="4397859" y="4183708"/>
              <a:ext cx="820724" cy="727721"/>
            </a:xfrm>
            <a:prstGeom prst="rect">
              <a:avLst/>
            </a:prstGeom>
            <a:noFill/>
            <a:ln w="38100">
              <a:noFill/>
            </a:ln>
          </p:spPr>
          <p:txBody>
            <a:bodyPr wrap="square" rtlCol="0">
              <a:spAutoFit/>
            </a:bodyPr>
            <a:lstStyle/>
            <a:p>
              <a:pPr algn="ctr">
                <a:lnSpc>
                  <a:spcPct val="120000"/>
                </a:lnSpc>
              </a:pP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05</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66" name="组合 65"/>
          <p:cNvGrpSpPr/>
          <p:nvPr/>
        </p:nvGrpSpPr>
        <p:grpSpPr>
          <a:xfrm>
            <a:off x="3122033" y="1923678"/>
            <a:ext cx="817690" cy="714916"/>
            <a:chOff x="4206240" y="263727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67" name="六边形 66"/>
            <p:cNvSpPr/>
            <p:nvPr/>
          </p:nvSpPr>
          <p:spPr>
            <a:xfrm>
              <a:off x="4206240" y="2637270"/>
              <a:ext cx="1203960" cy="1051560"/>
            </a:xfrm>
            <a:prstGeom prst="hexagon">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68" name="文本框 73"/>
            <p:cNvSpPr txBox="1"/>
            <p:nvPr/>
          </p:nvSpPr>
          <p:spPr>
            <a:xfrm>
              <a:off x="4387743" y="280910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06</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72" name="矩形 71"/>
          <p:cNvSpPr/>
          <p:nvPr/>
        </p:nvSpPr>
        <p:spPr>
          <a:xfrm>
            <a:off x="2594291" y="105958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3" name="矩形 47"/>
          <p:cNvSpPr>
            <a:spLocks noChangeArrowheads="1"/>
          </p:cNvSpPr>
          <p:nvPr/>
        </p:nvSpPr>
        <p:spPr bwMode="auto">
          <a:xfrm>
            <a:off x="1331640" y="1307696"/>
            <a:ext cx="2234476" cy="43104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4" name="矩形 73"/>
          <p:cNvSpPr/>
          <p:nvPr/>
        </p:nvSpPr>
        <p:spPr>
          <a:xfrm>
            <a:off x="1681203" y="2001842"/>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5" name="矩形 47"/>
          <p:cNvSpPr>
            <a:spLocks noChangeArrowheads="1"/>
          </p:cNvSpPr>
          <p:nvPr/>
        </p:nvSpPr>
        <p:spPr bwMode="auto">
          <a:xfrm>
            <a:off x="942340" y="2249955"/>
            <a:ext cx="1707622"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6" name="矩形 75"/>
          <p:cNvSpPr/>
          <p:nvPr/>
        </p:nvSpPr>
        <p:spPr>
          <a:xfrm>
            <a:off x="1660401" y="3125138"/>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7" name="矩形 47"/>
          <p:cNvSpPr>
            <a:spLocks noChangeArrowheads="1"/>
          </p:cNvSpPr>
          <p:nvPr/>
        </p:nvSpPr>
        <p:spPr bwMode="auto">
          <a:xfrm>
            <a:off x="921537" y="3373249"/>
            <a:ext cx="1707621" cy="61671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78" name="矩形 77"/>
          <p:cNvSpPr/>
          <p:nvPr/>
        </p:nvSpPr>
        <p:spPr>
          <a:xfrm>
            <a:off x="6361016" y="162833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79" name="矩形 47"/>
          <p:cNvSpPr>
            <a:spLocks noChangeArrowheads="1"/>
          </p:cNvSpPr>
          <p:nvPr/>
        </p:nvSpPr>
        <p:spPr bwMode="auto">
          <a:xfrm>
            <a:off x="6380670" y="1887161"/>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0" name="矩形 79"/>
          <p:cNvSpPr/>
          <p:nvPr/>
        </p:nvSpPr>
        <p:spPr>
          <a:xfrm>
            <a:off x="6382865" y="2921879"/>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1" name="矩形 47"/>
          <p:cNvSpPr>
            <a:spLocks noChangeArrowheads="1"/>
          </p:cNvSpPr>
          <p:nvPr/>
        </p:nvSpPr>
        <p:spPr bwMode="auto">
          <a:xfrm>
            <a:off x="6395300" y="3180710"/>
            <a:ext cx="1820990" cy="61517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sp>
        <p:nvSpPr>
          <p:cNvPr id="82" name="矩形 81"/>
          <p:cNvSpPr/>
          <p:nvPr/>
        </p:nvSpPr>
        <p:spPr>
          <a:xfrm>
            <a:off x="5678017" y="3897091"/>
            <a:ext cx="971823" cy="231996"/>
          </a:xfrm>
          <a:prstGeom prst="rect">
            <a:avLst/>
          </a:prstGeom>
        </p:spPr>
        <p:txBody>
          <a:bodyPr wrap="none" lIns="62112" tIns="31056" rIns="62112" bIns="31056">
            <a:spAutoFit/>
          </a:bodyPr>
          <a:lstStyle/>
          <a:p>
            <a:pPr algn="r"/>
            <a:r>
              <a:rPr lang="zh-CN" altLang="en-US" sz="1100" b="1" dirty="0">
                <a:solidFill>
                  <a:schemeClr val="tx1">
                    <a:lumMod val="75000"/>
                    <a:lumOff val="25000"/>
                  </a:schemeClr>
                </a:solidFill>
                <a:latin typeface="微软雅黑" pitchFamily="34" charset="-122"/>
                <a:ea typeface="微软雅黑" pitchFamily="34" charset="-122"/>
              </a:rPr>
              <a:t>此处添加标题</a:t>
            </a:r>
            <a:endParaRPr lang="en-US" altLang="zh-CN" sz="1100" b="1" dirty="0">
              <a:solidFill>
                <a:schemeClr val="tx1">
                  <a:lumMod val="75000"/>
                  <a:lumOff val="25000"/>
                </a:schemeClr>
              </a:solidFill>
              <a:latin typeface="微软雅黑" pitchFamily="34" charset="-122"/>
              <a:ea typeface="微软雅黑" pitchFamily="34" charset="-122"/>
            </a:endParaRPr>
          </a:p>
        </p:txBody>
      </p:sp>
      <p:sp>
        <p:nvSpPr>
          <p:cNvPr id="83" name="矩形 47"/>
          <p:cNvSpPr>
            <a:spLocks noChangeArrowheads="1"/>
          </p:cNvSpPr>
          <p:nvPr/>
        </p:nvSpPr>
        <p:spPr bwMode="auto">
          <a:xfrm>
            <a:off x="5697675" y="4155924"/>
            <a:ext cx="2198750" cy="432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2112" tIns="31056" rIns="62112" bIns="3105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a:t>
            </a:r>
          </a:p>
        </p:txBody>
      </p:sp>
      <p:grpSp>
        <p:nvGrpSpPr>
          <p:cNvPr id="84" name="组合 83"/>
          <p:cNvGrpSpPr/>
          <p:nvPr/>
        </p:nvGrpSpPr>
        <p:grpSpPr>
          <a:xfrm flipH="1">
            <a:off x="5748086" y="1783021"/>
            <a:ext cx="600459" cy="178728"/>
            <a:chOff x="4255294" y="1661160"/>
            <a:chExt cx="1505426" cy="262890"/>
          </a:xfrm>
        </p:grpSpPr>
        <p:cxnSp>
          <p:nvCxnSpPr>
            <p:cNvPr id="85" name="直接连接符 84"/>
            <p:cNvCxnSpPr/>
            <p:nvPr/>
          </p:nvCxnSpPr>
          <p:spPr>
            <a:xfrm flipH="1" flipV="1">
              <a:off x="5410200" y="1661160"/>
              <a:ext cx="350520" cy="2628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flipH="1">
              <a:off x="4255294" y="1663541"/>
              <a:ext cx="1157287"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3887578" y="2289632"/>
            <a:ext cx="1281625" cy="1082733"/>
            <a:chOff x="5927099" y="3207123"/>
            <a:chExt cx="1887055" cy="1592580"/>
          </a:xfrm>
          <a:solidFill>
            <a:schemeClr val="accent3">
              <a:lumMod val="75000"/>
            </a:schemeClr>
          </a:solidFill>
          <a:effectLst>
            <a:outerShdw blurRad="101600" dist="38100" dir="8100000" algn="tr" rotWithShape="0">
              <a:prstClr val="black">
                <a:alpha val="40000"/>
              </a:prstClr>
            </a:outerShdw>
          </a:effectLst>
        </p:grpSpPr>
        <p:sp>
          <p:nvSpPr>
            <p:cNvPr id="88" name="六边形 87"/>
            <p:cNvSpPr/>
            <p:nvPr/>
          </p:nvSpPr>
          <p:spPr>
            <a:xfrm>
              <a:off x="5927099" y="3207123"/>
              <a:ext cx="1887055" cy="1592580"/>
            </a:xfrm>
            <a:prstGeom prst="hexagon">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0">
                <a:latin typeface="Arial" panose="020B0604020202020204" pitchFamily="34" charset="0"/>
                <a:ea typeface="微软雅黑" panose="020B0503020204020204" pitchFamily="34" charset="-122"/>
                <a:cs typeface="Arial" panose="020B0604020202020204" pitchFamily="34" charset="0"/>
              </a:endParaRPr>
            </a:p>
          </p:txBody>
        </p:sp>
        <p:sp>
          <p:nvSpPr>
            <p:cNvPr id="89" name="文本框 1"/>
            <p:cNvSpPr txBox="1"/>
            <p:nvPr/>
          </p:nvSpPr>
          <p:spPr>
            <a:xfrm>
              <a:off x="6291627" y="3451749"/>
              <a:ext cx="1157998" cy="1131762"/>
            </a:xfrm>
            <a:prstGeom prst="rect">
              <a:avLst/>
            </a:prstGeom>
            <a:noFill/>
            <a:ln w="38100">
              <a:noFill/>
            </a:ln>
          </p:spPr>
          <p:txBody>
            <a:bodyPr wrap="square" rtlCol="0">
              <a:spAutoFit/>
            </a:bodyPr>
            <a:lstStyle/>
            <a:p>
              <a:pPr algn="ctr"/>
              <a:r>
                <a:rPr lang="zh-CN" altLang="en-US" sz="2200" b="1" dirty="0" smtClean="0">
                  <a:solidFill>
                    <a:schemeClr val="bg1"/>
                  </a:solidFill>
                  <a:latin typeface="微软雅黑" panose="020B0503020204020204" pitchFamily="34" charset="-122"/>
                  <a:ea typeface="微软雅黑" panose="020B0503020204020204" pitchFamily="34" charset="-122"/>
                </a:rPr>
                <a:t>添加标题</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
        <p:nvSpPr>
          <p:cNvPr id="90" name="TextBox 8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69" name="组合 68"/>
          <p:cNvGrpSpPr/>
          <p:nvPr/>
        </p:nvGrpSpPr>
        <p:grpSpPr>
          <a:xfrm>
            <a:off x="4119540" y="3538778"/>
            <a:ext cx="817690" cy="714916"/>
            <a:chOff x="5525852" y="4683240"/>
            <a:chExt cx="1203960" cy="1051560"/>
          </a:xfrm>
          <a:solidFill>
            <a:schemeClr val="accent2">
              <a:lumMod val="75000"/>
            </a:schemeClr>
          </a:solidFill>
          <a:effectLst>
            <a:outerShdw blurRad="101600" dist="38100" dir="8100000" algn="tr" rotWithShape="0">
              <a:prstClr val="black">
                <a:alpha val="40000"/>
              </a:prstClr>
            </a:outerShdw>
          </a:effectLst>
        </p:grpSpPr>
        <p:sp>
          <p:nvSpPr>
            <p:cNvPr id="70" name="六边形 69"/>
            <p:cNvSpPr/>
            <p:nvPr/>
          </p:nvSpPr>
          <p:spPr>
            <a:xfrm>
              <a:off x="5525852" y="4683240"/>
              <a:ext cx="1203960" cy="1051560"/>
            </a:xfrm>
            <a:prstGeom prst="hexagon">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71" name="文本框 76"/>
            <p:cNvSpPr txBox="1"/>
            <p:nvPr/>
          </p:nvSpPr>
          <p:spPr>
            <a:xfrm>
              <a:off x="5693284" y="4855078"/>
              <a:ext cx="820724" cy="679057"/>
            </a:xfrm>
            <a:prstGeom prst="rect">
              <a:avLst/>
            </a:prstGeom>
            <a:noFill/>
            <a:ln w="38100">
              <a:noFill/>
            </a:ln>
          </p:spPr>
          <p:txBody>
            <a:bodyPr wrap="square" rtlCol="0">
              <a:spAutoFit/>
            </a:bodyPr>
            <a:lstStyle/>
            <a:p>
              <a:pPr algn="ctr"/>
              <a:r>
                <a:rPr lang="en-US" altLang="zh-CN" sz="2400" dirty="0">
                  <a:solidFill>
                    <a:schemeClr val="bg1"/>
                  </a:solidFill>
                  <a:latin typeface="Arial" panose="020B0604020202020204" pitchFamily="34" charset="0"/>
                  <a:ea typeface="微软雅黑" panose="020B0503020204020204" pitchFamily="34" charset="-122"/>
                  <a:cs typeface="Arial" panose="020B0604020202020204" pitchFamily="34" charset="0"/>
                </a:rPr>
                <a:t>04</a:t>
              </a:r>
              <a:endParaRPr lang="zh-CN" altLang="en-US" sz="2400" baseline="-30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xmlns="" val="16311723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350" fill="hold"/>
                                        <p:tgtEl>
                                          <p:spTgt spid="87"/>
                                        </p:tgtEl>
                                        <p:attrNameLst>
                                          <p:attrName>ppt_w</p:attrName>
                                        </p:attrNameLst>
                                      </p:cBhvr>
                                      <p:tavLst>
                                        <p:tav tm="0">
                                          <p:val>
                                            <p:fltVal val="0"/>
                                          </p:val>
                                        </p:tav>
                                        <p:tav tm="100000">
                                          <p:val>
                                            <p:strVal val="#ppt_w"/>
                                          </p:val>
                                        </p:tav>
                                      </p:tavLst>
                                    </p:anim>
                                    <p:anim calcmode="lin" valueType="num">
                                      <p:cBhvr>
                                        <p:cTn id="8" dur="350" fill="hold"/>
                                        <p:tgtEl>
                                          <p:spTgt spid="87"/>
                                        </p:tgtEl>
                                        <p:attrNameLst>
                                          <p:attrName>ppt_h</p:attrName>
                                        </p:attrNameLst>
                                      </p:cBhvr>
                                      <p:tavLst>
                                        <p:tav tm="0">
                                          <p:val>
                                            <p:fltVal val="0"/>
                                          </p:val>
                                        </p:tav>
                                        <p:tav tm="100000">
                                          <p:val>
                                            <p:strVal val="#ppt_h"/>
                                          </p:val>
                                        </p:tav>
                                      </p:tavLst>
                                    </p:anim>
                                    <p:anim calcmode="lin" valueType="num">
                                      <p:cBhvr>
                                        <p:cTn id="9" dur="350" fill="hold"/>
                                        <p:tgtEl>
                                          <p:spTgt spid="87"/>
                                        </p:tgtEl>
                                        <p:attrNameLst>
                                          <p:attrName>ppt_x</p:attrName>
                                        </p:attrNameLst>
                                      </p:cBhvr>
                                      <p:tavLst>
                                        <p:tav tm="0">
                                          <p:val>
                                            <p:fltVal val="0.5"/>
                                          </p:val>
                                        </p:tav>
                                        <p:tav tm="100000">
                                          <p:val>
                                            <p:strVal val="#ppt_x"/>
                                          </p:val>
                                        </p:tav>
                                      </p:tavLst>
                                    </p:anim>
                                    <p:anim calcmode="lin" valueType="num">
                                      <p:cBhvr>
                                        <p:cTn id="10" dur="350" fill="hold"/>
                                        <p:tgtEl>
                                          <p:spTgt spid="87"/>
                                        </p:tgtEl>
                                        <p:attrNameLst>
                                          <p:attrName>ppt_y</p:attrName>
                                        </p:attrNameLst>
                                      </p:cBhvr>
                                      <p:tavLst>
                                        <p:tav tm="0">
                                          <p:val>
                                            <p:fltVal val="0.5"/>
                                          </p:val>
                                        </p:tav>
                                        <p:tav tm="100000">
                                          <p:val>
                                            <p:strVal val="#ppt_y"/>
                                          </p:val>
                                        </p:tav>
                                      </p:tavLst>
                                    </p:anim>
                                  </p:childTnLst>
                                </p:cTn>
                              </p:par>
                              <p:par>
                                <p:cTn id="11" presetID="2" presetClass="entr" presetSubtype="1" fill="hold" nodeType="withEffect">
                                  <p:stCondLst>
                                    <p:cond delay="75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250" fill="hold"/>
                                        <p:tgtEl>
                                          <p:spTgt spid="57"/>
                                        </p:tgtEl>
                                        <p:attrNameLst>
                                          <p:attrName>ppt_x</p:attrName>
                                        </p:attrNameLst>
                                      </p:cBhvr>
                                      <p:tavLst>
                                        <p:tav tm="0">
                                          <p:val>
                                            <p:strVal val="#ppt_x"/>
                                          </p:val>
                                        </p:tav>
                                        <p:tav tm="100000">
                                          <p:val>
                                            <p:strVal val="#ppt_x"/>
                                          </p:val>
                                        </p:tav>
                                      </p:tavLst>
                                    </p:anim>
                                    <p:anim calcmode="lin" valueType="num">
                                      <p:cBhvr additive="base">
                                        <p:cTn id="14" dur="250" fill="hold"/>
                                        <p:tgtEl>
                                          <p:spTgt spid="57"/>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22" presetClass="entr" presetSubtype="2" fill="hold" nodeType="afterEffect">
                                  <p:stCondLst>
                                    <p:cond delay="250"/>
                                  </p:stCondLst>
                                  <p:childTnLst>
                                    <p:set>
                                      <p:cBhvr>
                                        <p:cTn id="17" dur="1" fill="hold">
                                          <p:stCondLst>
                                            <p:cond delay="0"/>
                                          </p:stCondLst>
                                        </p:cTn>
                                        <p:tgtEl>
                                          <p:spTgt spid="51"/>
                                        </p:tgtEl>
                                        <p:attrNameLst>
                                          <p:attrName>style.visibility</p:attrName>
                                        </p:attrNameLst>
                                      </p:cBhvr>
                                      <p:to>
                                        <p:strVal val="visible"/>
                                      </p:to>
                                    </p:set>
                                    <p:animEffect transition="in" filter="wipe(right)">
                                      <p:cBhvr>
                                        <p:cTn id="18" dur="500"/>
                                        <p:tgtEl>
                                          <p:spTgt spid="51"/>
                                        </p:tgtEl>
                                      </p:cBhvr>
                                    </p:animEffect>
                                  </p:childTnLst>
                                </p:cTn>
                              </p:par>
                            </p:childTnLst>
                          </p:cTn>
                        </p:par>
                        <p:par>
                          <p:cTn id="19" fill="hold">
                            <p:stCondLst>
                              <p:cond delay="1750"/>
                            </p:stCondLst>
                            <p:childTnLst>
                              <p:par>
                                <p:cTn id="20" presetID="22" presetClass="entr" presetSubtype="2" fill="hold" grpId="0" nodeType="after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wipe(right)">
                                      <p:cBhvr>
                                        <p:cTn id="22" dur="500"/>
                                        <p:tgtEl>
                                          <p:spTgt spid="72"/>
                                        </p:tgtEl>
                                      </p:cBhvr>
                                    </p:animEffect>
                                  </p:childTnLst>
                                </p:cTn>
                              </p:par>
                              <p:par>
                                <p:cTn id="23" presetID="22" presetClass="entr" presetSubtype="2" fill="hold" grpId="0" nodeType="withEffect">
                                  <p:stCondLst>
                                    <p:cond delay="0"/>
                                  </p:stCondLst>
                                  <p:childTnLst>
                                    <p:set>
                                      <p:cBhvr>
                                        <p:cTn id="24" dur="1" fill="hold">
                                          <p:stCondLst>
                                            <p:cond delay="0"/>
                                          </p:stCondLst>
                                        </p:cTn>
                                        <p:tgtEl>
                                          <p:spTgt spid="73"/>
                                        </p:tgtEl>
                                        <p:attrNameLst>
                                          <p:attrName>style.visibility</p:attrName>
                                        </p:attrNameLst>
                                      </p:cBhvr>
                                      <p:to>
                                        <p:strVal val="visible"/>
                                      </p:to>
                                    </p:set>
                                    <p:animEffect transition="in" filter="wipe(right)">
                                      <p:cBhvr>
                                        <p:cTn id="25" dur="500"/>
                                        <p:tgtEl>
                                          <p:spTgt spid="73"/>
                                        </p:tgtEl>
                                      </p:cBhvr>
                                    </p:animEffect>
                                  </p:childTnLst>
                                </p:cTn>
                              </p:par>
                            </p:childTnLst>
                          </p:cTn>
                        </p:par>
                        <p:par>
                          <p:cTn id="26" fill="hold">
                            <p:stCondLst>
                              <p:cond delay="2250"/>
                            </p:stCondLst>
                            <p:childTnLst>
                              <p:par>
                                <p:cTn id="27" presetID="2" presetClass="entr" presetSubtype="2" fill="hold" nodeType="afterEffect">
                                  <p:stCondLst>
                                    <p:cond delay="25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250" fill="hold"/>
                                        <p:tgtEl>
                                          <p:spTgt spid="54"/>
                                        </p:tgtEl>
                                        <p:attrNameLst>
                                          <p:attrName>ppt_x</p:attrName>
                                        </p:attrNameLst>
                                      </p:cBhvr>
                                      <p:tavLst>
                                        <p:tav tm="0">
                                          <p:val>
                                            <p:strVal val="1+#ppt_w/2"/>
                                          </p:val>
                                        </p:tav>
                                        <p:tav tm="100000">
                                          <p:val>
                                            <p:strVal val="#ppt_x"/>
                                          </p:val>
                                        </p:tav>
                                      </p:tavLst>
                                    </p:anim>
                                    <p:anim calcmode="lin" valueType="num">
                                      <p:cBhvr additive="base">
                                        <p:cTn id="30" dur="250" fill="hold"/>
                                        <p:tgtEl>
                                          <p:spTgt spid="54"/>
                                        </p:tgtEl>
                                        <p:attrNameLst>
                                          <p:attrName>ppt_y</p:attrName>
                                        </p:attrNameLst>
                                      </p:cBhvr>
                                      <p:tavLst>
                                        <p:tav tm="0">
                                          <p:val>
                                            <p:strVal val="#ppt_y"/>
                                          </p:val>
                                        </p:tav>
                                        <p:tav tm="100000">
                                          <p:val>
                                            <p:strVal val="#ppt_y"/>
                                          </p:val>
                                        </p:tav>
                                      </p:tavLst>
                                    </p:anim>
                                  </p:childTnLst>
                                </p:cTn>
                              </p:par>
                            </p:childTnLst>
                          </p:cTn>
                        </p:par>
                        <p:par>
                          <p:cTn id="31" fill="hold">
                            <p:stCondLst>
                              <p:cond delay="2750"/>
                            </p:stCondLst>
                            <p:childTnLst>
                              <p:par>
                                <p:cTn id="32" presetID="22" presetClass="entr" presetSubtype="8"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wipe(left)">
                                      <p:cBhvr>
                                        <p:cTn id="34" dur="500"/>
                                        <p:tgtEl>
                                          <p:spTgt spid="84"/>
                                        </p:tgtEl>
                                      </p:cBhvr>
                                    </p:animEffect>
                                  </p:childTnLst>
                                </p:cTn>
                              </p:par>
                            </p:childTnLst>
                          </p:cTn>
                        </p:par>
                        <p:par>
                          <p:cTn id="35" fill="hold">
                            <p:stCondLst>
                              <p:cond delay="3250"/>
                            </p:stCondLst>
                            <p:childTnLst>
                              <p:par>
                                <p:cTn id="36" presetID="22" presetClass="entr" presetSubtype="8"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left)">
                                      <p:cBhvr>
                                        <p:cTn id="38" dur="500"/>
                                        <p:tgtEl>
                                          <p:spTgt spid="78"/>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79"/>
                                        </p:tgtEl>
                                        <p:attrNameLst>
                                          <p:attrName>style.visibility</p:attrName>
                                        </p:attrNameLst>
                                      </p:cBhvr>
                                      <p:to>
                                        <p:strVal val="visible"/>
                                      </p:to>
                                    </p:set>
                                    <p:animEffect transition="in" filter="wipe(left)">
                                      <p:cBhvr>
                                        <p:cTn id="41" dur="500"/>
                                        <p:tgtEl>
                                          <p:spTgt spid="79"/>
                                        </p:tgtEl>
                                      </p:cBhvr>
                                    </p:animEffect>
                                  </p:childTnLst>
                                </p:cTn>
                              </p:par>
                            </p:childTnLst>
                          </p:cTn>
                        </p:par>
                        <p:par>
                          <p:cTn id="42" fill="hold">
                            <p:stCondLst>
                              <p:cond delay="3750"/>
                            </p:stCondLst>
                            <p:childTnLst>
                              <p:par>
                                <p:cTn id="43" presetID="2" presetClass="entr" presetSubtype="2" fill="hold" nodeType="afterEffect">
                                  <p:stCondLst>
                                    <p:cond delay="25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250" fill="hold"/>
                                        <p:tgtEl>
                                          <p:spTgt spid="60"/>
                                        </p:tgtEl>
                                        <p:attrNameLst>
                                          <p:attrName>ppt_x</p:attrName>
                                        </p:attrNameLst>
                                      </p:cBhvr>
                                      <p:tavLst>
                                        <p:tav tm="0">
                                          <p:val>
                                            <p:strVal val="1+#ppt_w/2"/>
                                          </p:val>
                                        </p:tav>
                                        <p:tav tm="100000">
                                          <p:val>
                                            <p:strVal val="#ppt_x"/>
                                          </p:val>
                                        </p:tav>
                                      </p:tavLst>
                                    </p:anim>
                                    <p:anim calcmode="lin" valueType="num">
                                      <p:cBhvr additive="base">
                                        <p:cTn id="46" dur="25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4250"/>
                            </p:stCondLst>
                            <p:childTnLst>
                              <p:par>
                                <p:cTn id="48" presetID="22" presetClass="entr" presetSubtype="8"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p:stCondLst>
                              <p:cond delay="4750"/>
                            </p:stCondLst>
                            <p:childTnLst>
                              <p:par>
                                <p:cTn id="52" presetID="22" presetClass="entr" presetSubtype="8" fill="hold" grpId="0" nodeType="after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wipe(left)">
                                      <p:cBhvr>
                                        <p:cTn id="54" dur="500"/>
                                        <p:tgtEl>
                                          <p:spTgt spid="80"/>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81"/>
                                        </p:tgtEl>
                                        <p:attrNameLst>
                                          <p:attrName>style.visibility</p:attrName>
                                        </p:attrNameLst>
                                      </p:cBhvr>
                                      <p:to>
                                        <p:strVal val="visible"/>
                                      </p:to>
                                    </p:set>
                                    <p:animEffect transition="in" filter="wipe(left)">
                                      <p:cBhvr>
                                        <p:cTn id="57" dur="500"/>
                                        <p:tgtEl>
                                          <p:spTgt spid="81"/>
                                        </p:tgtEl>
                                      </p:cBhvr>
                                    </p:animEffect>
                                  </p:childTnLst>
                                </p:cTn>
                              </p:par>
                            </p:childTnLst>
                          </p:cTn>
                        </p:par>
                        <p:par>
                          <p:cTn id="58" fill="hold">
                            <p:stCondLst>
                              <p:cond delay="5250"/>
                            </p:stCondLst>
                            <p:childTnLst>
                              <p:par>
                                <p:cTn id="59" presetID="2" presetClass="entr" presetSubtype="4" fill="hold" nodeType="afterEffect">
                                  <p:stCondLst>
                                    <p:cond delay="250"/>
                                  </p:stCondLst>
                                  <p:childTnLst>
                                    <p:set>
                                      <p:cBhvr>
                                        <p:cTn id="60" dur="1" fill="hold">
                                          <p:stCondLst>
                                            <p:cond delay="0"/>
                                          </p:stCondLst>
                                        </p:cTn>
                                        <p:tgtEl>
                                          <p:spTgt spid="69"/>
                                        </p:tgtEl>
                                        <p:attrNameLst>
                                          <p:attrName>style.visibility</p:attrName>
                                        </p:attrNameLst>
                                      </p:cBhvr>
                                      <p:to>
                                        <p:strVal val="visible"/>
                                      </p:to>
                                    </p:set>
                                    <p:anim calcmode="lin" valueType="num">
                                      <p:cBhvr additive="base">
                                        <p:cTn id="61" dur="250" fill="hold"/>
                                        <p:tgtEl>
                                          <p:spTgt spid="69"/>
                                        </p:tgtEl>
                                        <p:attrNameLst>
                                          <p:attrName>ppt_x</p:attrName>
                                        </p:attrNameLst>
                                      </p:cBhvr>
                                      <p:tavLst>
                                        <p:tav tm="0">
                                          <p:val>
                                            <p:strVal val="#ppt_x"/>
                                          </p:val>
                                        </p:tav>
                                        <p:tav tm="100000">
                                          <p:val>
                                            <p:strVal val="#ppt_x"/>
                                          </p:val>
                                        </p:tav>
                                      </p:tavLst>
                                    </p:anim>
                                    <p:anim calcmode="lin" valueType="num">
                                      <p:cBhvr additive="base">
                                        <p:cTn id="62" dur="250" fill="hold"/>
                                        <p:tgtEl>
                                          <p:spTgt spid="69"/>
                                        </p:tgtEl>
                                        <p:attrNameLst>
                                          <p:attrName>ppt_y</p:attrName>
                                        </p:attrNameLst>
                                      </p:cBhvr>
                                      <p:tavLst>
                                        <p:tav tm="0">
                                          <p:val>
                                            <p:strVal val="1+#ppt_h/2"/>
                                          </p:val>
                                        </p:tav>
                                        <p:tav tm="100000">
                                          <p:val>
                                            <p:strVal val="#ppt_y"/>
                                          </p:val>
                                        </p:tav>
                                      </p:tavLst>
                                    </p:anim>
                                  </p:childTnLst>
                                </p:cTn>
                              </p:par>
                            </p:childTnLst>
                          </p:cTn>
                        </p:par>
                        <p:par>
                          <p:cTn id="63" fill="hold">
                            <p:stCondLst>
                              <p:cond delay="575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childTnLst>
                          </p:cTn>
                        </p:par>
                        <p:par>
                          <p:cTn id="67" fill="hold">
                            <p:stCondLst>
                              <p:cond delay="6250"/>
                            </p:stCondLst>
                            <p:childTnLst>
                              <p:par>
                                <p:cTn id="68" presetID="22" presetClass="entr" presetSubtype="8" fill="hold" grpId="0" nodeType="afterEffect">
                                  <p:stCondLst>
                                    <p:cond delay="0"/>
                                  </p:stCondLst>
                                  <p:childTnLst>
                                    <p:set>
                                      <p:cBhvr>
                                        <p:cTn id="69" dur="1" fill="hold">
                                          <p:stCondLst>
                                            <p:cond delay="0"/>
                                          </p:stCondLst>
                                        </p:cTn>
                                        <p:tgtEl>
                                          <p:spTgt spid="82"/>
                                        </p:tgtEl>
                                        <p:attrNameLst>
                                          <p:attrName>style.visibility</p:attrName>
                                        </p:attrNameLst>
                                      </p:cBhvr>
                                      <p:to>
                                        <p:strVal val="visible"/>
                                      </p:to>
                                    </p:set>
                                    <p:animEffect transition="in" filter="wipe(left)">
                                      <p:cBhvr>
                                        <p:cTn id="70" dur="500"/>
                                        <p:tgtEl>
                                          <p:spTgt spid="82"/>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childTnLst>
                          </p:cTn>
                        </p:par>
                        <p:par>
                          <p:cTn id="74" fill="hold">
                            <p:stCondLst>
                              <p:cond delay="6750"/>
                            </p:stCondLst>
                            <p:childTnLst>
                              <p:par>
                                <p:cTn id="75" presetID="2" presetClass="entr" presetSubtype="8" fill="hold" nodeType="afterEffect">
                                  <p:stCondLst>
                                    <p:cond delay="250"/>
                                  </p:stCondLst>
                                  <p:childTnLst>
                                    <p:set>
                                      <p:cBhvr>
                                        <p:cTn id="76" dur="1" fill="hold">
                                          <p:stCondLst>
                                            <p:cond delay="0"/>
                                          </p:stCondLst>
                                        </p:cTn>
                                        <p:tgtEl>
                                          <p:spTgt spid="63"/>
                                        </p:tgtEl>
                                        <p:attrNameLst>
                                          <p:attrName>style.visibility</p:attrName>
                                        </p:attrNameLst>
                                      </p:cBhvr>
                                      <p:to>
                                        <p:strVal val="visible"/>
                                      </p:to>
                                    </p:set>
                                    <p:anim calcmode="lin" valueType="num">
                                      <p:cBhvr additive="base">
                                        <p:cTn id="77" dur="250" fill="hold"/>
                                        <p:tgtEl>
                                          <p:spTgt spid="63"/>
                                        </p:tgtEl>
                                        <p:attrNameLst>
                                          <p:attrName>ppt_x</p:attrName>
                                        </p:attrNameLst>
                                      </p:cBhvr>
                                      <p:tavLst>
                                        <p:tav tm="0">
                                          <p:val>
                                            <p:strVal val="0-#ppt_w/2"/>
                                          </p:val>
                                        </p:tav>
                                        <p:tav tm="100000">
                                          <p:val>
                                            <p:strVal val="#ppt_x"/>
                                          </p:val>
                                        </p:tav>
                                      </p:tavLst>
                                    </p:anim>
                                    <p:anim calcmode="lin" valueType="num">
                                      <p:cBhvr additive="base">
                                        <p:cTn id="78" dur="250" fill="hold"/>
                                        <p:tgtEl>
                                          <p:spTgt spid="63"/>
                                        </p:tgtEl>
                                        <p:attrNameLst>
                                          <p:attrName>ppt_y</p:attrName>
                                        </p:attrNameLst>
                                      </p:cBhvr>
                                      <p:tavLst>
                                        <p:tav tm="0">
                                          <p:val>
                                            <p:strVal val="#ppt_y"/>
                                          </p:val>
                                        </p:tav>
                                        <p:tav tm="100000">
                                          <p:val>
                                            <p:strVal val="#ppt_y"/>
                                          </p:val>
                                        </p:tav>
                                      </p:tavLst>
                                    </p:anim>
                                  </p:childTnLst>
                                </p:cTn>
                              </p:par>
                            </p:childTnLst>
                          </p:cTn>
                        </p:par>
                        <p:par>
                          <p:cTn id="79" fill="hold">
                            <p:stCondLst>
                              <p:cond delay="7250"/>
                            </p:stCondLst>
                            <p:childTnLst>
                              <p:par>
                                <p:cTn id="80" presetID="22" presetClass="entr" presetSubtype="2" fill="hold"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wipe(right)">
                                      <p:cBhvr>
                                        <p:cTn id="82" dur="250"/>
                                        <p:tgtEl>
                                          <p:spTgt spid="49"/>
                                        </p:tgtEl>
                                      </p:cBhvr>
                                    </p:animEffect>
                                  </p:childTnLst>
                                </p:cTn>
                              </p:par>
                            </p:childTnLst>
                          </p:cTn>
                        </p:par>
                        <p:par>
                          <p:cTn id="83" fill="hold">
                            <p:stCondLst>
                              <p:cond delay="7500"/>
                            </p:stCondLst>
                            <p:childTnLst>
                              <p:par>
                                <p:cTn id="84" presetID="22" presetClass="entr" presetSubtype="2"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right)">
                                      <p:cBhvr>
                                        <p:cTn id="86" dur="500"/>
                                        <p:tgtEl>
                                          <p:spTgt spid="76"/>
                                        </p:tgtEl>
                                      </p:cBhvr>
                                    </p:animEffect>
                                  </p:childTnLst>
                                </p:cTn>
                              </p:par>
                              <p:par>
                                <p:cTn id="87" presetID="22" presetClass="entr" presetSubtype="2" fill="hold" grpId="0" nodeType="withEffect">
                                  <p:stCondLst>
                                    <p:cond delay="0"/>
                                  </p:stCondLst>
                                  <p:childTnLst>
                                    <p:set>
                                      <p:cBhvr>
                                        <p:cTn id="88" dur="1" fill="hold">
                                          <p:stCondLst>
                                            <p:cond delay="0"/>
                                          </p:stCondLst>
                                        </p:cTn>
                                        <p:tgtEl>
                                          <p:spTgt spid="77"/>
                                        </p:tgtEl>
                                        <p:attrNameLst>
                                          <p:attrName>style.visibility</p:attrName>
                                        </p:attrNameLst>
                                      </p:cBhvr>
                                      <p:to>
                                        <p:strVal val="visible"/>
                                      </p:to>
                                    </p:set>
                                    <p:animEffect transition="in" filter="wipe(right)">
                                      <p:cBhvr>
                                        <p:cTn id="89" dur="500"/>
                                        <p:tgtEl>
                                          <p:spTgt spid="77"/>
                                        </p:tgtEl>
                                      </p:cBhvr>
                                    </p:animEffect>
                                  </p:childTnLst>
                                </p:cTn>
                              </p:par>
                            </p:childTnLst>
                          </p:cTn>
                        </p:par>
                        <p:par>
                          <p:cTn id="90" fill="hold">
                            <p:stCondLst>
                              <p:cond delay="8000"/>
                            </p:stCondLst>
                            <p:childTnLst>
                              <p:par>
                                <p:cTn id="91" presetID="2" presetClass="entr" presetSubtype="8" fill="hold" nodeType="afterEffect">
                                  <p:stCondLst>
                                    <p:cond delay="250"/>
                                  </p:stCondLst>
                                  <p:childTnLst>
                                    <p:set>
                                      <p:cBhvr>
                                        <p:cTn id="92" dur="1" fill="hold">
                                          <p:stCondLst>
                                            <p:cond delay="0"/>
                                          </p:stCondLst>
                                        </p:cTn>
                                        <p:tgtEl>
                                          <p:spTgt spid="66"/>
                                        </p:tgtEl>
                                        <p:attrNameLst>
                                          <p:attrName>style.visibility</p:attrName>
                                        </p:attrNameLst>
                                      </p:cBhvr>
                                      <p:to>
                                        <p:strVal val="visible"/>
                                      </p:to>
                                    </p:set>
                                    <p:anim calcmode="lin" valueType="num">
                                      <p:cBhvr additive="base">
                                        <p:cTn id="93" dur="250" fill="hold"/>
                                        <p:tgtEl>
                                          <p:spTgt spid="66"/>
                                        </p:tgtEl>
                                        <p:attrNameLst>
                                          <p:attrName>ppt_x</p:attrName>
                                        </p:attrNameLst>
                                      </p:cBhvr>
                                      <p:tavLst>
                                        <p:tav tm="0">
                                          <p:val>
                                            <p:strVal val="0-#ppt_w/2"/>
                                          </p:val>
                                        </p:tav>
                                        <p:tav tm="100000">
                                          <p:val>
                                            <p:strVal val="#ppt_x"/>
                                          </p:val>
                                        </p:tav>
                                      </p:tavLst>
                                    </p:anim>
                                    <p:anim calcmode="lin" valueType="num">
                                      <p:cBhvr additive="base">
                                        <p:cTn id="94" dur="250" fill="hold"/>
                                        <p:tgtEl>
                                          <p:spTgt spid="66"/>
                                        </p:tgtEl>
                                        <p:attrNameLst>
                                          <p:attrName>ppt_y</p:attrName>
                                        </p:attrNameLst>
                                      </p:cBhvr>
                                      <p:tavLst>
                                        <p:tav tm="0">
                                          <p:val>
                                            <p:strVal val="#ppt_y"/>
                                          </p:val>
                                        </p:tav>
                                        <p:tav tm="100000">
                                          <p:val>
                                            <p:strVal val="#ppt_y"/>
                                          </p:val>
                                        </p:tav>
                                      </p:tavLst>
                                    </p:anim>
                                  </p:childTnLst>
                                </p:cTn>
                              </p:par>
                            </p:childTnLst>
                          </p:cTn>
                        </p:par>
                        <p:par>
                          <p:cTn id="95" fill="hold">
                            <p:stCondLst>
                              <p:cond delay="8500"/>
                            </p:stCondLst>
                            <p:childTnLst>
                              <p:par>
                                <p:cTn id="96" presetID="22" presetClass="entr" presetSubtype="2" fill="hold"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right)">
                                      <p:cBhvr>
                                        <p:cTn id="98" dur="250"/>
                                        <p:tgtEl>
                                          <p:spTgt spid="50"/>
                                        </p:tgtEl>
                                      </p:cBhvr>
                                    </p:animEffect>
                                  </p:childTnLst>
                                </p:cTn>
                              </p:par>
                            </p:childTnLst>
                          </p:cTn>
                        </p:par>
                        <p:par>
                          <p:cTn id="99" fill="hold">
                            <p:stCondLst>
                              <p:cond delay="8750"/>
                            </p:stCondLst>
                            <p:childTnLst>
                              <p:par>
                                <p:cTn id="100" presetID="22" presetClass="entr" presetSubtype="2" fill="hold" grpId="0" nodeType="afterEffect">
                                  <p:stCondLst>
                                    <p:cond delay="0"/>
                                  </p:stCondLst>
                                  <p:childTnLst>
                                    <p:set>
                                      <p:cBhvr>
                                        <p:cTn id="101" dur="1" fill="hold">
                                          <p:stCondLst>
                                            <p:cond delay="0"/>
                                          </p:stCondLst>
                                        </p:cTn>
                                        <p:tgtEl>
                                          <p:spTgt spid="74"/>
                                        </p:tgtEl>
                                        <p:attrNameLst>
                                          <p:attrName>style.visibility</p:attrName>
                                        </p:attrNameLst>
                                      </p:cBhvr>
                                      <p:to>
                                        <p:strVal val="visible"/>
                                      </p:to>
                                    </p:set>
                                    <p:animEffect transition="in" filter="wipe(right)">
                                      <p:cBhvr>
                                        <p:cTn id="102" dur="500"/>
                                        <p:tgtEl>
                                          <p:spTgt spid="74"/>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75"/>
                                        </p:tgtEl>
                                        <p:attrNameLst>
                                          <p:attrName>style.visibility</p:attrName>
                                        </p:attrNameLst>
                                      </p:cBhvr>
                                      <p:to>
                                        <p:strVal val="visible"/>
                                      </p:to>
                                    </p:set>
                                    <p:animEffect transition="in" filter="wipe(right)">
                                      <p:cBhvr>
                                        <p:cTn id="105"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75" grpId="0"/>
      <p:bldP spid="76" grpId="0"/>
      <p:bldP spid="77" grpId="0"/>
      <p:bldP spid="78" grpId="0"/>
      <p:bldP spid="79" grpId="0"/>
      <p:bldP spid="80" grpId="0"/>
      <p:bldP spid="81" grpId="0"/>
      <p:bldP spid="82" grpId="0"/>
      <p:bldP spid="8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5" name="TextBox 24"/>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26" name="TextBox 25"/>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27" name="TextBox 26"/>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7" name="TextBox 36"/>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8" name="矩形 37"/>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43"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2"/>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4"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3"/>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45"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1"/>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6"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4"/>
          </a:solidFill>
          <a:ln w="0" cap="flat" cmpd="sng" algn="ctr">
            <a:noFill/>
            <a:prstDash val="solid"/>
          </a:ln>
          <a:effectLst>
            <a:outerShdw blurRad="127000" dist="38100" dir="8100000" algn="tr" rotWithShape="0">
              <a:prstClr val="black">
                <a:alpha val="40000"/>
              </a:prstClr>
            </a:outerShdw>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7" name="矩形 46"/>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xmlns="" val="12866122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45"/>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500"/>
                                        <p:tgtEl>
                                          <p:spTgt spid="43"/>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43"/>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p:cTn id="26" dur="500" fill="hold"/>
                                        <p:tgtEl>
                                          <p:spTgt spid="26"/>
                                        </p:tgtEl>
                                        <p:attrNameLst>
                                          <p:attrName>ppt_w</p:attrName>
                                        </p:attrNameLst>
                                      </p:cBhvr>
                                      <p:tavLst>
                                        <p:tav tm="0">
                                          <p:val>
                                            <p:fltVal val="0"/>
                                          </p:val>
                                        </p:tav>
                                        <p:tav tm="100000">
                                          <p:val>
                                            <p:strVal val="#ppt_w"/>
                                          </p:val>
                                        </p:tav>
                                      </p:tavLst>
                                    </p:anim>
                                    <p:anim calcmode="lin" valueType="num">
                                      <p:cBhvr>
                                        <p:cTn id="27" dur="500" fill="hold"/>
                                        <p:tgtEl>
                                          <p:spTgt spid="26"/>
                                        </p:tgtEl>
                                        <p:attrNameLst>
                                          <p:attrName>ppt_h</p:attrName>
                                        </p:attrNameLst>
                                      </p:cBhvr>
                                      <p:tavLst>
                                        <p:tav tm="0">
                                          <p:val>
                                            <p:fltVal val="0"/>
                                          </p:val>
                                        </p:tav>
                                        <p:tav tm="100000">
                                          <p:val>
                                            <p:strVal val="#ppt_h"/>
                                          </p:val>
                                        </p:tav>
                                      </p:tavLst>
                                    </p:anim>
                                    <p:animEffect transition="in" filter="fade">
                                      <p:cBhvr>
                                        <p:cTn id="28" dur="500"/>
                                        <p:tgtEl>
                                          <p:spTgt spid="26"/>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44"/>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Effect transition="in" filter="fade">
                                      <p:cBhvr>
                                        <p:cTn id="38" dur="500"/>
                                        <p:tgtEl>
                                          <p:spTgt spid="27"/>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46"/>
                                        </p:tgtEl>
                                        <p:attrNameLst>
                                          <p:attrName>style.visibility</p:attrName>
                                        </p:attrNameLst>
                                      </p:cBhvr>
                                      <p:to>
                                        <p:strVal val="visible"/>
                                      </p:to>
                                    </p:set>
                                    <p:animEffect transition="in" filter="fade">
                                      <p:cBhvr>
                                        <p:cTn id="41" dur="500"/>
                                        <p:tgtEl>
                                          <p:spTgt spid="46"/>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46"/>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37"/>
                                        </p:tgtEl>
                                        <p:attrNameLst>
                                          <p:attrName>style.visibility</p:attrName>
                                        </p:attrNameLst>
                                      </p:cBhvr>
                                      <p:to>
                                        <p:strVal val="visible"/>
                                      </p:to>
                                    </p:set>
                                    <p:anim calcmode="lin" valueType="num">
                                      <p:cBhvr>
                                        <p:cTn id="46" dur="500" fill="hold"/>
                                        <p:tgtEl>
                                          <p:spTgt spid="37"/>
                                        </p:tgtEl>
                                        <p:attrNameLst>
                                          <p:attrName>ppt_w</p:attrName>
                                        </p:attrNameLst>
                                      </p:cBhvr>
                                      <p:tavLst>
                                        <p:tav tm="0">
                                          <p:val>
                                            <p:fltVal val="0"/>
                                          </p:val>
                                        </p:tav>
                                        <p:tav tm="100000">
                                          <p:val>
                                            <p:strVal val="#ppt_w"/>
                                          </p:val>
                                        </p:tav>
                                      </p:tavLst>
                                    </p:anim>
                                    <p:anim calcmode="lin" valueType="num">
                                      <p:cBhvr>
                                        <p:cTn id="47" dur="500" fill="hold"/>
                                        <p:tgtEl>
                                          <p:spTgt spid="37"/>
                                        </p:tgtEl>
                                        <p:attrNameLst>
                                          <p:attrName>ppt_h</p:attrName>
                                        </p:attrNameLst>
                                      </p:cBhvr>
                                      <p:tavLst>
                                        <p:tav tm="0">
                                          <p:val>
                                            <p:fltVal val="0"/>
                                          </p:val>
                                        </p:tav>
                                        <p:tav tm="100000">
                                          <p:val>
                                            <p:strVal val="#ppt_h"/>
                                          </p:val>
                                        </p:tav>
                                      </p:tavLst>
                                    </p:anim>
                                    <p:animEffect transition="in" filter="fade">
                                      <p:cBhvr>
                                        <p:cTn id="48" dur="500"/>
                                        <p:tgtEl>
                                          <p:spTgt spid="37"/>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37" grpId="0"/>
      <p:bldP spid="38" grpId="0"/>
      <p:bldP spid="43" grpId="0" animBg="1"/>
      <p:bldP spid="43" grpId="1" animBg="1"/>
      <p:bldP spid="44" grpId="0" animBg="1"/>
      <p:bldP spid="44" grpId="1" animBg="1"/>
      <p:bldP spid="45" grpId="0" animBg="1"/>
      <p:bldP spid="45" grpId="1" animBg="1"/>
      <p:bldP spid="46" grpId="0" animBg="1"/>
      <p:bldP spid="46" grpId="1" animBg="1"/>
      <p:bldP spid="4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832027" y="1451588"/>
            <a:ext cx="1918068" cy="680813"/>
            <a:chOff x="3666731" y="1984470"/>
            <a:chExt cx="2636520" cy="1447800"/>
          </a:xfrm>
          <a:effectLst>
            <a:outerShdw blurRad="127000" dist="38100" dir="5400000" algn="t" rotWithShape="0">
              <a:prstClr val="black">
                <a:alpha val="40000"/>
              </a:prstClr>
            </a:outerShdw>
          </a:effectLst>
        </p:grpSpPr>
        <p:sp>
          <p:nvSpPr>
            <p:cNvPr id="4" name="任意多边形 3"/>
            <p:cNvSpPr/>
            <p:nvPr/>
          </p:nvSpPr>
          <p:spPr>
            <a:xfrm>
              <a:off x="3666731"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2"/>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5" name="文本框 35"/>
            <p:cNvSpPr txBox="1"/>
            <p:nvPr/>
          </p:nvSpPr>
          <p:spPr>
            <a:xfrm>
              <a:off x="3971726" y="2364755"/>
              <a:ext cx="2230360" cy="687235"/>
            </a:xfrm>
            <a:prstGeom prst="rect">
              <a:avLst/>
            </a:prstGeom>
            <a:noFill/>
            <a:ln w="50800">
              <a:noFill/>
            </a:ln>
          </p:spPr>
          <p:txBody>
            <a:bodyPr wrap="square" rtlCol="0" anchor="ctr">
              <a:spAutoFit/>
            </a:bodyPr>
            <a:lstStyle/>
            <a:p>
              <a:pPr algn="ct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第二季度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6" name="组合 5"/>
          <p:cNvGrpSpPr/>
          <p:nvPr/>
        </p:nvGrpSpPr>
        <p:grpSpPr>
          <a:xfrm>
            <a:off x="1045336" y="1451588"/>
            <a:ext cx="1918068" cy="680813"/>
            <a:chOff x="1436370" y="1984470"/>
            <a:chExt cx="2636520" cy="1447800"/>
          </a:xfrm>
          <a:effectLst>
            <a:outerShdw blurRad="127000" dist="38100" dir="5400000" algn="t" rotWithShape="0">
              <a:prstClr val="black">
                <a:alpha val="40000"/>
              </a:prstClr>
            </a:outerShdw>
          </a:effectLst>
        </p:grpSpPr>
        <p:sp>
          <p:nvSpPr>
            <p:cNvPr id="7" name="任意多边形 6"/>
            <p:cNvSpPr/>
            <p:nvPr/>
          </p:nvSpPr>
          <p:spPr>
            <a:xfrm>
              <a:off x="1436370"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1"/>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9" name="文本框 43"/>
            <p:cNvSpPr txBox="1"/>
            <p:nvPr/>
          </p:nvSpPr>
          <p:spPr>
            <a:xfrm>
              <a:off x="1709209" y="2340618"/>
              <a:ext cx="22939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第一季度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0" name="组合 9"/>
          <p:cNvGrpSpPr/>
          <p:nvPr/>
        </p:nvGrpSpPr>
        <p:grpSpPr>
          <a:xfrm>
            <a:off x="6470356" y="1451588"/>
            <a:ext cx="1918068" cy="680813"/>
            <a:chOff x="8127453" y="1984470"/>
            <a:chExt cx="2636520" cy="1447800"/>
          </a:xfrm>
          <a:effectLst>
            <a:outerShdw blurRad="127000" dist="38100" dir="5400000" algn="t" rotWithShape="0">
              <a:prstClr val="black">
                <a:alpha val="40000"/>
              </a:prstClr>
            </a:outerShdw>
          </a:effectLst>
        </p:grpSpPr>
        <p:sp>
          <p:nvSpPr>
            <p:cNvPr id="11" name="任意多边形 10"/>
            <p:cNvSpPr/>
            <p:nvPr/>
          </p:nvSpPr>
          <p:spPr>
            <a:xfrm>
              <a:off x="8127453"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4"/>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2" name="文本框 46"/>
            <p:cNvSpPr txBox="1"/>
            <p:nvPr/>
          </p:nvSpPr>
          <p:spPr>
            <a:xfrm>
              <a:off x="8439016" y="2340618"/>
              <a:ext cx="2230360"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第四季度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grpSp>
        <p:nvGrpSpPr>
          <p:cNvPr id="13" name="组合 12"/>
          <p:cNvGrpSpPr/>
          <p:nvPr/>
        </p:nvGrpSpPr>
        <p:grpSpPr>
          <a:xfrm>
            <a:off x="4651191" y="1451588"/>
            <a:ext cx="1918068" cy="680813"/>
            <a:chOff x="5897092" y="1984470"/>
            <a:chExt cx="2636520" cy="1447800"/>
          </a:xfrm>
          <a:effectLst>
            <a:outerShdw blurRad="127000" dist="38100" dir="5400000" algn="t" rotWithShape="0">
              <a:prstClr val="black">
                <a:alpha val="40000"/>
              </a:prstClr>
            </a:outerShdw>
          </a:effectLst>
        </p:grpSpPr>
        <p:sp>
          <p:nvSpPr>
            <p:cNvPr id="14" name="任意多边形 13"/>
            <p:cNvSpPr/>
            <p:nvPr/>
          </p:nvSpPr>
          <p:spPr>
            <a:xfrm>
              <a:off x="5897092" y="1984470"/>
              <a:ext cx="2636520" cy="1447800"/>
            </a:xfrm>
            <a:custGeom>
              <a:avLst/>
              <a:gdLst>
                <a:gd name="connsiteX0" fmla="*/ 0 w 2636520"/>
                <a:gd name="connsiteY0" fmla="*/ 0 h 1447800"/>
                <a:gd name="connsiteX1" fmla="*/ 2103122 w 2636520"/>
                <a:gd name="connsiteY1" fmla="*/ 0 h 1447800"/>
                <a:gd name="connsiteX2" fmla="*/ 2636520 w 2636520"/>
                <a:gd name="connsiteY2" fmla="*/ 723900 h 1447800"/>
                <a:gd name="connsiteX3" fmla="*/ 2103122 w 2636520"/>
                <a:gd name="connsiteY3" fmla="*/ 1447800 h 1447800"/>
                <a:gd name="connsiteX4" fmla="*/ 0 w 2636520"/>
                <a:gd name="connsiteY4" fmla="*/ 1447800 h 1447800"/>
                <a:gd name="connsiteX5" fmla="*/ 0 w 2636520"/>
                <a:gd name="connsiteY5" fmla="*/ 1442632 h 1447800"/>
                <a:gd name="connsiteX6" fmla="*/ 529590 w 2636520"/>
                <a:gd name="connsiteY6" fmla="*/ 723900 h 1447800"/>
                <a:gd name="connsiteX7" fmla="*/ 0 w 2636520"/>
                <a:gd name="connsiteY7" fmla="*/ 5168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6520" h="1447800">
                  <a:moveTo>
                    <a:pt x="0" y="0"/>
                  </a:moveTo>
                  <a:lnTo>
                    <a:pt x="2103122" y="0"/>
                  </a:lnTo>
                  <a:lnTo>
                    <a:pt x="2636520" y="723900"/>
                  </a:lnTo>
                  <a:lnTo>
                    <a:pt x="2103122" y="1447800"/>
                  </a:lnTo>
                  <a:lnTo>
                    <a:pt x="0" y="1447800"/>
                  </a:lnTo>
                  <a:lnTo>
                    <a:pt x="0" y="1442632"/>
                  </a:lnTo>
                  <a:lnTo>
                    <a:pt x="529590" y="723900"/>
                  </a:lnTo>
                  <a:lnTo>
                    <a:pt x="0" y="5168"/>
                  </a:lnTo>
                  <a:close/>
                </a:path>
              </a:pathLst>
            </a:custGeom>
            <a:solidFill>
              <a:schemeClr val="accent3"/>
            </a:solid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900" b="1" dirty="0">
                <a:solidFill>
                  <a:schemeClr val="bg1"/>
                </a:solidFill>
                <a:latin typeface="Arial" panose="020B0604020202020204" pitchFamily="34" charset="0"/>
                <a:ea typeface="微软雅黑" pitchFamily="34" charset="-122"/>
                <a:cs typeface="Arial" panose="020B0604020202020204" pitchFamily="34" charset="0"/>
              </a:endParaRPr>
            </a:p>
          </p:txBody>
        </p:sp>
        <p:sp>
          <p:nvSpPr>
            <p:cNvPr id="15" name="文本框 49"/>
            <p:cNvSpPr txBox="1"/>
            <p:nvPr/>
          </p:nvSpPr>
          <p:spPr>
            <a:xfrm>
              <a:off x="6227711" y="2340622"/>
              <a:ext cx="2205655" cy="735506"/>
            </a:xfrm>
            <a:prstGeom prst="rect">
              <a:avLst/>
            </a:prstGeom>
            <a:noFill/>
            <a:ln w="50800">
              <a:noFill/>
            </a:ln>
          </p:spPr>
          <p:txBody>
            <a:bodyPr wrap="square" rtlCol="0" anchor="ctr">
              <a:spAutoFit/>
            </a:bodyPr>
            <a:lstStyle/>
            <a:p>
              <a:pPr algn="ctr">
                <a:lnSpc>
                  <a:spcPct val="120000"/>
                </a:lnSpc>
              </a:pPr>
              <a:r>
                <a:rPr lang="zh-CN" altLang="en-US" sz="1500" b="1" dirty="0">
                  <a:solidFill>
                    <a:schemeClr val="bg1"/>
                  </a:solidFill>
                  <a:latin typeface="Arial" panose="020B0604020202020204" pitchFamily="34" charset="0"/>
                  <a:ea typeface="微软雅黑" pitchFamily="34" charset="-122"/>
                  <a:cs typeface="Arial" panose="020B0604020202020204" pitchFamily="34" charset="0"/>
                </a:rPr>
                <a:t>第三季度</a:t>
              </a:r>
              <a:endParaRPr lang="zh-CN" altLang="en-US" sz="1500" b="1" baseline="-3000" dirty="0">
                <a:solidFill>
                  <a:schemeClr val="bg1"/>
                </a:solidFill>
                <a:latin typeface="Arial" panose="020B0604020202020204" pitchFamily="34" charset="0"/>
                <a:ea typeface="微软雅黑" pitchFamily="34" charset="-122"/>
                <a:cs typeface="Arial" panose="020B0604020202020204" pitchFamily="34" charset="0"/>
              </a:endParaRPr>
            </a:p>
          </p:txBody>
        </p:sp>
      </p:grpSp>
      <p:sp>
        <p:nvSpPr>
          <p:cNvPr id="16" name="矩形 47"/>
          <p:cNvSpPr>
            <a:spLocks noChangeArrowheads="1"/>
          </p:cNvSpPr>
          <p:nvPr/>
        </p:nvSpPr>
        <p:spPr bwMode="auto">
          <a:xfrm>
            <a:off x="1061304" y="4003331"/>
            <a:ext cx="7039088" cy="4406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000" dirty="0">
                <a:solidFill>
                  <a:schemeClr val="tx1">
                    <a:lumMod val="75000"/>
                    <a:lumOff val="25000"/>
                  </a:schemeClr>
                </a:solidFill>
                <a:sym typeface="微软雅黑" pitchFamily="34" charset="-122"/>
              </a:rPr>
              <a:t>您的内容打在这里，或者通过复制您的文本后，在此框中选择粘贴，并选择只保留文字。在此录入上述图表的综合描述说明，您的内容打在这里，或者通过复制您的文本后，在此框中选择粘贴，并选择只保留文字。</a:t>
            </a:r>
          </a:p>
        </p:txBody>
      </p:sp>
      <p:sp>
        <p:nvSpPr>
          <p:cNvPr id="17" name="矩形 16"/>
          <p:cNvSpPr/>
          <p:nvPr/>
        </p:nvSpPr>
        <p:spPr>
          <a:xfrm>
            <a:off x="1513959"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18" name="矩形 47"/>
          <p:cNvSpPr>
            <a:spLocks noChangeArrowheads="1"/>
          </p:cNvSpPr>
          <p:nvPr/>
        </p:nvSpPr>
        <p:spPr bwMode="auto">
          <a:xfrm>
            <a:off x="1187624" y="2815633"/>
            <a:ext cx="1685237" cy="807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19" name="矩形 18"/>
          <p:cNvSpPr/>
          <p:nvPr/>
        </p:nvSpPr>
        <p:spPr>
          <a:xfrm>
            <a:off x="326332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0" name="矩形 47"/>
          <p:cNvSpPr>
            <a:spLocks noChangeArrowheads="1"/>
          </p:cNvSpPr>
          <p:nvPr/>
        </p:nvSpPr>
        <p:spPr bwMode="auto">
          <a:xfrm>
            <a:off x="2968994" y="2815633"/>
            <a:ext cx="1656509" cy="807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1" name="矩形 20"/>
          <p:cNvSpPr/>
          <p:nvPr/>
        </p:nvSpPr>
        <p:spPr>
          <a:xfrm>
            <a:off x="5074745"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2" name="矩形 47"/>
          <p:cNvSpPr>
            <a:spLocks noChangeArrowheads="1"/>
          </p:cNvSpPr>
          <p:nvPr/>
        </p:nvSpPr>
        <p:spPr bwMode="auto">
          <a:xfrm>
            <a:off x="4788025" y="2815633"/>
            <a:ext cx="1671742" cy="807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sp>
        <p:nvSpPr>
          <p:cNvPr id="23" name="矩形 22"/>
          <p:cNvSpPr/>
          <p:nvPr/>
        </p:nvSpPr>
        <p:spPr>
          <a:xfrm>
            <a:off x="6854400" y="2456293"/>
            <a:ext cx="1061816" cy="253910"/>
          </a:xfrm>
          <a:prstGeom prst="rect">
            <a:avLst/>
          </a:prstGeom>
        </p:spPr>
        <p:txBody>
          <a:bodyPr wrap="none" lIns="68573" tIns="34287" rIns="68573" bIns="34287">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rPr>
              <a:t>单击添加标题</a:t>
            </a:r>
            <a:endParaRPr lang="en-US" altLang="zh-CN" sz="1200" b="1" dirty="0">
              <a:solidFill>
                <a:schemeClr val="tx1">
                  <a:lumMod val="75000"/>
                  <a:lumOff val="25000"/>
                </a:schemeClr>
              </a:solidFill>
              <a:latin typeface="微软雅黑" pitchFamily="34" charset="-122"/>
              <a:ea typeface="微软雅黑" pitchFamily="34" charset="-122"/>
            </a:endParaRPr>
          </a:p>
        </p:txBody>
      </p:sp>
      <p:sp>
        <p:nvSpPr>
          <p:cNvPr id="24" name="矩形 47"/>
          <p:cNvSpPr>
            <a:spLocks noChangeArrowheads="1"/>
          </p:cNvSpPr>
          <p:nvPr/>
        </p:nvSpPr>
        <p:spPr bwMode="auto">
          <a:xfrm>
            <a:off x="6588225" y="2815633"/>
            <a:ext cx="1656184" cy="8079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20000"/>
              </a:lnSpc>
              <a:spcBef>
                <a:spcPct val="0"/>
              </a:spcBef>
              <a:buNone/>
            </a:pPr>
            <a:r>
              <a:rPr lang="zh-CN" altLang="en-US" sz="1000" dirty="0">
                <a:solidFill>
                  <a:schemeClr val="tx1">
                    <a:lumMod val="75000"/>
                    <a:lumOff val="25000"/>
                  </a:schemeClr>
                </a:solidFill>
                <a:sym typeface="微软雅黑" pitchFamily="34" charset="-122"/>
              </a:rPr>
              <a:t>在此录入上述图表的描述说明，在此录入上述图表的描述说明，在此录入上述图表的描述说明。</a:t>
            </a:r>
          </a:p>
        </p:txBody>
      </p:sp>
      <p:cxnSp>
        <p:nvCxnSpPr>
          <p:cNvPr id="25" name="直接连接符 8"/>
          <p:cNvCxnSpPr/>
          <p:nvPr/>
        </p:nvCxnSpPr>
        <p:spPr>
          <a:xfrm>
            <a:off x="1070885" y="3911572"/>
            <a:ext cx="7019925"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421994208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400" fill="hold"/>
                                        <p:tgtEl>
                                          <p:spTgt spid="6"/>
                                        </p:tgtEl>
                                        <p:attrNameLst>
                                          <p:attrName>ppt_x</p:attrName>
                                        </p:attrNameLst>
                                      </p:cBhvr>
                                      <p:tavLst>
                                        <p:tav tm="0">
                                          <p:val>
                                            <p:strVal val="0-#ppt_w/2"/>
                                          </p:val>
                                        </p:tav>
                                        <p:tav tm="100000">
                                          <p:val>
                                            <p:strVal val="#ppt_x"/>
                                          </p:val>
                                        </p:tav>
                                      </p:tavLst>
                                    </p:anim>
                                    <p:anim calcmode="lin" valueType="num">
                                      <p:cBhvr additive="base">
                                        <p:cTn id="8" dur="400" fill="hold"/>
                                        <p:tgtEl>
                                          <p:spTgt spid="6"/>
                                        </p:tgtEl>
                                        <p:attrNameLst>
                                          <p:attrName>ppt_y</p:attrName>
                                        </p:attrNameLst>
                                      </p:cBhvr>
                                      <p:tavLst>
                                        <p:tav tm="0">
                                          <p:val>
                                            <p:strVal val="#ppt_y"/>
                                          </p:val>
                                        </p:tav>
                                        <p:tav tm="100000">
                                          <p:val>
                                            <p:strVal val="#ppt_y"/>
                                          </p:val>
                                        </p:tav>
                                      </p:tavLst>
                                    </p:anim>
                                  </p:childTnLst>
                                </p:cTn>
                              </p:par>
                              <p:par>
                                <p:cTn id="9" presetID="12" presetClass="entr" presetSubtype="1" fill="hold" grpId="0" nodeType="withEffect">
                                  <p:stCondLst>
                                    <p:cond delay="50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400"/>
                                        <p:tgtEl>
                                          <p:spTgt spid="17"/>
                                        </p:tgtEl>
                                        <p:attrNameLst>
                                          <p:attrName>ppt_y</p:attrName>
                                        </p:attrNameLst>
                                      </p:cBhvr>
                                      <p:tavLst>
                                        <p:tav tm="0">
                                          <p:val>
                                            <p:strVal val="#ppt_y-#ppt_h*1.125000"/>
                                          </p:val>
                                        </p:tav>
                                        <p:tav tm="100000">
                                          <p:val>
                                            <p:strVal val="#ppt_y"/>
                                          </p:val>
                                        </p:tav>
                                      </p:tavLst>
                                    </p:anim>
                                    <p:animEffect transition="in" filter="wipe(down)">
                                      <p:cBhvr>
                                        <p:cTn id="12" dur="400"/>
                                        <p:tgtEl>
                                          <p:spTgt spid="17"/>
                                        </p:tgtEl>
                                      </p:cBhvr>
                                    </p:animEffect>
                                  </p:childTnLst>
                                </p:cTn>
                              </p:par>
                              <p:par>
                                <p:cTn id="13" presetID="12" presetClass="entr" presetSubtype="1" fill="hold" grpId="0" nodeType="withEffect">
                                  <p:stCondLst>
                                    <p:cond delay="5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400"/>
                                        <p:tgtEl>
                                          <p:spTgt spid="18"/>
                                        </p:tgtEl>
                                        <p:attrNameLst>
                                          <p:attrName>ppt_y</p:attrName>
                                        </p:attrNameLst>
                                      </p:cBhvr>
                                      <p:tavLst>
                                        <p:tav tm="0">
                                          <p:val>
                                            <p:strVal val="#ppt_y-#ppt_h*1.125000"/>
                                          </p:val>
                                        </p:tav>
                                        <p:tav tm="100000">
                                          <p:val>
                                            <p:strVal val="#ppt_y"/>
                                          </p:val>
                                        </p:tav>
                                      </p:tavLst>
                                    </p:anim>
                                    <p:animEffect transition="in" filter="wipe(down)">
                                      <p:cBhvr>
                                        <p:cTn id="16" dur="400"/>
                                        <p:tgtEl>
                                          <p:spTgt spid="18"/>
                                        </p:tgtEl>
                                      </p:cBhvr>
                                    </p:animEffect>
                                  </p:childTnLst>
                                </p:cTn>
                              </p:par>
                            </p:childTnLst>
                          </p:cTn>
                        </p:par>
                        <p:par>
                          <p:cTn id="17" fill="hold">
                            <p:stCondLst>
                              <p:cond delay="900"/>
                            </p:stCondLst>
                            <p:childTnLst>
                              <p:par>
                                <p:cTn id="18" presetID="12" presetClass="entr" presetSubtype="8"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400"/>
                                        <p:tgtEl>
                                          <p:spTgt spid="3"/>
                                        </p:tgtEl>
                                        <p:attrNameLst>
                                          <p:attrName>ppt_x</p:attrName>
                                        </p:attrNameLst>
                                      </p:cBhvr>
                                      <p:tavLst>
                                        <p:tav tm="0">
                                          <p:val>
                                            <p:strVal val="#ppt_x-#ppt_w*1.125000"/>
                                          </p:val>
                                        </p:tav>
                                        <p:tav tm="100000">
                                          <p:val>
                                            <p:strVal val="#ppt_x"/>
                                          </p:val>
                                        </p:tav>
                                      </p:tavLst>
                                    </p:anim>
                                    <p:animEffect transition="in" filter="wipe(right)">
                                      <p:cBhvr>
                                        <p:cTn id="21" dur="400"/>
                                        <p:tgtEl>
                                          <p:spTgt spid="3"/>
                                        </p:tgtEl>
                                      </p:cBhvr>
                                    </p:animEffect>
                                  </p:childTnLst>
                                </p:cTn>
                              </p:par>
                              <p:par>
                                <p:cTn id="22" presetID="12" presetClass="entr" presetSubtype="1" fill="hold" grpId="0" nodeType="withEffect">
                                  <p:stCondLst>
                                    <p:cond delay="50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400"/>
                                        <p:tgtEl>
                                          <p:spTgt spid="19"/>
                                        </p:tgtEl>
                                        <p:attrNameLst>
                                          <p:attrName>ppt_y</p:attrName>
                                        </p:attrNameLst>
                                      </p:cBhvr>
                                      <p:tavLst>
                                        <p:tav tm="0">
                                          <p:val>
                                            <p:strVal val="#ppt_y-#ppt_h*1.125000"/>
                                          </p:val>
                                        </p:tav>
                                        <p:tav tm="100000">
                                          <p:val>
                                            <p:strVal val="#ppt_y"/>
                                          </p:val>
                                        </p:tav>
                                      </p:tavLst>
                                    </p:anim>
                                    <p:animEffect transition="in" filter="wipe(down)">
                                      <p:cBhvr>
                                        <p:cTn id="25" dur="400"/>
                                        <p:tgtEl>
                                          <p:spTgt spid="19"/>
                                        </p:tgtEl>
                                      </p:cBhvr>
                                    </p:animEffect>
                                  </p:childTnLst>
                                </p:cTn>
                              </p:par>
                              <p:par>
                                <p:cTn id="26" presetID="12" presetClass="entr" presetSubtype="1" fill="hold" grpId="0" nodeType="withEffect">
                                  <p:stCondLst>
                                    <p:cond delay="500"/>
                                  </p:stCondLst>
                                  <p:childTnLst>
                                    <p:set>
                                      <p:cBhvr>
                                        <p:cTn id="27" dur="1" fill="hold">
                                          <p:stCondLst>
                                            <p:cond delay="0"/>
                                          </p:stCondLst>
                                        </p:cTn>
                                        <p:tgtEl>
                                          <p:spTgt spid="20"/>
                                        </p:tgtEl>
                                        <p:attrNameLst>
                                          <p:attrName>style.visibility</p:attrName>
                                        </p:attrNameLst>
                                      </p:cBhvr>
                                      <p:to>
                                        <p:strVal val="visible"/>
                                      </p:to>
                                    </p:set>
                                    <p:anim calcmode="lin" valueType="num">
                                      <p:cBhvr additive="base">
                                        <p:cTn id="28" dur="400"/>
                                        <p:tgtEl>
                                          <p:spTgt spid="20"/>
                                        </p:tgtEl>
                                        <p:attrNameLst>
                                          <p:attrName>ppt_y</p:attrName>
                                        </p:attrNameLst>
                                      </p:cBhvr>
                                      <p:tavLst>
                                        <p:tav tm="0">
                                          <p:val>
                                            <p:strVal val="#ppt_y-#ppt_h*1.125000"/>
                                          </p:val>
                                        </p:tav>
                                        <p:tav tm="100000">
                                          <p:val>
                                            <p:strVal val="#ppt_y"/>
                                          </p:val>
                                        </p:tav>
                                      </p:tavLst>
                                    </p:anim>
                                    <p:animEffect transition="in" filter="wipe(down)">
                                      <p:cBhvr>
                                        <p:cTn id="29" dur="400"/>
                                        <p:tgtEl>
                                          <p:spTgt spid="20"/>
                                        </p:tgtEl>
                                      </p:cBhvr>
                                    </p:animEffect>
                                  </p:childTnLst>
                                </p:cTn>
                              </p:par>
                            </p:childTnLst>
                          </p:cTn>
                        </p:par>
                        <p:par>
                          <p:cTn id="30" fill="hold">
                            <p:stCondLst>
                              <p:cond delay="1800"/>
                            </p:stCondLst>
                            <p:childTnLst>
                              <p:par>
                                <p:cTn id="31" presetID="12" presetClass="entr" presetSubtype="8"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400"/>
                                        <p:tgtEl>
                                          <p:spTgt spid="13"/>
                                        </p:tgtEl>
                                        <p:attrNameLst>
                                          <p:attrName>ppt_x</p:attrName>
                                        </p:attrNameLst>
                                      </p:cBhvr>
                                      <p:tavLst>
                                        <p:tav tm="0">
                                          <p:val>
                                            <p:strVal val="#ppt_x-#ppt_w*1.125000"/>
                                          </p:val>
                                        </p:tav>
                                        <p:tav tm="100000">
                                          <p:val>
                                            <p:strVal val="#ppt_x"/>
                                          </p:val>
                                        </p:tav>
                                      </p:tavLst>
                                    </p:anim>
                                    <p:animEffect transition="in" filter="wipe(right)">
                                      <p:cBhvr>
                                        <p:cTn id="34" dur="400"/>
                                        <p:tgtEl>
                                          <p:spTgt spid="13"/>
                                        </p:tgtEl>
                                      </p:cBhvr>
                                    </p:animEffect>
                                  </p:childTnLst>
                                </p:cTn>
                              </p:par>
                              <p:par>
                                <p:cTn id="35" presetID="12" presetClass="entr" presetSubtype="1" fill="hold" grpId="0" nodeType="withEffect">
                                  <p:stCondLst>
                                    <p:cond delay="50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400"/>
                                        <p:tgtEl>
                                          <p:spTgt spid="21"/>
                                        </p:tgtEl>
                                        <p:attrNameLst>
                                          <p:attrName>ppt_y</p:attrName>
                                        </p:attrNameLst>
                                      </p:cBhvr>
                                      <p:tavLst>
                                        <p:tav tm="0">
                                          <p:val>
                                            <p:strVal val="#ppt_y-#ppt_h*1.125000"/>
                                          </p:val>
                                        </p:tav>
                                        <p:tav tm="100000">
                                          <p:val>
                                            <p:strVal val="#ppt_y"/>
                                          </p:val>
                                        </p:tav>
                                      </p:tavLst>
                                    </p:anim>
                                    <p:animEffect transition="in" filter="wipe(down)">
                                      <p:cBhvr>
                                        <p:cTn id="38" dur="400"/>
                                        <p:tgtEl>
                                          <p:spTgt spid="21"/>
                                        </p:tgtEl>
                                      </p:cBhvr>
                                    </p:animEffect>
                                  </p:childTnLst>
                                </p:cTn>
                              </p:par>
                              <p:par>
                                <p:cTn id="39" presetID="12" presetClass="entr" presetSubtype="1" fill="hold" grpId="0" nodeType="withEffect">
                                  <p:stCondLst>
                                    <p:cond delay="50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400"/>
                                        <p:tgtEl>
                                          <p:spTgt spid="22"/>
                                        </p:tgtEl>
                                        <p:attrNameLst>
                                          <p:attrName>ppt_y</p:attrName>
                                        </p:attrNameLst>
                                      </p:cBhvr>
                                      <p:tavLst>
                                        <p:tav tm="0">
                                          <p:val>
                                            <p:strVal val="#ppt_y-#ppt_h*1.125000"/>
                                          </p:val>
                                        </p:tav>
                                        <p:tav tm="100000">
                                          <p:val>
                                            <p:strVal val="#ppt_y"/>
                                          </p:val>
                                        </p:tav>
                                      </p:tavLst>
                                    </p:anim>
                                    <p:animEffect transition="in" filter="wipe(down)">
                                      <p:cBhvr>
                                        <p:cTn id="42" dur="400"/>
                                        <p:tgtEl>
                                          <p:spTgt spid="22"/>
                                        </p:tgtEl>
                                      </p:cBhvr>
                                    </p:animEffect>
                                  </p:childTnLst>
                                </p:cTn>
                              </p:par>
                            </p:childTnLst>
                          </p:cTn>
                        </p:par>
                        <p:par>
                          <p:cTn id="43" fill="hold">
                            <p:stCondLst>
                              <p:cond delay="2700"/>
                            </p:stCondLst>
                            <p:childTnLst>
                              <p:par>
                                <p:cTn id="44" presetID="12" presetClass="entr" presetSubtype="8"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additive="base">
                                        <p:cTn id="46" dur="400"/>
                                        <p:tgtEl>
                                          <p:spTgt spid="10"/>
                                        </p:tgtEl>
                                        <p:attrNameLst>
                                          <p:attrName>ppt_x</p:attrName>
                                        </p:attrNameLst>
                                      </p:cBhvr>
                                      <p:tavLst>
                                        <p:tav tm="0">
                                          <p:val>
                                            <p:strVal val="#ppt_x-#ppt_w*1.125000"/>
                                          </p:val>
                                        </p:tav>
                                        <p:tav tm="100000">
                                          <p:val>
                                            <p:strVal val="#ppt_x"/>
                                          </p:val>
                                        </p:tav>
                                      </p:tavLst>
                                    </p:anim>
                                    <p:animEffect transition="in" filter="wipe(right)">
                                      <p:cBhvr>
                                        <p:cTn id="47" dur="400"/>
                                        <p:tgtEl>
                                          <p:spTgt spid="10"/>
                                        </p:tgtEl>
                                      </p:cBhvr>
                                    </p:animEffect>
                                  </p:childTnLst>
                                </p:cTn>
                              </p:par>
                              <p:par>
                                <p:cTn id="48" presetID="12" presetClass="entr" presetSubtype="1" fill="hold" grpId="0" nodeType="withEffect">
                                  <p:stCondLst>
                                    <p:cond delay="50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400"/>
                                        <p:tgtEl>
                                          <p:spTgt spid="23"/>
                                        </p:tgtEl>
                                        <p:attrNameLst>
                                          <p:attrName>ppt_y</p:attrName>
                                        </p:attrNameLst>
                                      </p:cBhvr>
                                      <p:tavLst>
                                        <p:tav tm="0">
                                          <p:val>
                                            <p:strVal val="#ppt_y-#ppt_h*1.125000"/>
                                          </p:val>
                                        </p:tav>
                                        <p:tav tm="100000">
                                          <p:val>
                                            <p:strVal val="#ppt_y"/>
                                          </p:val>
                                        </p:tav>
                                      </p:tavLst>
                                    </p:anim>
                                    <p:animEffect transition="in" filter="wipe(down)">
                                      <p:cBhvr>
                                        <p:cTn id="51" dur="400"/>
                                        <p:tgtEl>
                                          <p:spTgt spid="23"/>
                                        </p:tgtEl>
                                      </p:cBhvr>
                                    </p:animEffect>
                                  </p:childTnLst>
                                </p:cTn>
                              </p:par>
                              <p:par>
                                <p:cTn id="52" presetID="12" presetClass="entr" presetSubtype="1" fill="hold" grpId="0" nodeType="withEffect">
                                  <p:stCondLst>
                                    <p:cond delay="500"/>
                                  </p:stCondLst>
                                  <p:childTnLst>
                                    <p:set>
                                      <p:cBhvr>
                                        <p:cTn id="53" dur="1" fill="hold">
                                          <p:stCondLst>
                                            <p:cond delay="0"/>
                                          </p:stCondLst>
                                        </p:cTn>
                                        <p:tgtEl>
                                          <p:spTgt spid="24"/>
                                        </p:tgtEl>
                                        <p:attrNameLst>
                                          <p:attrName>style.visibility</p:attrName>
                                        </p:attrNameLst>
                                      </p:cBhvr>
                                      <p:to>
                                        <p:strVal val="visible"/>
                                      </p:to>
                                    </p:set>
                                    <p:anim calcmode="lin" valueType="num">
                                      <p:cBhvr additive="base">
                                        <p:cTn id="54" dur="400"/>
                                        <p:tgtEl>
                                          <p:spTgt spid="24"/>
                                        </p:tgtEl>
                                        <p:attrNameLst>
                                          <p:attrName>ppt_y</p:attrName>
                                        </p:attrNameLst>
                                      </p:cBhvr>
                                      <p:tavLst>
                                        <p:tav tm="0">
                                          <p:val>
                                            <p:strVal val="#ppt_y-#ppt_h*1.125000"/>
                                          </p:val>
                                        </p:tav>
                                        <p:tav tm="100000">
                                          <p:val>
                                            <p:strVal val="#ppt_y"/>
                                          </p:val>
                                        </p:tav>
                                      </p:tavLst>
                                    </p:anim>
                                    <p:animEffect transition="in" filter="wipe(down)">
                                      <p:cBhvr>
                                        <p:cTn id="55" dur="400"/>
                                        <p:tgtEl>
                                          <p:spTgt spid="24"/>
                                        </p:tgtEl>
                                      </p:cBhvr>
                                    </p:animEffect>
                                  </p:childTnLst>
                                </p:cTn>
                              </p:par>
                            </p:childTnLst>
                          </p:cTn>
                        </p:par>
                        <p:par>
                          <p:cTn id="56" fill="hold">
                            <p:stCondLst>
                              <p:cond delay="3600"/>
                            </p:stCondLst>
                            <p:childTnLst>
                              <p:par>
                                <p:cTn id="57" presetID="16" presetClass="entr" presetSubtype="37"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barn(outVertical)">
                                      <p:cBhvr>
                                        <p:cTn id="59" dur="750"/>
                                        <p:tgtEl>
                                          <p:spTgt spid="25"/>
                                        </p:tgtEl>
                                      </p:cBhvr>
                                    </p:animEffect>
                                  </p:childTnLst>
                                </p:cTn>
                              </p:par>
                              <p:par>
                                <p:cTn id="60" presetID="53" presetClass="entr" presetSubtype="16" fill="hold" grpId="0" nodeType="withEffect">
                                  <p:stCondLst>
                                    <p:cond delay="25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P spid="19" grpId="0"/>
      <p:bldP spid="20" grpId="0"/>
      <p:bldP spid="21" grpId="0"/>
      <p:bldP spid="22" grpId="0"/>
      <p:bldP spid="23"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3F3F3">
            <a:alpha val="50000"/>
          </a:srgbClr>
        </a:solidFill>
        <a:effectLst/>
      </p:bgPr>
    </p:bg>
    <p:spTree>
      <p:nvGrpSpPr>
        <p:cNvPr id="1" name=""/>
        <p:cNvGrpSpPr/>
        <p:nvPr/>
      </p:nvGrpSpPr>
      <p:grpSpPr>
        <a:xfrm>
          <a:off x="0" y="0"/>
          <a:ext cx="0" cy="0"/>
          <a:chOff x="0" y="0"/>
          <a:chExt cx="0" cy="0"/>
        </a:xfrm>
      </p:grpSpPr>
      <p:pic>
        <p:nvPicPr>
          <p:cNvPr id="81" name="图片 80"/>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 name="矩形 1"/>
          <p:cNvSpPr/>
          <p:nvPr/>
        </p:nvSpPr>
        <p:spPr>
          <a:xfrm>
            <a:off x="0" y="1791818"/>
            <a:ext cx="9144000" cy="2220092"/>
          </a:xfrm>
          <a:prstGeom prst="rect">
            <a:avLst/>
          </a:prstGeom>
          <a:solidFill>
            <a:schemeClr val="accent2">
              <a:lumMod val="90000"/>
              <a:lumOff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成功项目展示</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输入本栏的具体文字，简明扼要的说明分项内容</a:t>
            </a:r>
            <a:r>
              <a:rPr lang="zh-CN" altLang="en-US" sz="1200" dirty="0" smtClean="0">
                <a:solidFill>
                  <a:schemeClr val="bg1"/>
                </a:solidFill>
                <a:latin typeface="微软雅黑" pitchFamily="34" charset="-122"/>
                <a:ea typeface="微软雅黑" pitchFamily="34" charset="-122"/>
              </a:rPr>
              <a:t>，请</a:t>
            </a:r>
            <a:r>
              <a:rPr lang="zh-CN" altLang="en-US" sz="1200" dirty="0">
                <a:solidFill>
                  <a:schemeClr val="bg1"/>
                </a:solidFill>
                <a:latin typeface="微软雅黑" pitchFamily="34" charset="-122"/>
                <a:ea typeface="微软雅黑" pitchFamily="34" charset="-122"/>
              </a:rPr>
              <a:t>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03</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xmlns="" val="2772313982"/>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0407" y="2837406"/>
            <a:ext cx="2252381"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4" name="五边形 3"/>
          <p:cNvSpPr/>
          <p:nvPr/>
        </p:nvSpPr>
        <p:spPr>
          <a:xfrm flipH="1">
            <a:off x="2847579" y="3292213"/>
            <a:ext cx="1385210"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5" name="五边形 4"/>
          <p:cNvSpPr/>
          <p:nvPr/>
        </p:nvSpPr>
        <p:spPr>
          <a:xfrm flipH="1">
            <a:off x="2320612" y="3747020"/>
            <a:ext cx="1912176" cy="359517"/>
          </a:xfrm>
          <a:prstGeom prst="homePlate">
            <a:avLst/>
          </a:prstGeom>
          <a:solidFill>
            <a:schemeClr val="accent1"/>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6" name="五边形 5"/>
          <p:cNvSpPr/>
          <p:nvPr/>
        </p:nvSpPr>
        <p:spPr>
          <a:xfrm flipH="1">
            <a:off x="1475656" y="4201827"/>
            <a:ext cx="2757132" cy="359517"/>
          </a:xfrm>
          <a:prstGeom prst="homePlate">
            <a:avLst/>
          </a:prstGeom>
          <a:solidFill>
            <a:schemeClr val="accent3"/>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7" name="TextBox 159"/>
          <p:cNvSpPr txBox="1"/>
          <p:nvPr/>
        </p:nvSpPr>
        <p:spPr>
          <a:xfrm>
            <a:off x="3602427" y="287531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p:nvPr/>
        </p:nvSpPr>
        <p:spPr>
          <a:xfrm>
            <a:off x="3595213" y="3333742"/>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p:nvPr/>
        </p:nvSpPr>
        <p:spPr>
          <a:xfrm>
            <a:off x="3595214" y="3788609"/>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p:nvPr/>
        </p:nvSpPr>
        <p:spPr>
          <a:xfrm>
            <a:off x="3614451" y="4247864"/>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426" y="2839397"/>
            <a:ext cx="1149664"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3" name="五边形 12"/>
          <p:cNvSpPr/>
          <p:nvPr/>
        </p:nvSpPr>
        <p:spPr>
          <a:xfrm>
            <a:off x="4959427" y="3294204"/>
            <a:ext cx="2170277"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4" name="五边形 13"/>
          <p:cNvSpPr/>
          <p:nvPr/>
        </p:nvSpPr>
        <p:spPr>
          <a:xfrm>
            <a:off x="4959426" y="3749012"/>
            <a:ext cx="1360817" cy="359517"/>
          </a:xfrm>
          <a:prstGeom prst="homePlate">
            <a:avLst/>
          </a:prstGeom>
          <a:solidFill>
            <a:schemeClr val="accent2"/>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b="1">
              <a:solidFill>
                <a:schemeClr val="bg1"/>
              </a:solidFill>
              <a:latin typeface="微软雅黑" pitchFamily="34" charset="-122"/>
              <a:ea typeface="微软雅黑" pitchFamily="34" charset="-122"/>
            </a:endParaRPr>
          </a:p>
        </p:txBody>
      </p:sp>
      <p:sp>
        <p:nvSpPr>
          <p:cNvPr id="15" name="五边形 14"/>
          <p:cNvSpPr/>
          <p:nvPr/>
        </p:nvSpPr>
        <p:spPr>
          <a:xfrm>
            <a:off x="4959426" y="4203818"/>
            <a:ext cx="2900981" cy="359517"/>
          </a:xfrm>
          <a:prstGeom prst="homePlate">
            <a:avLst/>
          </a:prstGeom>
          <a:solidFill>
            <a:schemeClr val="accent4"/>
          </a:solidFill>
          <a:ln>
            <a:noFill/>
          </a:ln>
          <a:effectLst>
            <a:outerShdw blurRad="1270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100">
              <a:latin typeface="微软雅黑" pitchFamily="34" charset="-122"/>
              <a:ea typeface="微软雅黑" pitchFamily="34" charset="-122"/>
            </a:endParaRPr>
          </a:p>
        </p:txBody>
      </p:sp>
      <p:sp>
        <p:nvSpPr>
          <p:cNvPr id="16" name="TextBox 173"/>
          <p:cNvSpPr txBox="1"/>
          <p:nvPr/>
        </p:nvSpPr>
        <p:spPr>
          <a:xfrm>
            <a:off x="5029504" y="288178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p:nvPr/>
        </p:nvSpPr>
        <p:spPr>
          <a:xfrm>
            <a:off x="5029503" y="3329205"/>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p:nvPr/>
        </p:nvSpPr>
        <p:spPr>
          <a:xfrm>
            <a:off x="5029505" y="37886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p:nvPr/>
        </p:nvSpPr>
        <p:spPr>
          <a:xfrm>
            <a:off x="5042237" y="4245407"/>
            <a:ext cx="582532" cy="315471"/>
          </a:xfrm>
          <a:prstGeom prst="rect">
            <a:avLst/>
          </a:prstGeom>
          <a:noFill/>
        </p:spPr>
        <p:txBody>
          <a:bodyPr wrap="none" lIns="68580" tIns="34290" rIns="68580" bIns="34290" rtlCol="0">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p:nvPr/>
        </p:nvSpPr>
        <p:spPr>
          <a:xfrm>
            <a:off x="4310732" y="291672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项目一</a:t>
            </a:r>
          </a:p>
        </p:txBody>
      </p:sp>
      <p:sp>
        <p:nvSpPr>
          <p:cNvPr id="21" name="TextBox 181"/>
          <p:cNvSpPr txBox="1"/>
          <p:nvPr/>
        </p:nvSpPr>
        <p:spPr>
          <a:xfrm>
            <a:off x="4310732" y="3368305"/>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项目二</a:t>
            </a:r>
          </a:p>
        </p:txBody>
      </p:sp>
      <p:sp>
        <p:nvSpPr>
          <p:cNvPr id="22" name="TextBox 182"/>
          <p:cNvSpPr txBox="1"/>
          <p:nvPr/>
        </p:nvSpPr>
        <p:spPr>
          <a:xfrm>
            <a:off x="4310906" y="3823112"/>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项目三</a:t>
            </a:r>
          </a:p>
        </p:txBody>
      </p:sp>
      <p:sp>
        <p:nvSpPr>
          <p:cNvPr id="23" name="TextBox 183"/>
          <p:cNvSpPr txBox="1"/>
          <p:nvPr/>
        </p:nvSpPr>
        <p:spPr>
          <a:xfrm>
            <a:off x="4310906" y="4279911"/>
            <a:ext cx="571310" cy="242374"/>
          </a:xfrm>
          <a:prstGeom prst="rect">
            <a:avLst/>
          </a:prstGeom>
          <a:noFill/>
        </p:spPr>
        <p:txBody>
          <a:bodyPr wrap="none" lIns="68580" tIns="34290" rIns="68580" bIns="34290" rtlCol="0">
            <a:spAutoFit/>
          </a:bodyPr>
          <a:lstStyle/>
          <a:p>
            <a:pPr algn="ctr"/>
            <a:r>
              <a:rPr lang="zh-CN" altLang="en-US" sz="1100" b="1" dirty="0">
                <a:solidFill>
                  <a:schemeClr val="tx1">
                    <a:lumMod val="75000"/>
                    <a:lumOff val="25000"/>
                  </a:schemeClr>
                </a:solidFill>
                <a:latin typeface="微软雅黑" pitchFamily="34" charset="-122"/>
                <a:ea typeface="微软雅黑" pitchFamily="34" charset="-122"/>
              </a:rPr>
              <a:t>项目四</a:t>
            </a:r>
          </a:p>
        </p:txBody>
      </p:sp>
      <p:sp>
        <p:nvSpPr>
          <p:cNvPr id="24" name="Oval 4"/>
          <p:cNvSpPr/>
          <p:nvPr/>
        </p:nvSpPr>
        <p:spPr>
          <a:xfrm>
            <a:off x="4957546" y="1131590"/>
            <a:ext cx="838590" cy="790950"/>
          </a:xfrm>
          <a:prstGeom prst="ellipse">
            <a:avLst/>
          </a:prstGeom>
          <a:solidFill>
            <a:schemeClr val="accent2"/>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sz="1400" b="1" dirty="0" smtClean="0">
                <a:solidFill>
                  <a:schemeClr val="bg1"/>
                </a:solidFill>
                <a:latin typeface="微软雅黑" pitchFamily="34" charset="-122"/>
                <a:ea typeface="微软雅黑" pitchFamily="34" charset="-122"/>
              </a:rPr>
              <a:t>2016</a:t>
            </a:r>
            <a:endParaRPr lang="en-US" sz="1400" b="1" dirty="0">
              <a:solidFill>
                <a:schemeClr val="bg1"/>
              </a:solidFill>
              <a:latin typeface="微软雅黑" pitchFamily="34" charset="-122"/>
              <a:ea typeface="微软雅黑" pitchFamily="34" charset="-122"/>
            </a:endParaRPr>
          </a:p>
        </p:txBody>
      </p:sp>
      <p:sp>
        <p:nvSpPr>
          <p:cNvPr id="25" name="Oval 5"/>
          <p:cNvSpPr/>
          <p:nvPr/>
        </p:nvSpPr>
        <p:spPr>
          <a:xfrm>
            <a:off x="3411117" y="1131590"/>
            <a:ext cx="838590" cy="790950"/>
          </a:xfrm>
          <a:prstGeom prst="ellipse">
            <a:avLst/>
          </a:prstGeom>
          <a:solidFill>
            <a:schemeClr val="accent1"/>
          </a:solidFill>
          <a:ln w="63500">
            <a:solidFill>
              <a:schemeClr val="bg1"/>
            </a:solidFill>
          </a:ln>
          <a:effectLst>
            <a:outerShdw blurRad="127000" dist="38100" dir="8100000" algn="tr" rotWithShape="0">
              <a:prstClr val="black">
                <a:alpha val="40000"/>
              </a:prstClr>
            </a:outerShdw>
          </a:effectLst>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r>
              <a:rPr lang="en-US" altLang="zh-CN" sz="1400" b="1" dirty="0" smtClean="0">
                <a:solidFill>
                  <a:schemeClr val="bg1"/>
                </a:solidFill>
                <a:latin typeface="微软雅黑" pitchFamily="34" charset="-122"/>
                <a:ea typeface="微软雅黑" pitchFamily="34" charset="-122"/>
              </a:rPr>
              <a:t>2015</a:t>
            </a:r>
            <a:endParaRPr lang="en-US" sz="1400" b="1" dirty="0">
              <a:solidFill>
                <a:schemeClr val="bg1"/>
              </a:solidFill>
              <a:latin typeface="微软雅黑" pitchFamily="34" charset="-122"/>
              <a:ea typeface="微软雅黑" pitchFamily="34" charset="-122"/>
            </a:endParaRPr>
          </a:p>
        </p:txBody>
      </p:sp>
      <p:sp>
        <p:nvSpPr>
          <p:cNvPr id="26" name="Text Box 10"/>
          <p:cNvSpPr txBox="1">
            <a:spLocks noChangeArrowheads="1"/>
          </p:cNvSpPr>
          <p:nvPr/>
        </p:nvSpPr>
        <p:spPr bwMode="auto">
          <a:xfrm>
            <a:off x="4959426" y="2019822"/>
            <a:ext cx="3717030" cy="754822"/>
          </a:xfrm>
          <a:prstGeom prst="rect">
            <a:avLst/>
          </a:prstGeom>
          <a:noFill/>
          <a:ln w="9525">
            <a:noFill/>
            <a:miter lim="800000"/>
            <a:headEnd/>
            <a:tailEnd/>
          </a:ln>
        </p:spPr>
        <p:txBody>
          <a:bodyPr wrap="square" lIns="34290" tIns="17145" rIns="34290" bIns="17145">
            <a:spAutoFit/>
          </a:bodyPr>
          <a:lstStyle/>
          <a:p>
            <a:pP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27" name="Text Box 10"/>
          <p:cNvSpPr txBox="1">
            <a:spLocks noChangeArrowheads="1"/>
          </p:cNvSpPr>
          <p:nvPr/>
        </p:nvSpPr>
        <p:spPr bwMode="auto">
          <a:xfrm>
            <a:off x="611560" y="2019821"/>
            <a:ext cx="3631847" cy="754822"/>
          </a:xfrm>
          <a:prstGeom prst="rect">
            <a:avLst/>
          </a:prstGeom>
          <a:noFill/>
          <a:ln w="9525">
            <a:noFill/>
            <a:miter lim="800000"/>
            <a:headEnd/>
            <a:tailEnd/>
          </a:ln>
        </p:spPr>
        <p:txBody>
          <a:bodyPr wrap="square" lIns="34290" tIns="17145" rIns="34290" bIns="17145">
            <a:spAutoFit/>
          </a:bodyPr>
          <a:lstStyle/>
          <a:p>
            <a:pPr algn="r" defTabSz="816174">
              <a:lnSpc>
                <a:spcPct val="130000"/>
              </a:lnSpc>
            </a:pPr>
            <a:r>
              <a:rPr lang="zh-CN" altLang="en-US" sz="1200" b="1" dirty="0">
                <a:solidFill>
                  <a:schemeClr val="tx1">
                    <a:lumMod val="75000"/>
                    <a:lumOff val="25000"/>
                  </a:schemeClr>
                </a:solidFill>
                <a:latin typeface="微软雅黑" pitchFamily="34" charset="-122"/>
                <a:ea typeface="微软雅黑" pitchFamily="34" charset="-122"/>
                <a:cs typeface="Open Sans" pitchFamily="34" charset="0"/>
              </a:rPr>
              <a:t>单击此处添加标题</a:t>
            </a:r>
            <a:endParaRPr lang="en-US" altLang="zh-CN" sz="1200" b="1" dirty="0">
              <a:solidFill>
                <a:schemeClr val="tx1">
                  <a:lumMod val="75000"/>
                  <a:lumOff val="25000"/>
                </a:schemeClr>
              </a:solidFill>
              <a:latin typeface="微软雅黑" pitchFamily="34" charset="-122"/>
              <a:ea typeface="微软雅黑" pitchFamily="34" charset="-122"/>
              <a:cs typeface="Open Sans" pitchFamily="34" charset="0"/>
            </a:endParaRPr>
          </a:p>
          <a:p>
            <a:pPr algn="r" defTabSz="816174">
              <a:lnSpc>
                <a:spcPct val="130000"/>
              </a:lnSpc>
            </a:pPr>
            <a:r>
              <a:rPr lang="zh-CN" altLang="en-US" sz="1200" dirty="0">
                <a:solidFill>
                  <a:schemeClr val="tx1">
                    <a:lumMod val="75000"/>
                    <a:lumOff val="25000"/>
                  </a:schemeClr>
                </a:solidFill>
                <a:latin typeface="微软雅黑" pitchFamily="34" charset="-122"/>
                <a:ea typeface="微软雅黑" pitchFamily="34" charset="-122"/>
                <a:cs typeface="Open Sans" pitchFamily="34" charset="0"/>
              </a:rPr>
              <a:t>您的内容打在这里，或者通过复制您的文本后，在此框中选择粘贴，并选择只保留文字。</a:t>
            </a:r>
            <a:endParaRPr lang="en-US" sz="1200" dirty="0">
              <a:solidFill>
                <a:schemeClr val="tx1">
                  <a:lumMod val="75000"/>
                  <a:lumOff val="25000"/>
                </a:schemeClr>
              </a:solidFill>
              <a:latin typeface="微软雅黑" pitchFamily="34" charset="-122"/>
              <a:ea typeface="微软雅黑" pitchFamily="34" charset="-122"/>
              <a:cs typeface="Open Sans" pitchFamily="34" charset="0"/>
            </a:endParaRPr>
          </a:p>
        </p:txBody>
      </p:sp>
      <p:sp>
        <p:nvSpPr>
          <p:cNvPr id="30" name="TextBox 2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6390173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additive="base">
                                        <p:cTn id="25" dur="500" fill="hold"/>
                                        <p:tgtEl>
                                          <p:spTgt spid="20"/>
                                        </p:tgtEl>
                                        <p:attrNameLst>
                                          <p:attrName>ppt_x</p:attrName>
                                        </p:attrNameLst>
                                      </p:cBhvr>
                                      <p:tavLst>
                                        <p:tav tm="0">
                                          <p:val>
                                            <p:strVal val="#ppt_x"/>
                                          </p:val>
                                        </p:tav>
                                        <p:tav tm="100000">
                                          <p:val>
                                            <p:strVal val="#ppt_x"/>
                                          </p:val>
                                        </p:tav>
                                      </p:tavLst>
                                    </p:anim>
                                    <p:anim calcmode="lin" valueType="num">
                                      <p:cBhvr additive="base">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ppt_x"/>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4"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5"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6"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7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7" name="组合 6"/>
          <p:cNvGrpSpPr/>
          <p:nvPr/>
        </p:nvGrpSpPr>
        <p:grpSpPr>
          <a:xfrm>
            <a:off x="2313735" y="1108481"/>
            <a:ext cx="857881" cy="735467"/>
            <a:chOff x="2313735" y="1108481"/>
            <a:chExt cx="857881" cy="735467"/>
          </a:xfrm>
          <a:effectLst>
            <a:outerShdw blurRad="127000" dist="38100" dir="5400000" algn="t" rotWithShape="0">
              <a:prstClr val="black">
                <a:alpha val="40000"/>
              </a:prstClr>
            </a:outerShdw>
          </a:effectLst>
        </p:grpSpPr>
        <p:sp>
          <p:nvSpPr>
            <p:cNvPr id="8"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25400" cap="flat">
              <a:solidFill>
                <a:schemeClr val="bg1"/>
              </a:solid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944344" y="2047198"/>
            <a:ext cx="1589745" cy="432411"/>
            <a:chOff x="1944344" y="2047198"/>
            <a:chExt cx="1589745" cy="432411"/>
          </a:xfrm>
          <a:effectLst>
            <a:outerShdw blurRad="127000" dist="38100" dir="5400000" algn="t" rotWithShape="0">
              <a:prstClr val="black">
                <a:alpha val="40000"/>
              </a:prstClr>
            </a:outerShdw>
          </a:effectLst>
        </p:grpSpPr>
        <p:sp>
          <p:nvSpPr>
            <p:cNvPr id="11"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4"/>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7"/>
            <p:cNvSpPr/>
            <p:nvPr/>
          </p:nvSpPr>
          <p:spPr>
            <a:xfrm>
              <a:off x="2191740" y="2087244"/>
              <a:ext cx="1099552"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574955" y="2740898"/>
            <a:ext cx="2333121" cy="432412"/>
            <a:chOff x="1574955" y="2740898"/>
            <a:chExt cx="2333121" cy="432412"/>
          </a:xfrm>
          <a:effectLst>
            <a:outerShdw blurRad="127000" dist="38100" dir="5400000" algn="t" rotWithShape="0">
              <a:prstClr val="black">
                <a:alpha val="40000"/>
              </a:prstClr>
            </a:outerShdw>
          </a:effectLst>
        </p:grpSpPr>
        <p:sp>
          <p:nvSpPr>
            <p:cNvPr id="14"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78"/>
            <p:cNvSpPr/>
            <p:nvPr/>
          </p:nvSpPr>
          <p:spPr>
            <a:xfrm>
              <a:off x="1815028" y="2780945"/>
              <a:ext cx="1849246"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6" name="组合 15"/>
          <p:cNvGrpSpPr/>
          <p:nvPr/>
        </p:nvGrpSpPr>
        <p:grpSpPr>
          <a:xfrm>
            <a:off x="1205565" y="3434598"/>
            <a:ext cx="3076490" cy="432407"/>
            <a:chOff x="1205565" y="3434598"/>
            <a:chExt cx="3076490" cy="432407"/>
          </a:xfrm>
          <a:effectLst>
            <a:outerShdw blurRad="127000" dist="38100" dir="5400000" algn="t" rotWithShape="0">
              <a:prstClr val="black">
                <a:alpha val="40000"/>
              </a:prstClr>
            </a:outerShdw>
          </a:effectLst>
        </p:grpSpPr>
        <p:sp>
          <p:nvSpPr>
            <p:cNvPr id="1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2"/>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8" name="Shape 5179"/>
            <p:cNvSpPr/>
            <p:nvPr/>
          </p:nvSpPr>
          <p:spPr>
            <a:xfrm>
              <a:off x="1422332" y="3474643"/>
              <a:ext cx="2634639"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19" name="组合 18"/>
          <p:cNvGrpSpPr/>
          <p:nvPr/>
        </p:nvGrpSpPr>
        <p:grpSpPr>
          <a:xfrm>
            <a:off x="827585" y="4118665"/>
            <a:ext cx="3819870" cy="432407"/>
            <a:chOff x="827585" y="4118665"/>
            <a:chExt cx="3819870" cy="432407"/>
          </a:xfrm>
          <a:effectLst>
            <a:outerShdw blurRad="127000" dist="38100" dir="5400000" algn="t" rotWithShape="0">
              <a:prstClr val="black">
                <a:alpha val="40000"/>
              </a:prstClr>
            </a:outerShdw>
          </a:effectLst>
        </p:grpSpPr>
        <p:sp>
          <p:nvSpPr>
            <p:cNvPr id="20"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25400" cap="flat">
              <a:solidFill>
                <a:schemeClr val="bg1"/>
              </a:solid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21" name="Shape 5180"/>
            <p:cNvSpPr/>
            <p:nvPr/>
          </p:nvSpPr>
          <p:spPr>
            <a:xfrm>
              <a:off x="1072475" y="4158709"/>
              <a:ext cx="3334354" cy="352318"/>
            </a:xfrm>
            <a:prstGeom prst="rect">
              <a:avLst/>
            </a:prstGeom>
            <a:noFill/>
            <a:ln w="254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22"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4"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5"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26" name="组合 25"/>
          <p:cNvGrpSpPr/>
          <p:nvPr/>
        </p:nvGrpSpPr>
        <p:grpSpPr>
          <a:xfrm>
            <a:off x="5228512" y="1109269"/>
            <a:ext cx="2871880" cy="582144"/>
            <a:chOff x="5228512" y="1109269"/>
            <a:chExt cx="2871880" cy="582144"/>
          </a:xfrm>
        </p:grpSpPr>
        <p:sp>
          <p:nvSpPr>
            <p:cNvPr id="27" name="TextBox 26"/>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8"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29" name="组合 28"/>
          <p:cNvGrpSpPr/>
          <p:nvPr/>
        </p:nvGrpSpPr>
        <p:grpSpPr>
          <a:xfrm>
            <a:off x="5228512" y="1869180"/>
            <a:ext cx="2871880" cy="582143"/>
            <a:chOff x="5228512" y="1869180"/>
            <a:chExt cx="2871880" cy="582143"/>
          </a:xfrm>
        </p:grpSpPr>
        <p:sp>
          <p:nvSpPr>
            <p:cNvPr id="30" name="TextBox 29"/>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32" name="组合 31"/>
          <p:cNvGrpSpPr/>
          <p:nvPr/>
        </p:nvGrpSpPr>
        <p:grpSpPr>
          <a:xfrm>
            <a:off x="5228512" y="2629091"/>
            <a:ext cx="2871880" cy="582144"/>
            <a:chOff x="5228512" y="2629091"/>
            <a:chExt cx="2871880" cy="582144"/>
          </a:xfrm>
        </p:grpSpPr>
        <p:sp>
          <p:nvSpPr>
            <p:cNvPr id="33" name="TextBox 32"/>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5"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36"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7" name="组合 36"/>
          <p:cNvGrpSpPr/>
          <p:nvPr/>
        </p:nvGrpSpPr>
        <p:grpSpPr>
          <a:xfrm>
            <a:off x="5228512" y="3299800"/>
            <a:ext cx="2871880" cy="582144"/>
            <a:chOff x="5228512" y="3299800"/>
            <a:chExt cx="2871880" cy="582144"/>
          </a:xfrm>
        </p:grpSpPr>
        <p:sp>
          <p:nvSpPr>
            <p:cNvPr id="38" name="TextBox 37"/>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9"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4059711"/>
            <a:ext cx="2871880" cy="582144"/>
            <a:chOff x="5228512" y="4059711"/>
            <a:chExt cx="2871880" cy="582144"/>
          </a:xfrm>
        </p:grpSpPr>
        <p:sp>
          <p:nvSpPr>
            <p:cNvPr id="41" name="TextBox 4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Tree>
    <p:extLst>
      <p:ext uri="{BB962C8B-B14F-4D97-AF65-F5344CB8AC3E}">
        <p14:creationId xmlns:p14="http://schemas.microsoft.com/office/powerpoint/2010/main" xmlns="" val="114727879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right)">
                                      <p:cBhvr>
                                        <p:cTn id="7" dur="500"/>
                                        <p:tgtEl>
                                          <p:spTgt spid="1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righ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right)">
                                      <p:cBhvr>
                                        <p:cTn id="31" dur="500"/>
                                        <p:tgtEl>
                                          <p:spTgt spid="10"/>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500"/>
                                        <p:tgtEl>
                                          <p:spTgt spid="3"/>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wipe(down)">
                                      <p:cBhvr>
                                        <p:cTn id="39" dur="500"/>
                                        <p:tgtEl>
                                          <p:spTgt spid="7"/>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up)">
                                      <p:cBhvr>
                                        <p:cTn id="43" dur="500"/>
                                        <p:tgtEl>
                                          <p:spTgt spid="2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wipe(up)">
                                      <p:cBhvr>
                                        <p:cTn id="51" dur="500"/>
                                        <p:tgtEl>
                                          <p:spTgt spid="24"/>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up)">
                                      <p:cBhvr>
                                        <p:cTn id="59" dur="500"/>
                                        <p:tgtEl>
                                          <p:spTgt spid="25"/>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wipe(left)">
                                      <p:cBhvr>
                                        <p:cTn id="63" dur="500"/>
                                        <p:tgtEl>
                                          <p:spTgt spid="32"/>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up)">
                                      <p:cBhvr>
                                        <p:cTn id="67" dur="500"/>
                                        <p:tgtEl>
                                          <p:spTgt spid="35"/>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37"/>
                                        </p:tgtEl>
                                        <p:attrNameLst>
                                          <p:attrName>style.visibility</p:attrName>
                                        </p:attrNameLst>
                                      </p:cBhvr>
                                      <p:to>
                                        <p:strVal val="visible"/>
                                      </p:to>
                                    </p:set>
                                    <p:animEffect transition="in" filter="wipe(left)">
                                      <p:cBhvr>
                                        <p:cTn id="71" dur="500"/>
                                        <p:tgtEl>
                                          <p:spTgt spid="37"/>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6"/>
                                        </p:tgtEl>
                                        <p:attrNameLst>
                                          <p:attrName>style.visibility</p:attrName>
                                        </p:attrNameLst>
                                      </p:cBhvr>
                                      <p:to>
                                        <p:strVal val="visible"/>
                                      </p:to>
                                    </p:set>
                                    <p:animEffect transition="in" filter="wipe(up)">
                                      <p:cBhvr>
                                        <p:cTn id="75" dur="500"/>
                                        <p:tgtEl>
                                          <p:spTgt spid="36"/>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22" grpId="0" animBg="1"/>
      <p:bldP spid="24" grpId="0" animBg="1"/>
      <p:bldP spid="25" grpId="0" animBg="1"/>
      <p:bldP spid="35" grpId="0" animBg="1"/>
      <p:bldP spid="3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3" name="Group 14"/>
          <p:cNvGrpSpPr/>
          <p:nvPr/>
        </p:nvGrpSpPr>
        <p:grpSpPr>
          <a:xfrm>
            <a:off x="4034357" y="2296724"/>
            <a:ext cx="1061000" cy="1214343"/>
            <a:chOff x="5379142" y="2991066"/>
            <a:chExt cx="1414667" cy="1619124"/>
          </a:xfrm>
        </p:grpSpPr>
        <p:sp>
          <p:nvSpPr>
            <p:cNvPr id="44" name="Shape 1723"/>
            <p:cNvSpPr/>
            <p:nvPr/>
          </p:nvSpPr>
          <p:spPr>
            <a:xfrm rot="18900000">
              <a:off x="5379143"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Shape 1726"/>
            <p:cNvSpPr/>
            <p:nvPr/>
          </p:nvSpPr>
          <p:spPr>
            <a:xfrm rot="18900000">
              <a:off x="5379142" y="3195523"/>
              <a:ext cx="1414666" cy="1414667"/>
            </a:xfrm>
            <a:prstGeom prst="roundRect">
              <a:avLst>
                <a:gd name="adj" fmla="val 15000"/>
              </a:avLst>
            </a:pr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6" name="Group 12"/>
          <p:cNvGrpSpPr/>
          <p:nvPr/>
        </p:nvGrpSpPr>
        <p:grpSpPr>
          <a:xfrm>
            <a:off x="2672903" y="2452981"/>
            <a:ext cx="1061000" cy="1214343"/>
            <a:chOff x="3563871" y="3199409"/>
            <a:chExt cx="1414666" cy="1619124"/>
          </a:xfrm>
        </p:grpSpPr>
        <p:sp>
          <p:nvSpPr>
            <p:cNvPr id="47" name="Shape 1722"/>
            <p:cNvSpPr/>
            <p:nvPr/>
          </p:nvSpPr>
          <p:spPr>
            <a:xfrm rot="8100000">
              <a:off x="3563871" y="3403867"/>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8" name="Shape 1729"/>
            <p:cNvSpPr/>
            <p:nvPr/>
          </p:nvSpPr>
          <p:spPr>
            <a:xfrm rot="8100000">
              <a:off x="3563871" y="3199409"/>
              <a:ext cx="1414666" cy="1414667"/>
            </a:xfrm>
            <a:prstGeom prst="roundRect">
              <a:avLst>
                <a:gd name="adj" fmla="val 15000"/>
              </a:avLst>
            </a:pr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49" name="Group 11"/>
          <p:cNvGrpSpPr/>
          <p:nvPr/>
        </p:nvGrpSpPr>
        <p:grpSpPr>
          <a:xfrm>
            <a:off x="1259632" y="2296724"/>
            <a:ext cx="1061000" cy="1214343"/>
            <a:chOff x="1743076" y="2991066"/>
            <a:chExt cx="1414666" cy="1619124"/>
          </a:xfrm>
        </p:grpSpPr>
        <p:sp>
          <p:nvSpPr>
            <p:cNvPr id="50" name="Shape 1721"/>
            <p:cNvSpPr/>
            <p:nvPr/>
          </p:nvSpPr>
          <p:spPr>
            <a:xfrm rot="18900000">
              <a:off x="1743076"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1" name="Shape 1732"/>
            <p:cNvSpPr/>
            <p:nvPr/>
          </p:nvSpPr>
          <p:spPr>
            <a:xfrm rot="18900000">
              <a:off x="1743076" y="3195523"/>
              <a:ext cx="1414666" cy="1414667"/>
            </a:xfrm>
            <a:prstGeom prst="roundRect">
              <a:avLst>
                <a:gd name="adj" fmla="val 15000"/>
              </a:avLst>
            </a:prstGeom>
            <a:solidFill>
              <a:schemeClr val="accent1"/>
            </a:solidFill>
            <a:ln w="508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2" name="Group 15"/>
          <p:cNvGrpSpPr/>
          <p:nvPr/>
        </p:nvGrpSpPr>
        <p:grpSpPr>
          <a:xfrm>
            <a:off x="5399953" y="2452981"/>
            <a:ext cx="1061000" cy="1214344"/>
            <a:chOff x="7199937" y="3199409"/>
            <a:chExt cx="1414666" cy="1619125"/>
          </a:xfrm>
        </p:grpSpPr>
        <p:sp>
          <p:nvSpPr>
            <p:cNvPr id="53" name="Shape 1724"/>
            <p:cNvSpPr/>
            <p:nvPr/>
          </p:nvSpPr>
          <p:spPr>
            <a:xfrm rot="8100000">
              <a:off x="7199937" y="3403868"/>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4" name="Shape 1735"/>
            <p:cNvSpPr/>
            <p:nvPr/>
          </p:nvSpPr>
          <p:spPr>
            <a:xfrm rot="8100000">
              <a:off x="7199937" y="3199409"/>
              <a:ext cx="1414666" cy="1414667"/>
            </a:xfrm>
            <a:prstGeom prst="roundRect">
              <a:avLst>
                <a:gd name="adj" fmla="val 15000"/>
              </a:avLst>
            </a:pr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5" name="Group 16"/>
          <p:cNvGrpSpPr/>
          <p:nvPr/>
        </p:nvGrpSpPr>
        <p:grpSpPr>
          <a:xfrm>
            <a:off x="6761407" y="2296724"/>
            <a:ext cx="1061000" cy="1214343"/>
            <a:chOff x="9015209" y="2991066"/>
            <a:chExt cx="1414666" cy="1619124"/>
          </a:xfrm>
        </p:grpSpPr>
        <p:sp>
          <p:nvSpPr>
            <p:cNvPr id="56" name="Shape 1725"/>
            <p:cNvSpPr/>
            <p:nvPr/>
          </p:nvSpPr>
          <p:spPr>
            <a:xfrm rot="18900000">
              <a:off x="9015209" y="2991066"/>
              <a:ext cx="1414666" cy="1414666"/>
            </a:xfrm>
            <a:prstGeom prst="roundRect">
              <a:avLst>
                <a:gd name="adj" fmla="val 15000"/>
              </a:avLst>
            </a:prstGeom>
            <a:solidFill>
              <a:schemeClr val="bg1">
                <a:lumMod val="65000"/>
              </a:schemeClr>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57" name="Shape 1738"/>
            <p:cNvSpPr/>
            <p:nvPr/>
          </p:nvSpPr>
          <p:spPr>
            <a:xfrm rot="18900000">
              <a:off x="9015209" y="3195523"/>
              <a:ext cx="1414666" cy="1414667"/>
            </a:xfrm>
            <a:prstGeom prst="roundRect">
              <a:avLst>
                <a:gd name="adj" fmla="val 15000"/>
              </a:avLst>
            </a:pr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58" name="Text Placeholder 4"/>
          <p:cNvSpPr txBox="1">
            <a:spLocks/>
          </p:cNvSpPr>
          <p:nvPr/>
        </p:nvSpPr>
        <p:spPr>
          <a:xfrm>
            <a:off x="133607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59"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0"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1"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2"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63" name="TextBox 62"/>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4" name="TextBox 63"/>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5" name="TextBox 64"/>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6" name="TextBox 65"/>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67" name="TextBox 66"/>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238160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dissolve">
                                      <p:cBhvr>
                                        <p:cTn id="7" dur="500"/>
                                        <p:tgtEl>
                                          <p:spTgt spid="4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8">
                                            <p:txEl>
                                              <p:pRg st="0" end="0"/>
                                            </p:txEl>
                                          </p:spTgt>
                                        </p:tgtEl>
                                        <p:attrNameLst>
                                          <p:attrName>style.visibility</p:attrName>
                                        </p:attrNameLst>
                                      </p:cBhvr>
                                      <p:to>
                                        <p:strVal val="visible"/>
                                      </p:to>
                                    </p:set>
                                    <p:animEffect transition="in" filter="fade">
                                      <p:cBhvr>
                                        <p:cTn id="10" dur="500"/>
                                        <p:tgtEl>
                                          <p:spTgt spid="58">
                                            <p:txEl>
                                              <p:pRg st="0" end="0"/>
                                            </p:txEl>
                                          </p:spTgt>
                                        </p:tgtEl>
                                      </p:cBhvr>
                                    </p:animEffect>
                                  </p:childTnLst>
                                </p:cTn>
                              </p:par>
                            </p:childTnLst>
                          </p:cTn>
                        </p:par>
                        <p:par>
                          <p:cTn id="11" fill="hold">
                            <p:stCondLst>
                              <p:cond delay="500"/>
                            </p:stCondLst>
                            <p:childTnLst>
                              <p:par>
                                <p:cTn id="12" presetID="18" presetClass="entr" presetSubtype="6" fill="hold" grpId="0"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strips(downRight)">
                                      <p:cBhvr>
                                        <p:cTn id="14" dur="500"/>
                                        <p:tgtEl>
                                          <p:spTgt spid="63"/>
                                        </p:tgtEl>
                                      </p:cBhvr>
                                    </p:animEffect>
                                  </p:childTnLst>
                                </p:cTn>
                              </p:par>
                            </p:childTnLst>
                          </p:cTn>
                        </p:par>
                        <p:par>
                          <p:cTn id="15" fill="hold">
                            <p:stCondLst>
                              <p:cond delay="1000"/>
                            </p:stCondLst>
                            <p:childTnLst>
                              <p:par>
                                <p:cTn id="16" presetID="9" presetClass="entr" presetSubtype="0" fill="hold"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dissolve">
                                      <p:cBhvr>
                                        <p:cTn id="18" dur="500"/>
                                        <p:tgtEl>
                                          <p:spTgt spid="4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9">
                                            <p:txEl>
                                              <p:pRg st="0" end="0"/>
                                            </p:txEl>
                                          </p:spTgt>
                                        </p:tgtEl>
                                        <p:attrNameLst>
                                          <p:attrName>style.visibility</p:attrName>
                                        </p:attrNameLst>
                                      </p:cBhvr>
                                      <p:to>
                                        <p:strVal val="visible"/>
                                      </p:to>
                                    </p:set>
                                    <p:animEffect transition="in" filter="fade">
                                      <p:cBhvr>
                                        <p:cTn id="21" dur="500"/>
                                        <p:tgtEl>
                                          <p:spTgt spid="59">
                                            <p:txEl>
                                              <p:pRg st="0" end="0"/>
                                            </p:txEl>
                                          </p:spTgt>
                                        </p:tgtEl>
                                      </p:cBhvr>
                                    </p:animEffect>
                                  </p:childTnLst>
                                </p:cTn>
                              </p:par>
                            </p:childTnLst>
                          </p:cTn>
                        </p:par>
                        <p:par>
                          <p:cTn id="22" fill="hold">
                            <p:stCondLst>
                              <p:cond delay="1500"/>
                            </p:stCondLst>
                            <p:childTnLst>
                              <p:par>
                                <p:cTn id="23" presetID="18" presetClass="entr" presetSubtype="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strips(downRight)">
                                      <p:cBhvr>
                                        <p:cTn id="25" dur="500"/>
                                        <p:tgtEl>
                                          <p:spTgt spid="64"/>
                                        </p:tgtEl>
                                      </p:cBhvr>
                                    </p:animEffect>
                                  </p:childTnLst>
                                </p:cTn>
                              </p:par>
                            </p:childTnLst>
                          </p:cTn>
                        </p:par>
                        <p:par>
                          <p:cTn id="26" fill="hold">
                            <p:stCondLst>
                              <p:cond delay="2000"/>
                            </p:stCondLst>
                            <p:childTnLst>
                              <p:par>
                                <p:cTn id="27" presetID="9" presetClass="entr" presetSubtype="0" fill="hold" nodeType="after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dissolve">
                                      <p:cBhvr>
                                        <p:cTn id="29" dur="500"/>
                                        <p:tgtEl>
                                          <p:spTgt spid="43"/>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60">
                                            <p:txEl>
                                              <p:pRg st="0" end="0"/>
                                            </p:txEl>
                                          </p:spTgt>
                                        </p:tgtEl>
                                        <p:attrNameLst>
                                          <p:attrName>style.visibility</p:attrName>
                                        </p:attrNameLst>
                                      </p:cBhvr>
                                      <p:to>
                                        <p:strVal val="visible"/>
                                      </p:to>
                                    </p:set>
                                    <p:animEffect transition="in" filter="fade">
                                      <p:cBhvr>
                                        <p:cTn id="32" dur="500"/>
                                        <p:tgtEl>
                                          <p:spTgt spid="60">
                                            <p:txEl>
                                              <p:pRg st="0" end="0"/>
                                            </p:txEl>
                                          </p:spTgt>
                                        </p:tgtEl>
                                      </p:cBhvr>
                                    </p:animEffect>
                                  </p:childTnLst>
                                </p:cTn>
                              </p:par>
                            </p:childTnLst>
                          </p:cTn>
                        </p:par>
                        <p:par>
                          <p:cTn id="33" fill="hold">
                            <p:stCondLst>
                              <p:cond delay="2500"/>
                            </p:stCondLst>
                            <p:childTnLst>
                              <p:par>
                                <p:cTn id="34" presetID="18" presetClass="entr" presetSubtype="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strips(downRight)">
                                      <p:cBhvr>
                                        <p:cTn id="36" dur="500"/>
                                        <p:tgtEl>
                                          <p:spTgt spid="65"/>
                                        </p:tgtEl>
                                      </p:cBhvr>
                                    </p:animEffect>
                                  </p:childTnLst>
                                </p:cTn>
                              </p:par>
                            </p:childTnLst>
                          </p:cTn>
                        </p:par>
                        <p:par>
                          <p:cTn id="37" fill="hold">
                            <p:stCondLst>
                              <p:cond delay="3000"/>
                            </p:stCondLst>
                            <p:childTnLst>
                              <p:par>
                                <p:cTn id="38" presetID="9" presetClass="entr" presetSubtype="0" fill="hold" nodeType="after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dissolve">
                                      <p:cBhvr>
                                        <p:cTn id="40" dur="500"/>
                                        <p:tgtEl>
                                          <p:spTgt spid="52"/>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61">
                                            <p:txEl>
                                              <p:pRg st="0" end="0"/>
                                            </p:txEl>
                                          </p:spTgt>
                                        </p:tgtEl>
                                        <p:attrNameLst>
                                          <p:attrName>style.visibility</p:attrName>
                                        </p:attrNameLst>
                                      </p:cBhvr>
                                      <p:to>
                                        <p:strVal val="visible"/>
                                      </p:to>
                                    </p:set>
                                    <p:animEffect transition="in" filter="fade">
                                      <p:cBhvr>
                                        <p:cTn id="43" dur="500"/>
                                        <p:tgtEl>
                                          <p:spTgt spid="61">
                                            <p:txEl>
                                              <p:pRg st="0" end="0"/>
                                            </p:txEl>
                                          </p:spTgt>
                                        </p:tgtEl>
                                      </p:cBhvr>
                                    </p:animEffect>
                                  </p:childTnLst>
                                </p:cTn>
                              </p:par>
                            </p:childTnLst>
                          </p:cTn>
                        </p:par>
                        <p:par>
                          <p:cTn id="44" fill="hold">
                            <p:stCondLst>
                              <p:cond delay="3500"/>
                            </p:stCondLst>
                            <p:childTnLst>
                              <p:par>
                                <p:cTn id="45" presetID="18" presetClass="entr" presetSubtype="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Effect transition="in" filter="strips(downRight)">
                                      <p:cBhvr>
                                        <p:cTn id="47" dur="500"/>
                                        <p:tgtEl>
                                          <p:spTgt spid="66"/>
                                        </p:tgtEl>
                                      </p:cBhvr>
                                    </p:animEffect>
                                  </p:childTnLst>
                                </p:cTn>
                              </p:par>
                            </p:childTnLst>
                          </p:cTn>
                        </p:par>
                        <p:par>
                          <p:cTn id="48" fill="hold">
                            <p:stCondLst>
                              <p:cond delay="4000"/>
                            </p:stCondLst>
                            <p:childTnLst>
                              <p:par>
                                <p:cTn id="49" presetID="9" presetClass="entr" presetSubtype="0" fill="hold" nodeType="afterEffect">
                                  <p:stCondLst>
                                    <p:cond delay="0"/>
                                  </p:stCondLst>
                                  <p:childTnLst>
                                    <p:set>
                                      <p:cBhvr>
                                        <p:cTn id="50" dur="1" fill="hold">
                                          <p:stCondLst>
                                            <p:cond delay="0"/>
                                          </p:stCondLst>
                                        </p:cTn>
                                        <p:tgtEl>
                                          <p:spTgt spid="55"/>
                                        </p:tgtEl>
                                        <p:attrNameLst>
                                          <p:attrName>style.visibility</p:attrName>
                                        </p:attrNameLst>
                                      </p:cBhvr>
                                      <p:to>
                                        <p:strVal val="visible"/>
                                      </p:to>
                                    </p:set>
                                    <p:animEffect transition="in" filter="dissolve">
                                      <p:cBhvr>
                                        <p:cTn id="51" dur="500"/>
                                        <p:tgtEl>
                                          <p:spTgt spid="55"/>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62">
                                            <p:txEl>
                                              <p:pRg st="0" end="0"/>
                                            </p:txEl>
                                          </p:spTgt>
                                        </p:tgtEl>
                                        <p:attrNameLst>
                                          <p:attrName>style.visibility</p:attrName>
                                        </p:attrNameLst>
                                      </p:cBhvr>
                                      <p:to>
                                        <p:strVal val="visible"/>
                                      </p:to>
                                    </p:set>
                                    <p:animEffect transition="in" filter="fade">
                                      <p:cBhvr>
                                        <p:cTn id="54" dur="500"/>
                                        <p:tgtEl>
                                          <p:spTgt spid="62">
                                            <p:txEl>
                                              <p:pRg st="0" end="0"/>
                                            </p:txEl>
                                          </p:spTgt>
                                        </p:tgtEl>
                                      </p:cBhvr>
                                    </p:animEffect>
                                  </p:childTnLst>
                                </p:cTn>
                              </p:par>
                            </p:childTnLst>
                          </p:cTn>
                        </p:par>
                        <p:par>
                          <p:cTn id="55" fill="hold">
                            <p:stCondLst>
                              <p:cond delay="4500"/>
                            </p:stCondLst>
                            <p:childTnLst>
                              <p:par>
                                <p:cTn id="56" presetID="18" presetClass="entr" presetSubtype="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Effect transition="in" filter="strips(downRight)">
                                      <p:cBhvr>
                                        <p:cTn id="58"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uild="p"/>
      <p:bldP spid="59" grpId="0" build="p"/>
      <p:bldP spid="60" grpId="0" build="p"/>
      <p:bldP spid="61" grpId="0" build="p"/>
      <p:bldP spid="62" grpId="0" build="p"/>
      <p:bldP spid="63" grpId="0"/>
      <p:bldP spid="64" grpId="0"/>
      <p:bldP spid="65" grpId="0"/>
      <p:bldP spid="66" grpId="0"/>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AutoShape 10"/>
          <p:cNvSpPr>
            <a:spLocks noChangeArrowheads="1"/>
          </p:cNvSpPr>
          <p:nvPr/>
        </p:nvSpPr>
        <p:spPr bwMode="auto">
          <a:xfrm rot="16200000">
            <a:off x="4045857" y="-1392948"/>
            <a:ext cx="1268310" cy="8424936"/>
          </a:xfrm>
          <a:prstGeom prst="downArrow">
            <a:avLst>
              <a:gd name="adj1" fmla="val 49065"/>
              <a:gd name="adj2" fmla="val 44827"/>
            </a:avLst>
          </a:prstGeom>
          <a:solidFill>
            <a:schemeClr val="bg1">
              <a:lumMod val="75000"/>
            </a:schemeClr>
          </a:solidFill>
          <a:ln>
            <a:noFill/>
          </a:ln>
        </p:spPr>
        <p:txBody>
          <a:bodyPr vert="eaVert" lIns="82810" tIns="41405" rIns="82810" bIns="41405"/>
          <a:lstStyle/>
          <a:p>
            <a:endParaRPr lang="zh-CN" altLang="en-US" sz="19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2843808" y="2248353"/>
            <a:ext cx="1540705" cy="1206113"/>
            <a:chOff x="1214414" y="2904673"/>
            <a:chExt cx="1935848" cy="1512817"/>
          </a:xfrm>
          <a:effectLst>
            <a:outerShdw blurRad="127000" dist="38100" dir="8100000" algn="tr" rotWithShape="0">
              <a:prstClr val="black">
                <a:alpha val="40000"/>
              </a:prstClr>
            </a:outerShdw>
          </a:effectLst>
        </p:grpSpPr>
        <p:sp>
          <p:nvSpPr>
            <p:cNvPr id="36" name="Oval 8"/>
            <p:cNvSpPr>
              <a:spLocks noChangeArrowheads="1"/>
            </p:cNvSpPr>
            <p:nvPr/>
          </p:nvSpPr>
          <p:spPr bwMode="auto">
            <a:xfrm>
              <a:off x="1414177" y="2904673"/>
              <a:ext cx="1514918" cy="1512817"/>
            </a:xfrm>
            <a:prstGeom prst="ellipse">
              <a:avLst/>
            </a:prstGeom>
            <a:solidFill>
              <a:schemeClr val="accent2"/>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4" name="Text Box 9"/>
            <p:cNvSpPr txBox="1">
              <a:spLocks noChangeArrowheads="1"/>
            </p:cNvSpPr>
            <p:nvPr/>
          </p:nvSpPr>
          <p:spPr bwMode="auto">
            <a:xfrm>
              <a:off x="1214414" y="3310307"/>
              <a:ext cx="1935848" cy="620153"/>
            </a:xfrm>
            <a:prstGeom prst="rect">
              <a:avLst/>
            </a:prstGeom>
            <a:noFill/>
            <a:ln w="50800">
              <a:noFill/>
              <a:miter lim="800000"/>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37" name="组合 36"/>
          <p:cNvGrpSpPr>
            <a:grpSpLocks/>
          </p:cNvGrpSpPr>
          <p:nvPr/>
        </p:nvGrpSpPr>
        <p:grpSpPr bwMode="auto">
          <a:xfrm>
            <a:off x="4637716" y="2248351"/>
            <a:ext cx="1540704" cy="1206112"/>
            <a:chOff x="1214414" y="2904671"/>
            <a:chExt cx="1935848" cy="1512816"/>
          </a:xfrm>
          <a:effectLst>
            <a:outerShdw blurRad="127000" dist="38100" dir="8100000" algn="tr" rotWithShape="0">
              <a:prstClr val="black">
                <a:alpha val="40000"/>
              </a:prstClr>
            </a:outerShdw>
          </a:effectLst>
        </p:grpSpPr>
        <p:sp>
          <p:nvSpPr>
            <p:cNvPr id="41" name="Oval 8"/>
            <p:cNvSpPr>
              <a:spLocks noChangeArrowheads="1"/>
            </p:cNvSpPr>
            <p:nvPr/>
          </p:nvSpPr>
          <p:spPr bwMode="auto">
            <a:xfrm>
              <a:off x="1414180" y="2904671"/>
              <a:ext cx="1514919" cy="1512816"/>
            </a:xfrm>
            <a:prstGeom prst="ellipse">
              <a:avLst/>
            </a:prstGeom>
            <a:solidFill>
              <a:schemeClr val="accent3"/>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39" name="Text Box 9"/>
            <p:cNvSpPr txBox="1">
              <a:spLocks noChangeArrowheads="1"/>
            </p:cNvSpPr>
            <p:nvPr/>
          </p:nvSpPr>
          <p:spPr bwMode="auto">
            <a:xfrm>
              <a:off x="1214414" y="3310308"/>
              <a:ext cx="1935848" cy="620153"/>
            </a:xfrm>
            <a:prstGeom prst="rect">
              <a:avLst/>
            </a:prstGeom>
            <a:noFill/>
            <a:ln w="50800">
              <a:noFill/>
              <a:miter lim="800000"/>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2" name="组合 41"/>
          <p:cNvGrpSpPr>
            <a:grpSpLocks/>
          </p:cNvGrpSpPr>
          <p:nvPr/>
        </p:nvGrpSpPr>
        <p:grpSpPr bwMode="auto">
          <a:xfrm>
            <a:off x="6429017" y="2248354"/>
            <a:ext cx="1540705" cy="1206113"/>
            <a:chOff x="1214414" y="2904673"/>
            <a:chExt cx="1935848" cy="1512817"/>
          </a:xfrm>
          <a:effectLst>
            <a:outerShdw blurRad="127000" dist="38100" dir="8100000" algn="tr" rotWithShape="0">
              <a:prstClr val="black">
                <a:alpha val="40000"/>
              </a:prstClr>
            </a:outerShdw>
          </a:effectLst>
        </p:grpSpPr>
        <p:sp>
          <p:nvSpPr>
            <p:cNvPr id="46" name="Oval 8"/>
            <p:cNvSpPr>
              <a:spLocks noChangeArrowheads="1"/>
            </p:cNvSpPr>
            <p:nvPr/>
          </p:nvSpPr>
          <p:spPr bwMode="auto">
            <a:xfrm>
              <a:off x="1414179" y="2904673"/>
              <a:ext cx="1514920" cy="1512817"/>
            </a:xfrm>
            <a:prstGeom prst="ellipse">
              <a:avLst/>
            </a:prstGeom>
            <a:solidFill>
              <a:schemeClr val="accent4"/>
            </a:solidFill>
            <a:ln w="76200">
              <a:solidFill>
                <a:srgbClr val="FFFFFF"/>
              </a:solidFill>
              <a:round/>
              <a:headEnd/>
              <a:tailEnd/>
            </a:ln>
          </p:spPr>
          <p:txBody>
            <a:bodyPr/>
            <a:lstStyle/>
            <a:p>
              <a:pPr>
                <a:defRPr/>
              </a:pPr>
              <a:endParaRPr lang="zh-CN" altLang="en-US" sz="1400">
                <a:solidFill>
                  <a:schemeClr val="bg1"/>
                </a:solidFill>
                <a:latin typeface="微软雅黑" pitchFamily="34" charset="-122"/>
                <a:ea typeface="微软雅黑" pitchFamily="34" charset="-122"/>
              </a:endParaRPr>
            </a:p>
          </p:txBody>
        </p:sp>
        <p:sp>
          <p:nvSpPr>
            <p:cNvPr id="44" name="Text Box 9"/>
            <p:cNvSpPr txBox="1">
              <a:spLocks noChangeArrowheads="1"/>
            </p:cNvSpPr>
            <p:nvPr/>
          </p:nvSpPr>
          <p:spPr bwMode="auto">
            <a:xfrm>
              <a:off x="1214414" y="3310306"/>
              <a:ext cx="1935848" cy="620153"/>
            </a:xfrm>
            <a:prstGeom prst="rect">
              <a:avLst/>
            </a:prstGeom>
            <a:noFill/>
            <a:ln w="50800">
              <a:noFill/>
              <a:miter lim="800000"/>
              <a:headEnd/>
              <a:tailEnd/>
            </a:ln>
            <a:extLst>
              <a:ext uri="{909E8E84-426E-40DD-AFC4-6F175D3DCCD1}">
                <a14:hiddenFill xmlns:a14="http://schemas.microsoft.com/office/drawing/2010/main" xmlns="">
                  <a:solidFill>
                    <a:srgbClr val="FFFFFF"/>
                  </a:solidFill>
                </a14:hiddenFill>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a:solidFill>
                    <a:schemeClr val="bg1"/>
                  </a:solidFill>
                  <a:latin typeface="微软雅黑" pitchFamily="34" charset="-122"/>
                  <a:ea typeface="微软雅黑" pitchFamily="34" charset="-122"/>
                </a:rPr>
                <a:t>点击添加</a:t>
              </a:r>
              <a:endParaRPr lang="en-US" altLang="zh-CN" sz="1400" b="1" dirty="0">
                <a:solidFill>
                  <a:schemeClr val="bg1"/>
                </a:solidFill>
                <a:latin typeface="微软雅黑" pitchFamily="34" charset="-122"/>
                <a:ea typeface="微软雅黑" pitchFamily="34" charset="-122"/>
              </a:endParaRPr>
            </a:p>
            <a:p>
              <a:pPr algn="ctr" eaLnBrk="1" hangingPunct="1"/>
              <a:r>
                <a:rPr lang="zh-CN" altLang="en-US" sz="1400" b="1" dirty="0">
                  <a:solidFill>
                    <a:schemeClr val="bg1"/>
                  </a:solidFill>
                  <a:latin typeface="微软雅黑" pitchFamily="34" charset="-122"/>
                  <a:ea typeface="微软雅黑" pitchFamily="34" charset="-122"/>
                </a:rPr>
                <a:t>文本内容</a:t>
              </a:r>
            </a:p>
          </p:txBody>
        </p:sp>
      </p:grpSp>
      <p:grpSp>
        <p:nvGrpSpPr>
          <p:cNvPr id="47" name="组合 40"/>
          <p:cNvGrpSpPr>
            <a:grpSpLocks/>
          </p:cNvGrpSpPr>
          <p:nvPr/>
        </p:nvGrpSpPr>
        <p:grpSpPr bwMode="auto">
          <a:xfrm>
            <a:off x="1043608" y="2248352"/>
            <a:ext cx="1540705" cy="1206112"/>
            <a:chOff x="1214414" y="2904671"/>
            <a:chExt cx="1935848" cy="1512816"/>
          </a:xfrm>
        </p:grpSpPr>
        <p:sp>
          <p:nvSpPr>
            <p:cNvPr id="51" name="Oval 8"/>
            <p:cNvSpPr>
              <a:spLocks noChangeArrowheads="1"/>
            </p:cNvSpPr>
            <p:nvPr/>
          </p:nvSpPr>
          <p:spPr bwMode="auto">
            <a:xfrm>
              <a:off x="1415152" y="2904671"/>
              <a:ext cx="1514918" cy="1512816"/>
            </a:xfrm>
            <a:prstGeom prst="ellipse">
              <a:avLst/>
            </a:prstGeom>
            <a:solidFill>
              <a:schemeClr val="accent1"/>
            </a:solidFill>
            <a:ln w="76200">
              <a:solidFill>
                <a:srgbClr val="FFFFFF"/>
              </a:solidFill>
              <a:round/>
              <a:headEnd/>
              <a:tailEnd/>
            </a:ln>
            <a:effectLst>
              <a:outerShdw blurRad="127000" dist="38100" dir="8100000" algn="tr" rotWithShape="0">
                <a:prstClr val="black">
                  <a:alpha val="40000"/>
                </a:prstClr>
              </a:outerShdw>
            </a:effectLst>
          </p:spPr>
          <p:txBody>
            <a:bodyPr/>
            <a:lstStyle/>
            <a:p>
              <a:endParaRPr lang="zh-CN" altLang="en-US" sz="1400">
                <a:solidFill>
                  <a:schemeClr val="bg1"/>
                </a:solidFill>
                <a:latin typeface="微软雅黑" pitchFamily="34" charset="-122"/>
                <a:ea typeface="微软雅黑" pitchFamily="34" charset="-122"/>
              </a:endParaRPr>
            </a:p>
          </p:txBody>
        </p:sp>
        <p:sp>
          <p:nvSpPr>
            <p:cNvPr id="49" name="Text Box 9"/>
            <p:cNvSpPr txBox="1">
              <a:spLocks noChangeArrowheads="1"/>
            </p:cNvSpPr>
            <p:nvPr/>
          </p:nvSpPr>
          <p:spPr bwMode="auto">
            <a:xfrm>
              <a:off x="1214414" y="3310306"/>
              <a:ext cx="1935848" cy="62015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r>
                <a:rPr lang="zh-CN" altLang="en-US" sz="1400" b="1" dirty="0" smtClean="0">
                  <a:solidFill>
                    <a:schemeClr val="bg1"/>
                  </a:solidFill>
                  <a:latin typeface="微软雅黑" pitchFamily="34" charset="-122"/>
                  <a:ea typeface="微软雅黑" pitchFamily="34" charset="-122"/>
                </a:rPr>
                <a:t>点击添加</a:t>
              </a:r>
              <a:endParaRPr lang="en-US" altLang="zh-CN" sz="1400" b="1" dirty="0" smtClean="0">
                <a:solidFill>
                  <a:schemeClr val="bg1"/>
                </a:solidFill>
                <a:latin typeface="微软雅黑" pitchFamily="34" charset="-122"/>
                <a:ea typeface="微软雅黑" pitchFamily="34" charset="-122"/>
              </a:endParaRPr>
            </a:p>
            <a:p>
              <a:pPr algn="ctr" eaLnBrk="1" hangingPunct="1"/>
              <a:r>
                <a:rPr lang="zh-CN" altLang="en-US" sz="1400" b="1" dirty="0" smtClean="0">
                  <a:solidFill>
                    <a:schemeClr val="bg1"/>
                  </a:solidFill>
                  <a:latin typeface="微软雅黑" pitchFamily="34" charset="-122"/>
                  <a:ea typeface="微软雅黑" pitchFamily="34" charset="-122"/>
                </a:rPr>
                <a:t>文本内容</a:t>
              </a:r>
              <a:endParaRPr lang="zh-CN" altLang="en-US" sz="1400" b="1" dirty="0">
                <a:solidFill>
                  <a:schemeClr val="bg1"/>
                </a:solidFill>
                <a:latin typeface="微软雅黑" pitchFamily="34" charset="-122"/>
                <a:ea typeface="微软雅黑" pitchFamily="34" charset="-122"/>
              </a:endParaRPr>
            </a:p>
          </p:txBody>
        </p:sp>
      </p:grpSp>
      <p:sp>
        <p:nvSpPr>
          <p:cNvPr id="52" name="矩形标注 51"/>
          <p:cNvSpPr/>
          <p:nvPr/>
        </p:nvSpPr>
        <p:spPr>
          <a:xfrm>
            <a:off x="3144112" y="3801954"/>
            <a:ext cx="1338108" cy="41453"/>
          </a:xfrm>
          <a:prstGeom prst="wedgeRectCallout">
            <a:avLst>
              <a:gd name="adj1" fmla="val -17526"/>
              <a:gd name="adj2" fmla="val -50946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3" name="矩形标注 52"/>
          <p:cNvSpPr/>
          <p:nvPr/>
        </p:nvSpPr>
        <p:spPr>
          <a:xfrm>
            <a:off x="1319172" y="1839508"/>
            <a:ext cx="1434974" cy="58155"/>
          </a:xfrm>
          <a:prstGeom prst="wedgeRectCallout">
            <a:avLst>
              <a:gd name="adj1" fmla="val -23398"/>
              <a:gd name="adj2" fmla="val 403291"/>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4" name="Rectangle 28"/>
          <p:cNvSpPr>
            <a:spLocks noChangeArrowheads="1"/>
          </p:cNvSpPr>
          <p:nvPr/>
        </p:nvSpPr>
        <p:spPr bwMode="auto">
          <a:xfrm>
            <a:off x="2773748" y="3939902"/>
            <a:ext cx="2068510" cy="637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Rectangle 28"/>
          <p:cNvSpPr>
            <a:spLocks noChangeArrowheads="1"/>
          </p:cNvSpPr>
          <p:nvPr/>
        </p:nvSpPr>
        <p:spPr bwMode="auto">
          <a:xfrm>
            <a:off x="955954" y="1142045"/>
            <a:ext cx="2068510" cy="637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标注 55"/>
          <p:cNvSpPr/>
          <p:nvPr/>
        </p:nvSpPr>
        <p:spPr>
          <a:xfrm>
            <a:off x="4865218" y="1839508"/>
            <a:ext cx="1434974" cy="58155"/>
          </a:xfrm>
          <a:prstGeom prst="wedgeRectCallout">
            <a:avLst>
              <a:gd name="adj1" fmla="val -23398"/>
              <a:gd name="adj2" fmla="val 4032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7" name="Rectangle 28"/>
          <p:cNvSpPr>
            <a:spLocks noChangeArrowheads="1"/>
          </p:cNvSpPr>
          <p:nvPr/>
        </p:nvSpPr>
        <p:spPr bwMode="auto">
          <a:xfrm>
            <a:off x="4502001" y="1142045"/>
            <a:ext cx="2068510" cy="637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8" name="矩形标注 57"/>
          <p:cNvSpPr/>
          <p:nvPr/>
        </p:nvSpPr>
        <p:spPr>
          <a:xfrm>
            <a:off x="6762284" y="3801954"/>
            <a:ext cx="1338108" cy="41453"/>
          </a:xfrm>
          <a:prstGeom prst="wedgeRectCallout">
            <a:avLst>
              <a:gd name="adj1" fmla="val -17526"/>
              <a:gd name="adj2" fmla="val -50946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82810" tIns="41405" rIns="82810" bIns="41405" rtlCol="0" anchor="ctr"/>
          <a:lstStyle/>
          <a:p>
            <a:pPr algn="ctr"/>
            <a:endParaRPr lang="zh-CN" altLang="en-US">
              <a:solidFill>
                <a:schemeClr val="tx1">
                  <a:lumMod val="85000"/>
                  <a:lumOff val="15000"/>
                </a:schemeClr>
              </a:solidFill>
            </a:endParaRPr>
          </a:p>
        </p:txBody>
      </p:sp>
      <p:sp>
        <p:nvSpPr>
          <p:cNvPr id="59" name="Rectangle 28"/>
          <p:cNvSpPr>
            <a:spLocks noChangeArrowheads="1"/>
          </p:cNvSpPr>
          <p:nvPr/>
        </p:nvSpPr>
        <p:spPr bwMode="auto">
          <a:xfrm>
            <a:off x="6391922" y="3939902"/>
            <a:ext cx="2068510" cy="63761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82810" tIns="41405" rIns="82810" bIns="41405">
            <a:spAutoFit/>
          </a:bodyPr>
          <a:lstStyle/>
          <a:p>
            <a:pPr>
              <a:lnSpc>
                <a:spcPct val="120000"/>
              </a:lnSpc>
            </a:pP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点击此处添加文字说明内容，可以通过复制您的文本内容，在此文本框粘贴并选择只保留文字。</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extBox 61"/>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2708738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 calcmode="lin" valueType="num">
                                      <p:cBhvr>
                                        <p:cTn id="11" dur="1000" fill="hold"/>
                                        <p:tgtEl>
                                          <p:spTgt spid="47"/>
                                        </p:tgtEl>
                                        <p:attrNameLst>
                                          <p:attrName>ppt_w</p:attrName>
                                        </p:attrNameLst>
                                      </p:cBhvr>
                                      <p:tavLst>
                                        <p:tav tm="0">
                                          <p:val>
                                            <p:fltVal val="0"/>
                                          </p:val>
                                        </p:tav>
                                        <p:tav tm="100000">
                                          <p:val>
                                            <p:strVal val="#ppt_w"/>
                                          </p:val>
                                        </p:tav>
                                      </p:tavLst>
                                    </p:anim>
                                    <p:anim calcmode="lin" valueType="num">
                                      <p:cBhvr>
                                        <p:cTn id="12" dur="1000" fill="hold"/>
                                        <p:tgtEl>
                                          <p:spTgt spid="47"/>
                                        </p:tgtEl>
                                        <p:attrNameLst>
                                          <p:attrName>ppt_h</p:attrName>
                                        </p:attrNameLst>
                                      </p:cBhvr>
                                      <p:tavLst>
                                        <p:tav tm="0">
                                          <p:val>
                                            <p:fltVal val="0"/>
                                          </p:val>
                                        </p:tav>
                                        <p:tav tm="100000">
                                          <p:val>
                                            <p:strVal val="#ppt_h"/>
                                          </p:val>
                                        </p:tav>
                                      </p:tavLst>
                                    </p:anim>
                                    <p:anim calcmode="lin" valueType="num">
                                      <p:cBhvr>
                                        <p:cTn id="13" dur="1000" fill="hold"/>
                                        <p:tgtEl>
                                          <p:spTgt spid="47"/>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7"/>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32"/>
                                        </p:tgtEl>
                                        <p:attrNameLst>
                                          <p:attrName>style.visibility</p:attrName>
                                        </p:attrNameLst>
                                      </p:cBhvr>
                                      <p:to>
                                        <p:strVal val="visible"/>
                                      </p:to>
                                    </p:set>
                                    <p:anim calcmode="lin" valueType="num">
                                      <p:cBhvr>
                                        <p:cTn id="17" dur="1000" fill="hold"/>
                                        <p:tgtEl>
                                          <p:spTgt spid="32"/>
                                        </p:tgtEl>
                                        <p:attrNameLst>
                                          <p:attrName>ppt_w</p:attrName>
                                        </p:attrNameLst>
                                      </p:cBhvr>
                                      <p:tavLst>
                                        <p:tav tm="0">
                                          <p:val>
                                            <p:fltVal val="0"/>
                                          </p:val>
                                        </p:tav>
                                        <p:tav tm="100000">
                                          <p:val>
                                            <p:strVal val="#ppt_w"/>
                                          </p:val>
                                        </p:tav>
                                      </p:tavLst>
                                    </p:anim>
                                    <p:anim calcmode="lin" valueType="num">
                                      <p:cBhvr>
                                        <p:cTn id="18" dur="1000" fill="hold"/>
                                        <p:tgtEl>
                                          <p:spTgt spid="32"/>
                                        </p:tgtEl>
                                        <p:attrNameLst>
                                          <p:attrName>ppt_h</p:attrName>
                                        </p:attrNameLst>
                                      </p:cBhvr>
                                      <p:tavLst>
                                        <p:tav tm="0">
                                          <p:val>
                                            <p:fltVal val="0"/>
                                          </p:val>
                                        </p:tav>
                                        <p:tav tm="100000">
                                          <p:val>
                                            <p:strVal val="#ppt_h"/>
                                          </p:val>
                                        </p:tav>
                                      </p:tavLst>
                                    </p:anim>
                                    <p:anim calcmode="lin" valueType="num">
                                      <p:cBhvr>
                                        <p:cTn id="19" dur="1000" fill="hold"/>
                                        <p:tgtEl>
                                          <p:spTgt spid="32"/>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32"/>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7"/>
                                        </p:tgtEl>
                                        <p:attrNameLst>
                                          <p:attrName>style.visibility</p:attrName>
                                        </p:attrNameLst>
                                      </p:cBhvr>
                                      <p:to>
                                        <p:strVal val="visible"/>
                                      </p:to>
                                    </p:set>
                                    <p:anim calcmode="lin" valueType="num">
                                      <p:cBhvr>
                                        <p:cTn id="23" dur="1000" fill="hold"/>
                                        <p:tgtEl>
                                          <p:spTgt spid="37"/>
                                        </p:tgtEl>
                                        <p:attrNameLst>
                                          <p:attrName>ppt_w</p:attrName>
                                        </p:attrNameLst>
                                      </p:cBhvr>
                                      <p:tavLst>
                                        <p:tav tm="0">
                                          <p:val>
                                            <p:fltVal val="0"/>
                                          </p:val>
                                        </p:tav>
                                        <p:tav tm="100000">
                                          <p:val>
                                            <p:strVal val="#ppt_w"/>
                                          </p:val>
                                        </p:tav>
                                      </p:tavLst>
                                    </p:anim>
                                    <p:anim calcmode="lin" valueType="num">
                                      <p:cBhvr>
                                        <p:cTn id="24" dur="1000" fill="hold"/>
                                        <p:tgtEl>
                                          <p:spTgt spid="37"/>
                                        </p:tgtEl>
                                        <p:attrNameLst>
                                          <p:attrName>ppt_h</p:attrName>
                                        </p:attrNameLst>
                                      </p:cBhvr>
                                      <p:tavLst>
                                        <p:tav tm="0">
                                          <p:val>
                                            <p:fltVal val="0"/>
                                          </p:val>
                                        </p:tav>
                                        <p:tav tm="100000">
                                          <p:val>
                                            <p:strVal val="#ppt_h"/>
                                          </p:val>
                                        </p:tav>
                                      </p:tavLst>
                                    </p:anim>
                                    <p:anim calcmode="lin" valueType="num">
                                      <p:cBhvr>
                                        <p:cTn id="25" dur="1000" fill="hold"/>
                                        <p:tgtEl>
                                          <p:spTgt spid="37"/>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7"/>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42"/>
                                        </p:tgtEl>
                                        <p:attrNameLst>
                                          <p:attrName>style.visibility</p:attrName>
                                        </p:attrNameLst>
                                      </p:cBhvr>
                                      <p:to>
                                        <p:strVal val="visible"/>
                                      </p:to>
                                    </p:set>
                                    <p:anim calcmode="lin" valueType="num">
                                      <p:cBhvr>
                                        <p:cTn id="29" dur="1000" fill="hold"/>
                                        <p:tgtEl>
                                          <p:spTgt spid="42"/>
                                        </p:tgtEl>
                                        <p:attrNameLst>
                                          <p:attrName>ppt_w</p:attrName>
                                        </p:attrNameLst>
                                      </p:cBhvr>
                                      <p:tavLst>
                                        <p:tav tm="0">
                                          <p:val>
                                            <p:fltVal val="0"/>
                                          </p:val>
                                        </p:tav>
                                        <p:tav tm="100000">
                                          <p:val>
                                            <p:strVal val="#ppt_w"/>
                                          </p:val>
                                        </p:tav>
                                      </p:tavLst>
                                    </p:anim>
                                    <p:anim calcmode="lin" valueType="num">
                                      <p:cBhvr>
                                        <p:cTn id="30" dur="1000" fill="hold"/>
                                        <p:tgtEl>
                                          <p:spTgt spid="42"/>
                                        </p:tgtEl>
                                        <p:attrNameLst>
                                          <p:attrName>ppt_h</p:attrName>
                                        </p:attrNameLst>
                                      </p:cBhvr>
                                      <p:tavLst>
                                        <p:tav tm="0">
                                          <p:val>
                                            <p:fltVal val="0"/>
                                          </p:val>
                                        </p:tav>
                                        <p:tav tm="100000">
                                          <p:val>
                                            <p:strVal val="#ppt_h"/>
                                          </p:val>
                                        </p:tav>
                                      </p:tavLst>
                                    </p:anim>
                                    <p:anim calcmode="lin" valueType="num">
                                      <p:cBhvr>
                                        <p:cTn id="31" dur="1000" fill="hold"/>
                                        <p:tgtEl>
                                          <p:spTgt spid="42"/>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 calcmode="lin" valueType="num">
                                      <p:cBhvr additive="base">
                                        <p:cTn id="36" dur="500" fill="hold"/>
                                        <p:tgtEl>
                                          <p:spTgt spid="53"/>
                                        </p:tgtEl>
                                        <p:attrNameLst>
                                          <p:attrName>ppt_x</p:attrName>
                                        </p:attrNameLst>
                                      </p:cBhvr>
                                      <p:tavLst>
                                        <p:tav tm="0">
                                          <p:val>
                                            <p:strVal val="#ppt_x"/>
                                          </p:val>
                                        </p:tav>
                                        <p:tav tm="100000">
                                          <p:val>
                                            <p:strVal val="#ppt_x"/>
                                          </p:val>
                                        </p:tav>
                                      </p:tavLst>
                                    </p:anim>
                                    <p:anim calcmode="lin" valueType="num">
                                      <p:cBhvr additive="base">
                                        <p:cTn id="37" dur="500" fill="hold"/>
                                        <p:tgtEl>
                                          <p:spTgt spid="53"/>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53"/>
                                        </p:tgtEl>
                                        <p:attrNameLst>
                                          <p:attrName>r</p:attrName>
                                        </p:attrNameLst>
                                      </p:cBhvr>
                                    </p:animRot>
                                    <p:animRot by="-240000">
                                      <p:cBhvr>
                                        <p:cTn id="41" dur="100" fill="hold">
                                          <p:stCondLst>
                                            <p:cond delay="100"/>
                                          </p:stCondLst>
                                        </p:cTn>
                                        <p:tgtEl>
                                          <p:spTgt spid="53"/>
                                        </p:tgtEl>
                                        <p:attrNameLst>
                                          <p:attrName>r</p:attrName>
                                        </p:attrNameLst>
                                      </p:cBhvr>
                                    </p:animRot>
                                    <p:animRot by="240000">
                                      <p:cBhvr>
                                        <p:cTn id="42" dur="100" fill="hold">
                                          <p:stCondLst>
                                            <p:cond delay="200"/>
                                          </p:stCondLst>
                                        </p:cTn>
                                        <p:tgtEl>
                                          <p:spTgt spid="53"/>
                                        </p:tgtEl>
                                        <p:attrNameLst>
                                          <p:attrName>r</p:attrName>
                                        </p:attrNameLst>
                                      </p:cBhvr>
                                    </p:animRot>
                                    <p:animRot by="-240000">
                                      <p:cBhvr>
                                        <p:cTn id="43" dur="100" fill="hold">
                                          <p:stCondLst>
                                            <p:cond delay="300"/>
                                          </p:stCondLst>
                                        </p:cTn>
                                        <p:tgtEl>
                                          <p:spTgt spid="53"/>
                                        </p:tgtEl>
                                        <p:attrNameLst>
                                          <p:attrName>r</p:attrName>
                                        </p:attrNameLst>
                                      </p:cBhvr>
                                    </p:animRot>
                                    <p:animRot by="120000">
                                      <p:cBhvr>
                                        <p:cTn id="44" dur="100" fill="hold">
                                          <p:stCondLst>
                                            <p:cond delay="400"/>
                                          </p:stCondLst>
                                        </p:cTn>
                                        <p:tgtEl>
                                          <p:spTgt spid="53"/>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strips(upLeft)">
                                      <p:cBhvr>
                                        <p:cTn id="48" dur="500"/>
                                        <p:tgtEl>
                                          <p:spTgt spid="55"/>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52"/>
                                        </p:tgtEl>
                                        <p:attrNameLst>
                                          <p:attrName>r</p:attrName>
                                        </p:attrNameLst>
                                      </p:cBhvr>
                                    </p:animRot>
                                    <p:animRot by="-240000">
                                      <p:cBhvr>
                                        <p:cTn id="57" dur="100" fill="hold">
                                          <p:stCondLst>
                                            <p:cond delay="100"/>
                                          </p:stCondLst>
                                        </p:cTn>
                                        <p:tgtEl>
                                          <p:spTgt spid="52"/>
                                        </p:tgtEl>
                                        <p:attrNameLst>
                                          <p:attrName>r</p:attrName>
                                        </p:attrNameLst>
                                      </p:cBhvr>
                                    </p:animRot>
                                    <p:animRot by="240000">
                                      <p:cBhvr>
                                        <p:cTn id="58" dur="100" fill="hold">
                                          <p:stCondLst>
                                            <p:cond delay="200"/>
                                          </p:stCondLst>
                                        </p:cTn>
                                        <p:tgtEl>
                                          <p:spTgt spid="52"/>
                                        </p:tgtEl>
                                        <p:attrNameLst>
                                          <p:attrName>r</p:attrName>
                                        </p:attrNameLst>
                                      </p:cBhvr>
                                    </p:animRot>
                                    <p:animRot by="-240000">
                                      <p:cBhvr>
                                        <p:cTn id="59" dur="100" fill="hold">
                                          <p:stCondLst>
                                            <p:cond delay="300"/>
                                          </p:stCondLst>
                                        </p:cTn>
                                        <p:tgtEl>
                                          <p:spTgt spid="52"/>
                                        </p:tgtEl>
                                        <p:attrNameLst>
                                          <p:attrName>r</p:attrName>
                                        </p:attrNameLst>
                                      </p:cBhvr>
                                    </p:animRot>
                                    <p:animRot by="120000">
                                      <p:cBhvr>
                                        <p:cTn id="60" dur="100" fill="hold">
                                          <p:stCondLst>
                                            <p:cond delay="400"/>
                                          </p:stCondLst>
                                        </p:cTn>
                                        <p:tgtEl>
                                          <p:spTgt spid="52"/>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strips(upLeft)">
                                      <p:cBhvr>
                                        <p:cTn id="64" dur="500"/>
                                        <p:tgtEl>
                                          <p:spTgt spid="54"/>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 calcmode="lin" valueType="num">
                                      <p:cBhvr additive="base">
                                        <p:cTn id="68" dur="500" fill="hold"/>
                                        <p:tgtEl>
                                          <p:spTgt spid="56"/>
                                        </p:tgtEl>
                                        <p:attrNameLst>
                                          <p:attrName>ppt_x</p:attrName>
                                        </p:attrNameLst>
                                      </p:cBhvr>
                                      <p:tavLst>
                                        <p:tav tm="0">
                                          <p:val>
                                            <p:strVal val="#ppt_x"/>
                                          </p:val>
                                        </p:tav>
                                        <p:tav tm="100000">
                                          <p:val>
                                            <p:strVal val="#ppt_x"/>
                                          </p:val>
                                        </p:tav>
                                      </p:tavLst>
                                    </p:anim>
                                    <p:anim calcmode="lin" valueType="num">
                                      <p:cBhvr additive="base">
                                        <p:cTn id="69" dur="500" fill="hold"/>
                                        <p:tgtEl>
                                          <p:spTgt spid="56"/>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56"/>
                                        </p:tgtEl>
                                        <p:attrNameLst>
                                          <p:attrName>r</p:attrName>
                                        </p:attrNameLst>
                                      </p:cBhvr>
                                    </p:animRot>
                                    <p:animRot by="-240000">
                                      <p:cBhvr>
                                        <p:cTn id="73" dur="100" fill="hold">
                                          <p:stCondLst>
                                            <p:cond delay="100"/>
                                          </p:stCondLst>
                                        </p:cTn>
                                        <p:tgtEl>
                                          <p:spTgt spid="56"/>
                                        </p:tgtEl>
                                        <p:attrNameLst>
                                          <p:attrName>r</p:attrName>
                                        </p:attrNameLst>
                                      </p:cBhvr>
                                    </p:animRot>
                                    <p:animRot by="240000">
                                      <p:cBhvr>
                                        <p:cTn id="74" dur="100" fill="hold">
                                          <p:stCondLst>
                                            <p:cond delay="200"/>
                                          </p:stCondLst>
                                        </p:cTn>
                                        <p:tgtEl>
                                          <p:spTgt spid="56"/>
                                        </p:tgtEl>
                                        <p:attrNameLst>
                                          <p:attrName>r</p:attrName>
                                        </p:attrNameLst>
                                      </p:cBhvr>
                                    </p:animRot>
                                    <p:animRot by="-240000">
                                      <p:cBhvr>
                                        <p:cTn id="75" dur="100" fill="hold">
                                          <p:stCondLst>
                                            <p:cond delay="300"/>
                                          </p:stCondLst>
                                        </p:cTn>
                                        <p:tgtEl>
                                          <p:spTgt spid="56"/>
                                        </p:tgtEl>
                                        <p:attrNameLst>
                                          <p:attrName>r</p:attrName>
                                        </p:attrNameLst>
                                      </p:cBhvr>
                                    </p:animRot>
                                    <p:animRot by="120000">
                                      <p:cBhvr>
                                        <p:cTn id="76" dur="100" fill="hold">
                                          <p:stCondLst>
                                            <p:cond delay="400"/>
                                          </p:stCondLst>
                                        </p:cTn>
                                        <p:tgtEl>
                                          <p:spTgt spid="56"/>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7"/>
                                        </p:tgtEl>
                                        <p:attrNameLst>
                                          <p:attrName>style.visibility</p:attrName>
                                        </p:attrNameLst>
                                      </p:cBhvr>
                                      <p:to>
                                        <p:strVal val="visible"/>
                                      </p:to>
                                    </p:set>
                                    <p:animEffect transition="in" filter="strips(upLeft)">
                                      <p:cBhvr>
                                        <p:cTn id="80" dur="500"/>
                                        <p:tgtEl>
                                          <p:spTgt spid="57"/>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8"/>
                                        </p:tgtEl>
                                        <p:attrNameLst>
                                          <p:attrName>style.visibility</p:attrName>
                                        </p:attrNameLst>
                                      </p:cBhvr>
                                      <p:to>
                                        <p:strVal val="visible"/>
                                      </p:to>
                                    </p:set>
                                    <p:anim calcmode="lin" valueType="num">
                                      <p:cBhvr additive="base">
                                        <p:cTn id="84" dur="500" fill="hold"/>
                                        <p:tgtEl>
                                          <p:spTgt spid="58"/>
                                        </p:tgtEl>
                                        <p:attrNameLst>
                                          <p:attrName>ppt_x</p:attrName>
                                        </p:attrNameLst>
                                      </p:cBhvr>
                                      <p:tavLst>
                                        <p:tav tm="0">
                                          <p:val>
                                            <p:strVal val="#ppt_x"/>
                                          </p:val>
                                        </p:tav>
                                        <p:tav tm="100000">
                                          <p:val>
                                            <p:strVal val="#ppt_x"/>
                                          </p:val>
                                        </p:tav>
                                      </p:tavLst>
                                    </p:anim>
                                    <p:anim calcmode="lin" valueType="num">
                                      <p:cBhvr additive="base">
                                        <p:cTn id="85" dur="500" fill="hold"/>
                                        <p:tgtEl>
                                          <p:spTgt spid="58"/>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8"/>
                                        </p:tgtEl>
                                        <p:attrNameLst>
                                          <p:attrName>r</p:attrName>
                                        </p:attrNameLst>
                                      </p:cBhvr>
                                    </p:animRot>
                                    <p:animRot by="-240000">
                                      <p:cBhvr>
                                        <p:cTn id="89" dur="100" fill="hold">
                                          <p:stCondLst>
                                            <p:cond delay="100"/>
                                          </p:stCondLst>
                                        </p:cTn>
                                        <p:tgtEl>
                                          <p:spTgt spid="58"/>
                                        </p:tgtEl>
                                        <p:attrNameLst>
                                          <p:attrName>r</p:attrName>
                                        </p:attrNameLst>
                                      </p:cBhvr>
                                    </p:animRot>
                                    <p:animRot by="240000">
                                      <p:cBhvr>
                                        <p:cTn id="90" dur="100" fill="hold">
                                          <p:stCondLst>
                                            <p:cond delay="200"/>
                                          </p:stCondLst>
                                        </p:cTn>
                                        <p:tgtEl>
                                          <p:spTgt spid="58"/>
                                        </p:tgtEl>
                                        <p:attrNameLst>
                                          <p:attrName>r</p:attrName>
                                        </p:attrNameLst>
                                      </p:cBhvr>
                                    </p:animRot>
                                    <p:animRot by="-240000">
                                      <p:cBhvr>
                                        <p:cTn id="91" dur="100" fill="hold">
                                          <p:stCondLst>
                                            <p:cond delay="300"/>
                                          </p:stCondLst>
                                        </p:cTn>
                                        <p:tgtEl>
                                          <p:spTgt spid="58"/>
                                        </p:tgtEl>
                                        <p:attrNameLst>
                                          <p:attrName>r</p:attrName>
                                        </p:attrNameLst>
                                      </p:cBhvr>
                                    </p:animRot>
                                    <p:animRot by="120000">
                                      <p:cBhvr>
                                        <p:cTn id="92" dur="100" fill="hold">
                                          <p:stCondLst>
                                            <p:cond delay="400"/>
                                          </p:stCondLst>
                                        </p:cTn>
                                        <p:tgtEl>
                                          <p:spTgt spid="58"/>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9"/>
                                        </p:tgtEl>
                                        <p:attrNameLst>
                                          <p:attrName>style.visibility</p:attrName>
                                        </p:attrNameLst>
                                      </p:cBhvr>
                                      <p:to>
                                        <p:strVal val="visible"/>
                                      </p:to>
                                    </p:set>
                                    <p:animEffect transition="in" filter="strips(upLeft)">
                                      <p:cBhvr>
                                        <p:cTn id="96"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52" grpId="0" animBg="1"/>
      <p:bldP spid="52" grpId="1" animBg="1"/>
      <p:bldP spid="53" grpId="0" animBg="1"/>
      <p:bldP spid="53" grpId="1" animBg="1"/>
      <p:bldP spid="54" grpId="0"/>
      <p:bldP spid="55" grpId="0"/>
      <p:bldP spid="56" grpId="0" animBg="1"/>
      <p:bldP spid="56" grpId="1" animBg="1"/>
      <p:bldP spid="57" grpId="0"/>
      <p:bldP spid="58" grpId="0" animBg="1"/>
      <p:bldP spid="58" grpId="1" animBg="1"/>
      <p:bldP spid="5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 name="矩形 1"/>
          <p:cNvSpPr/>
          <p:nvPr/>
        </p:nvSpPr>
        <p:spPr>
          <a:xfrm>
            <a:off x="0" y="1791818"/>
            <a:ext cx="9144000" cy="2148084"/>
          </a:xfrm>
          <a:prstGeom prst="rect">
            <a:avLst/>
          </a:prstGeom>
          <a:solidFill>
            <a:schemeClr val="accent2">
              <a:lumMod val="90000"/>
              <a:lumOff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工作不足之处</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输入本栏的具体文字，简明扼要的说明分项内容</a:t>
            </a:r>
            <a:r>
              <a:rPr lang="zh-CN" altLang="en-US" sz="1200" dirty="0" smtClean="0">
                <a:solidFill>
                  <a:schemeClr val="bg1"/>
                </a:solidFill>
                <a:latin typeface="微软雅黑" pitchFamily="34" charset="-122"/>
                <a:ea typeface="微软雅黑" pitchFamily="34" charset="-122"/>
              </a:rPr>
              <a:t>，请</a:t>
            </a:r>
            <a:r>
              <a:rPr lang="zh-CN" altLang="en-US" sz="1200" dirty="0">
                <a:solidFill>
                  <a:schemeClr val="bg1"/>
                </a:solidFill>
                <a:latin typeface="微软雅黑" pitchFamily="34" charset="-122"/>
                <a:ea typeface="微软雅黑" pitchFamily="34" charset="-122"/>
              </a:rPr>
              <a:t>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04</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xmlns="" val="3597485243"/>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1020618" y="1526273"/>
            <a:ext cx="1675446" cy="2629653"/>
            <a:chOff x="778084" y="1038958"/>
            <a:chExt cx="1850186" cy="2900945"/>
          </a:xfrm>
        </p:grpSpPr>
        <p:sp>
          <p:nvSpPr>
            <p:cNvPr id="33" name="圆角矩形 32"/>
            <p:cNvSpPr/>
            <p:nvPr/>
          </p:nvSpPr>
          <p:spPr>
            <a:xfrm>
              <a:off x="887052" y="1038958"/>
              <a:ext cx="1632254" cy="1502650"/>
            </a:xfrm>
            <a:prstGeom prst="roundRect">
              <a:avLst>
                <a:gd name="adj" fmla="val 9350"/>
              </a:avLst>
            </a:prstGeom>
            <a:solidFill>
              <a:schemeClr val="accent2"/>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4" name="任意多边形 33"/>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2"/>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5" name="椭圆 34"/>
            <p:cNvSpPr/>
            <p:nvPr/>
          </p:nvSpPr>
          <p:spPr>
            <a:xfrm>
              <a:off x="1403141" y="1647875"/>
              <a:ext cx="600075" cy="600075"/>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6"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7"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8"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39" name="组合 38"/>
          <p:cNvGrpSpPr/>
          <p:nvPr/>
        </p:nvGrpSpPr>
        <p:grpSpPr>
          <a:xfrm>
            <a:off x="2824547" y="1526273"/>
            <a:ext cx="1675446" cy="2629653"/>
            <a:chOff x="2690633" y="1038958"/>
            <a:chExt cx="1850186" cy="2900945"/>
          </a:xfrm>
        </p:grpSpPr>
        <p:sp>
          <p:nvSpPr>
            <p:cNvPr id="40" name="圆角矩形 39"/>
            <p:cNvSpPr/>
            <p:nvPr/>
          </p:nvSpPr>
          <p:spPr>
            <a:xfrm>
              <a:off x="2799601" y="1038958"/>
              <a:ext cx="1632254" cy="1502651"/>
            </a:xfrm>
            <a:prstGeom prst="roundRect">
              <a:avLst>
                <a:gd name="adj" fmla="val 9350"/>
              </a:avLst>
            </a:prstGeom>
            <a:solidFill>
              <a:schemeClr val="accent1"/>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1" name="任意多边形 40"/>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1"/>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2" name="椭圆 41"/>
            <p:cNvSpPr/>
            <p:nvPr/>
          </p:nvSpPr>
          <p:spPr>
            <a:xfrm>
              <a:off x="3315689" y="1647875"/>
              <a:ext cx="600075" cy="6000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43"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44"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45"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46" name="组合 45"/>
          <p:cNvGrpSpPr/>
          <p:nvPr/>
        </p:nvGrpSpPr>
        <p:grpSpPr>
          <a:xfrm>
            <a:off x="4621018" y="1526273"/>
            <a:ext cx="1675446" cy="2629653"/>
            <a:chOff x="4603182" y="1038958"/>
            <a:chExt cx="1850186" cy="2900945"/>
          </a:xfrm>
        </p:grpSpPr>
        <p:sp>
          <p:nvSpPr>
            <p:cNvPr id="47" name="圆角矩形 46"/>
            <p:cNvSpPr/>
            <p:nvPr/>
          </p:nvSpPr>
          <p:spPr>
            <a:xfrm>
              <a:off x="4712149" y="1038958"/>
              <a:ext cx="1632254" cy="1502651"/>
            </a:xfrm>
            <a:prstGeom prst="roundRect">
              <a:avLst>
                <a:gd name="adj" fmla="val 9350"/>
              </a:avLst>
            </a:prstGeom>
            <a:solidFill>
              <a:schemeClr val="accent3"/>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48" name="任意多边形 47"/>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3"/>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49" name="椭圆 48"/>
            <p:cNvSpPr/>
            <p:nvPr/>
          </p:nvSpPr>
          <p:spPr>
            <a:xfrm>
              <a:off x="5228238" y="1647875"/>
              <a:ext cx="600075" cy="6000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0"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1"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2"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53" name="组合 52"/>
          <p:cNvGrpSpPr/>
          <p:nvPr/>
        </p:nvGrpSpPr>
        <p:grpSpPr>
          <a:xfrm>
            <a:off x="6424946" y="1526273"/>
            <a:ext cx="1675446" cy="2629653"/>
            <a:chOff x="6515731" y="1038958"/>
            <a:chExt cx="1850186" cy="2900945"/>
          </a:xfrm>
        </p:grpSpPr>
        <p:sp>
          <p:nvSpPr>
            <p:cNvPr id="54" name="圆角矩形 53"/>
            <p:cNvSpPr/>
            <p:nvPr/>
          </p:nvSpPr>
          <p:spPr>
            <a:xfrm>
              <a:off x="6624698" y="1038958"/>
              <a:ext cx="1632254" cy="1502651"/>
            </a:xfrm>
            <a:prstGeom prst="roundRect">
              <a:avLst>
                <a:gd name="adj" fmla="val 9350"/>
              </a:avLst>
            </a:prstGeom>
            <a:solidFill>
              <a:schemeClr val="accent4"/>
            </a:solidFill>
            <a:ln>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55" name="任意多边形 54"/>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25400">
              <a:solidFill>
                <a:schemeClr val="accent4"/>
              </a:solidFill>
            </a:ln>
            <a:effectLst>
              <a:outerShdw blurRad="1016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56" name="椭圆 55"/>
            <p:cNvSpPr/>
            <p:nvPr/>
          </p:nvSpPr>
          <p:spPr>
            <a:xfrm>
              <a:off x="7140787" y="1647875"/>
              <a:ext cx="600075" cy="6000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57"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58"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59"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
        <p:nvSpPr>
          <p:cNvPr id="60" name="TextBox 5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90235874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ppt_x"/>
                                          </p:val>
                                        </p:tav>
                                        <p:tav tm="100000">
                                          <p:val>
                                            <p:strVal val="#ppt_x"/>
                                          </p:val>
                                        </p:tav>
                                      </p:tavLst>
                                    </p:anim>
                                    <p:anim calcmode="lin" valueType="num">
                                      <p:cBhvr additive="base">
                                        <p:cTn id="13" dur="500" fill="hold"/>
                                        <p:tgtEl>
                                          <p:spTgt spid="3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ppt_x"/>
                                          </p:val>
                                        </p:tav>
                                        <p:tav tm="100000">
                                          <p:val>
                                            <p:strVal val="#ppt_x"/>
                                          </p:val>
                                        </p:tav>
                                      </p:tavLst>
                                    </p:anim>
                                    <p:anim calcmode="lin" valueType="num">
                                      <p:cBhvr additive="base">
                                        <p:cTn id="18" dur="500" fill="hold"/>
                                        <p:tgtEl>
                                          <p:spTgt spid="4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additive="base">
                                        <p:cTn id="22" dur="500" fill="hold"/>
                                        <p:tgtEl>
                                          <p:spTgt spid="53"/>
                                        </p:tgtEl>
                                        <p:attrNameLst>
                                          <p:attrName>ppt_x</p:attrName>
                                        </p:attrNameLst>
                                      </p:cBhvr>
                                      <p:tavLst>
                                        <p:tav tm="0">
                                          <p:val>
                                            <p:strVal val="#ppt_x"/>
                                          </p:val>
                                        </p:tav>
                                        <p:tav tm="100000">
                                          <p:val>
                                            <p:strVal val="#ppt_x"/>
                                          </p:val>
                                        </p:tav>
                                      </p:tavLst>
                                    </p:anim>
                                    <p:anim calcmode="lin" valueType="num">
                                      <p:cBhvr additive="base">
                                        <p:cTn id="23"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2" name="Text Placeholder 4"/>
          <p:cNvSpPr txBox="1">
            <a:spLocks/>
          </p:cNvSpPr>
          <p:nvPr/>
        </p:nvSpPr>
        <p:spPr>
          <a:xfrm>
            <a:off x="611560" y="346774"/>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2400" b="1" dirty="0" smtClean="0">
                <a:solidFill>
                  <a:schemeClr val="bg1"/>
                </a:solidFill>
                <a:latin typeface="微软雅黑" panose="020B0503020204020204" pitchFamily="34" charset="-122"/>
                <a:ea typeface="微软雅黑" panose="020B0503020204020204" pitchFamily="34" charset="-122"/>
              </a:rPr>
              <a:t>目录</a:t>
            </a:r>
            <a:r>
              <a:rPr lang="en-US" altLang="zh-CN" sz="2400" b="1" dirty="0" smtClean="0">
                <a:solidFill>
                  <a:schemeClr val="bg1"/>
                </a:solidFill>
                <a:latin typeface="微软雅黑" panose="020B0503020204020204" pitchFamily="34" charset="-122"/>
                <a:ea typeface="微软雅黑" panose="020B0503020204020204" pitchFamily="34" charset="-122"/>
              </a:rPr>
              <a:t>/</a:t>
            </a:r>
            <a:r>
              <a:rPr lang="en-US" altLang="zh-CN" sz="1400" b="1" dirty="0" smtClean="0">
                <a:solidFill>
                  <a:schemeClr val="bg1"/>
                </a:solidFill>
                <a:latin typeface="微软雅黑" panose="020B0503020204020204" pitchFamily="34" charset="-122"/>
                <a:ea typeface="微软雅黑" panose="020B0503020204020204" pitchFamily="34" charset="-122"/>
              </a:rPr>
              <a:t>Contents</a:t>
            </a:r>
            <a:endParaRPr lang="en-GB" sz="1400" b="1" dirty="0">
              <a:solidFill>
                <a:schemeClr val="bg1"/>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738572" y="843558"/>
            <a:ext cx="764985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8" name="Freeform 81"/>
          <p:cNvSpPr>
            <a:spLocks/>
          </p:cNvSpPr>
          <p:nvPr/>
        </p:nvSpPr>
        <p:spPr bwMode="auto">
          <a:xfrm>
            <a:off x="1654306" y="2050294"/>
            <a:ext cx="5803772" cy="1678037"/>
          </a:xfrm>
          <a:custGeom>
            <a:avLst/>
            <a:gdLst>
              <a:gd name="T0" fmla="*/ 0 w 5049"/>
              <a:gd name="T1" fmla="*/ 1263 h 1460"/>
              <a:gd name="T2" fmla="*/ 1159 w 5049"/>
              <a:gd name="T3" fmla="*/ 48 h 1460"/>
              <a:gd name="T4" fmla="*/ 2611 w 5049"/>
              <a:gd name="T5" fmla="*/ 1263 h 1460"/>
              <a:gd name="T6" fmla="*/ 2611 w 5049"/>
              <a:gd name="T7" fmla="*/ 1227 h 1460"/>
              <a:gd name="T8" fmla="*/ 3888 w 5049"/>
              <a:gd name="T9" fmla="*/ 15 h 1460"/>
              <a:gd name="T10" fmla="*/ 5049 w 5049"/>
              <a:gd name="T11" fmla="*/ 1138 h 1460"/>
            </a:gdLst>
            <a:ahLst/>
            <a:cxnLst>
              <a:cxn ang="0">
                <a:pos x="T0" y="T1"/>
              </a:cxn>
              <a:cxn ang="0">
                <a:pos x="T2" y="T3"/>
              </a:cxn>
              <a:cxn ang="0">
                <a:pos x="T4" y="T5"/>
              </a:cxn>
              <a:cxn ang="0">
                <a:pos x="T6" y="T7"/>
              </a:cxn>
              <a:cxn ang="0">
                <a:pos x="T8" y="T9"/>
              </a:cxn>
              <a:cxn ang="0">
                <a:pos x="T10" y="T11"/>
              </a:cxn>
            </a:cxnLst>
            <a:rect l="0" t="0" r="r" b="b"/>
            <a:pathLst>
              <a:path w="5049" h="1460">
                <a:moveTo>
                  <a:pt x="0" y="1263"/>
                </a:moveTo>
                <a:cubicBezTo>
                  <a:pt x="192" y="1062"/>
                  <a:pt x="724" y="48"/>
                  <a:pt x="1159" y="48"/>
                </a:cubicBezTo>
                <a:cubicBezTo>
                  <a:pt x="1594" y="48"/>
                  <a:pt x="2369" y="1066"/>
                  <a:pt x="2611" y="1263"/>
                </a:cubicBezTo>
                <a:cubicBezTo>
                  <a:pt x="2853" y="1460"/>
                  <a:pt x="2398" y="1435"/>
                  <a:pt x="2611" y="1227"/>
                </a:cubicBezTo>
                <a:cubicBezTo>
                  <a:pt x="2824" y="1019"/>
                  <a:pt x="3482" y="30"/>
                  <a:pt x="3888" y="15"/>
                </a:cubicBezTo>
                <a:cubicBezTo>
                  <a:pt x="4294" y="0"/>
                  <a:pt x="4807" y="904"/>
                  <a:pt x="5049" y="1138"/>
                </a:cubicBezTo>
              </a:path>
            </a:pathLst>
          </a:custGeom>
          <a:noFill/>
          <a:ln w="50800">
            <a:solidFill>
              <a:schemeClr val="tx1">
                <a:lumMod val="75000"/>
                <a:lumOff val="25000"/>
              </a:schemeClr>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lstStyle/>
          <a:p>
            <a:endParaRPr lang="zh-CN" altLang="en-US">
              <a:latin typeface="微软雅黑" panose="020B0503020204020204" pitchFamily="34" charset="-122"/>
              <a:ea typeface="微软雅黑" panose="020B0503020204020204" pitchFamily="34" charset="-122"/>
            </a:endParaRPr>
          </a:p>
        </p:txBody>
      </p:sp>
      <p:grpSp>
        <p:nvGrpSpPr>
          <p:cNvPr id="11" name="组合 10"/>
          <p:cNvGrpSpPr/>
          <p:nvPr/>
        </p:nvGrpSpPr>
        <p:grpSpPr>
          <a:xfrm>
            <a:off x="899592" y="2185916"/>
            <a:ext cx="1355247" cy="494850"/>
            <a:chOff x="899592" y="2185916"/>
            <a:chExt cx="1355247" cy="494850"/>
          </a:xfrm>
        </p:grpSpPr>
        <p:sp>
          <p:nvSpPr>
            <p:cNvPr id="34" name="Text Box 16"/>
            <p:cNvSpPr txBox="1">
              <a:spLocks noChangeArrowheads="1"/>
            </p:cNvSpPr>
            <p:nvPr/>
          </p:nvSpPr>
          <p:spPr bwMode="auto">
            <a:xfrm>
              <a:off x="899592" y="2185916"/>
              <a:ext cx="1355247" cy="34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工作概述</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5" name="Text Box 17"/>
            <p:cNvSpPr txBox="1">
              <a:spLocks noChangeArrowheads="1"/>
            </p:cNvSpPr>
            <p:nvPr/>
          </p:nvSpPr>
          <p:spPr bwMode="auto">
            <a:xfrm>
              <a:off x="1082881" y="2473017"/>
              <a:ext cx="988668" cy="207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2517572" y="2957122"/>
            <a:ext cx="1112593" cy="492551"/>
            <a:chOff x="2517572" y="2957122"/>
            <a:chExt cx="1112593" cy="492551"/>
          </a:xfrm>
        </p:grpSpPr>
        <p:sp>
          <p:nvSpPr>
            <p:cNvPr id="36" name="Text Box 38"/>
            <p:cNvSpPr txBox="1">
              <a:spLocks noChangeArrowheads="1"/>
            </p:cNvSpPr>
            <p:nvPr/>
          </p:nvSpPr>
          <p:spPr bwMode="auto">
            <a:xfrm>
              <a:off x="2535333" y="2957122"/>
              <a:ext cx="1077071" cy="34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完成情况</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7" name="Text Box 39"/>
            <p:cNvSpPr txBox="1">
              <a:spLocks noChangeArrowheads="1"/>
            </p:cNvSpPr>
            <p:nvPr/>
          </p:nvSpPr>
          <p:spPr bwMode="auto">
            <a:xfrm>
              <a:off x="2517572" y="3241924"/>
              <a:ext cx="1112593" cy="207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3977423" y="2070981"/>
            <a:ext cx="1251795" cy="475311"/>
            <a:chOff x="3977423" y="2070981"/>
            <a:chExt cx="1251795" cy="475311"/>
          </a:xfrm>
        </p:grpSpPr>
        <p:sp>
          <p:nvSpPr>
            <p:cNvPr id="38" name="Text Box 40"/>
            <p:cNvSpPr txBox="1">
              <a:spLocks noChangeArrowheads="1"/>
            </p:cNvSpPr>
            <p:nvPr/>
          </p:nvSpPr>
          <p:spPr bwMode="auto">
            <a:xfrm>
              <a:off x="3977423" y="2070981"/>
              <a:ext cx="1251795" cy="34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成果展示</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9" name="Text Box 41"/>
            <p:cNvSpPr txBox="1">
              <a:spLocks noChangeArrowheads="1"/>
            </p:cNvSpPr>
            <p:nvPr/>
          </p:nvSpPr>
          <p:spPr bwMode="auto">
            <a:xfrm>
              <a:off x="4082028" y="2338543"/>
              <a:ext cx="1042586" cy="207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5580112" y="3146763"/>
            <a:ext cx="1198917" cy="493701"/>
            <a:chOff x="5580112" y="3146763"/>
            <a:chExt cx="1198917" cy="493701"/>
          </a:xfrm>
        </p:grpSpPr>
        <p:sp>
          <p:nvSpPr>
            <p:cNvPr id="40" name="Text Box 42"/>
            <p:cNvSpPr txBox="1">
              <a:spLocks noChangeArrowheads="1"/>
            </p:cNvSpPr>
            <p:nvPr/>
          </p:nvSpPr>
          <p:spPr bwMode="auto">
            <a:xfrm>
              <a:off x="5641034" y="3146763"/>
              <a:ext cx="1077071" cy="34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工作不足</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1" name="Text Box 43"/>
            <p:cNvSpPr txBox="1">
              <a:spLocks noChangeArrowheads="1"/>
            </p:cNvSpPr>
            <p:nvPr/>
          </p:nvSpPr>
          <p:spPr bwMode="auto">
            <a:xfrm>
              <a:off x="5580112" y="3432715"/>
              <a:ext cx="1198917" cy="207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948264" y="2104313"/>
            <a:ext cx="1355247" cy="473328"/>
            <a:chOff x="6948264" y="2104313"/>
            <a:chExt cx="1355247" cy="473328"/>
          </a:xfrm>
        </p:grpSpPr>
        <p:sp>
          <p:nvSpPr>
            <p:cNvPr id="42" name="Text Box 44"/>
            <p:cNvSpPr txBox="1">
              <a:spLocks noChangeArrowheads="1"/>
            </p:cNvSpPr>
            <p:nvPr/>
          </p:nvSpPr>
          <p:spPr bwMode="auto">
            <a:xfrm>
              <a:off x="6948264" y="2104313"/>
              <a:ext cx="1355247" cy="34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明年计划</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43" name="Text Box 45"/>
            <p:cNvSpPr txBox="1">
              <a:spLocks noChangeArrowheads="1"/>
            </p:cNvSpPr>
            <p:nvPr/>
          </p:nvSpPr>
          <p:spPr bwMode="auto">
            <a:xfrm>
              <a:off x="7078155" y="2369892"/>
              <a:ext cx="1095464" cy="2077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68580" tIns="34290" rIns="68580" bIns="34290">
              <a:spAutoFit/>
            </a:bodyPr>
            <a:lstStyle/>
            <a:p>
              <a:pPr algn="ctr"/>
              <a:r>
                <a:rPr lang="en-US" altLang="zh-CN" sz="900" dirty="0">
                  <a:solidFill>
                    <a:schemeClr val="bg1"/>
                  </a:solidFill>
                  <a:latin typeface="微软雅黑" panose="020B0503020204020204" pitchFamily="34" charset="-122"/>
                  <a:ea typeface="微软雅黑" panose="020B0503020204020204" pitchFamily="34" charset="-122"/>
                </a:rPr>
                <a:t>Work content</a:t>
              </a:r>
              <a:endParaRPr lang="zh-CN" altLang="en-US" sz="900" dirty="0">
                <a:solidFill>
                  <a:schemeClr val="bg1"/>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2501743" y="1635646"/>
            <a:ext cx="1036261" cy="1036518"/>
            <a:chOff x="2501743" y="1635646"/>
            <a:chExt cx="1036261" cy="1036518"/>
          </a:xfrm>
        </p:grpSpPr>
        <p:sp>
          <p:nvSpPr>
            <p:cNvPr id="29" name="Oval 53"/>
            <p:cNvSpPr>
              <a:spLocks noChangeArrowheads="1"/>
            </p:cNvSpPr>
            <p:nvPr/>
          </p:nvSpPr>
          <p:spPr bwMode="auto">
            <a:xfrm>
              <a:off x="2501743" y="1635646"/>
              <a:ext cx="1036261" cy="1036518"/>
            </a:xfrm>
            <a:prstGeom prst="ellipse">
              <a:avLst/>
            </a:prstGeom>
            <a:solidFill>
              <a:schemeClr val="accent2"/>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4" name="Text Box 59"/>
            <p:cNvSpPr txBox="1">
              <a:spLocks noChangeArrowheads="1"/>
            </p:cNvSpPr>
            <p:nvPr/>
          </p:nvSpPr>
          <p:spPr bwMode="auto">
            <a:xfrm>
              <a:off x="2639226" y="1835816"/>
              <a:ext cx="782803" cy="631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02</a:t>
              </a:r>
            </a:p>
          </p:txBody>
        </p:sp>
      </p:grpSp>
      <p:grpSp>
        <p:nvGrpSpPr>
          <p:cNvPr id="8" name="组合 7"/>
          <p:cNvGrpSpPr/>
          <p:nvPr/>
        </p:nvGrpSpPr>
        <p:grpSpPr>
          <a:xfrm>
            <a:off x="4170801" y="2938997"/>
            <a:ext cx="1036261" cy="1036518"/>
            <a:chOff x="4170801" y="2938997"/>
            <a:chExt cx="1036261" cy="1036518"/>
          </a:xfrm>
        </p:grpSpPr>
        <p:sp>
          <p:nvSpPr>
            <p:cNvPr id="30" name="Oval 53"/>
            <p:cNvSpPr>
              <a:spLocks noChangeArrowheads="1"/>
            </p:cNvSpPr>
            <p:nvPr/>
          </p:nvSpPr>
          <p:spPr bwMode="auto">
            <a:xfrm>
              <a:off x="4170801" y="2938997"/>
              <a:ext cx="1036261" cy="1036518"/>
            </a:xfrm>
            <a:prstGeom prst="ellipse">
              <a:avLst/>
            </a:prstGeom>
            <a:solidFill>
              <a:schemeClr val="accent3"/>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5" name="Text Box 60"/>
            <p:cNvSpPr txBox="1">
              <a:spLocks noChangeArrowheads="1"/>
            </p:cNvSpPr>
            <p:nvPr/>
          </p:nvSpPr>
          <p:spPr bwMode="auto">
            <a:xfrm>
              <a:off x="4292373" y="3105837"/>
              <a:ext cx="782803" cy="631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03</a:t>
              </a:r>
            </a:p>
          </p:txBody>
        </p:sp>
      </p:grpSp>
      <p:grpSp>
        <p:nvGrpSpPr>
          <p:cNvPr id="9" name="组合 8"/>
          <p:cNvGrpSpPr/>
          <p:nvPr/>
        </p:nvGrpSpPr>
        <p:grpSpPr>
          <a:xfrm>
            <a:off x="5578926" y="1635646"/>
            <a:ext cx="1036261" cy="1036518"/>
            <a:chOff x="5578926" y="1635646"/>
            <a:chExt cx="1036261" cy="1036518"/>
          </a:xfrm>
        </p:grpSpPr>
        <p:sp>
          <p:nvSpPr>
            <p:cNvPr id="31" name="Oval 53"/>
            <p:cNvSpPr>
              <a:spLocks noChangeArrowheads="1"/>
            </p:cNvSpPr>
            <p:nvPr/>
          </p:nvSpPr>
          <p:spPr bwMode="auto">
            <a:xfrm>
              <a:off x="5578926" y="1635646"/>
              <a:ext cx="1036261" cy="1036518"/>
            </a:xfrm>
            <a:prstGeom prst="ellipse">
              <a:avLst/>
            </a:prstGeom>
            <a:solidFill>
              <a:schemeClr val="accent4"/>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6" name="Text Box 61"/>
            <p:cNvSpPr txBox="1">
              <a:spLocks noChangeArrowheads="1"/>
            </p:cNvSpPr>
            <p:nvPr/>
          </p:nvSpPr>
          <p:spPr bwMode="auto">
            <a:xfrm>
              <a:off x="5721148" y="1835816"/>
              <a:ext cx="782803" cy="631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04</a:t>
              </a:r>
            </a:p>
          </p:txBody>
        </p:sp>
      </p:grpSp>
      <p:grpSp>
        <p:nvGrpSpPr>
          <p:cNvPr id="10" name="组合 9"/>
          <p:cNvGrpSpPr/>
          <p:nvPr/>
        </p:nvGrpSpPr>
        <p:grpSpPr>
          <a:xfrm>
            <a:off x="7090504" y="2893023"/>
            <a:ext cx="1036261" cy="1036518"/>
            <a:chOff x="7090504" y="2893023"/>
            <a:chExt cx="1036261" cy="1036518"/>
          </a:xfrm>
        </p:grpSpPr>
        <p:sp>
          <p:nvSpPr>
            <p:cNvPr id="32" name="Oval 53"/>
            <p:cNvSpPr>
              <a:spLocks noChangeArrowheads="1"/>
            </p:cNvSpPr>
            <p:nvPr/>
          </p:nvSpPr>
          <p:spPr bwMode="auto">
            <a:xfrm>
              <a:off x="7090504" y="2893023"/>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7" name="Text Box 62"/>
            <p:cNvSpPr txBox="1">
              <a:spLocks noChangeArrowheads="1"/>
            </p:cNvSpPr>
            <p:nvPr/>
          </p:nvSpPr>
          <p:spPr bwMode="auto">
            <a:xfrm>
              <a:off x="7225896" y="3105837"/>
              <a:ext cx="782803" cy="631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05</a:t>
              </a:r>
            </a:p>
          </p:txBody>
        </p:sp>
      </p:grpSp>
      <p:grpSp>
        <p:nvGrpSpPr>
          <p:cNvPr id="5" name="组合 4"/>
          <p:cNvGrpSpPr/>
          <p:nvPr/>
        </p:nvGrpSpPr>
        <p:grpSpPr>
          <a:xfrm>
            <a:off x="1041891" y="2887277"/>
            <a:ext cx="1036261" cy="1036518"/>
            <a:chOff x="1041891" y="2887277"/>
            <a:chExt cx="1036261" cy="1036518"/>
          </a:xfrm>
        </p:grpSpPr>
        <p:sp>
          <p:nvSpPr>
            <p:cNvPr id="33"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a:latin typeface="微软雅黑" panose="020B0503020204020204" pitchFamily="34" charset="-122"/>
                <a:ea typeface="微软雅黑" panose="020B0503020204020204" pitchFamily="34" charset="-122"/>
              </a:endParaRPr>
            </a:p>
          </p:txBody>
        </p:sp>
        <p:sp>
          <p:nvSpPr>
            <p:cNvPr id="48" name="Text Box 58"/>
            <p:cNvSpPr txBox="1">
              <a:spLocks noChangeArrowheads="1"/>
            </p:cNvSpPr>
            <p:nvPr/>
          </p:nvSpPr>
          <p:spPr bwMode="auto">
            <a:xfrm>
              <a:off x="1177282" y="3105837"/>
              <a:ext cx="782803" cy="63134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3800" b="1" dirty="0">
                  <a:solidFill>
                    <a:schemeClr val="bg1"/>
                  </a:solidFill>
                  <a:latin typeface="微软雅黑" panose="020B0503020204020204" pitchFamily="34" charset="-122"/>
                  <a:ea typeface="微软雅黑" panose="020B0503020204020204" pitchFamily="34" charset="-122"/>
                </a:rPr>
                <a:t>01</a:t>
              </a:r>
            </a:p>
          </p:txBody>
        </p:sp>
      </p:grpSp>
    </p:spTree>
    <p:extLst>
      <p:ext uri="{BB962C8B-B14F-4D97-AF65-F5344CB8AC3E}">
        <p14:creationId xmlns:p14="http://schemas.microsoft.com/office/powerpoint/2010/main" xmlns="" val="2110673134"/>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dissolve">
                                      <p:cBhvr>
                                        <p:cTn id="7" dur="500"/>
                                        <p:tgtEl>
                                          <p:spTgt spid="22">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wipe(left)">
                                      <p:cBhvr>
                                        <p:cTn id="11" dur="500"/>
                                        <p:tgtEl>
                                          <p:spTgt spid="2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2500"/>
                                        <p:tgtEl>
                                          <p:spTgt spid="28"/>
                                        </p:tgtEl>
                                      </p:cBhvr>
                                    </p:animEffect>
                                  </p:childTnLst>
                                </p:cTn>
                              </p:par>
                              <p:par>
                                <p:cTn id="16" presetID="53" presetClass="entr" presetSubtype="16"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p:cTn id="18" dur="500" fill="hold"/>
                                        <p:tgtEl>
                                          <p:spTgt spid="5"/>
                                        </p:tgtEl>
                                        <p:attrNameLst>
                                          <p:attrName>ppt_w</p:attrName>
                                        </p:attrNameLst>
                                      </p:cBhvr>
                                      <p:tavLst>
                                        <p:tav tm="0">
                                          <p:val>
                                            <p:fltVal val="0"/>
                                          </p:val>
                                        </p:tav>
                                        <p:tav tm="100000">
                                          <p:val>
                                            <p:strVal val="#ppt_w"/>
                                          </p:val>
                                        </p:tav>
                                      </p:tavLst>
                                    </p:anim>
                                    <p:anim calcmode="lin" valueType="num">
                                      <p:cBhvr>
                                        <p:cTn id="19" dur="500" fill="hold"/>
                                        <p:tgtEl>
                                          <p:spTgt spid="5"/>
                                        </p:tgtEl>
                                        <p:attrNameLst>
                                          <p:attrName>ppt_h</p:attrName>
                                        </p:attrNameLst>
                                      </p:cBhvr>
                                      <p:tavLst>
                                        <p:tav tm="0">
                                          <p:val>
                                            <p:fltVal val="0"/>
                                          </p:val>
                                        </p:tav>
                                        <p:tav tm="100000">
                                          <p:val>
                                            <p:strVal val="#ppt_h"/>
                                          </p:val>
                                        </p:tav>
                                      </p:tavLst>
                                    </p:anim>
                                    <p:animEffect transition="in" filter="fade">
                                      <p:cBhvr>
                                        <p:cTn id="20" dur="500"/>
                                        <p:tgtEl>
                                          <p:spTgt spid="5"/>
                                        </p:tgtEl>
                                      </p:cBhvr>
                                    </p:animEffect>
                                  </p:childTnLst>
                                </p:cTn>
                              </p:par>
                              <p:par>
                                <p:cTn id="21" presetID="53" presetClass="entr" presetSubtype="16" fill="hold" nodeType="withEffect">
                                  <p:stCondLst>
                                    <p:cond delay="50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par>
                                <p:cTn id="26" presetID="53" presetClass="entr" presetSubtype="16" fill="hold" nodeType="withEffect">
                                  <p:stCondLst>
                                    <p:cond delay="10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par>
                                <p:cTn id="31" presetID="53" presetClass="entr" presetSubtype="16" fill="hold" nodeType="withEffect">
                                  <p:stCondLst>
                                    <p:cond delay="1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53" presetClass="entr" presetSubtype="16" fill="hold" nodeType="withEffect">
                                  <p:stCondLst>
                                    <p:cond delay="200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3500"/>
                            </p:stCondLst>
                            <p:childTnLst>
                              <p:par>
                                <p:cTn id="42" presetID="42"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3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60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1000"/>
                                        <p:tgtEl>
                                          <p:spTgt spid="13"/>
                                        </p:tgtEl>
                                      </p:cBhvr>
                                    </p:animEffect>
                                    <p:anim calcmode="lin" valueType="num">
                                      <p:cBhvr>
                                        <p:cTn id="55" dur="1000" fill="hold"/>
                                        <p:tgtEl>
                                          <p:spTgt spid="13"/>
                                        </p:tgtEl>
                                        <p:attrNameLst>
                                          <p:attrName>ppt_x</p:attrName>
                                        </p:attrNameLst>
                                      </p:cBhvr>
                                      <p:tavLst>
                                        <p:tav tm="0">
                                          <p:val>
                                            <p:strVal val="#ppt_x"/>
                                          </p:val>
                                        </p:tav>
                                        <p:tav tm="100000">
                                          <p:val>
                                            <p:strVal val="#ppt_x"/>
                                          </p:val>
                                        </p:tav>
                                      </p:tavLst>
                                    </p:anim>
                                    <p:anim calcmode="lin" valueType="num">
                                      <p:cBhvr>
                                        <p:cTn id="56" dur="1000" fill="hold"/>
                                        <p:tgtEl>
                                          <p:spTgt spid="13"/>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90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1000"/>
                                        <p:tgtEl>
                                          <p:spTgt spid="14"/>
                                        </p:tgtEl>
                                      </p:cBhvr>
                                    </p:animEffect>
                                    <p:anim calcmode="lin" valueType="num">
                                      <p:cBhvr>
                                        <p:cTn id="60" dur="1000" fill="hold"/>
                                        <p:tgtEl>
                                          <p:spTgt spid="14"/>
                                        </p:tgtEl>
                                        <p:attrNameLst>
                                          <p:attrName>ppt_x</p:attrName>
                                        </p:attrNameLst>
                                      </p:cBhvr>
                                      <p:tavLst>
                                        <p:tav tm="0">
                                          <p:val>
                                            <p:strVal val="#ppt_x"/>
                                          </p:val>
                                        </p:tav>
                                        <p:tav tm="100000">
                                          <p:val>
                                            <p:strVal val="#ppt_x"/>
                                          </p:val>
                                        </p:tav>
                                      </p:tavLst>
                                    </p:anim>
                                    <p:anim calcmode="lin" valueType="num">
                                      <p:cBhvr>
                                        <p:cTn id="61" dur="1000" fill="hold"/>
                                        <p:tgtEl>
                                          <p:spTgt spid="14"/>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120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1000"/>
                                        <p:tgtEl>
                                          <p:spTgt spid="15"/>
                                        </p:tgtEl>
                                      </p:cBhvr>
                                    </p:animEffect>
                                    <p:anim calcmode="lin" valueType="num">
                                      <p:cBhvr>
                                        <p:cTn id="65" dur="1000" fill="hold"/>
                                        <p:tgtEl>
                                          <p:spTgt spid="15"/>
                                        </p:tgtEl>
                                        <p:attrNameLst>
                                          <p:attrName>ppt_x</p:attrName>
                                        </p:attrNameLst>
                                      </p:cBhvr>
                                      <p:tavLst>
                                        <p:tav tm="0">
                                          <p:val>
                                            <p:strVal val="#ppt_x"/>
                                          </p:val>
                                        </p:tav>
                                        <p:tav tm="100000">
                                          <p:val>
                                            <p:strVal val="#ppt_x"/>
                                          </p:val>
                                        </p:tav>
                                      </p:tavLst>
                                    </p:anim>
                                    <p:anim calcmode="lin" valueType="num">
                                      <p:cBhvr>
                                        <p:cTn id="6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p:bldP spid="2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p:cNvSpPr>
          <p:nvPr/>
        </p:nvSpPr>
        <p:spPr bwMode="auto">
          <a:xfrm>
            <a:off x="755576" y="1424023"/>
            <a:ext cx="2349218" cy="280391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63500">
            <a:solidFill>
              <a:schemeClr val="bg1"/>
            </a:solidFill>
          </a:ln>
          <a:effectLst>
            <a:outerShdw blurRad="1905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Freeform 6"/>
          <p:cNvSpPr>
            <a:spLocks/>
          </p:cNvSpPr>
          <p:nvPr/>
        </p:nvSpPr>
        <p:spPr bwMode="auto">
          <a:xfrm>
            <a:off x="2831223" y="2474869"/>
            <a:ext cx="1494106" cy="1783291"/>
          </a:xfrm>
          <a:custGeom>
            <a:avLst/>
            <a:gdLst>
              <a:gd name="T0" fmla="*/ 2932 w 5863"/>
              <a:gd name="T1" fmla="*/ 0 h 6999"/>
              <a:gd name="T2" fmla="*/ 5863 w 5863"/>
              <a:gd name="T3" fmla="*/ 2932 h 6999"/>
              <a:gd name="T4" fmla="*/ 5450 w 5863"/>
              <a:gd name="T5" fmla="*/ 4434 h 6999"/>
              <a:gd name="T6" fmla="*/ 2932 w 5863"/>
              <a:gd name="T7" fmla="*/ 6999 h 6999"/>
              <a:gd name="T8" fmla="*/ 414 w 5863"/>
              <a:gd name="T9" fmla="*/ 4434 h 6999"/>
              <a:gd name="T10" fmla="*/ 0 w 5863"/>
              <a:gd name="T11" fmla="*/ 2932 h 6999"/>
              <a:gd name="T12" fmla="*/ 2932 w 5863"/>
              <a:gd name="T13" fmla="*/ 0 h 6999"/>
            </a:gdLst>
            <a:ahLst/>
            <a:cxnLst>
              <a:cxn ang="0">
                <a:pos x="T0" y="T1"/>
              </a:cxn>
              <a:cxn ang="0">
                <a:pos x="T2" y="T3"/>
              </a:cxn>
              <a:cxn ang="0">
                <a:pos x="T4" y="T5"/>
              </a:cxn>
              <a:cxn ang="0">
                <a:pos x="T6" y="T7"/>
              </a:cxn>
              <a:cxn ang="0">
                <a:pos x="T8" y="T9"/>
              </a:cxn>
              <a:cxn ang="0">
                <a:pos x="T10" y="T11"/>
              </a:cxn>
              <a:cxn ang="0">
                <a:pos x="T12" y="T13"/>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2"/>
          </a:solidFill>
          <a:ln w="63500">
            <a:solidFill>
              <a:schemeClr val="bg1"/>
            </a:solidFill>
          </a:ln>
          <a:effectLst>
            <a:outerShdw blurRad="152400" dist="38100" dir="8100000" algn="tr" rotWithShape="0">
              <a:prstClr val="black">
                <a:alpha val="40000"/>
              </a:prstClr>
            </a:outerShdw>
          </a:effectLst>
        </p:spPr>
        <p:txBody>
          <a:bodyPr vert="horz" wrap="square" lIns="68562" tIns="34281" rIns="68562" bIns="34281"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5" name="椭圆 4"/>
          <p:cNvSpPr/>
          <p:nvPr/>
        </p:nvSpPr>
        <p:spPr bwMode="auto">
          <a:xfrm>
            <a:off x="2435171" y="1419622"/>
            <a:ext cx="701804" cy="702078"/>
          </a:xfrm>
          <a:prstGeom prst="ellipse">
            <a:avLst/>
          </a:prstGeom>
          <a:solidFill>
            <a:schemeClr val="accent3"/>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6" name="椭圆 5"/>
          <p:cNvSpPr/>
          <p:nvPr/>
        </p:nvSpPr>
        <p:spPr bwMode="auto">
          <a:xfrm>
            <a:off x="4031927" y="2637864"/>
            <a:ext cx="586805" cy="587034"/>
          </a:xfrm>
          <a:prstGeom prst="ellipse">
            <a:avLst/>
          </a:prstGeom>
          <a:solidFill>
            <a:schemeClr val="accent4"/>
          </a:solidFill>
          <a:ln w="50800" cap="flat" cmpd="sng" algn="ctr">
            <a:solidFill>
              <a:schemeClr val="bg1"/>
            </a:solidFill>
            <a:prstDash val="solid"/>
            <a:round/>
            <a:headEnd type="none" w="med" len="med"/>
            <a:tailEnd type="none" w="med" len="med"/>
          </a:ln>
          <a:effectLst>
            <a:outerShdw blurRad="127000" dist="38100" dir="8100000" algn="tr" rotWithShape="0">
              <a:prstClr val="black">
                <a:alpha val="40000"/>
              </a:prstClr>
            </a:outerShdw>
          </a:effectLst>
          <a:extLst/>
        </p:spPr>
        <p:txBody>
          <a:bodyPr vert="horz" wrap="square" lIns="68562" tIns="34281" rIns="68562" bIns="34281" numCol="1" rtlCol="0" anchor="t" anchorCtr="0" compatLnSpc="1">
            <a:prstTxWarp prst="textNoShape">
              <a:avLst/>
            </a:prstTxWarp>
          </a:bodyPr>
          <a:lstStyle/>
          <a:p>
            <a:pPr defTabSz="685617"/>
            <a:endParaRPr lang="zh-CN" altLang="en-US" sz="1300">
              <a:latin typeface="微软雅黑" panose="020B0503020204020204" pitchFamily="34" charset="-122"/>
              <a:ea typeface="微软雅黑" panose="020B0503020204020204" pitchFamily="34" charset="-122"/>
            </a:endParaRPr>
          </a:p>
        </p:txBody>
      </p:sp>
      <p:sp>
        <p:nvSpPr>
          <p:cNvPr id="7" name="TextBox 6"/>
          <p:cNvSpPr txBox="1"/>
          <p:nvPr/>
        </p:nvSpPr>
        <p:spPr>
          <a:xfrm>
            <a:off x="2461823" y="1574788"/>
            <a:ext cx="667454" cy="377008"/>
          </a:xfrm>
          <a:prstGeom prst="rect">
            <a:avLst/>
          </a:prstGeom>
          <a:noFill/>
        </p:spPr>
        <p:txBody>
          <a:bodyPr wrap="none" lIns="68562" tIns="34281" rIns="68562" bIns="34281" rtlCol="0">
            <a:spAutoFit/>
          </a:bodyPr>
          <a:lstStyle/>
          <a:p>
            <a:pPr algn="ctr"/>
            <a:r>
              <a:rPr lang="en-US" altLang="zh-CN" sz="2000" dirty="0">
                <a:solidFill>
                  <a:srgbClr val="F8F8F8"/>
                </a:solidFill>
                <a:latin typeface="微软雅黑" panose="020B0503020204020204" pitchFamily="34" charset="-122"/>
                <a:ea typeface="微软雅黑" panose="020B0503020204020204" pitchFamily="34" charset="-122"/>
              </a:rPr>
              <a:t>75%</a:t>
            </a:r>
            <a:endParaRPr lang="zh-CN" altLang="en-US" sz="2000" dirty="0">
              <a:solidFill>
                <a:srgbClr val="F8F8F8"/>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4031056" y="2758266"/>
            <a:ext cx="612952" cy="346230"/>
          </a:xfrm>
          <a:prstGeom prst="rect">
            <a:avLst/>
          </a:prstGeom>
          <a:noFill/>
        </p:spPr>
        <p:txBody>
          <a:bodyPr wrap="none" lIns="68562" tIns="34281" rIns="68562" bIns="34281" rtlCol="0">
            <a:spAutoFit/>
          </a:bodyPr>
          <a:lstStyle/>
          <a:p>
            <a:r>
              <a:rPr lang="en-US" altLang="zh-CN" dirty="0">
                <a:solidFill>
                  <a:srgbClr val="F8F8F8"/>
                </a:solidFill>
                <a:latin typeface="微软雅黑" panose="020B0503020204020204" pitchFamily="34" charset="-122"/>
                <a:ea typeface="微软雅黑" panose="020B0503020204020204" pitchFamily="34" charset="-122"/>
              </a:rPr>
              <a:t>34%</a:t>
            </a:r>
            <a:endParaRPr lang="zh-CN" altLang="en-US" dirty="0">
              <a:solidFill>
                <a:srgbClr val="F8F8F8"/>
              </a:solidFill>
              <a:latin typeface="微软雅黑" panose="020B0503020204020204" pitchFamily="34" charset="-122"/>
              <a:ea typeface="微软雅黑" panose="020B0503020204020204" pitchFamily="34" charset="-122"/>
            </a:endParaRPr>
          </a:p>
        </p:txBody>
      </p:sp>
      <p:sp>
        <p:nvSpPr>
          <p:cNvPr id="10" name="TextBox 9"/>
          <p:cNvSpPr txBox="1"/>
          <p:nvPr/>
        </p:nvSpPr>
        <p:spPr>
          <a:xfrm>
            <a:off x="1619786" y="1851670"/>
            <a:ext cx="753758" cy="438581"/>
          </a:xfrm>
          <a:prstGeom prst="rect">
            <a:avLst/>
          </a:prstGeom>
          <a:noFill/>
        </p:spPr>
        <p:txBody>
          <a:bodyPr wrap="none" lIns="68562" tIns="34281" rIns="68562" bIns="34281" rtlCol="0">
            <a:spAutoFit/>
          </a:bodyPr>
          <a:lstStyle/>
          <a:p>
            <a:r>
              <a:rPr lang="zh-CN" altLang="en-US" sz="2400" dirty="0">
                <a:solidFill>
                  <a:srgbClr val="F8F8F8"/>
                </a:solidFill>
                <a:latin typeface="微软雅黑" panose="020B0503020204020204" pitchFamily="34" charset="-122"/>
                <a:ea typeface="微软雅黑" panose="020B0503020204020204" pitchFamily="34" charset="-122"/>
              </a:rPr>
              <a:t>目标</a:t>
            </a:r>
          </a:p>
        </p:txBody>
      </p:sp>
      <p:sp>
        <p:nvSpPr>
          <p:cNvPr id="11" name="TextBox 10"/>
          <p:cNvSpPr txBox="1"/>
          <p:nvPr/>
        </p:nvSpPr>
        <p:spPr>
          <a:xfrm>
            <a:off x="940954" y="2419983"/>
            <a:ext cx="1957943" cy="992561"/>
          </a:xfrm>
          <a:prstGeom prst="rect">
            <a:avLst/>
          </a:prstGeom>
          <a:noFill/>
        </p:spPr>
        <p:txBody>
          <a:bodyPr wrap="square" lIns="68562" tIns="34281" rIns="68562" bIns="34281" rtlCol="0">
            <a:spAutoFit/>
          </a:bodyPr>
          <a:lstStyle/>
          <a:p>
            <a:pPr algn="ctr"/>
            <a:r>
              <a:rPr lang="zh-CN" altLang="en-US" sz="1200" dirty="0" smtClean="0">
                <a:solidFill>
                  <a:srgbClr val="F8F8F8"/>
                </a:solidFill>
                <a:latin typeface="微软雅黑" panose="020B0503020204020204" pitchFamily="34" charset="-122"/>
                <a:ea typeface="微软雅黑" panose="020B0503020204020204" pitchFamily="34" charset="-122"/>
              </a:rPr>
              <a:t>请输入您的文字对目标进行说明</a:t>
            </a:r>
            <a:r>
              <a:rPr lang="zh-CN" altLang="en-US" sz="1200" dirty="0">
                <a:solidFill>
                  <a:srgbClr val="F8F8F8"/>
                </a:solidFill>
                <a:latin typeface="微软雅黑" panose="020B0503020204020204" pitchFamily="34" charset="-122"/>
                <a:ea typeface="微软雅黑" panose="020B0503020204020204" pitchFamily="34" charset="-122"/>
              </a:rPr>
              <a:t>请输入您的文字对目标进行</a:t>
            </a:r>
            <a:r>
              <a:rPr lang="zh-CN" altLang="en-US" sz="1200" dirty="0" smtClean="0">
                <a:solidFill>
                  <a:srgbClr val="F8F8F8"/>
                </a:solidFill>
                <a:latin typeface="微软雅黑" panose="020B0503020204020204" pitchFamily="34" charset="-122"/>
                <a:ea typeface="微软雅黑" panose="020B0503020204020204" pitchFamily="34" charset="-122"/>
              </a:rPr>
              <a:t>说明请</a:t>
            </a:r>
            <a:r>
              <a:rPr lang="zh-CN" altLang="en-US" sz="1200" dirty="0">
                <a:solidFill>
                  <a:srgbClr val="F8F8F8"/>
                </a:solidFill>
                <a:latin typeface="微软雅黑" panose="020B0503020204020204" pitchFamily="34" charset="-122"/>
                <a:ea typeface="微软雅黑" panose="020B0503020204020204" pitchFamily="34" charset="-122"/>
              </a:rPr>
              <a:t>输入您的文字对目标进行说明</a:t>
            </a:r>
          </a:p>
          <a:p>
            <a:pPr algn="ctr"/>
            <a:endParaRPr lang="zh-CN" altLang="en-US" sz="1200" dirty="0">
              <a:solidFill>
                <a:srgbClr val="F8F8F8"/>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3272504" y="2789983"/>
            <a:ext cx="651424" cy="377008"/>
          </a:xfrm>
          <a:prstGeom prst="rect">
            <a:avLst/>
          </a:prstGeom>
          <a:noFill/>
        </p:spPr>
        <p:txBody>
          <a:bodyPr wrap="none" lIns="68562" tIns="34281" rIns="68562" bIns="34281" rtlCol="0">
            <a:spAutoFit/>
          </a:bodyPr>
          <a:lstStyle/>
          <a:p>
            <a:r>
              <a:rPr lang="zh-CN" altLang="en-US" sz="2000" dirty="0">
                <a:solidFill>
                  <a:srgbClr val="F8F8F8"/>
                </a:solidFill>
                <a:latin typeface="微软雅黑" panose="020B0503020204020204" pitchFamily="34" charset="-122"/>
                <a:ea typeface="微软雅黑" panose="020B0503020204020204" pitchFamily="34" charset="-122"/>
              </a:rPr>
              <a:t>实际</a:t>
            </a:r>
          </a:p>
        </p:txBody>
      </p:sp>
      <p:sp>
        <p:nvSpPr>
          <p:cNvPr id="13" name="TextBox 12"/>
          <p:cNvSpPr txBox="1"/>
          <p:nvPr/>
        </p:nvSpPr>
        <p:spPr>
          <a:xfrm>
            <a:off x="2884632" y="3172076"/>
            <a:ext cx="1399336" cy="407786"/>
          </a:xfrm>
          <a:prstGeom prst="rect">
            <a:avLst/>
          </a:prstGeom>
          <a:noFill/>
        </p:spPr>
        <p:txBody>
          <a:bodyPr wrap="square" lIns="68562" tIns="34281" rIns="68562" bIns="34281" rtlCol="0">
            <a:spAutoFit/>
          </a:bodyPr>
          <a:lstStyle/>
          <a:p>
            <a:pPr algn="ctr"/>
            <a:r>
              <a:rPr lang="zh-CN" altLang="en-US" sz="1100" dirty="0" smtClean="0">
                <a:solidFill>
                  <a:srgbClr val="F8F8F8"/>
                </a:solidFill>
                <a:latin typeface="微软雅黑" panose="020B0503020204020204" pitchFamily="34" charset="-122"/>
                <a:ea typeface="微软雅黑" panose="020B0503020204020204" pitchFamily="34" charset="-122"/>
              </a:rPr>
              <a:t>请输入您的文字对</a:t>
            </a:r>
            <a:endParaRPr lang="en-US" altLang="zh-CN" sz="1100" dirty="0" smtClean="0">
              <a:solidFill>
                <a:srgbClr val="F8F8F8"/>
              </a:solidFill>
              <a:latin typeface="微软雅黑" panose="020B0503020204020204" pitchFamily="34" charset="-122"/>
              <a:ea typeface="微软雅黑" panose="020B0503020204020204" pitchFamily="34" charset="-122"/>
            </a:endParaRPr>
          </a:p>
          <a:p>
            <a:pPr algn="ctr"/>
            <a:r>
              <a:rPr lang="zh-CN" altLang="en-US" sz="1100" dirty="0" smtClean="0">
                <a:solidFill>
                  <a:srgbClr val="F8F8F8"/>
                </a:solidFill>
                <a:latin typeface="微软雅黑" panose="020B0503020204020204" pitchFamily="34" charset="-122"/>
                <a:ea typeface="微软雅黑" panose="020B0503020204020204" pitchFamily="34" charset="-122"/>
              </a:rPr>
              <a:t>实际情况进行说明</a:t>
            </a:r>
            <a:endParaRPr lang="zh-CN" altLang="en-US" sz="1100" dirty="0">
              <a:solidFill>
                <a:srgbClr val="F8F8F8"/>
              </a:solidFill>
              <a:latin typeface="微软雅黑" panose="020B0503020204020204" pitchFamily="34" charset="-122"/>
              <a:ea typeface="微软雅黑" panose="020B0503020204020204" pitchFamily="34" charset="-122"/>
            </a:endParaRPr>
          </a:p>
        </p:txBody>
      </p:sp>
      <p:sp>
        <p:nvSpPr>
          <p:cNvPr id="14" name="TextBox 13"/>
          <p:cNvSpPr txBox="1"/>
          <p:nvPr/>
        </p:nvSpPr>
        <p:spPr>
          <a:xfrm>
            <a:off x="3461571" y="1475823"/>
            <a:ext cx="4298963"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4788024" y="2947341"/>
            <a:ext cx="3600399" cy="844828"/>
          </a:xfrm>
          <a:prstGeom prst="rect">
            <a:avLst/>
          </a:prstGeom>
          <a:noFill/>
        </p:spPr>
        <p:txBody>
          <a:bodyPr wrap="square" lIns="68562" tIns="34281" rIns="68562" bIns="34281" rtlCol="0">
            <a:spAutoFit/>
          </a:bodyPr>
          <a:lstStyle/>
          <a:p>
            <a:pPr>
              <a:lnSpc>
                <a:spcPct val="120000"/>
              </a:lnSpc>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在此处添加详细描述文本，尽量与标题文本语言风格相符合，语言描述尽量简洁生动，尽可能概括出段落内容</a:t>
            </a:r>
            <a:r>
              <a:rPr lang="zh-CN" altLang="en-US" sz="105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105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7355448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childTnLst>
                          </p:cTn>
                        </p:par>
                        <p:par>
                          <p:cTn id="21" fill="hold">
                            <p:stCondLst>
                              <p:cond delay="1500"/>
                            </p:stCondLst>
                            <p:childTnLst>
                              <p:par>
                                <p:cTn id="22" presetID="31"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90"/>
                                          </p:val>
                                        </p:tav>
                                        <p:tav tm="100000">
                                          <p:val>
                                            <p:fltVal val="0"/>
                                          </p:val>
                                        </p:tav>
                                      </p:tavLst>
                                    </p:anim>
                                    <p:animEffect transition="in" filter="fade">
                                      <p:cBhvr>
                                        <p:cTn id="27" dur="500"/>
                                        <p:tgtEl>
                                          <p:spTgt spid="10"/>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 calcmode="lin" valueType="num">
                                      <p:cBhvr>
                                        <p:cTn id="32" dur="500" fill="hold"/>
                                        <p:tgtEl>
                                          <p:spTgt spid="11"/>
                                        </p:tgtEl>
                                        <p:attrNameLst>
                                          <p:attrName>style.rotation</p:attrName>
                                        </p:attrNameLst>
                                      </p:cBhvr>
                                      <p:tavLst>
                                        <p:tav tm="0">
                                          <p:val>
                                            <p:fltVal val="90"/>
                                          </p:val>
                                        </p:tav>
                                        <p:tav tm="100000">
                                          <p:val>
                                            <p:fltVal val="0"/>
                                          </p:val>
                                        </p:tav>
                                      </p:tavLst>
                                    </p:anim>
                                    <p:animEffect transition="in" filter="fade">
                                      <p:cBhvr>
                                        <p:cTn id="33" dur="500"/>
                                        <p:tgtEl>
                                          <p:spTgt spid="11"/>
                                        </p:tgtEl>
                                      </p:cBhvr>
                                    </p:animEffect>
                                  </p:childTnLst>
                                </p:cTn>
                              </p:par>
                            </p:childTnLst>
                          </p:cTn>
                        </p:par>
                        <p:par>
                          <p:cTn id="34" fill="hold">
                            <p:stCondLst>
                              <p:cond delay="2000"/>
                            </p:stCondLst>
                            <p:childTnLst>
                              <p:par>
                                <p:cTn id="35" presetID="5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Scale>
                                      <p:cBhvr>
                                        <p:cTn id="3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5"/>
                                        </p:tgtEl>
                                        <p:attrNameLst>
                                          <p:attrName>ppt_x</p:attrName>
                                          <p:attrName>ppt_y</p:attrName>
                                        </p:attrNameLst>
                                      </p:cBhvr>
                                    </p:animMotion>
                                    <p:animEffect transition="in" filter="fade">
                                      <p:cBhvr>
                                        <p:cTn id="39" dur="1000"/>
                                        <p:tgtEl>
                                          <p:spTgt spid="5"/>
                                        </p:tgtEl>
                                      </p:cBhvr>
                                    </p:animEffect>
                                  </p:childTnLst>
                                </p:cTn>
                              </p:par>
                              <p:par>
                                <p:cTn id="40" presetID="52" presetClass="entr" presetSubtype="0"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Scale>
                                      <p:cBhvr>
                                        <p:cTn id="42"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7"/>
                                        </p:tgtEl>
                                        <p:attrNameLst>
                                          <p:attrName>ppt_x</p:attrName>
                                          <p:attrName>ppt_y</p:attrName>
                                        </p:attrNameLst>
                                      </p:cBhvr>
                                    </p:animMotion>
                                    <p:animEffect transition="in" filter="fade">
                                      <p:cBhvr>
                                        <p:cTn id="44" dur="1000"/>
                                        <p:tgtEl>
                                          <p:spTgt spid="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childTnLst>
                          </p:cTn>
                        </p:par>
                        <p:par>
                          <p:cTn id="49" fill="hold">
                            <p:stCondLst>
                              <p:cond delay="3500"/>
                            </p:stCondLst>
                            <p:childTnLst>
                              <p:par>
                                <p:cTn id="50" presetID="26" presetClass="entr" presetSubtype="0"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down)">
                                      <p:cBhvr>
                                        <p:cTn id="52" dur="435">
                                          <p:stCondLst>
                                            <p:cond delay="0"/>
                                          </p:stCondLst>
                                        </p:cTn>
                                        <p:tgtEl>
                                          <p:spTgt spid="4"/>
                                        </p:tgtEl>
                                      </p:cBhvr>
                                    </p:animEffect>
                                    <p:anim calcmode="lin" valueType="num">
                                      <p:cBhvr>
                                        <p:cTn id="53"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4"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5"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56"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57"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58" dur="20">
                                          <p:stCondLst>
                                            <p:cond delay="487"/>
                                          </p:stCondLst>
                                        </p:cTn>
                                        <p:tgtEl>
                                          <p:spTgt spid="4"/>
                                        </p:tgtEl>
                                      </p:cBhvr>
                                      <p:to x="100000" y="60000"/>
                                    </p:animScale>
                                    <p:animScale>
                                      <p:cBhvr>
                                        <p:cTn id="59" dur="124" decel="50000">
                                          <p:stCondLst>
                                            <p:cond delay="507"/>
                                          </p:stCondLst>
                                        </p:cTn>
                                        <p:tgtEl>
                                          <p:spTgt spid="4"/>
                                        </p:tgtEl>
                                      </p:cBhvr>
                                      <p:to x="100000" y="100000"/>
                                    </p:animScale>
                                    <p:animScale>
                                      <p:cBhvr>
                                        <p:cTn id="60" dur="20">
                                          <p:stCondLst>
                                            <p:cond delay="984"/>
                                          </p:stCondLst>
                                        </p:cTn>
                                        <p:tgtEl>
                                          <p:spTgt spid="4"/>
                                        </p:tgtEl>
                                      </p:cBhvr>
                                      <p:to x="100000" y="80000"/>
                                    </p:animScale>
                                    <p:animScale>
                                      <p:cBhvr>
                                        <p:cTn id="61" dur="124" decel="50000">
                                          <p:stCondLst>
                                            <p:cond delay="1004"/>
                                          </p:stCondLst>
                                        </p:cTn>
                                        <p:tgtEl>
                                          <p:spTgt spid="4"/>
                                        </p:tgtEl>
                                      </p:cBhvr>
                                      <p:to x="100000" y="100000"/>
                                    </p:animScale>
                                    <p:animScale>
                                      <p:cBhvr>
                                        <p:cTn id="62" dur="20">
                                          <p:stCondLst>
                                            <p:cond delay="1231"/>
                                          </p:stCondLst>
                                        </p:cTn>
                                        <p:tgtEl>
                                          <p:spTgt spid="4"/>
                                        </p:tgtEl>
                                      </p:cBhvr>
                                      <p:to x="100000" y="90000"/>
                                    </p:animScale>
                                    <p:animScale>
                                      <p:cBhvr>
                                        <p:cTn id="63" dur="124" decel="50000">
                                          <p:stCondLst>
                                            <p:cond delay="1251"/>
                                          </p:stCondLst>
                                        </p:cTn>
                                        <p:tgtEl>
                                          <p:spTgt spid="4"/>
                                        </p:tgtEl>
                                      </p:cBhvr>
                                      <p:to x="100000" y="100000"/>
                                    </p:animScale>
                                    <p:animScale>
                                      <p:cBhvr>
                                        <p:cTn id="64" dur="20">
                                          <p:stCondLst>
                                            <p:cond delay="1356"/>
                                          </p:stCondLst>
                                        </p:cTn>
                                        <p:tgtEl>
                                          <p:spTgt spid="4"/>
                                        </p:tgtEl>
                                      </p:cBhvr>
                                      <p:to x="100000" y="95000"/>
                                    </p:animScale>
                                    <p:animScale>
                                      <p:cBhvr>
                                        <p:cTn id="65" dur="124" decel="50000">
                                          <p:stCondLst>
                                            <p:cond delay="1376"/>
                                          </p:stCondLst>
                                        </p:cTn>
                                        <p:tgtEl>
                                          <p:spTgt spid="4"/>
                                        </p:tgtEl>
                                      </p:cBhvr>
                                      <p:to x="100000" y="100000"/>
                                    </p:animScale>
                                  </p:childTnLst>
                                </p:cTn>
                              </p:par>
                            </p:childTnLst>
                          </p:cTn>
                        </p:par>
                        <p:par>
                          <p:cTn id="66" fill="hold">
                            <p:stCondLst>
                              <p:cond delay="5000"/>
                            </p:stCondLst>
                            <p:childTnLst>
                              <p:par>
                                <p:cTn id="67" presetID="31" presetClass="entr" presetSubtype="0" fill="hold" grpId="0" nodeType="afterEffect">
                                  <p:stCondLst>
                                    <p:cond delay="0"/>
                                  </p:stCondLst>
                                  <p:childTnLst>
                                    <p:set>
                                      <p:cBhvr>
                                        <p:cTn id="68" dur="1" fill="hold">
                                          <p:stCondLst>
                                            <p:cond delay="0"/>
                                          </p:stCondLst>
                                        </p:cTn>
                                        <p:tgtEl>
                                          <p:spTgt spid="12"/>
                                        </p:tgtEl>
                                        <p:attrNameLst>
                                          <p:attrName>style.visibility</p:attrName>
                                        </p:attrNameLst>
                                      </p:cBhvr>
                                      <p:to>
                                        <p:strVal val="visible"/>
                                      </p:to>
                                    </p:set>
                                    <p:anim calcmode="lin" valueType="num">
                                      <p:cBhvr>
                                        <p:cTn id="69" dur="500" fill="hold"/>
                                        <p:tgtEl>
                                          <p:spTgt spid="12"/>
                                        </p:tgtEl>
                                        <p:attrNameLst>
                                          <p:attrName>ppt_w</p:attrName>
                                        </p:attrNameLst>
                                      </p:cBhvr>
                                      <p:tavLst>
                                        <p:tav tm="0">
                                          <p:val>
                                            <p:fltVal val="0"/>
                                          </p:val>
                                        </p:tav>
                                        <p:tav tm="100000">
                                          <p:val>
                                            <p:strVal val="#ppt_w"/>
                                          </p:val>
                                        </p:tav>
                                      </p:tavLst>
                                    </p:anim>
                                    <p:anim calcmode="lin" valueType="num">
                                      <p:cBhvr>
                                        <p:cTn id="70" dur="500" fill="hold"/>
                                        <p:tgtEl>
                                          <p:spTgt spid="12"/>
                                        </p:tgtEl>
                                        <p:attrNameLst>
                                          <p:attrName>ppt_h</p:attrName>
                                        </p:attrNameLst>
                                      </p:cBhvr>
                                      <p:tavLst>
                                        <p:tav tm="0">
                                          <p:val>
                                            <p:fltVal val="0"/>
                                          </p:val>
                                        </p:tav>
                                        <p:tav tm="100000">
                                          <p:val>
                                            <p:strVal val="#ppt_h"/>
                                          </p:val>
                                        </p:tav>
                                      </p:tavLst>
                                    </p:anim>
                                    <p:anim calcmode="lin" valueType="num">
                                      <p:cBhvr>
                                        <p:cTn id="71" dur="500" fill="hold"/>
                                        <p:tgtEl>
                                          <p:spTgt spid="12"/>
                                        </p:tgtEl>
                                        <p:attrNameLst>
                                          <p:attrName>style.rotation</p:attrName>
                                        </p:attrNameLst>
                                      </p:cBhvr>
                                      <p:tavLst>
                                        <p:tav tm="0">
                                          <p:val>
                                            <p:fltVal val="90"/>
                                          </p:val>
                                        </p:tav>
                                        <p:tav tm="100000">
                                          <p:val>
                                            <p:fltVal val="0"/>
                                          </p:val>
                                        </p:tav>
                                      </p:tavLst>
                                    </p:anim>
                                    <p:animEffect transition="in" filter="fade">
                                      <p:cBhvr>
                                        <p:cTn id="72" dur="500"/>
                                        <p:tgtEl>
                                          <p:spTgt spid="12"/>
                                        </p:tgtEl>
                                      </p:cBhvr>
                                    </p:animEffect>
                                  </p:childTnLst>
                                </p:cTn>
                              </p:par>
                              <p:par>
                                <p:cTn id="73" presetID="31" presetClass="entr" presetSubtype="0" fill="hold" grpId="0" nodeType="with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p:cTn id="75" dur="500" fill="hold"/>
                                        <p:tgtEl>
                                          <p:spTgt spid="13"/>
                                        </p:tgtEl>
                                        <p:attrNameLst>
                                          <p:attrName>ppt_w</p:attrName>
                                        </p:attrNameLst>
                                      </p:cBhvr>
                                      <p:tavLst>
                                        <p:tav tm="0">
                                          <p:val>
                                            <p:fltVal val="0"/>
                                          </p:val>
                                        </p:tav>
                                        <p:tav tm="100000">
                                          <p:val>
                                            <p:strVal val="#ppt_w"/>
                                          </p:val>
                                        </p:tav>
                                      </p:tavLst>
                                    </p:anim>
                                    <p:anim calcmode="lin" valueType="num">
                                      <p:cBhvr>
                                        <p:cTn id="76" dur="500" fill="hold"/>
                                        <p:tgtEl>
                                          <p:spTgt spid="13"/>
                                        </p:tgtEl>
                                        <p:attrNameLst>
                                          <p:attrName>ppt_h</p:attrName>
                                        </p:attrNameLst>
                                      </p:cBhvr>
                                      <p:tavLst>
                                        <p:tav tm="0">
                                          <p:val>
                                            <p:fltVal val="0"/>
                                          </p:val>
                                        </p:tav>
                                        <p:tav tm="100000">
                                          <p:val>
                                            <p:strVal val="#ppt_h"/>
                                          </p:val>
                                        </p:tav>
                                      </p:tavLst>
                                    </p:anim>
                                    <p:anim calcmode="lin" valueType="num">
                                      <p:cBhvr>
                                        <p:cTn id="77" dur="500" fill="hold"/>
                                        <p:tgtEl>
                                          <p:spTgt spid="13"/>
                                        </p:tgtEl>
                                        <p:attrNameLst>
                                          <p:attrName>style.rotation</p:attrName>
                                        </p:attrNameLst>
                                      </p:cBhvr>
                                      <p:tavLst>
                                        <p:tav tm="0">
                                          <p:val>
                                            <p:fltVal val="90"/>
                                          </p:val>
                                        </p:tav>
                                        <p:tav tm="100000">
                                          <p:val>
                                            <p:fltVal val="0"/>
                                          </p:val>
                                        </p:tav>
                                      </p:tavLst>
                                    </p:anim>
                                    <p:animEffect transition="in" filter="fade">
                                      <p:cBhvr>
                                        <p:cTn id="78" dur="500"/>
                                        <p:tgtEl>
                                          <p:spTgt spid="13"/>
                                        </p:tgtEl>
                                      </p:cBhvr>
                                    </p:animEffect>
                                  </p:childTnLst>
                                </p:cTn>
                              </p:par>
                            </p:childTnLst>
                          </p:cTn>
                        </p:par>
                        <p:par>
                          <p:cTn id="79" fill="hold">
                            <p:stCondLst>
                              <p:cond delay="5500"/>
                            </p:stCondLst>
                            <p:childTnLst>
                              <p:par>
                                <p:cTn id="80" presetID="52" presetClass="entr" presetSubtype="0" fill="hold" grpId="0" nodeType="afterEffect">
                                  <p:stCondLst>
                                    <p:cond delay="0"/>
                                  </p:stCondLst>
                                  <p:childTnLst>
                                    <p:set>
                                      <p:cBhvr>
                                        <p:cTn id="81" dur="1" fill="hold">
                                          <p:stCondLst>
                                            <p:cond delay="0"/>
                                          </p:stCondLst>
                                        </p:cTn>
                                        <p:tgtEl>
                                          <p:spTgt spid="6"/>
                                        </p:tgtEl>
                                        <p:attrNameLst>
                                          <p:attrName>style.visibility</p:attrName>
                                        </p:attrNameLst>
                                      </p:cBhvr>
                                      <p:to>
                                        <p:strVal val="visible"/>
                                      </p:to>
                                    </p:set>
                                    <p:animScale>
                                      <p:cBhvr>
                                        <p:cTn id="82"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3" dur="1000" decel="50000" fill="hold">
                                          <p:stCondLst>
                                            <p:cond delay="0"/>
                                          </p:stCondLst>
                                        </p:cTn>
                                        <p:tgtEl>
                                          <p:spTgt spid="6"/>
                                        </p:tgtEl>
                                        <p:attrNameLst>
                                          <p:attrName>ppt_x</p:attrName>
                                          <p:attrName>ppt_y</p:attrName>
                                        </p:attrNameLst>
                                      </p:cBhvr>
                                    </p:animMotion>
                                    <p:animEffect transition="in" filter="fade">
                                      <p:cBhvr>
                                        <p:cTn id="84" dur="1000"/>
                                        <p:tgtEl>
                                          <p:spTgt spid="6"/>
                                        </p:tgtEl>
                                      </p:cBhvr>
                                    </p:animEffect>
                                  </p:childTnLst>
                                </p:cTn>
                              </p:par>
                              <p:par>
                                <p:cTn id="85" presetID="52" presetClass="entr" presetSubtype="0" fill="hold" grpId="0" nodeType="withEffect">
                                  <p:stCondLst>
                                    <p:cond delay="0"/>
                                  </p:stCondLst>
                                  <p:childTnLst>
                                    <p:set>
                                      <p:cBhvr>
                                        <p:cTn id="86" dur="1" fill="hold">
                                          <p:stCondLst>
                                            <p:cond delay="0"/>
                                          </p:stCondLst>
                                        </p:cTn>
                                        <p:tgtEl>
                                          <p:spTgt spid="9"/>
                                        </p:tgtEl>
                                        <p:attrNameLst>
                                          <p:attrName>style.visibility</p:attrName>
                                        </p:attrNameLst>
                                      </p:cBhvr>
                                      <p:to>
                                        <p:strVal val="visible"/>
                                      </p:to>
                                    </p:set>
                                    <p:animScale>
                                      <p:cBhvr>
                                        <p:cTn id="8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8" dur="1000" decel="50000" fill="hold">
                                          <p:stCondLst>
                                            <p:cond delay="0"/>
                                          </p:stCondLst>
                                        </p:cTn>
                                        <p:tgtEl>
                                          <p:spTgt spid="9"/>
                                        </p:tgtEl>
                                        <p:attrNameLst>
                                          <p:attrName>ppt_x</p:attrName>
                                          <p:attrName>ppt_y</p:attrName>
                                        </p:attrNameLst>
                                      </p:cBhvr>
                                    </p:animMotion>
                                    <p:animEffect transition="in" filter="fade">
                                      <p:cBhvr>
                                        <p:cTn id="89" dur="1000"/>
                                        <p:tgtEl>
                                          <p:spTgt spid="9"/>
                                        </p:tgtEl>
                                      </p:cBhvr>
                                    </p:animEffect>
                                  </p:childTnLst>
                                </p:cTn>
                              </p:par>
                            </p:childTnLst>
                          </p:cTn>
                        </p:par>
                        <p:par>
                          <p:cTn id="90" fill="hold">
                            <p:stCondLst>
                              <p:cond delay="6500"/>
                            </p:stCondLst>
                            <p:childTnLst>
                              <p:par>
                                <p:cTn id="91" presetID="22" presetClass="entr" presetSubtype="8" fill="hold" grpId="0" nodeType="afterEffect">
                                  <p:stCondLst>
                                    <p:cond delay="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五边形 25"/>
          <p:cNvSpPr/>
          <p:nvPr/>
        </p:nvSpPr>
        <p:spPr bwMode="auto">
          <a:xfrm>
            <a:off x="2087936" y="1447848"/>
            <a:ext cx="1258035" cy="386488"/>
          </a:xfrm>
          <a:prstGeom prst="homePlate">
            <a:avLst/>
          </a:prstGeom>
          <a:solidFill>
            <a:schemeClr val="accent2"/>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7" name="TextBox 22"/>
          <p:cNvSpPr txBox="1">
            <a:spLocks noChangeArrowheads="1"/>
          </p:cNvSpPr>
          <p:nvPr/>
        </p:nvSpPr>
        <p:spPr bwMode="auto">
          <a:xfrm>
            <a:off x="2224257" y="1509526"/>
            <a:ext cx="1056462"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28" name="五边形 27"/>
          <p:cNvSpPr/>
          <p:nvPr/>
        </p:nvSpPr>
        <p:spPr bwMode="auto">
          <a:xfrm>
            <a:off x="2087935" y="2638075"/>
            <a:ext cx="1258036" cy="386488"/>
          </a:xfrm>
          <a:prstGeom prst="homePlate">
            <a:avLst/>
          </a:prstGeom>
          <a:solidFill>
            <a:schemeClr val="accent3"/>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29" name="TextBox 22"/>
          <p:cNvSpPr txBox="1">
            <a:spLocks noChangeArrowheads="1"/>
          </p:cNvSpPr>
          <p:nvPr/>
        </p:nvSpPr>
        <p:spPr bwMode="auto">
          <a:xfrm>
            <a:off x="2229928" y="2714277"/>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0" name="五边形 29"/>
          <p:cNvSpPr/>
          <p:nvPr/>
        </p:nvSpPr>
        <p:spPr bwMode="auto">
          <a:xfrm>
            <a:off x="2087935" y="3885006"/>
            <a:ext cx="1258036" cy="386488"/>
          </a:xfrm>
          <a:prstGeom prst="homePlate">
            <a:avLst/>
          </a:prstGeom>
          <a:solidFill>
            <a:schemeClr val="accent4"/>
          </a:solidFill>
          <a:ln w="38100" cap="flat" cmpd="sng">
            <a:solidFill>
              <a:srgbClr val="FFFFFF"/>
            </a:solidFill>
            <a:bevel/>
            <a:headEnd/>
            <a:tailEnd/>
          </a:ln>
          <a:effectLst>
            <a:outerShdw blurRad="127000" dist="38100" dir="8100000" algn="tr" rotWithShape="0">
              <a:prstClr val="black">
                <a:alpha val="40000"/>
              </a:prstClr>
            </a:outerShdw>
          </a:effectLst>
        </p:spPr>
        <p:txBody>
          <a:bodyPr lIns="62118" tIns="31058" rIns="62118" bIns="31058" anchor="ctr"/>
          <a:lstStyle/>
          <a:p>
            <a:pPr algn="ctr"/>
            <a:endParaRPr lang="zh-CN" altLang="en-US" sz="1400" b="1" dirty="0">
              <a:solidFill>
                <a:srgbClr val="F8F8F8"/>
              </a:solidFill>
              <a:latin typeface="Arial" pitchFamily="34" charset="0"/>
              <a:ea typeface="微软雅黑" pitchFamily="34" charset="-122"/>
            </a:endParaRPr>
          </a:p>
        </p:txBody>
      </p:sp>
      <p:sp>
        <p:nvSpPr>
          <p:cNvPr id="31" name="TextBox 22"/>
          <p:cNvSpPr txBox="1">
            <a:spLocks noChangeArrowheads="1"/>
          </p:cNvSpPr>
          <p:nvPr/>
        </p:nvSpPr>
        <p:spPr bwMode="auto">
          <a:xfrm>
            <a:off x="2229928" y="3947512"/>
            <a:ext cx="1050789" cy="251094"/>
          </a:xfrm>
          <a:prstGeom prst="rect">
            <a:avLst/>
          </a:prstGeom>
          <a:noFill/>
          <a:ln w="3175" cap="flat" cmpd="sng">
            <a:noFill/>
            <a:bevel/>
            <a:headEnd/>
            <a:tailEnd/>
          </a:ln>
        </p:spPr>
        <p:txBody>
          <a:bodyPr lIns="62118" tIns="31058" rIns="62118" bIns="31058" anchor="ctr"/>
          <a:lstStyle>
            <a:defPPr>
              <a:defRPr lang="zh-CN"/>
            </a:defPPr>
            <a:lvl1pPr algn="ctr">
              <a:defRPr sz="2000" b="1">
                <a:solidFill>
                  <a:srgbClr val="F8F8F8"/>
                </a:solidFill>
                <a:ea typeface="微软雅黑" pitchFamily="34" charset="-122"/>
              </a:defRPr>
            </a:lvl1pPr>
          </a:lstStyle>
          <a:p>
            <a:pPr algn="l"/>
            <a:r>
              <a:rPr lang="zh-CN" altLang="en-US" sz="1200" dirty="0"/>
              <a:t>添加标题</a:t>
            </a:r>
          </a:p>
        </p:txBody>
      </p:sp>
      <p:sp>
        <p:nvSpPr>
          <p:cNvPr id="32" name="任意多边形 31"/>
          <p:cNvSpPr/>
          <p:nvPr/>
        </p:nvSpPr>
        <p:spPr bwMode="auto">
          <a:xfrm>
            <a:off x="1215803" y="1629211"/>
            <a:ext cx="855695" cy="1204749"/>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sp>
        <p:nvSpPr>
          <p:cNvPr id="33" name="任意多边形 32"/>
          <p:cNvSpPr/>
          <p:nvPr/>
        </p:nvSpPr>
        <p:spPr bwMode="auto">
          <a:xfrm flipV="1">
            <a:off x="1215805" y="2850912"/>
            <a:ext cx="855695" cy="1227338"/>
          </a:xfrm>
          <a:custGeom>
            <a:avLst/>
            <a:gdLst>
              <a:gd name="connsiteX0" fmla="*/ 0 w 1092530"/>
              <a:gd name="connsiteY0" fmla="*/ 1068780 h 1068780"/>
              <a:gd name="connsiteX1" fmla="*/ 1092530 w 1092530"/>
              <a:gd name="connsiteY1" fmla="*/ 0 h 1068780"/>
            </a:gdLst>
            <a:ahLst/>
            <a:cxnLst>
              <a:cxn ang="0">
                <a:pos x="connsiteX0" y="connsiteY0"/>
              </a:cxn>
              <a:cxn ang="0">
                <a:pos x="connsiteX1" y="connsiteY1"/>
              </a:cxn>
            </a:cxnLst>
            <a:rect l="l" t="t" r="r" b="b"/>
            <a:pathLst>
              <a:path w="1092530" h="1068780">
                <a:moveTo>
                  <a:pt x="0" y="1068780"/>
                </a:moveTo>
                <a:lnTo>
                  <a:pt x="1092530" y="0"/>
                </a:lnTo>
              </a:path>
            </a:pathLst>
          </a:custGeom>
          <a:ln>
            <a:solidFill>
              <a:schemeClr val="tx1">
                <a:lumMod val="65000"/>
                <a:lumOff val="35000"/>
              </a:schemeClr>
            </a:solidFill>
            <a:headEnd type="oval"/>
            <a:tailEnd type="oval"/>
          </a:ln>
        </p:spPr>
        <p:style>
          <a:lnRef idx="1">
            <a:schemeClr val="dk1"/>
          </a:lnRef>
          <a:fillRef idx="0">
            <a:schemeClr val="dk1"/>
          </a:fillRef>
          <a:effectRef idx="0">
            <a:schemeClr val="dk1"/>
          </a:effectRef>
          <a:fontRef idx="minor">
            <a:schemeClr val="tx1"/>
          </a:fontRef>
        </p:style>
        <p:txBody>
          <a:bodyPr lIns="62118" tIns="31058" rIns="62118" bIns="31058" anchor="ctr">
            <a:sp3d/>
          </a:bodyPr>
          <a:lstStyle/>
          <a:p>
            <a:pPr algn="ctr" eaLnBrk="0" fontAlgn="ctr" hangingPunct="0">
              <a:buClr>
                <a:srgbClr val="FF0000"/>
              </a:buClr>
              <a:buSzPct val="70000"/>
              <a:defRPr/>
            </a:pPr>
            <a:endParaRPr lang="zh-CN" altLang="en-US" sz="1100" b="1" dirty="0">
              <a:solidFill>
                <a:schemeClr val="bg1"/>
              </a:solidFill>
              <a:latin typeface="微软雅黑" pitchFamily="34" charset="-122"/>
              <a:ea typeface="微软雅黑" pitchFamily="34" charset="-122"/>
            </a:endParaRPr>
          </a:p>
        </p:txBody>
      </p:sp>
      <p:cxnSp>
        <p:nvCxnSpPr>
          <p:cNvPr id="34" name="直接连接符 33"/>
          <p:cNvCxnSpPr/>
          <p:nvPr/>
        </p:nvCxnSpPr>
        <p:spPr bwMode="auto">
          <a:xfrm>
            <a:off x="1215803" y="2850908"/>
            <a:ext cx="855695" cy="2"/>
          </a:xfrm>
          <a:prstGeom prst="line">
            <a:avLst/>
          </a:prstGeom>
          <a:ln>
            <a:solidFill>
              <a:schemeClr val="tx1">
                <a:lumMod val="65000"/>
                <a:lumOff val="35000"/>
              </a:schemeClr>
            </a:solidFill>
            <a:headEnd type="oval"/>
            <a:tailEnd type="oval"/>
          </a:ln>
          <a:extLst/>
        </p:spPr>
        <p:style>
          <a:lnRef idx="1">
            <a:schemeClr val="dk1"/>
          </a:lnRef>
          <a:fillRef idx="0">
            <a:schemeClr val="dk1"/>
          </a:fillRef>
          <a:effectRef idx="0">
            <a:schemeClr val="dk1"/>
          </a:effectRef>
          <a:fontRef idx="minor">
            <a:schemeClr val="tx1"/>
          </a:fontRef>
        </p:style>
      </p:cxnSp>
      <p:sp>
        <p:nvSpPr>
          <p:cNvPr id="35" name="椭圆 34"/>
          <p:cNvSpPr>
            <a:spLocks noChangeArrowheads="1"/>
          </p:cNvSpPr>
          <p:nvPr/>
        </p:nvSpPr>
        <p:spPr bwMode="auto">
          <a:xfrm>
            <a:off x="683568" y="2379807"/>
            <a:ext cx="943005" cy="942204"/>
          </a:xfrm>
          <a:prstGeom prst="ellipse">
            <a:avLst/>
          </a:prstGeom>
          <a:solidFill>
            <a:schemeClr val="accent1"/>
          </a:solidFill>
          <a:ln w="76200" cap="flat" cmpd="sng">
            <a:solidFill>
              <a:srgbClr val="FFFFFF"/>
            </a:solidFill>
            <a:bevel/>
            <a:headEnd/>
            <a:tailEnd/>
          </a:ln>
          <a:effectLst>
            <a:outerShdw blurRad="127000" dist="38100" dir="8100000" algn="tr" rotWithShape="0">
              <a:prstClr val="black">
                <a:alpha val="40000"/>
              </a:prstClr>
            </a:outerShdw>
          </a:effectLst>
          <a:extLst/>
        </p:spPr>
        <p:txBody>
          <a:bodyPr lIns="62118" tIns="31058" rIns="62118" bIns="31058" anchor="ctr"/>
          <a:lstStyle/>
          <a:p>
            <a:pPr algn="ctr"/>
            <a:r>
              <a:rPr lang="zh-CN" altLang="en-US" sz="1400" b="1" dirty="0">
                <a:solidFill>
                  <a:srgbClr val="F8F8F8"/>
                </a:solidFill>
                <a:ea typeface="微软雅黑" pitchFamily="34" charset="-122"/>
              </a:rPr>
              <a:t>添加</a:t>
            </a:r>
            <a:endParaRPr lang="en-US" altLang="zh-CN" sz="1400" b="1" dirty="0">
              <a:solidFill>
                <a:srgbClr val="F8F8F8"/>
              </a:solidFill>
              <a:ea typeface="微软雅黑" pitchFamily="34" charset="-122"/>
            </a:endParaRPr>
          </a:p>
          <a:p>
            <a:pPr algn="ctr"/>
            <a:r>
              <a:rPr lang="zh-CN" altLang="en-US" sz="1400" b="1" dirty="0">
                <a:solidFill>
                  <a:srgbClr val="F8F8F8"/>
                </a:solidFill>
                <a:ea typeface="微软雅黑" pitchFamily="34" charset="-122"/>
              </a:rPr>
              <a:t>标题</a:t>
            </a:r>
          </a:p>
        </p:txBody>
      </p:sp>
      <p:sp>
        <p:nvSpPr>
          <p:cNvPr id="36" name="右弧形箭头 35"/>
          <p:cNvSpPr/>
          <p:nvPr/>
        </p:nvSpPr>
        <p:spPr>
          <a:xfrm>
            <a:off x="6465291" y="1389622"/>
            <a:ext cx="673760" cy="1408981"/>
          </a:xfrm>
          <a:prstGeom prst="curvedLeftArrow">
            <a:avLst/>
          </a:prstGeom>
          <a:solidFill>
            <a:schemeClr val="accent1"/>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7" name="右弧形箭头 36"/>
          <p:cNvSpPr/>
          <p:nvPr/>
        </p:nvSpPr>
        <p:spPr>
          <a:xfrm>
            <a:off x="6472126" y="2801444"/>
            <a:ext cx="666924" cy="1557403"/>
          </a:xfrm>
          <a:prstGeom prst="curvedLeftArrow">
            <a:avLst/>
          </a:prstGeom>
          <a:solidFill>
            <a:schemeClr val="accent4"/>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8" name="右弧形箭头 37"/>
          <p:cNvSpPr/>
          <p:nvPr/>
        </p:nvSpPr>
        <p:spPr>
          <a:xfrm rot="10800000" flipH="1">
            <a:off x="6272926" y="1696865"/>
            <a:ext cx="770430" cy="2285921"/>
          </a:xfrm>
          <a:prstGeom prst="curvedLeftArrow">
            <a:avLst/>
          </a:prstGeom>
          <a:solidFill>
            <a:schemeClr val="accent3"/>
          </a:solidFill>
          <a:ln w="19050">
            <a:noFill/>
          </a:ln>
        </p:spPr>
        <p:txBody>
          <a:bodyPr vert="horz" wrap="square" lIns="55905" tIns="27953" rIns="55905" bIns="27953" numCol="1" anchor="t" anchorCtr="0" compatLnSpc="1">
            <a:prstTxWarp prst="textNoShape">
              <a:avLst/>
            </a:prstTxWarp>
          </a:bodyPr>
          <a:lstStyle/>
          <a:p>
            <a:endParaRPr lang="zh-CN" altLang="en-US" sz="1100" kern="0">
              <a:solidFill>
                <a:schemeClr val="bg2">
                  <a:lumMod val="10000"/>
                </a:schemeClr>
              </a:solidFill>
              <a:latin typeface="Calibri"/>
              <a:ea typeface="微软雅黑"/>
            </a:endParaRPr>
          </a:p>
        </p:txBody>
      </p:sp>
      <p:sp>
        <p:nvSpPr>
          <p:cNvPr id="39" name="TextBox 31"/>
          <p:cNvSpPr txBox="1"/>
          <p:nvPr/>
        </p:nvSpPr>
        <p:spPr>
          <a:xfrm>
            <a:off x="7136544" y="2724738"/>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0" name="TextBox 31"/>
          <p:cNvSpPr txBox="1"/>
          <p:nvPr/>
        </p:nvSpPr>
        <p:spPr>
          <a:xfrm>
            <a:off x="7272372" y="3471893"/>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1" name="TextBox 31"/>
          <p:cNvSpPr txBox="1"/>
          <p:nvPr/>
        </p:nvSpPr>
        <p:spPr>
          <a:xfrm>
            <a:off x="7272372" y="1958569"/>
            <a:ext cx="828020" cy="230170"/>
          </a:xfrm>
          <a:prstGeom prst="rect">
            <a:avLst/>
          </a:prstGeom>
          <a:noFill/>
        </p:spPr>
        <p:txBody>
          <a:bodyPr wrap="square" lIns="62118" tIns="31058" rIns="62118" bIns="31058" rtlCol="0">
            <a:spAutoFit/>
          </a:bodyPr>
          <a:lstStyle/>
          <a:p>
            <a:pPr algn="ctr"/>
            <a:r>
              <a:rPr lang="zh-CN" altLang="en-US" sz="1100" b="1" dirty="0">
                <a:solidFill>
                  <a:schemeClr val="tx1">
                    <a:lumMod val="75000"/>
                    <a:lumOff val="25000"/>
                  </a:schemeClr>
                </a:solidFill>
                <a:latin typeface="Broadway BT"/>
                <a:ea typeface="微软雅黑"/>
              </a:rPr>
              <a:t>补充性文字</a:t>
            </a:r>
          </a:p>
        </p:txBody>
      </p:sp>
      <p:sp>
        <p:nvSpPr>
          <p:cNvPr id="42" name="圆角矩形 41"/>
          <p:cNvSpPr/>
          <p:nvPr/>
        </p:nvSpPr>
        <p:spPr bwMode="auto">
          <a:xfrm>
            <a:off x="3131840" y="2413043"/>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endParaRPr>
          </a:p>
        </p:txBody>
      </p:sp>
      <p:sp>
        <p:nvSpPr>
          <p:cNvPr id="43" name="圆角矩形 42"/>
          <p:cNvSpPr/>
          <p:nvPr/>
        </p:nvSpPr>
        <p:spPr bwMode="auto">
          <a:xfrm>
            <a:off x="3131840" y="3640228"/>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4" name="圆角矩形 43"/>
          <p:cNvSpPr/>
          <p:nvPr/>
        </p:nvSpPr>
        <p:spPr bwMode="auto">
          <a:xfrm>
            <a:off x="3131840" y="1197914"/>
            <a:ext cx="3049152" cy="875738"/>
          </a:xfrm>
          <a:prstGeom prst="roundRect">
            <a:avLst>
              <a:gd name="adj" fmla="val 9992"/>
            </a:avLst>
          </a:prstGeom>
          <a:solidFill>
            <a:schemeClr val="bg1">
              <a:lumMod val="95000"/>
            </a:schemeClr>
          </a:solidFill>
          <a:ln w="3175" cap="flat" cmpd="sng">
            <a:solidFill>
              <a:schemeClr val="bg1">
                <a:lumMod val="50000"/>
              </a:schemeClr>
            </a:solidFill>
            <a:bevel/>
            <a:headEnd/>
            <a:tailEnd/>
          </a:ln>
        </p:spPr>
        <p:txBody>
          <a:bodyPr lIns="62118" tIns="31058" rIns="62118" bIns="31058" anchor="ctr"/>
          <a:lstStyle/>
          <a:p>
            <a:pPr lvl="2"/>
            <a:endParaRPr lang="zh-CN" altLang="en-US" sz="1000" dirty="0">
              <a:solidFill>
                <a:schemeClr val="accent2">
                  <a:lumMod val="75000"/>
                </a:schemeClr>
              </a:solidFill>
              <a:latin typeface="Arial" pitchFamily="34" charset="0"/>
              <a:ea typeface="宋体" pitchFamily="2" charset="-122"/>
            </a:endParaRPr>
          </a:p>
        </p:txBody>
      </p:sp>
      <p:sp>
        <p:nvSpPr>
          <p:cNvPr id="45" name="TextBox 32"/>
          <p:cNvSpPr txBox="1">
            <a:spLocks noChangeArrowheads="1"/>
          </p:cNvSpPr>
          <p:nvPr/>
        </p:nvSpPr>
        <p:spPr bwMode="auto">
          <a:xfrm>
            <a:off x="3323497" y="3859782"/>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6" name="TextBox 32"/>
          <p:cNvSpPr txBox="1">
            <a:spLocks noChangeArrowheads="1"/>
          </p:cNvSpPr>
          <p:nvPr/>
        </p:nvSpPr>
        <p:spPr bwMode="auto">
          <a:xfrm>
            <a:off x="3311874" y="256715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7" name="TextBox 32"/>
          <p:cNvSpPr txBox="1">
            <a:spLocks noChangeArrowheads="1"/>
          </p:cNvSpPr>
          <p:nvPr/>
        </p:nvSpPr>
        <p:spPr bwMode="auto">
          <a:xfrm>
            <a:off x="3315821" y="1393735"/>
            <a:ext cx="2657989" cy="471122"/>
          </a:xfrm>
          <a:prstGeom prst="rect">
            <a:avLst/>
          </a:prstGeom>
          <a:noFill/>
          <a:ln w="3175" cap="flat" cmpd="sng">
            <a:noFill/>
            <a:bevel/>
            <a:headEnd/>
            <a:tailEnd/>
          </a:ln>
        </p:spPr>
        <p:txBody>
          <a:bodyPr lIns="62118" tIns="31058" rIns="62118" bIns="31058" anchor="ctr"/>
          <a:lstStyle>
            <a:defPPr>
              <a:defRPr lang="zh-CN"/>
            </a:defPPr>
            <a:lvl1pPr algn="ctr">
              <a:defRPr>
                <a:solidFill>
                  <a:srgbClr val="FFFFFF"/>
                </a:solidFill>
                <a:ea typeface="微软雅黑" pitchFamily="34" charset="-122"/>
              </a:defRPr>
            </a:lvl1pPr>
          </a:lstStyle>
          <a:p>
            <a:pPr algn="l"/>
            <a:r>
              <a:rPr lang="zh-CN" altLang="en-US" sz="1200" dirty="0">
                <a:solidFill>
                  <a:schemeClr val="tx1">
                    <a:lumMod val="75000"/>
                    <a:lumOff val="25000"/>
                  </a:schemeClr>
                </a:solidFill>
              </a:rPr>
              <a:t>您的内容打在这里，或者通过复制您的文本后，在此框中选择粘贴，并选择只保留文字。</a:t>
            </a:r>
          </a:p>
        </p:txBody>
      </p:sp>
      <p:sp>
        <p:nvSpPr>
          <p:cNvPr id="48" name="TextBox 4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2711810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1)">
                                      <p:cBhvr>
                                        <p:cTn id="7" dur="500"/>
                                        <p:tgtEl>
                                          <p:spTgt spid="3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down)">
                                      <p:cBhvr>
                                        <p:cTn id="11" dur="500"/>
                                        <p:tgtEl>
                                          <p:spTgt spid="32"/>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p:cTn id="15" dur="300" fill="hold"/>
                                        <p:tgtEl>
                                          <p:spTgt spid="26"/>
                                        </p:tgtEl>
                                        <p:attrNameLst>
                                          <p:attrName>ppt_w</p:attrName>
                                        </p:attrNameLst>
                                      </p:cBhvr>
                                      <p:tavLst>
                                        <p:tav tm="0">
                                          <p:val>
                                            <p:fltVal val="0"/>
                                          </p:val>
                                        </p:tav>
                                        <p:tav tm="100000">
                                          <p:val>
                                            <p:strVal val="#ppt_w"/>
                                          </p:val>
                                        </p:tav>
                                      </p:tavLst>
                                    </p:anim>
                                    <p:anim calcmode="lin" valueType="num">
                                      <p:cBhvr>
                                        <p:cTn id="16" dur="300" fill="hold"/>
                                        <p:tgtEl>
                                          <p:spTgt spid="26"/>
                                        </p:tgtEl>
                                        <p:attrNameLst>
                                          <p:attrName>ppt_h</p:attrName>
                                        </p:attrNameLst>
                                      </p:cBhvr>
                                      <p:tavLst>
                                        <p:tav tm="0">
                                          <p:val>
                                            <p:fltVal val="0"/>
                                          </p:val>
                                        </p:tav>
                                        <p:tav tm="100000">
                                          <p:val>
                                            <p:strVal val="#ppt_h"/>
                                          </p:val>
                                        </p:tav>
                                      </p:tavLst>
                                    </p:anim>
                                    <p:anim calcmode="lin" valueType="num">
                                      <p:cBhvr>
                                        <p:cTn id="17" dur="300" fill="hold"/>
                                        <p:tgtEl>
                                          <p:spTgt spid="26"/>
                                        </p:tgtEl>
                                        <p:attrNameLst>
                                          <p:attrName>style.rotation</p:attrName>
                                        </p:attrNameLst>
                                      </p:cBhvr>
                                      <p:tavLst>
                                        <p:tav tm="0">
                                          <p:val>
                                            <p:fltVal val="90"/>
                                          </p:val>
                                        </p:tav>
                                        <p:tav tm="100000">
                                          <p:val>
                                            <p:fltVal val="0"/>
                                          </p:val>
                                        </p:tav>
                                      </p:tavLst>
                                    </p:anim>
                                    <p:animEffect transition="in" filter="fade">
                                      <p:cBhvr>
                                        <p:cTn id="18" dur="300"/>
                                        <p:tgtEl>
                                          <p:spTgt spid="26"/>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p:cTn id="21" dur="300" fill="hold"/>
                                        <p:tgtEl>
                                          <p:spTgt spid="27"/>
                                        </p:tgtEl>
                                        <p:attrNameLst>
                                          <p:attrName>ppt_w</p:attrName>
                                        </p:attrNameLst>
                                      </p:cBhvr>
                                      <p:tavLst>
                                        <p:tav tm="0">
                                          <p:val>
                                            <p:fltVal val="0"/>
                                          </p:val>
                                        </p:tav>
                                        <p:tav tm="100000">
                                          <p:val>
                                            <p:strVal val="#ppt_w"/>
                                          </p:val>
                                        </p:tav>
                                      </p:tavLst>
                                    </p:anim>
                                    <p:anim calcmode="lin" valueType="num">
                                      <p:cBhvr>
                                        <p:cTn id="22" dur="300" fill="hold"/>
                                        <p:tgtEl>
                                          <p:spTgt spid="27"/>
                                        </p:tgtEl>
                                        <p:attrNameLst>
                                          <p:attrName>ppt_h</p:attrName>
                                        </p:attrNameLst>
                                      </p:cBhvr>
                                      <p:tavLst>
                                        <p:tav tm="0">
                                          <p:val>
                                            <p:fltVal val="0"/>
                                          </p:val>
                                        </p:tav>
                                        <p:tav tm="100000">
                                          <p:val>
                                            <p:strVal val="#ppt_h"/>
                                          </p:val>
                                        </p:tav>
                                      </p:tavLst>
                                    </p:anim>
                                    <p:anim calcmode="lin" valueType="num">
                                      <p:cBhvr>
                                        <p:cTn id="23" dur="300" fill="hold"/>
                                        <p:tgtEl>
                                          <p:spTgt spid="27"/>
                                        </p:tgtEl>
                                        <p:attrNameLst>
                                          <p:attrName>style.rotation</p:attrName>
                                        </p:attrNameLst>
                                      </p:cBhvr>
                                      <p:tavLst>
                                        <p:tav tm="0">
                                          <p:val>
                                            <p:fltVal val="90"/>
                                          </p:val>
                                        </p:tav>
                                        <p:tav tm="100000">
                                          <p:val>
                                            <p:fltVal val="0"/>
                                          </p:val>
                                        </p:tav>
                                      </p:tavLst>
                                    </p:anim>
                                    <p:animEffect transition="in" filter="fade">
                                      <p:cBhvr>
                                        <p:cTn id="24" dur="300"/>
                                        <p:tgtEl>
                                          <p:spTgt spid="27"/>
                                        </p:tgtEl>
                                      </p:cBhvr>
                                    </p:animEffect>
                                  </p:childTnLst>
                                </p:cTn>
                              </p:par>
                            </p:childTnLst>
                          </p:cTn>
                        </p:par>
                        <p:par>
                          <p:cTn id="25" fill="hold">
                            <p:stCondLst>
                              <p:cond delay="1300"/>
                            </p:stCondLst>
                            <p:childTnLst>
                              <p:par>
                                <p:cTn id="26" presetID="22" presetClass="entr" presetSubtype="8" fill="hold" grpId="0" nodeType="afterEffect">
                                  <p:stCondLst>
                                    <p:cond delay="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500"/>
                                        <p:tgtEl>
                                          <p:spTgt spid="44"/>
                                        </p:tgtEl>
                                      </p:cBhvr>
                                    </p:animEffect>
                                  </p:childTnLst>
                                </p:cTn>
                              </p:par>
                            </p:childTnLst>
                          </p:cTn>
                        </p:par>
                        <p:par>
                          <p:cTn id="32" fill="hold">
                            <p:stCondLst>
                              <p:cond delay="1800"/>
                            </p:stCondLst>
                            <p:childTnLst>
                              <p:par>
                                <p:cTn id="33" presetID="22" presetClass="entr" presetSubtype="8" fill="hold"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left)">
                                      <p:cBhvr>
                                        <p:cTn id="35" dur="500"/>
                                        <p:tgtEl>
                                          <p:spTgt spid="34"/>
                                        </p:tgtEl>
                                      </p:cBhvr>
                                    </p:animEffect>
                                  </p:childTnLst>
                                </p:cTn>
                              </p:par>
                            </p:childTnLst>
                          </p:cTn>
                        </p:par>
                        <p:par>
                          <p:cTn id="36" fill="hold">
                            <p:stCondLst>
                              <p:cond delay="2300"/>
                            </p:stCondLst>
                            <p:childTnLst>
                              <p:par>
                                <p:cTn id="37" presetID="31" presetClass="entr" presetSubtype="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300" fill="hold"/>
                                        <p:tgtEl>
                                          <p:spTgt spid="28"/>
                                        </p:tgtEl>
                                        <p:attrNameLst>
                                          <p:attrName>ppt_w</p:attrName>
                                        </p:attrNameLst>
                                      </p:cBhvr>
                                      <p:tavLst>
                                        <p:tav tm="0">
                                          <p:val>
                                            <p:fltVal val="0"/>
                                          </p:val>
                                        </p:tav>
                                        <p:tav tm="100000">
                                          <p:val>
                                            <p:strVal val="#ppt_w"/>
                                          </p:val>
                                        </p:tav>
                                      </p:tavLst>
                                    </p:anim>
                                    <p:anim calcmode="lin" valueType="num">
                                      <p:cBhvr>
                                        <p:cTn id="40" dur="300" fill="hold"/>
                                        <p:tgtEl>
                                          <p:spTgt spid="28"/>
                                        </p:tgtEl>
                                        <p:attrNameLst>
                                          <p:attrName>ppt_h</p:attrName>
                                        </p:attrNameLst>
                                      </p:cBhvr>
                                      <p:tavLst>
                                        <p:tav tm="0">
                                          <p:val>
                                            <p:fltVal val="0"/>
                                          </p:val>
                                        </p:tav>
                                        <p:tav tm="100000">
                                          <p:val>
                                            <p:strVal val="#ppt_h"/>
                                          </p:val>
                                        </p:tav>
                                      </p:tavLst>
                                    </p:anim>
                                    <p:anim calcmode="lin" valueType="num">
                                      <p:cBhvr>
                                        <p:cTn id="41" dur="300" fill="hold"/>
                                        <p:tgtEl>
                                          <p:spTgt spid="28"/>
                                        </p:tgtEl>
                                        <p:attrNameLst>
                                          <p:attrName>style.rotation</p:attrName>
                                        </p:attrNameLst>
                                      </p:cBhvr>
                                      <p:tavLst>
                                        <p:tav tm="0">
                                          <p:val>
                                            <p:fltVal val="90"/>
                                          </p:val>
                                        </p:tav>
                                        <p:tav tm="100000">
                                          <p:val>
                                            <p:fltVal val="0"/>
                                          </p:val>
                                        </p:tav>
                                      </p:tavLst>
                                    </p:anim>
                                    <p:animEffect transition="in" filter="fade">
                                      <p:cBhvr>
                                        <p:cTn id="42" dur="300"/>
                                        <p:tgtEl>
                                          <p:spTgt spid="28"/>
                                        </p:tgtEl>
                                      </p:cBhvr>
                                    </p:animEffect>
                                  </p:childTnLst>
                                </p:cTn>
                              </p:par>
                              <p:par>
                                <p:cTn id="43" presetID="31" presetClass="entr" presetSubtype="0" fill="hold" grpId="0" nodeType="withEffect">
                                  <p:stCondLst>
                                    <p:cond delay="0"/>
                                  </p:stCondLst>
                                  <p:childTnLst>
                                    <p:set>
                                      <p:cBhvr>
                                        <p:cTn id="44" dur="1" fill="hold">
                                          <p:stCondLst>
                                            <p:cond delay="0"/>
                                          </p:stCondLst>
                                        </p:cTn>
                                        <p:tgtEl>
                                          <p:spTgt spid="29"/>
                                        </p:tgtEl>
                                        <p:attrNameLst>
                                          <p:attrName>style.visibility</p:attrName>
                                        </p:attrNameLst>
                                      </p:cBhvr>
                                      <p:to>
                                        <p:strVal val="visible"/>
                                      </p:to>
                                    </p:set>
                                    <p:anim calcmode="lin" valueType="num">
                                      <p:cBhvr>
                                        <p:cTn id="45" dur="300" fill="hold"/>
                                        <p:tgtEl>
                                          <p:spTgt spid="29"/>
                                        </p:tgtEl>
                                        <p:attrNameLst>
                                          <p:attrName>ppt_w</p:attrName>
                                        </p:attrNameLst>
                                      </p:cBhvr>
                                      <p:tavLst>
                                        <p:tav tm="0">
                                          <p:val>
                                            <p:fltVal val="0"/>
                                          </p:val>
                                        </p:tav>
                                        <p:tav tm="100000">
                                          <p:val>
                                            <p:strVal val="#ppt_w"/>
                                          </p:val>
                                        </p:tav>
                                      </p:tavLst>
                                    </p:anim>
                                    <p:anim calcmode="lin" valueType="num">
                                      <p:cBhvr>
                                        <p:cTn id="46" dur="300" fill="hold"/>
                                        <p:tgtEl>
                                          <p:spTgt spid="29"/>
                                        </p:tgtEl>
                                        <p:attrNameLst>
                                          <p:attrName>ppt_h</p:attrName>
                                        </p:attrNameLst>
                                      </p:cBhvr>
                                      <p:tavLst>
                                        <p:tav tm="0">
                                          <p:val>
                                            <p:fltVal val="0"/>
                                          </p:val>
                                        </p:tav>
                                        <p:tav tm="100000">
                                          <p:val>
                                            <p:strVal val="#ppt_h"/>
                                          </p:val>
                                        </p:tav>
                                      </p:tavLst>
                                    </p:anim>
                                    <p:anim calcmode="lin" valueType="num">
                                      <p:cBhvr>
                                        <p:cTn id="47" dur="300" fill="hold"/>
                                        <p:tgtEl>
                                          <p:spTgt spid="29"/>
                                        </p:tgtEl>
                                        <p:attrNameLst>
                                          <p:attrName>style.rotation</p:attrName>
                                        </p:attrNameLst>
                                      </p:cBhvr>
                                      <p:tavLst>
                                        <p:tav tm="0">
                                          <p:val>
                                            <p:fltVal val="90"/>
                                          </p:val>
                                        </p:tav>
                                        <p:tav tm="100000">
                                          <p:val>
                                            <p:fltVal val="0"/>
                                          </p:val>
                                        </p:tav>
                                      </p:tavLst>
                                    </p:anim>
                                    <p:animEffect transition="in" filter="fade">
                                      <p:cBhvr>
                                        <p:cTn id="48" dur="300"/>
                                        <p:tgtEl>
                                          <p:spTgt spid="29"/>
                                        </p:tgtEl>
                                      </p:cBhvr>
                                    </p:animEffect>
                                  </p:childTnLst>
                                </p:cTn>
                              </p:par>
                            </p:childTnLst>
                          </p:cTn>
                        </p:par>
                        <p:par>
                          <p:cTn id="49" fill="hold">
                            <p:stCondLst>
                              <p:cond delay="2600"/>
                            </p:stCondLst>
                            <p:childTnLst>
                              <p:par>
                                <p:cTn id="50" presetID="22" presetClass="entr" presetSubtype="8"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Effect transition="in" filter="wipe(left)">
                                      <p:cBhvr>
                                        <p:cTn id="52" dur="500"/>
                                        <p:tgtEl>
                                          <p:spTgt spid="4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wipe(left)">
                                      <p:cBhvr>
                                        <p:cTn id="55" dur="500"/>
                                        <p:tgtEl>
                                          <p:spTgt spid="46"/>
                                        </p:tgtEl>
                                      </p:cBhvr>
                                    </p:animEffect>
                                  </p:childTnLst>
                                </p:cTn>
                              </p:par>
                            </p:childTnLst>
                          </p:cTn>
                        </p:par>
                        <p:par>
                          <p:cTn id="56" fill="hold">
                            <p:stCondLst>
                              <p:cond delay="3100"/>
                            </p:stCondLst>
                            <p:childTnLst>
                              <p:par>
                                <p:cTn id="57" presetID="22" presetClass="entr" presetSubtype="8" fill="hold" grpId="0" nodeType="afterEffect">
                                  <p:stCondLst>
                                    <p:cond delay="0"/>
                                  </p:stCondLst>
                                  <p:childTnLst>
                                    <p:set>
                                      <p:cBhvr>
                                        <p:cTn id="58" dur="1" fill="hold">
                                          <p:stCondLst>
                                            <p:cond delay="0"/>
                                          </p:stCondLst>
                                        </p:cTn>
                                        <p:tgtEl>
                                          <p:spTgt spid="33"/>
                                        </p:tgtEl>
                                        <p:attrNameLst>
                                          <p:attrName>style.visibility</p:attrName>
                                        </p:attrNameLst>
                                      </p:cBhvr>
                                      <p:to>
                                        <p:strVal val="visible"/>
                                      </p:to>
                                    </p:set>
                                    <p:animEffect transition="in" filter="wipe(left)">
                                      <p:cBhvr>
                                        <p:cTn id="59" dur="500"/>
                                        <p:tgtEl>
                                          <p:spTgt spid="33"/>
                                        </p:tgtEl>
                                      </p:cBhvr>
                                    </p:animEffect>
                                  </p:childTnLst>
                                </p:cTn>
                              </p:par>
                            </p:childTnLst>
                          </p:cTn>
                        </p:par>
                        <p:par>
                          <p:cTn id="60" fill="hold">
                            <p:stCondLst>
                              <p:cond delay="3600"/>
                            </p:stCondLst>
                            <p:childTnLst>
                              <p:par>
                                <p:cTn id="61" presetID="31" presetClass="entr" presetSubtype="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300" fill="hold"/>
                                        <p:tgtEl>
                                          <p:spTgt spid="30"/>
                                        </p:tgtEl>
                                        <p:attrNameLst>
                                          <p:attrName>ppt_w</p:attrName>
                                        </p:attrNameLst>
                                      </p:cBhvr>
                                      <p:tavLst>
                                        <p:tav tm="0">
                                          <p:val>
                                            <p:fltVal val="0"/>
                                          </p:val>
                                        </p:tav>
                                        <p:tav tm="100000">
                                          <p:val>
                                            <p:strVal val="#ppt_w"/>
                                          </p:val>
                                        </p:tav>
                                      </p:tavLst>
                                    </p:anim>
                                    <p:anim calcmode="lin" valueType="num">
                                      <p:cBhvr>
                                        <p:cTn id="64" dur="300" fill="hold"/>
                                        <p:tgtEl>
                                          <p:spTgt spid="30"/>
                                        </p:tgtEl>
                                        <p:attrNameLst>
                                          <p:attrName>ppt_h</p:attrName>
                                        </p:attrNameLst>
                                      </p:cBhvr>
                                      <p:tavLst>
                                        <p:tav tm="0">
                                          <p:val>
                                            <p:fltVal val="0"/>
                                          </p:val>
                                        </p:tav>
                                        <p:tav tm="100000">
                                          <p:val>
                                            <p:strVal val="#ppt_h"/>
                                          </p:val>
                                        </p:tav>
                                      </p:tavLst>
                                    </p:anim>
                                    <p:anim calcmode="lin" valueType="num">
                                      <p:cBhvr>
                                        <p:cTn id="65" dur="300" fill="hold"/>
                                        <p:tgtEl>
                                          <p:spTgt spid="30"/>
                                        </p:tgtEl>
                                        <p:attrNameLst>
                                          <p:attrName>style.rotation</p:attrName>
                                        </p:attrNameLst>
                                      </p:cBhvr>
                                      <p:tavLst>
                                        <p:tav tm="0">
                                          <p:val>
                                            <p:fltVal val="90"/>
                                          </p:val>
                                        </p:tav>
                                        <p:tav tm="100000">
                                          <p:val>
                                            <p:fltVal val="0"/>
                                          </p:val>
                                        </p:tav>
                                      </p:tavLst>
                                    </p:anim>
                                    <p:animEffect transition="in" filter="fade">
                                      <p:cBhvr>
                                        <p:cTn id="66" dur="300"/>
                                        <p:tgtEl>
                                          <p:spTgt spid="30"/>
                                        </p:tgtEl>
                                      </p:cBhvr>
                                    </p:animEffect>
                                  </p:childTnLst>
                                </p:cTn>
                              </p:par>
                              <p:par>
                                <p:cTn id="67" presetID="31" presetClass="entr" presetSubtype="0" fill="hold" grpId="0" nodeType="withEffect">
                                  <p:stCondLst>
                                    <p:cond delay="0"/>
                                  </p:stCondLst>
                                  <p:childTnLst>
                                    <p:set>
                                      <p:cBhvr>
                                        <p:cTn id="68" dur="1" fill="hold">
                                          <p:stCondLst>
                                            <p:cond delay="0"/>
                                          </p:stCondLst>
                                        </p:cTn>
                                        <p:tgtEl>
                                          <p:spTgt spid="31"/>
                                        </p:tgtEl>
                                        <p:attrNameLst>
                                          <p:attrName>style.visibility</p:attrName>
                                        </p:attrNameLst>
                                      </p:cBhvr>
                                      <p:to>
                                        <p:strVal val="visible"/>
                                      </p:to>
                                    </p:set>
                                    <p:anim calcmode="lin" valueType="num">
                                      <p:cBhvr>
                                        <p:cTn id="69" dur="300" fill="hold"/>
                                        <p:tgtEl>
                                          <p:spTgt spid="31"/>
                                        </p:tgtEl>
                                        <p:attrNameLst>
                                          <p:attrName>ppt_w</p:attrName>
                                        </p:attrNameLst>
                                      </p:cBhvr>
                                      <p:tavLst>
                                        <p:tav tm="0">
                                          <p:val>
                                            <p:fltVal val="0"/>
                                          </p:val>
                                        </p:tav>
                                        <p:tav tm="100000">
                                          <p:val>
                                            <p:strVal val="#ppt_w"/>
                                          </p:val>
                                        </p:tav>
                                      </p:tavLst>
                                    </p:anim>
                                    <p:anim calcmode="lin" valueType="num">
                                      <p:cBhvr>
                                        <p:cTn id="70" dur="300" fill="hold"/>
                                        <p:tgtEl>
                                          <p:spTgt spid="31"/>
                                        </p:tgtEl>
                                        <p:attrNameLst>
                                          <p:attrName>ppt_h</p:attrName>
                                        </p:attrNameLst>
                                      </p:cBhvr>
                                      <p:tavLst>
                                        <p:tav tm="0">
                                          <p:val>
                                            <p:fltVal val="0"/>
                                          </p:val>
                                        </p:tav>
                                        <p:tav tm="100000">
                                          <p:val>
                                            <p:strVal val="#ppt_h"/>
                                          </p:val>
                                        </p:tav>
                                      </p:tavLst>
                                    </p:anim>
                                    <p:anim calcmode="lin" valueType="num">
                                      <p:cBhvr>
                                        <p:cTn id="71" dur="300" fill="hold"/>
                                        <p:tgtEl>
                                          <p:spTgt spid="31"/>
                                        </p:tgtEl>
                                        <p:attrNameLst>
                                          <p:attrName>style.rotation</p:attrName>
                                        </p:attrNameLst>
                                      </p:cBhvr>
                                      <p:tavLst>
                                        <p:tav tm="0">
                                          <p:val>
                                            <p:fltVal val="90"/>
                                          </p:val>
                                        </p:tav>
                                        <p:tav tm="100000">
                                          <p:val>
                                            <p:fltVal val="0"/>
                                          </p:val>
                                        </p:tav>
                                      </p:tavLst>
                                    </p:anim>
                                    <p:animEffect transition="in" filter="fade">
                                      <p:cBhvr>
                                        <p:cTn id="72" dur="300"/>
                                        <p:tgtEl>
                                          <p:spTgt spid="31"/>
                                        </p:tgtEl>
                                      </p:cBhvr>
                                    </p:animEffect>
                                  </p:childTnLst>
                                </p:cTn>
                              </p:par>
                            </p:childTnLst>
                          </p:cTn>
                        </p:par>
                        <p:par>
                          <p:cTn id="73" fill="hold">
                            <p:stCondLst>
                              <p:cond delay="3900"/>
                            </p:stCondLst>
                            <p:childTnLst>
                              <p:par>
                                <p:cTn id="74" presetID="22" presetClass="entr" presetSubtype="8" fill="hold" grpId="0" nodeType="after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wipe(left)">
                                      <p:cBhvr>
                                        <p:cTn id="76" dur="500"/>
                                        <p:tgtEl>
                                          <p:spTgt spid="43"/>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left)">
                                      <p:cBhvr>
                                        <p:cTn id="79" dur="500"/>
                                        <p:tgtEl>
                                          <p:spTgt spid="45"/>
                                        </p:tgtEl>
                                      </p:cBhvr>
                                    </p:animEffect>
                                  </p:childTnLst>
                                </p:cTn>
                              </p:par>
                            </p:childTnLst>
                          </p:cTn>
                        </p:par>
                        <p:par>
                          <p:cTn id="80" fill="hold">
                            <p:stCondLst>
                              <p:cond delay="4400"/>
                            </p:stCondLst>
                            <p:childTnLst>
                              <p:par>
                                <p:cTn id="81" presetID="22" presetClass="entr" presetSubtype="1" fill="hold" grpId="0" nodeType="afterEffect">
                                  <p:stCondLst>
                                    <p:cond delay="0"/>
                                  </p:stCondLst>
                                  <p:childTnLst>
                                    <p:set>
                                      <p:cBhvr>
                                        <p:cTn id="82" dur="1" fill="hold">
                                          <p:stCondLst>
                                            <p:cond delay="0"/>
                                          </p:stCondLst>
                                        </p:cTn>
                                        <p:tgtEl>
                                          <p:spTgt spid="36"/>
                                        </p:tgtEl>
                                        <p:attrNameLst>
                                          <p:attrName>style.visibility</p:attrName>
                                        </p:attrNameLst>
                                      </p:cBhvr>
                                      <p:to>
                                        <p:strVal val="visible"/>
                                      </p:to>
                                    </p:set>
                                    <p:animEffect transition="in" filter="wipe(up)">
                                      <p:cBhvr>
                                        <p:cTn id="83" dur="500"/>
                                        <p:tgtEl>
                                          <p:spTgt spid="36"/>
                                        </p:tgtEl>
                                      </p:cBhvr>
                                    </p:animEffect>
                                  </p:childTnLst>
                                </p:cTn>
                              </p:par>
                            </p:childTnLst>
                          </p:cTn>
                        </p:par>
                        <p:par>
                          <p:cTn id="84" fill="hold">
                            <p:stCondLst>
                              <p:cond delay="4900"/>
                            </p:stCondLst>
                            <p:childTnLst>
                              <p:par>
                                <p:cTn id="85" presetID="16" presetClass="entr" presetSubtype="37" fill="hold" grpId="0" nodeType="afterEffect">
                                  <p:stCondLst>
                                    <p:cond delay="0"/>
                                  </p:stCondLst>
                                  <p:childTnLst>
                                    <p:set>
                                      <p:cBhvr>
                                        <p:cTn id="86" dur="1" fill="hold">
                                          <p:stCondLst>
                                            <p:cond delay="0"/>
                                          </p:stCondLst>
                                        </p:cTn>
                                        <p:tgtEl>
                                          <p:spTgt spid="41"/>
                                        </p:tgtEl>
                                        <p:attrNameLst>
                                          <p:attrName>style.visibility</p:attrName>
                                        </p:attrNameLst>
                                      </p:cBhvr>
                                      <p:to>
                                        <p:strVal val="visible"/>
                                      </p:to>
                                    </p:set>
                                    <p:animEffect transition="in" filter="barn(outVertical)">
                                      <p:cBhvr>
                                        <p:cTn id="87" dur="500"/>
                                        <p:tgtEl>
                                          <p:spTgt spid="41"/>
                                        </p:tgtEl>
                                      </p:cBhvr>
                                    </p:animEffect>
                                  </p:childTnLst>
                                </p:cTn>
                              </p:par>
                            </p:childTnLst>
                          </p:cTn>
                        </p:par>
                        <p:par>
                          <p:cTn id="88" fill="hold">
                            <p:stCondLst>
                              <p:cond delay="5400"/>
                            </p:stCondLst>
                            <p:childTnLst>
                              <p:par>
                                <p:cTn id="89" presetID="22" presetClass="entr" presetSubtype="1"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up)">
                                      <p:cBhvr>
                                        <p:cTn id="91" dur="500"/>
                                        <p:tgtEl>
                                          <p:spTgt spid="37"/>
                                        </p:tgtEl>
                                      </p:cBhvr>
                                    </p:animEffect>
                                  </p:childTnLst>
                                </p:cTn>
                              </p:par>
                            </p:childTnLst>
                          </p:cTn>
                        </p:par>
                        <p:par>
                          <p:cTn id="92" fill="hold">
                            <p:stCondLst>
                              <p:cond delay="5900"/>
                            </p:stCondLst>
                            <p:childTnLst>
                              <p:par>
                                <p:cTn id="93" presetID="16" presetClass="entr" presetSubtype="37" fill="hold" grpId="0" nodeType="afterEffect">
                                  <p:stCondLst>
                                    <p:cond delay="0"/>
                                  </p:stCondLst>
                                  <p:childTnLst>
                                    <p:set>
                                      <p:cBhvr>
                                        <p:cTn id="94" dur="1" fill="hold">
                                          <p:stCondLst>
                                            <p:cond delay="0"/>
                                          </p:stCondLst>
                                        </p:cTn>
                                        <p:tgtEl>
                                          <p:spTgt spid="40"/>
                                        </p:tgtEl>
                                        <p:attrNameLst>
                                          <p:attrName>style.visibility</p:attrName>
                                        </p:attrNameLst>
                                      </p:cBhvr>
                                      <p:to>
                                        <p:strVal val="visible"/>
                                      </p:to>
                                    </p:set>
                                    <p:animEffect transition="in" filter="barn(outVertical)">
                                      <p:cBhvr>
                                        <p:cTn id="95" dur="500"/>
                                        <p:tgtEl>
                                          <p:spTgt spid="40"/>
                                        </p:tgtEl>
                                      </p:cBhvr>
                                    </p:animEffect>
                                  </p:childTnLst>
                                </p:cTn>
                              </p:par>
                            </p:childTnLst>
                          </p:cTn>
                        </p:par>
                        <p:par>
                          <p:cTn id="96" fill="hold">
                            <p:stCondLst>
                              <p:cond delay="6400"/>
                            </p:stCondLst>
                            <p:childTnLst>
                              <p:par>
                                <p:cTn id="97" presetID="22" presetClass="entr" presetSubtype="4" fill="hold" grpId="0" nodeType="afterEffect">
                                  <p:stCondLst>
                                    <p:cond delay="0"/>
                                  </p:stCondLst>
                                  <p:childTnLst>
                                    <p:set>
                                      <p:cBhvr>
                                        <p:cTn id="98" dur="1" fill="hold">
                                          <p:stCondLst>
                                            <p:cond delay="0"/>
                                          </p:stCondLst>
                                        </p:cTn>
                                        <p:tgtEl>
                                          <p:spTgt spid="38"/>
                                        </p:tgtEl>
                                        <p:attrNameLst>
                                          <p:attrName>style.visibility</p:attrName>
                                        </p:attrNameLst>
                                      </p:cBhvr>
                                      <p:to>
                                        <p:strVal val="visible"/>
                                      </p:to>
                                    </p:set>
                                    <p:animEffect transition="in" filter="wipe(down)">
                                      <p:cBhvr>
                                        <p:cTn id="99" dur="500"/>
                                        <p:tgtEl>
                                          <p:spTgt spid="38"/>
                                        </p:tgtEl>
                                      </p:cBhvr>
                                    </p:animEffect>
                                  </p:childTnLst>
                                </p:cTn>
                              </p:par>
                            </p:childTnLst>
                          </p:cTn>
                        </p:par>
                        <p:par>
                          <p:cTn id="100" fill="hold">
                            <p:stCondLst>
                              <p:cond delay="6900"/>
                            </p:stCondLst>
                            <p:childTnLst>
                              <p:par>
                                <p:cTn id="101" presetID="16" presetClass="entr" presetSubtype="37" fill="hold" grpId="0" nodeType="afterEffect">
                                  <p:stCondLst>
                                    <p:cond delay="0"/>
                                  </p:stCondLst>
                                  <p:childTnLst>
                                    <p:set>
                                      <p:cBhvr>
                                        <p:cTn id="102" dur="1" fill="hold">
                                          <p:stCondLst>
                                            <p:cond delay="0"/>
                                          </p:stCondLst>
                                        </p:cTn>
                                        <p:tgtEl>
                                          <p:spTgt spid="39"/>
                                        </p:tgtEl>
                                        <p:attrNameLst>
                                          <p:attrName>style.visibility</p:attrName>
                                        </p:attrNameLst>
                                      </p:cBhvr>
                                      <p:to>
                                        <p:strVal val="visible"/>
                                      </p:to>
                                    </p:set>
                                    <p:animEffect transition="in" filter="barn(outVertical)">
                                      <p:cBhvr>
                                        <p:cTn id="10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p:bldP spid="28" grpId="0" animBg="1"/>
      <p:bldP spid="29" grpId="0"/>
      <p:bldP spid="30" grpId="0" animBg="1"/>
      <p:bldP spid="31" grpId="0"/>
      <p:bldP spid="32" grpId="0" animBg="1"/>
      <p:bldP spid="33" grpId="0" animBg="1"/>
      <p:bldP spid="35" grpId="0" animBg="1"/>
      <p:bldP spid="36" grpId="0" animBg="1"/>
      <p:bldP spid="37" grpId="0" animBg="1"/>
      <p:bldP spid="38" grpId="0" animBg="1"/>
      <p:bldP spid="39" grpId="0"/>
      <p:bldP spid="40" grpId="0"/>
      <p:bldP spid="41" grpId="0"/>
      <p:bldP spid="42" grpId="0" animBg="1"/>
      <p:bldP spid="43" grpId="0" animBg="1"/>
      <p:bldP spid="44" grpId="0" animBg="1"/>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 name="矩形 1"/>
          <p:cNvSpPr/>
          <p:nvPr/>
        </p:nvSpPr>
        <p:spPr>
          <a:xfrm>
            <a:off x="32450" y="1822976"/>
            <a:ext cx="9144000" cy="2220092"/>
          </a:xfrm>
          <a:prstGeom prst="rect">
            <a:avLst/>
          </a:prstGeom>
          <a:solidFill>
            <a:schemeClr val="accent2">
              <a:lumMod val="90000"/>
              <a:lumOff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明年工作计划</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输入本栏的具体文字，简明扼要的说明分项内容</a:t>
            </a:r>
            <a:r>
              <a:rPr lang="zh-CN" altLang="en-US" sz="1200" dirty="0" smtClean="0">
                <a:solidFill>
                  <a:schemeClr val="bg1"/>
                </a:solidFill>
                <a:latin typeface="微软雅黑" pitchFamily="34" charset="-122"/>
                <a:ea typeface="微软雅黑" pitchFamily="34" charset="-122"/>
              </a:rPr>
              <a:t>，请</a:t>
            </a:r>
            <a:r>
              <a:rPr lang="zh-CN" altLang="en-US" sz="1200" dirty="0">
                <a:solidFill>
                  <a:schemeClr val="bg1"/>
                </a:solidFill>
                <a:latin typeface="微软雅黑" pitchFamily="34" charset="-122"/>
                <a:ea typeface="微软雅黑" pitchFamily="34" charset="-122"/>
              </a:rPr>
              <a:t>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05</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xmlns="" val="1346632150"/>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TextBox 44"/>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44" name="组合 43"/>
          <p:cNvGrpSpPr/>
          <p:nvPr/>
        </p:nvGrpSpPr>
        <p:grpSpPr>
          <a:xfrm>
            <a:off x="5227113" y="1649108"/>
            <a:ext cx="2513240" cy="2513240"/>
            <a:chOff x="5136360" y="1299207"/>
            <a:chExt cx="3142800" cy="3142800"/>
          </a:xfrm>
        </p:grpSpPr>
        <p:sp>
          <p:nvSpPr>
            <p:cNvPr id="87" name="Oval 18"/>
            <p:cNvSpPr/>
            <p:nvPr/>
          </p:nvSpPr>
          <p:spPr>
            <a:xfrm>
              <a:off x="5136360" y="1299207"/>
              <a:ext cx="3142800" cy="3142800"/>
            </a:xfrm>
            <a:prstGeom prst="ellipse">
              <a:avLst/>
            </a:prstGeom>
            <a:solidFill>
              <a:schemeClr val="accent4"/>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88" name="TextBox 87"/>
            <p:cNvSpPr txBox="1"/>
            <p:nvPr/>
          </p:nvSpPr>
          <p:spPr>
            <a:xfrm>
              <a:off x="5652171" y="3110883"/>
              <a:ext cx="2124555" cy="692773"/>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9" name="TextBox 88"/>
            <p:cNvSpPr txBox="1"/>
            <p:nvPr/>
          </p:nvSpPr>
          <p:spPr>
            <a:xfrm>
              <a:off x="5992957" y="1822648"/>
              <a:ext cx="1453301" cy="846722"/>
            </a:xfrm>
            <a:prstGeom prst="rect">
              <a:avLst/>
            </a:prstGeom>
            <a:noFill/>
          </p:spPr>
          <p:txBody>
            <a:bodyPr wrap="none" lIns="0" tIns="0" rIns="0" bIns="0" rtlCol="0">
              <a:spAutoFit/>
            </a:bodyPr>
            <a:lstStyle/>
            <a:p>
              <a:pPr algn="ctr"/>
              <a:r>
                <a:rPr lang="en-US" sz="4400" dirty="0">
                  <a:solidFill>
                    <a:schemeClr val="bg1"/>
                  </a:solidFill>
                  <a:latin typeface="微软雅黑" panose="020B0503020204020204" pitchFamily="34" charset="-122"/>
                  <a:ea typeface="微软雅黑" panose="020B0503020204020204" pitchFamily="34" charset="-122"/>
                  <a:cs typeface="Roboto Regular"/>
                </a:rPr>
                <a:t>86%</a:t>
              </a:r>
            </a:p>
          </p:txBody>
        </p:sp>
        <p:sp>
          <p:nvSpPr>
            <p:cNvPr id="90" name="TextBox 89"/>
            <p:cNvSpPr txBox="1"/>
            <p:nvPr/>
          </p:nvSpPr>
          <p:spPr>
            <a:xfrm>
              <a:off x="5909931" y="2707136"/>
              <a:ext cx="1539496" cy="307899"/>
            </a:xfrm>
            <a:prstGeom prst="rect">
              <a:avLst/>
            </a:prstGeom>
            <a:noFill/>
          </p:spPr>
          <p:txBody>
            <a:bodyPr wrap="none" lIns="0" tIns="0" rIns="0" bIns="0"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点击输入</a:t>
              </a:r>
              <a:r>
                <a:rPr lang="zh-CN" altLang="en-US" sz="1600" b="1" dirty="0" smtClean="0">
                  <a:solidFill>
                    <a:schemeClr val="bg1"/>
                  </a:solidFill>
                  <a:latin typeface="微软雅黑" panose="020B0503020204020204" pitchFamily="34" charset="-122"/>
                  <a:ea typeface="微软雅黑" panose="020B0503020204020204" pitchFamily="34" charset="-122"/>
                </a:rPr>
                <a:t>标题</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grpSp>
      <p:grpSp>
        <p:nvGrpSpPr>
          <p:cNvPr id="91" name="组合 90"/>
          <p:cNvGrpSpPr/>
          <p:nvPr/>
        </p:nvGrpSpPr>
        <p:grpSpPr>
          <a:xfrm>
            <a:off x="1115616" y="1221312"/>
            <a:ext cx="2372639" cy="2372639"/>
            <a:chOff x="909267" y="1241284"/>
            <a:chExt cx="2506980" cy="2506980"/>
          </a:xfrm>
        </p:grpSpPr>
        <p:sp>
          <p:nvSpPr>
            <p:cNvPr id="92" name="Oval 16"/>
            <p:cNvSpPr/>
            <p:nvPr/>
          </p:nvSpPr>
          <p:spPr>
            <a:xfrm>
              <a:off x="909267" y="1241284"/>
              <a:ext cx="2506980" cy="2506980"/>
            </a:xfrm>
            <a:prstGeom prst="ellipse">
              <a:avLst/>
            </a:prstGeom>
            <a:solidFill>
              <a:schemeClr val="accent1"/>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3" name="TextBox 92"/>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94" name="TextBox 93"/>
            <p:cNvSpPr txBox="1"/>
            <p:nvPr/>
          </p:nvSpPr>
          <p:spPr>
            <a:xfrm>
              <a:off x="1614212" y="1637353"/>
              <a:ext cx="1119579" cy="650406"/>
            </a:xfrm>
            <a:prstGeom prst="rect">
              <a:avLst/>
            </a:prstGeom>
            <a:noFill/>
          </p:spPr>
          <p:txBody>
            <a:bodyPr wrap="none" lIns="0" tIns="0" rIns="0" bIns="0" rtlCol="0">
              <a:spAutoFit/>
            </a:bodyPr>
            <a:lstStyle/>
            <a:p>
              <a:pPr algn="ctr"/>
              <a:r>
                <a:rPr lang="en-US" sz="40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95" name="TextBox 94"/>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grpSp>
        <p:nvGrpSpPr>
          <p:cNvPr id="96" name="组合 95"/>
          <p:cNvGrpSpPr/>
          <p:nvPr/>
        </p:nvGrpSpPr>
        <p:grpSpPr>
          <a:xfrm>
            <a:off x="2995947" y="2605470"/>
            <a:ext cx="2034540" cy="2034540"/>
            <a:chOff x="2923938" y="2625442"/>
            <a:chExt cx="2034540" cy="2034540"/>
          </a:xfrm>
        </p:grpSpPr>
        <p:sp>
          <p:nvSpPr>
            <p:cNvPr id="97" name="Oval 14"/>
            <p:cNvSpPr/>
            <p:nvPr/>
          </p:nvSpPr>
          <p:spPr>
            <a:xfrm>
              <a:off x="2923938" y="2625442"/>
              <a:ext cx="2034540" cy="2034540"/>
            </a:xfrm>
            <a:prstGeom prst="ellipse">
              <a:avLst/>
            </a:prstGeom>
            <a:solidFill>
              <a:schemeClr val="accent2"/>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98" name="TextBox 97"/>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99" name="TextBox 98"/>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53%</a:t>
              </a:r>
            </a:p>
          </p:txBody>
        </p:sp>
        <p:sp>
          <p:nvSpPr>
            <p:cNvPr id="100" name="TextBox 99"/>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grpSp>
        <p:nvGrpSpPr>
          <p:cNvPr id="101" name="组合 100"/>
          <p:cNvGrpSpPr/>
          <p:nvPr/>
        </p:nvGrpSpPr>
        <p:grpSpPr>
          <a:xfrm>
            <a:off x="3815083" y="1131590"/>
            <a:ext cx="1663582" cy="1663582"/>
            <a:chOff x="3743074" y="1151562"/>
            <a:chExt cx="1663582" cy="1663582"/>
          </a:xfrm>
        </p:grpSpPr>
        <p:sp>
          <p:nvSpPr>
            <p:cNvPr id="102" name="Oval 17"/>
            <p:cNvSpPr/>
            <p:nvPr/>
          </p:nvSpPr>
          <p:spPr>
            <a:xfrm>
              <a:off x="3743074" y="1151562"/>
              <a:ext cx="1663582" cy="1663582"/>
            </a:xfrm>
            <a:prstGeom prst="ellipse">
              <a:avLst/>
            </a:prstGeom>
            <a:solidFill>
              <a:schemeClr val="accent3"/>
            </a:solidFill>
            <a:ln w="762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solidFill>
                  <a:schemeClr val="bg1"/>
                </a:solidFill>
                <a:latin typeface="微软雅黑" panose="020B0503020204020204" pitchFamily="34" charset="-122"/>
                <a:ea typeface="微软雅黑" panose="020B0503020204020204" pitchFamily="34" charset="-122"/>
                <a:cs typeface="Helvetica Light"/>
              </a:endParaRPr>
            </a:p>
          </p:txBody>
        </p:sp>
        <p:sp>
          <p:nvSpPr>
            <p:cNvPr id="103" name="TextBox 102"/>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04" name="TextBox 103"/>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05" name="TextBox 104"/>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8918586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p:cTn id="7" dur="500" fill="hold"/>
                                        <p:tgtEl>
                                          <p:spTgt spid="91"/>
                                        </p:tgtEl>
                                        <p:attrNameLst>
                                          <p:attrName>ppt_w</p:attrName>
                                        </p:attrNameLst>
                                      </p:cBhvr>
                                      <p:tavLst>
                                        <p:tav tm="0">
                                          <p:val>
                                            <p:fltVal val="0"/>
                                          </p:val>
                                        </p:tav>
                                        <p:tav tm="100000">
                                          <p:val>
                                            <p:strVal val="#ppt_w"/>
                                          </p:val>
                                        </p:tav>
                                      </p:tavLst>
                                    </p:anim>
                                    <p:anim calcmode="lin" valueType="num">
                                      <p:cBhvr>
                                        <p:cTn id="8" dur="500" fill="hold"/>
                                        <p:tgtEl>
                                          <p:spTgt spid="91"/>
                                        </p:tgtEl>
                                        <p:attrNameLst>
                                          <p:attrName>ppt_h</p:attrName>
                                        </p:attrNameLst>
                                      </p:cBhvr>
                                      <p:tavLst>
                                        <p:tav tm="0">
                                          <p:val>
                                            <p:fltVal val="0"/>
                                          </p:val>
                                        </p:tav>
                                        <p:tav tm="100000">
                                          <p:val>
                                            <p:strVal val="#ppt_h"/>
                                          </p:val>
                                        </p:tav>
                                      </p:tavLst>
                                    </p:anim>
                                    <p:animEffect transition="in" filter="fade">
                                      <p:cBhvr>
                                        <p:cTn id="9" dur="500"/>
                                        <p:tgtEl>
                                          <p:spTgt spid="91"/>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500" fill="hold"/>
                                        <p:tgtEl>
                                          <p:spTgt spid="96"/>
                                        </p:tgtEl>
                                        <p:attrNameLst>
                                          <p:attrName>ppt_w</p:attrName>
                                        </p:attrNameLst>
                                      </p:cBhvr>
                                      <p:tavLst>
                                        <p:tav tm="0">
                                          <p:val>
                                            <p:fltVal val="0"/>
                                          </p:val>
                                        </p:tav>
                                        <p:tav tm="100000">
                                          <p:val>
                                            <p:strVal val="#ppt_w"/>
                                          </p:val>
                                        </p:tav>
                                      </p:tavLst>
                                    </p:anim>
                                    <p:anim calcmode="lin" valueType="num">
                                      <p:cBhvr>
                                        <p:cTn id="14" dur="500" fill="hold"/>
                                        <p:tgtEl>
                                          <p:spTgt spid="96"/>
                                        </p:tgtEl>
                                        <p:attrNameLst>
                                          <p:attrName>ppt_h</p:attrName>
                                        </p:attrNameLst>
                                      </p:cBhvr>
                                      <p:tavLst>
                                        <p:tav tm="0">
                                          <p:val>
                                            <p:fltVal val="0"/>
                                          </p:val>
                                        </p:tav>
                                        <p:tav tm="100000">
                                          <p:val>
                                            <p:strVal val="#ppt_h"/>
                                          </p:val>
                                        </p:tav>
                                      </p:tavLst>
                                    </p:anim>
                                    <p:animEffect transition="in" filter="fade">
                                      <p:cBhvr>
                                        <p:cTn id="15" dur="500"/>
                                        <p:tgtEl>
                                          <p:spTgt spid="9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01"/>
                                        </p:tgtEl>
                                        <p:attrNameLst>
                                          <p:attrName>style.visibility</p:attrName>
                                        </p:attrNameLst>
                                      </p:cBhvr>
                                      <p:to>
                                        <p:strVal val="visible"/>
                                      </p:to>
                                    </p:set>
                                    <p:anim calcmode="lin" valueType="num">
                                      <p:cBhvr>
                                        <p:cTn id="19" dur="500" fill="hold"/>
                                        <p:tgtEl>
                                          <p:spTgt spid="101"/>
                                        </p:tgtEl>
                                        <p:attrNameLst>
                                          <p:attrName>ppt_w</p:attrName>
                                        </p:attrNameLst>
                                      </p:cBhvr>
                                      <p:tavLst>
                                        <p:tav tm="0">
                                          <p:val>
                                            <p:fltVal val="0"/>
                                          </p:val>
                                        </p:tav>
                                        <p:tav tm="100000">
                                          <p:val>
                                            <p:strVal val="#ppt_w"/>
                                          </p:val>
                                        </p:tav>
                                      </p:tavLst>
                                    </p:anim>
                                    <p:anim calcmode="lin" valueType="num">
                                      <p:cBhvr>
                                        <p:cTn id="20" dur="500" fill="hold"/>
                                        <p:tgtEl>
                                          <p:spTgt spid="101"/>
                                        </p:tgtEl>
                                        <p:attrNameLst>
                                          <p:attrName>ppt_h</p:attrName>
                                        </p:attrNameLst>
                                      </p:cBhvr>
                                      <p:tavLst>
                                        <p:tav tm="0">
                                          <p:val>
                                            <p:fltVal val="0"/>
                                          </p:val>
                                        </p:tav>
                                        <p:tav tm="100000">
                                          <p:val>
                                            <p:strVal val="#ppt_h"/>
                                          </p:val>
                                        </p:tav>
                                      </p:tavLst>
                                    </p:anim>
                                    <p:animEffect transition="in" filter="fade">
                                      <p:cBhvr>
                                        <p:cTn id="21" dur="500"/>
                                        <p:tgtEl>
                                          <p:spTgt spid="10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7" name="Oval 3"/>
          <p:cNvSpPr/>
          <p:nvPr/>
        </p:nvSpPr>
        <p:spPr>
          <a:xfrm>
            <a:off x="762790" y="1419622"/>
            <a:ext cx="1330785" cy="1330784"/>
          </a:xfrm>
          <a:prstGeom prst="ellipse">
            <a:avLst/>
          </a:prstGeom>
          <a:solidFill>
            <a:schemeClr val="accent1">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9" name="Oval 14"/>
          <p:cNvSpPr/>
          <p:nvPr/>
        </p:nvSpPr>
        <p:spPr>
          <a:xfrm>
            <a:off x="2884013" y="1425122"/>
            <a:ext cx="1330785" cy="1330784"/>
          </a:xfrm>
          <a:prstGeom prst="ellipse">
            <a:avLst/>
          </a:prstGeom>
          <a:solidFill>
            <a:schemeClr val="accent2">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0" name="Oval 17"/>
          <p:cNvSpPr/>
          <p:nvPr/>
        </p:nvSpPr>
        <p:spPr>
          <a:xfrm>
            <a:off x="5008213" y="1425122"/>
            <a:ext cx="1330785" cy="1330784"/>
          </a:xfrm>
          <a:prstGeom prst="ellipse">
            <a:avLst/>
          </a:prstGeom>
          <a:solidFill>
            <a:schemeClr val="accent3">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1" name="Oval 20"/>
          <p:cNvSpPr/>
          <p:nvPr/>
        </p:nvSpPr>
        <p:spPr>
          <a:xfrm>
            <a:off x="7129647" y="1425122"/>
            <a:ext cx="1330785" cy="1330784"/>
          </a:xfrm>
          <a:prstGeom prst="ellipse">
            <a:avLst/>
          </a:prstGeom>
          <a:solidFill>
            <a:schemeClr val="accent4">
              <a:alpha val="90000"/>
            </a:schemeClr>
          </a:solidFill>
          <a:ln w="63500" cmpd="sng">
            <a:solidFill>
              <a:schemeClr val="bg1"/>
            </a:solidFill>
          </a:ln>
          <a:effectLst>
            <a:outerShdw blurRad="127000" dist="38100" dir="8100000" algn="tr"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mn-ea"/>
            </a:endParaRPr>
          </a:p>
        </p:txBody>
      </p:sp>
      <p:sp>
        <p:nvSpPr>
          <p:cNvPr id="12" name="TextBox 11"/>
          <p:cNvSpPr txBox="1"/>
          <p:nvPr/>
        </p:nvSpPr>
        <p:spPr>
          <a:xfrm>
            <a:off x="2066607"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3" name="TextBox 12"/>
          <p:cNvSpPr txBox="1"/>
          <p:nvPr/>
        </p:nvSpPr>
        <p:spPr>
          <a:xfrm>
            <a:off x="4189424" y="1602904"/>
            <a:ext cx="832074" cy="926779"/>
          </a:xfrm>
          <a:prstGeom prst="rect">
            <a:avLst/>
          </a:prstGeom>
          <a:noFill/>
        </p:spPr>
        <p:txBody>
          <a:bodyPr wrap="square" lIns="91420" tIns="45709" rIns="91420" bIns="45709" rtlCol="0">
            <a:spAutoFit/>
          </a:bodyPr>
          <a:lstStyle/>
          <a:p>
            <a:pPr algn="ctr"/>
            <a:r>
              <a:rPr lang="en-US" sz="5400" b="1" dirty="0" smtClean="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4" name="TextBox 13"/>
          <p:cNvSpPr txBox="1"/>
          <p:nvPr/>
        </p:nvSpPr>
        <p:spPr>
          <a:xfrm>
            <a:off x="6300449" y="1613103"/>
            <a:ext cx="832074" cy="926779"/>
          </a:xfrm>
          <a:prstGeom prst="rect">
            <a:avLst/>
          </a:prstGeom>
          <a:noFill/>
        </p:spPr>
        <p:txBody>
          <a:bodyPr wrap="square" lIns="91420" tIns="45709" rIns="91420" bIns="45709" rtlCol="0">
            <a:spAutoFit/>
          </a:bodyPr>
          <a:lstStyle/>
          <a:p>
            <a:pPr algn="ctr"/>
            <a:r>
              <a:rPr lang="en-US" sz="5400" b="1" dirty="0">
                <a:solidFill>
                  <a:schemeClr val="bg1">
                    <a:lumMod val="65000"/>
                  </a:schemeClr>
                </a:solidFill>
                <a:latin typeface="+mn-ea"/>
                <a:cs typeface="Helvetica Neue"/>
              </a:rPr>
              <a:t>=</a:t>
            </a:r>
            <a:endParaRPr lang="ru-RU" sz="5400" b="1" dirty="0">
              <a:solidFill>
                <a:schemeClr val="bg1">
                  <a:lumMod val="65000"/>
                </a:schemeClr>
              </a:solidFill>
              <a:latin typeface="+mn-ea"/>
              <a:cs typeface="Helvetica Neue"/>
            </a:endParaRPr>
          </a:p>
        </p:txBody>
      </p:sp>
      <p:sp>
        <p:nvSpPr>
          <p:cNvPr id="15" name="TextBox 14"/>
          <p:cNvSpPr txBox="1"/>
          <p:nvPr/>
        </p:nvSpPr>
        <p:spPr>
          <a:xfrm>
            <a:off x="531754" y="3205395"/>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微软雅黑" panose="020B0503020204020204" pitchFamily="34" charset="-122"/>
                <a:ea typeface="微软雅黑" panose="020B0503020204020204" pitchFamily="34" charset="-122"/>
                <a:cs typeface="Calibri"/>
              </a:rPr>
              <a:t>填加文字标题</a:t>
            </a:r>
            <a:endParaRPr lang="en-US" sz="1200" b="1" dirty="0">
              <a:solidFill>
                <a:schemeClr val="accent1"/>
              </a:solidFill>
              <a:latin typeface="微软雅黑" panose="020B0503020204020204" pitchFamily="34" charset="-122"/>
              <a:ea typeface="微软雅黑" panose="020B0503020204020204" pitchFamily="34" charset="-122"/>
              <a:cs typeface="Calibri"/>
            </a:endParaRPr>
          </a:p>
        </p:txBody>
      </p:sp>
      <p:sp>
        <p:nvSpPr>
          <p:cNvPr id="16" name="TextBox 15"/>
          <p:cNvSpPr txBox="1"/>
          <p:nvPr/>
        </p:nvSpPr>
        <p:spPr>
          <a:xfrm>
            <a:off x="658358"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此处文本单击添加文本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a:t>
            </a:r>
            <a:r>
              <a:rPr lang="zh-CN" altLang="en-US" sz="1000" dirty="0" smtClean="0">
                <a:solidFill>
                  <a:schemeClr val="tx1">
                    <a:lumMod val="75000"/>
                    <a:lumOff val="25000"/>
                  </a:schemeClr>
                </a:solidFill>
                <a:latin typeface="微软雅黑" pitchFamily="34" charset="-122"/>
                <a:ea typeface="微软雅黑" panose="020B0503020204020204" pitchFamily="34" charset="-122"/>
              </a:rPr>
              <a:t>文本</a:t>
            </a: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a:t>
            </a:r>
            <a:endParaRPr lang="en-US"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7" name="TextBox 16"/>
          <p:cNvSpPr txBox="1"/>
          <p:nvPr/>
        </p:nvSpPr>
        <p:spPr>
          <a:xfrm>
            <a:off x="2626163" y="320285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2"/>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2"/>
              </a:solidFill>
              <a:latin typeface="微软雅黑" panose="020B0503020204020204" pitchFamily="34" charset="-122"/>
              <a:ea typeface="微软雅黑" panose="020B0503020204020204" pitchFamily="34" charset="-122"/>
              <a:cs typeface="Calibri"/>
            </a:endParaRPr>
          </a:p>
        </p:txBody>
      </p:sp>
      <p:sp>
        <p:nvSpPr>
          <p:cNvPr id="18" name="TextBox 17"/>
          <p:cNvSpPr txBox="1"/>
          <p:nvPr/>
        </p:nvSpPr>
        <p:spPr>
          <a:xfrm>
            <a:off x="2752767" y="350705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19" name="TextBox 18"/>
          <p:cNvSpPr txBox="1"/>
          <p:nvPr/>
        </p:nvSpPr>
        <p:spPr>
          <a:xfrm>
            <a:off x="4757584" y="3200306"/>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3"/>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3"/>
              </a:solidFill>
              <a:latin typeface="微软雅黑" panose="020B0503020204020204" pitchFamily="34" charset="-122"/>
              <a:ea typeface="微软雅黑" panose="020B0503020204020204" pitchFamily="34" charset="-122"/>
              <a:cs typeface="Calibri"/>
            </a:endParaRPr>
          </a:p>
        </p:txBody>
      </p:sp>
      <p:sp>
        <p:nvSpPr>
          <p:cNvPr id="20" name="TextBox 19"/>
          <p:cNvSpPr txBox="1"/>
          <p:nvPr/>
        </p:nvSpPr>
        <p:spPr>
          <a:xfrm>
            <a:off x="4884188" y="3504506"/>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1" name="TextBox 20"/>
          <p:cNvSpPr txBox="1"/>
          <p:nvPr/>
        </p:nvSpPr>
        <p:spPr>
          <a:xfrm>
            <a:off x="6940466" y="3205395"/>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4"/>
                </a:solidFill>
                <a:latin typeface="微软雅黑" panose="020B0503020204020204" pitchFamily="34" charset="-122"/>
                <a:ea typeface="微软雅黑" panose="020B0503020204020204" pitchFamily="34" charset="-122"/>
                <a:cs typeface="Calibri"/>
              </a:rPr>
              <a:t>填加文字标题</a:t>
            </a:r>
            <a:endParaRPr lang="en-US" altLang="zh-CN" sz="1200" b="1" dirty="0">
              <a:solidFill>
                <a:schemeClr val="accent4"/>
              </a:solidFill>
              <a:latin typeface="微软雅黑" panose="020B0503020204020204" pitchFamily="34" charset="-122"/>
              <a:ea typeface="微软雅黑" panose="020B0503020204020204" pitchFamily="34" charset="-122"/>
              <a:cs typeface="Calibri"/>
            </a:endParaRPr>
          </a:p>
        </p:txBody>
      </p:sp>
      <p:sp>
        <p:nvSpPr>
          <p:cNvPr id="22" name="TextBox 21"/>
          <p:cNvSpPr txBox="1"/>
          <p:nvPr/>
        </p:nvSpPr>
        <p:spPr>
          <a:xfrm>
            <a:off x="7067070" y="3509595"/>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单击此处文本单击添加文本单击此处文本单击添加文本单击此处文本单击添加文本</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cs typeface="Calibri"/>
            </a:endParaRPr>
          </a:p>
        </p:txBody>
      </p:sp>
      <p:sp>
        <p:nvSpPr>
          <p:cNvPr id="23" name="Freeform 12"/>
          <p:cNvSpPr>
            <a:spLocks noEditPoints="1"/>
          </p:cNvSpPr>
          <p:nvPr/>
        </p:nvSpPr>
        <p:spPr bwMode="auto">
          <a:xfrm>
            <a:off x="5292080" y="1724446"/>
            <a:ext cx="798745" cy="729289"/>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4" name="Group 71"/>
          <p:cNvGrpSpPr/>
          <p:nvPr/>
        </p:nvGrpSpPr>
        <p:grpSpPr>
          <a:xfrm>
            <a:off x="3241580" y="1794607"/>
            <a:ext cx="584222" cy="583209"/>
            <a:chOff x="3810000" y="2265363"/>
            <a:chExt cx="915988" cy="914400"/>
          </a:xfrm>
          <a:solidFill>
            <a:schemeClr val="bg1"/>
          </a:solidFill>
        </p:grpSpPr>
        <p:sp>
          <p:nvSpPr>
            <p:cNvPr id="25"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5"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6"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7" name="Group 173"/>
          <p:cNvGrpSpPr/>
          <p:nvPr/>
        </p:nvGrpSpPr>
        <p:grpSpPr>
          <a:xfrm>
            <a:off x="7468222" y="1758815"/>
            <a:ext cx="648072" cy="643352"/>
            <a:chOff x="6400800" y="1195388"/>
            <a:chExt cx="654050" cy="649287"/>
          </a:xfrm>
          <a:solidFill>
            <a:schemeClr val="bg1"/>
          </a:solidFill>
        </p:grpSpPr>
        <p:sp>
          <p:nvSpPr>
            <p:cNvPr id="38"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9"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0"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1"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2"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43" name="Group 162"/>
          <p:cNvGrpSpPr/>
          <p:nvPr/>
        </p:nvGrpSpPr>
        <p:grpSpPr>
          <a:xfrm>
            <a:off x="1124599" y="1731515"/>
            <a:ext cx="604289" cy="646302"/>
            <a:chOff x="4267200" y="1196975"/>
            <a:chExt cx="593725" cy="635001"/>
          </a:xfrm>
          <a:solidFill>
            <a:schemeClr val="bg1"/>
          </a:solidFill>
        </p:grpSpPr>
        <p:sp>
          <p:nvSpPr>
            <p:cNvPr id="44"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5"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46"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Tree>
    <p:extLst>
      <p:ext uri="{BB962C8B-B14F-4D97-AF65-F5344CB8AC3E}">
        <p14:creationId xmlns:p14="http://schemas.microsoft.com/office/powerpoint/2010/main" xmlns="" val="2386289109"/>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500"/>
                                        <p:tgtEl>
                                          <p:spTgt spid="43"/>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animEffect transition="in" filter="fade">
                                      <p:cBhvr>
                                        <p:cTn id="33" dur="500"/>
                                        <p:tgtEl>
                                          <p:spTgt spid="9"/>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fade">
                                      <p:cBhvr>
                                        <p:cTn id="41" dur="500"/>
                                        <p:tgtEl>
                                          <p:spTgt spid="17"/>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5000"/>
                            </p:stCondLst>
                            <p:childTnLst>
                              <p:par>
                                <p:cTn id="53" presetID="53" presetClass="entr" presetSubtype="16"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500"/>
                                        <p:tgtEl>
                                          <p:spTgt spid="23"/>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500"/>
                            </p:stCondLst>
                            <p:childTnLst>
                              <p:par>
                                <p:cTn id="67" presetID="10" presetClass="entr" presetSubtype="0" fill="hold" grpId="0"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 calcmode="lin" valueType="num">
                                      <p:cBhvr>
                                        <p:cTn id="73" dur="500" fill="hold"/>
                                        <p:tgtEl>
                                          <p:spTgt spid="14"/>
                                        </p:tgtEl>
                                        <p:attrNameLst>
                                          <p:attrName>ppt_w</p:attrName>
                                        </p:attrNameLst>
                                      </p:cBhvr>
                                      <p:tavLst>
                                        <p:tav tm="0">
                                          <p:val>
                                            <p:fltVal val="0"/>
                                          </p:val>
                                        </p:tav>
                                        <p:tav tm="100000">
                                          <p:val>
                                            <p:strVal val="#ppt_w"/>
                                          </p:val>
                                        </p:tav>
                                      </p:tavLst>
                                    </p:anim>
                                    <p:anim calcmode="lin" valueType="num">
                                      <p:cBhvr>
                                        <p:cTn id="74" dur="500" fill="hold"/>
                                        <p:tgtEl>
                                          <p:spTgt spid="14"/>
                                        </p:tgtEl>
                                        <p:attrNameLst>
                                          <p:attrName>ppt_h</p:attrName>
                                        </p:attrNameLst>
                                      </p:cBhvr>
                                      <p:tavLst>
                                        <p:tav tm="0">
                                          <p:val>
                                            <p:fltVal val="0"/>
                                          </p:val>
                                        </p:tav>
                                        <p:tav tm="100000">
                                          <p:val>
                                            <p:strVal val="#ppt_h"/>
                                          </p:val>
                                        </p:tav>
                                      </p:tavLst>
                                    </p:anim>
                                    <p:animEffect transition="in" filter="fade">
                                      <p:cBhvr>
                                        <p:cTn id="75" dur="500"/>
                                        <p:tgtEl>
                                          <p:spTgt spid="14"/>
                                        </p:tgtEl>
                                      </p:cBhvr>
                                    </p:animEffect>
                                  </p:childTnLst>
                                </p:cTn>
                              </p:par>
                            </p:childTnLst>
                          </p:cTn>
                        </p:par>
                        <p:par>
                          <p:cTn id="76" fill="hold">
                            <p:stCondLst>
                              <p:cond delay="750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childTnLst>
                          </p:cTn>
                        </p:par>
                        <p:par>
                          <p:cTn id="82" fill="hold">
                            <p:stCondLst>
                              <p:cond delay="8000"/>
                            </p:stCondLst>
                            <p:childTnLst>
                              <p:par>
                                <p:cTn id="83" presetID="10" presetClass="entr" presetSubtype="0" fill="hold" nodeType="afterEffect">
                                  <p:stCondLst>
                                    <p:cond delay="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500"/>
                                        <p:tgtEl>
                                          <p:spTgt spid="37"/>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500"/>
                                        <p:tgtEl>
                                          <p:spTgt spid="21"/>
                                        </p:tgtEl>
                                      </p:cBhvr>
                                    </p:animEffect>
                                  </p:childTnLst>
                                </p:cTn>
                              </p:par>
                            </p:childTnLst>
                          </p:cTn>
                        </p:par>
                        <p:par>
                          <p:cTn id="90" fill="hold">
                            <p:stCondLst>
                              <p:cond delay="9000"/>
                            </p:stCondLst>
                            <p:childTnLst>
                              <p:par>
                                <p:cTn id="91" presetID="10"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p:bldP spid="13" grpId="0"/>
      <p:bldP spid="14" grpId="0"/>
      <p:bldP spid="15" grpId="0"/>
      <p:bldP spid="16" grpId="0"/>
      <p:bldP spid="17" grpId="0"/>
      <p:bldP spid="18" grpId="0"/>
      <p:bldP spid="19" grpId="0"/>
      <p:bldP spid="20" grpId="0"/>
      <p:bldP spid="21" grpId="0"/>
      <p:bldP spid="22" grpId="0"/>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8"/>
          <p:cNvGrpSpPr>
            <a:grpSpLocks/>
          </p:cNvGrpSpPr>
          <p:nvPr/>
        </p:nvGrpSpPr>
        <p:grpSpPr bwMode="auto">
          <a:xfrm>
            <a:off x="2267744" y="1059582"/>
            <a:ext cx="1442867" cy="845091"/>
            <a:chOff x="0" y="0"/>
            <a:chExt cx="9801" cy="6692"/>
          </a:xfrm>
          <a:solidFill>
            <a:schemeClr val="accent1"/>
          </a:solidFill>
          <a:effectLst>
            <a:outerShdw blurRad="127000" dist="38100" dir="8100000" algn="tr" rotWithShape="0">
              <a:prstClr val="black">
                <a:alpha val="40000"/>
              </a:prstClr>
            </a:outerShdw>
          </a:effectLst>
        </p:grpSpPr>
        <p:sp>
          <p:nvSpPr>
            <p:cNvPr id="22"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endParaRPr lang="zh-CN" altLang="en-US"/>
            </a:p>
          </p:txBody>
        </p:sp>
        <p:sp>
          <p:nvSpPr>
            <p:cNvPr id="23"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endParaRPr lang="zh-CN" altLang="en-US"/>
            </a:p>
          </p:txBody>
        </p:sp>
        <p:sp>
          <p:nvSpPr>
            <p:cNvPr id="24"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endParaRPr lang="zh-CN" altLang="en-US"/>
            </a:p>
          </p:txBody>
        </p:sp>
      </p:grpSp>
      <p:grpSp>
        <p:nvGrpSpPr>
          <p:cNvPr id="25" name="Group 12"/>
          <p:cNvGrpSpPr>
            <a:grpSpLocks/>
          </p:cNvGrpSpPr>
          <p:nvPr/>
        </p:nvGrpSpPr>
        <p:grpSpPr bwMode="auto">
          <a:xfrm>
            <a:off x="5264381" y="1059582"/>
            <a:ext cx="1442867" cy="845091"/>
            <a:chOff x="0" y="0"/>
            <a:chExt cx="9801" cy="6692"/>
          </a:xfrm>
          <a:solidFill>
            <a:schemeClr val="accent2"/>
          </a:solidFill>
          <a:effectLst>
            <a:outerShdw blurRad="127000" dist="38100" dir="8100000" algn="tr" rotWithShape="0">
              <a:prstClr val="black">
                <a:alpha val="40000"/>
              </a:prstClr>
            </a:outerShdw>
          </a:effectLst>
        </p:grpSpPr>
        <p:sp>
          <p:nvSpPr>
            <p:cNvPr id="45" name="曲线 948"/>
            <p:cNvSpPr>
              <a:spLocks/>
            </p:cNvSpPr>
            <p:nvPr/>
          </p:nvSpPr>
          <p:spPr bwMode="auto">
            <a:xfrm>
              <a:off x="2263" y="0"/>
              <a:ext cx="5780" cy="6693"/>
            </a:xfrm>
            <a:custGeom>
              <a:avLst/>
              <a:gdLst>
                <a:gd name="T0" fmla="*/ 13513 w 21600"/>
                <a:gd name="T1" fmla="*/ 693 h 21600"/>
                <a:gd name="T2" fmla="*/ 15646 w 21600"/>
                <a:gd name="T3" fmla="*/ 2743 h 21600"/>
                <a:gd name="T4" fmla="*/ 16293 w 21600"/>
                <a:gd name="T5" fmla="*/ 5076 h 21600"/>
                <a:gd name="T6" fmla="*/ 14013 w 21600"/>
                <a:gd name="T7" fmla="*/ 10033 h 21600"/>
                <a:gd name="T8" fmla="*/ 15000 w 21600"/>
                <a:gd name="T9" fmla="*/ 12047 h 21600"/>
                <a:gd name="T10" fmla="*/ 18939 w 21600"/>
                <a:gd name="T11" fmla="*/ 12550 h 21600"/>
                <a:gd name="T12" fmla="*/ 20878 w 21600"/>
                <a:gd name="T13" fmla="*/ 15742 h 21600"/>
                <a:gd name="T14" fmla="*/ 21054 w 21600"/>
                <a:gd name="T15" fmla="*/ 19957 h 21600"/>
                <a:gd name="T16" fmla="*/ 9652 w 21600"/>
                <a:gd name="T17" fmla="*/ 21374 h 21600"/>
                <a:gd name="T18" fmla="*/ 455 w 21600"/>
                <a:gd name="T19" fmla="*/ 19563 h 21600"/>
                <a:gd name="T20" fmla="*/ 2201 w 21600"/>
                <a:gd name="T21" fmla="*/ 13225 h 21600"/>
                <a:gd name="T22" fmla="*/ 6270 w 21600"/>
                <a:gd name="T23" fmla="*/ 12189 h 21600"/>
                <a:gd name="T24" fmla="*/ 7447 w 21600"/>
                <a:gd name="T25" fmla="*/ 10075 h 21600"/>
                <a:gd name="T26" fmla="*/ 5239 w 21600"/>
                <a:gd name="T27" fmla="*/ 4682 h 21600"/>
                <a:gd name="T28" fmla="*/ 8512 w 21600"/>
                <a:gd name="T29" fmla="*/ 603 h 21600"/>
                <a:gd name="T30" fmla="*/ 12963 w 21600"/>
                <a:gd name="T31" fmla="*/ 54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513" y="693"/>
                  </a:moveTo>
                  <a:cubicBezTo>
                    <a:pt x="14488" y="1348"/>
                    <a:pt x="15048" y="1452"/>
                    <a:pt x="15646" y="2743"/>
                  </a:cubicBezTo>
                  <a:cubicBezTo>
                    <a:pt x="16244" y="4034"/>
                    <a:pt x="16241" y="4282"/>
                    <a:pt x="16293" y="5076"/>
                  </a:cubicBezTo>
                  <a:cubicBezTo>
                    <a:pt x="16607" y="8768"/>
                    <a:pt x="14540" y="9197"/>
                    <a:pt x="14013" y="10033"/>
                  </a:cubicBezTo>
                  <a:cubicBezTo>
                    <a:pt x="13983" y="10846"/>
                    <a:pt x="14152" y="11627"/>
                    <a:pt x="15000" y="12047"/>
                  </a:cubicBezTo>
                  <a:cubicBezTo>
                    <a:pt x="15852" y="12466"/>
                    <a:pt x="17732" y="11766"/>
                    <a:pt x="18939" y="12550"/>
                  </a:cubicBezTo>
                  <a:cubicBezTo>
                    <a:pt x="20146" y="13335"/>
                    <a:pt x="20280" y="14170"/>
                    <a:pt x="20878" y="15742"/>
                  </a:cubicBezTo>
                  <a:cubicBezTo>
                    <a:pt x="21476" y="17314"/>
                    <a:pt x="21600" y="19224"/>
                    <a:pt x="21054" y="19957"/>
                  </a:cubicBezTo>
                  <a:cubicBezTo>
                    <a:pt x="17698" y="20802"/>
                    <a:pt x="13826" y="21600"/>
                    <a:pt x="9652" y="21374"/>
                  </a:cubicBezTo>
                  <a:cubicBezTo>
                    <a:pt x="5478" y="21309"/>
                    <a:pt x="1401" y="21306"/>
                    <a:pt x="455" y="19563"/>
                  </a:cubicBezTo>
                  <a:cubicBezTo>
                    <a:pt x="0" y="17398"/>
                    <a:pt x="1278" y="14700"/>
                    <a:pt x="2201" y="13225"/>
                  </a:cubicBezTo>
                  <a:cubicBezTo>
                    <a:pt x="3124" y="11750"/>
                    <a:pt x="5422" y="12308"/>
                    <a:pt x="6270" y="12189"/>
                  </a:cubicBezTo>
                  <a:cubicBezTo>
                    <a:pt x="7119" y="12069"/>
                    <a:pt x="7773" y="11634"/>
                    <a:pt x="7447" y="10075"/>
                  </a:cubicBezTo>
                  <a:cubicBezTo>
                    <a:pt x="6147" y="8565"/>
                    <a:pt x="4854" y="6609"/>
                    <a:pt x="5239" y="4682"/>
                  </a:cubicBezTo>
                  <a:cubicBezTo>
                    <a:pt x="5624" y="2756"/>
                    <a:pt x="6917" y="1368"/>
                    <a:pt x="8512" y="603"/>
                  </a:cubicBezTo>
                  <a:cubicBezTo>
                    <a:pt x="10108" y="0"/>
                    <a:pt x="12186" y="258"/>
                    <a:pt x="12963" y="54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6" name="曲线 948"/>
            <p:cNvSpPr>
              <a:spLocks/>
            </p:cNvSpPr>
            <p:nvPr/>
          </p:nvSpPr>
          <p:spPr bwMode="auto">
            <a:xfrm>
              <a:off x="0" y="0"/>
              <a:ext cx="3885" cy="4606"/>
            </a:xfrm>
            <a:custGeom>
              <a:avLst/>
              <a:gdLst>
                <a:gd name="T0" fmla="*/ 13877 w 21600"/>
                <a:gd name="T1" fmla="*/ 647 h 21600"/>
                <a:gd name="T2" fmla="*/ 16040 w 21600"/>
                <a:gd name="T3" fmla="*/ 2715 h 21600"/>
                <a:gd name="T4" fmla="*/ 16690 w 21600"/>
                <a:gd name="T5" fmla="*/ 5069 h 21600"/>
                <a:gd name="T6" fmla="*/ 14383 w 21600"/>
                <a:gd name="T7" fmla="*/ 10068 h 21600"/>
                <a:gd name="T8" fmla="*/ 15495 w 21600"/>
                <a:gd name="T9" fmla="*/ 11986 h 21600"/>
                <a:gd name="T10" fmla="*/ 18725 w 21600"/>
                <a:gd name="T11" fmla="*/ 12460 h 21600"/>
                <a:gd name="T12" fmla="*/ 20932 w 21600"/>
                <a:gd name="T13" fmla="*/ 14790 h 21600"/>
                <a:gd name="T14" fmla="*/ 16796 w 21600"/>
                <a:gd name="T15" fmla="*/ 15475 h 21600"/>
                <a:gd name="T16" fmla="*/ 12020 w 21600"/>
                <a:gd name="T17" fmla="*/ 21529 h 21600"/>
                <a:gd name="T18" fmla="*/ 394 w 21600"/>
                <a:gd name="T19" fmla="*/ 19836 h 21600"/>
                <a:gd name="T20" fmla="*/ 2429 w 21600"/>
                <a:gd name="T21" fmla="*/ 13290 h 21600"/>
                <a:gd name="T22" fmla="*/ 6549 w 21600"/>
                <a:gd name="T23" fmla="*/ 12244 h 21600"/>
                <a:gd name="T24" fmla="*/ 7739 w 21600"/>
                <a:gd name="T25" fmla="*/ 10110 h 21600"/>
                <a:gd name="T26" fmla="*/ 5504 w 21600"/>
                <a:gd name="T27" fmla="*/ 4670 h 21600"/>
                <a:gd name="T28" fmla="*/ 8817 w 21600"/>
                <a:gd name="T29" fmla="*/ 553 h 21600"/>
                <a:gd name="T30" fmla="*/ 13321 w 21600"/>
                <a:gd name="T31" fmla="*/ 492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00" h="21600">
                  <a:moveTo>
                    <a:pt x="13877" y="647"/>
                  </a:moveTo>
                  <a:cubicBezTo>
                    <a:pt x="14867" y="1308"/>
                    <a:pt x="15434" y="1411"/>
                    <a:pt x="16040" y="2715"/>
                  </a:cubicBezTo>
                  <a:cubicBezTo>
                    <a:pt x="16646" y="4018"/>
                    <a:pt x="16640" y="4267"/>
                    <a:pt x="16690" y="5069"/>
                  </a:cubicBezTo>
                  <a:cubicBezTo>
                    <a:pt x="17013" y="8792"/>
                    <a:pt x="14917" y="9229"/>
                    <a:pt x="14383" y="10068"/>
                  </a:cubicBezTo>
                  <a:cubicBezTo>
                    <a:pt x="14355" y="10889"/>
                    <a:pt x="14639" y="11559"/>
                    <a:pt x="15495" y="11986"/>
                  </a:cubicBezTo>
                  <a:cubicBezTo>
                    <a:pt x="16357" y="12408"/>
                    <a:pt x="17902" y="11906"/>
                    <a:pt x="18725" y="12460"/>
                  </a:cubicBezTo>
                  <a:cubicBezTo>
                    <a:pt x="19948" y="13252"/>
                    <a:pt x="20326" y="13205"/>
                    <a:pt x="20932" y="14790"/>
                  </a:cubicBezTo>
                  <a:cubicBezTo>
                    <a:pt x="21600" y="16375"/>
                    <a:pt x="17352" y="14734"/>
                    <a:pt x="16796" y="15475"/>
                  </a:cubicBezTo>
                  <a:cubicBezTo>
                    <a:pt x="13399" y="16328"/>
                    <a:pt x="13365" y="19349"/>
                    <a:pt x="12020" y="21529"/>
                  </a:cubicBezTo>
                  <a:cubicBezTo>
                    <a:pt x="7794" y="21431"/>
                    <a:pt x="1356" y="21600"/>
                    <a:pt x="394" y="19836"/>
                  </a:cubicBezTo>
                  <a:cubicBezTo>
                    <a:pt x="0" y="17651"/>
                    <a:pt x="1495" y="14781"/>
                    <a:pt x="2429" y="13290"/>
                  </a:cubicBezTo>
                  <a:cubicBezTo>
                    <a:pt x="3363" y="11803"/>
                    <a:pt x="5693" y="12366"/>
                    <a:pt x="6549" y="12244"/>
                  </a:cubicBezTo>
                  <a:cubicBezTo>
                    <a:pt x="7405" y="12127"/>
                    <a:pt x="8067" y="11686"/>
                    <a:pt x="7739" y="10110"/>
                  </a:cubicBezTo>
                  <a:cubicBezTo>
                    <a:pt x="6421" y="8591"/>
                    <a:pt x="5115" y="6616"/>
                    <a:pt x="5504" y="4670"/>
                  </a:cubicBezTo>
                  <a:cubicBezTo>
                    <a:pt x="5893" y="2729"/>
                    <a:pt x="7205" y="1327"/>
                    <a:pt x="8817" y="553"/>
                  </a:cubicBezTo>
                  <a:cubicBezTo>
                    <a:pt x="10435" y="0"/>
                    <a:pt x="12537" y="206"/>
                    <a:pt x="13321" y="492"/>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sp>
          <p:nvSpPr>
            <p:cNvPr id="47" name="曲线 950"/>
            <p:cNvSpPr>
              <a:spLocks/>
            </p:cNvSpPr>
            <p:nvPr/>
          </p:nvSpPr>
          <p:spPr bwMode="auto">
            <a:xfrm>
              <a:off x="6721" y="290"/>
              <a:ext cx="3080" cy="4121"/>
            </a:xfrm>
            <a:custGeom>
              <a:avLst/>
              <a:gdLst>
                <a:gd name="T0" fmla="*/ 2749 w 21600"/>
                <a:gd name="T1" fmla="*/ 9083 h 21600"/>
                <a:gd name="T2" fmla="*/ 4130 w 21600"/>
                <a:gd name="T3" fmla="*/ 2148 h 21600"/>
                <a:gd name="T4" fmla="*/ 10743 w 21600"/>
                <a:gd name="T5" fmla="*/ 15 h 21600"/>
                <a:gd name="T6" fmla="*/ 15989 w 21600"/>
                <a:gd name="T7" fmla="*/ 1839 h 21600"/>
                <a:gd name="T8" fmla="*/ 17686 w 21600"/>
                <a:gd name="T9" fmla="*/ 5309 h 21600"/>
                <a:gd name="T10" fmla="*/ 17897 w 21600"/>
                <a:gd name="T11" fmla="*/ 8611 h 21600"/>
                <a:gd name="T12" fmla="*/ 16564 w 21600"/>
                <a:gd name="T13" fmla="*/ 9764 h 21600"/>
                <a:gd name="T14" fmla="*/ 14250 w 21600"/>
                <a:gd name="T15" fmla="*/ 10393 h 21600"/>
                <a:gd name="T16" fmla="*/ 13198 w 21600"/>
                <a:gd name="T17" fmla="*/ 12385 h 21600"/>
                <a:gd name="T18" fmla="*/ 14811 w 21600"/>
                <a:gd name="T19" fmla="*/ 13643 h 21600"/>
                <a:gd name="T20" fmla="*/ 18738 w 21600"/>
                <a:gd name="T21" fmla="*/ 14010 h 21600"/>
                <a:gd name="T22" fmla="*/ 20520 w 21600"/>
                <a:gd name="T23" fmla="*/ 14953 h 21600"/>
                <a:gd name="T24" fmla="*/ 21263 w 21600"/>
                <a:gd name="T25" fmla="*/ 17207 h 21600"/>
                <a:gd name="T26" fmla="*/ 21123 w 21600"/>
                <a:gd name="T27" fmla="*/ 20247 h 21600"/>
                <a:gd name="T28" fmla="*/ 9481 w 21600"/>
                <a:gd name="T29" fmla="*/ 21400 h 21600"/>
                <a:gd name="T30" fmla="*/ 5273 w 21600"/>
                <a:gd name="T31" fmla="*/ 16159 h 21600"/>
                <a:gd name="T32" fmla="*/ 855 w 21600"/>
                <a:gd name="T33" fmla="*/ 15635 h 21600"/>
                <a:gd name="T34" fmla="*/ 715 w 21600"/>
                <a:gd name="T35" fmla="*/ 14534 h 21600"/>
                <a:gd name="T36" fmla="*/ 3352 w 21600"/>
                <a:gd name="T37" fmla="*/ 13779 h 21600"/>
                <a:gd name="T38" fmla="*/ 6480 w 21600"/>
                <a:gd name="T39" fmla="*/ 13538 h 21600"/>
                <a:gd name="T40" fmla="*/ 7307 w 21600"/>
                <a:gd name="T41" fmla="*/ 11651 h 21600"/>
                <a:gd name="T42" fmla="*/ 6255 w 21600"/>
                <a:gd name="T43" fmla="*/ 11180 h 21600"/>
                <a:gd name="T44" fmla="*/ 5414 w 21600"/>
                <a:gd name="T45" fmla="*/ 9922 h 21600"/>
                <a:gd name="T46" fmla="*/ 3590 w 21600"/>
                <a:gd name="T47" fmla="*/ 9712 h 21600"/>
                <a:gd name="T48" fmla="*/ 3029 w 21600"/>
                <a:gd name="T49" fmla="*/ 945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600" h="21600">
                  <a:moveTo>
                    <a:pt x="2749" y="9083"/>
                  </a:moveTo>
                  <a:cubicBezTo>
                    <a:pt x="2959" y="7605"/>
                    <a:pt x="2531" y="3962"/>
                    <a:pt x="4130" y="2148"/>
                  </a:cubicBezTo>
                  <a:cubicBezTo>
                    <a:pt x="5729" y="372"/>
                    <a:pt x="8485" y="0"/>
                    <a:pt x="10743" y="15"/>
                  </a:cubicBezTo>
                  <a:cubicBezTo>
                    <a:pt x="13002" y="36"/>
                    <a:pt x="14601" y="780"/>
                    <a:pt x="15989" y="1839"/>
                  </a:cubicBezTo>
                  <a:cubicBezTo>
                    <a:pt x="17378" y="2898"/>
                    <a:pt x="17280" y="3915"/>
                    <a:pt x="17686" y="5309"/>
                  </a:cubicBezTo>
                  <a:cubicBezTo>
                    <a:pt x="18121" y="6703"/>
                    <a:pt x="18121" y="7720"/>
                    <a:pt x="17897" y="8611"/>
                  </a:cubicBezTo>
                  <a:cubicBezTo>
                    <a:pt x="17672" y="9502"/>
                    <a:pt x="17294" y="9408"/>
                    <a:pt x="16564" y="9764"/>
                  </a:cubicBezTo>
                  <a:cubicBezTo>
                    <a:pt x="15835" y="10121"/>
                    <a:pt x="14923" y="9869"/>
                    <a:pt x="14250" y="10393"/>
                  </a:cubicBezTo>
                  <a:cubicBezTo>
                    <a:pt x="13577" y="10917"/>
                    <a:pt x="13086" y="11735"/>
                    <a:pt x="13198" y="12385"/>
                  </a:cubicBezTo>
                  <a:cubicBezTo>
                    <a:pt x="13310" y="13035"/>
                    <a:pt x="13703" y="13318"/>
                    <a:pt x="14811" y="13643"/>
                  </a:cubicBezTo>
                  <a:cubicBezTo>
                    <a:pt x="15919" y="13968"/>
                    <a:pt x="17609" y="13748"/>
                    <a:pt x="18738" y="14010"/>
                  </a:cubicBezTo>
                  <a:cubicBezTo>
                    <a:pt x="19874" y="14272"/>
                    <a:pt x="19987" y="14314"/>
                    <a:pt x="20520" y="14953"/>
                  </a:cubicBezTo>
                  <a:cubicBezTo>
                    <a:pt x="20996" y="15593"/>
                    <a:pt x="21137" y="16148"/>
                    <a:pt x="21263" y="17207"/>
                  </a:cubicBezTo>
                  <a:cubicBezTo>
                    <a:pt x="21389" y="18266"/>
                    <a:pt x="21600" y="19786"/>
                    <a:pt x="21123" y="20247"/>
                  </a:cubicBezTo>
                  <a:cubicBezTo>
                    <a:pt x="18766" y="21086"/>
                    <a:pt x="13584" y="21600"/>
                    <a:pt x="9481" y="21400"/>
                  </a:cubicBezTo>
                  <a:cubicBezTo>
                    <a:pt x="8738" y="19587"/>
                    <a:pt x="7020" y="17312"/>
                    <a:pt x="5273" y="16159"/>
                  </a:cubicBezTo>
                  <a:cubicBezTo>
                    <a:pt x="3548" y="15006"/>
                    <a:pt x="1767" y="15960"/>
                    <a:pt x="855" y="15635"/>
                  </a:cubicBezTo>
                  <a:cubicBezTo>
                    <a:pt x="0" y="15310"/>
                    <a:pt x="252" y="14922"/>
                    <a:pt x="715" y="14534"/>
                  </a:cubicBezTo>
                  <a:cubicBezTo>
                    <a:pt x="1178" y="14146"/>
                    <a:pt x="2202" y="13978"/>
                    <a:pt x="3352" y="13779"/>
                  </a:cubicBezTo>
                  <a:cubicBezTo>
                    <a:pt x="4502" y="13580"/>
                    <a:pt x="5638" y="13947"/>
                    <a:pt x="6480" y="13538"/>
                  </a:cubicBezTo>
                  <a:cubicBezTo>
                    <a:pt x="7293" y="13129"/>
                    <a:pt x="7349" y="12123"/>
                    <a:pt x="7307" y="11651"/>
                  </a:cubicBezTo>
                  <a:cubicBezTo>
                    <a:pt x="7265" y="11180"/>
                    <a:pt x="6634" y="11525"/>
                    <a:pt x="6255" y="11180"/>
                  </a:cubicBezTo>
                  <a:cubicBezTo>
                    <a:pt x="5876" y="10834"/>
                    <a:pt x="5947" y="10215"/>
                    <a:pt x="5414" y="9922"/>
                  </a:cubicBezTo>
                  <a:cubicBezTo>
                    <a:pt x="4881" y="9628"/>
                    <a:pt x="4067" y="9806"/>
                    <a:pt x="3590" y="9712"/>
                  </a:cubicBezTo>
                  <a:cubicBezTo>
                    <a:pt x="3113" y="9618"/>
                    <a:pt x="3106" y="9497"/>
                    <a:pt x="3029" y="9450"/>
                  </a:cubicBezTo>
                </a:path>
              </a:pathLst>
            </a:custGeom>
            <a:grpFill/>
            <a:ln w="38100">
              <a:solidFill>
                <a:schemeClr val="bg1"/>
              </a:solidFill>
              <a:round/>
              <a:headEnd/>
              <a:tailEnd/>
            </a:ln>
            <a:extLst/>
          </p:spPr>
          <p:txBody>
            <a:bodyPr anchor="ctr"/>
            <a:lstStyle/>
            <a:p>
              <a:pPr algn="ctr"/>
              <a:endParaRPr lang="zh-CN" altLang="en-US" sz="1400" b="1">
                <a:solidFill>
                  <a:srgbClr val="F8F8F8"/>
                </a:solidFill>
                <a:ea typeface="微软雅黑" pitchFamily="34" charset="-122"/>
              </a:endParaRPr>
            </a:p>
          </p:txBody>
        </p:sp>
      </p:grpSp>
      <p:sp>
        <p:nvSpPr>
          <p:cNvPr id="48" name="Text Box 16"/>
          <p:cNvSpPr txBox="1">
            <a:spLocks noChangeArrowheads="1"/>
          </p:cNvSpPr>
          <p:nvPr/>
        </p:nvSpPr>
        <p:spPr bwMode="auto">
          <a:xfrm>
            <a:off x="2267744" y="2019035"/>
            <a:ext cx="1611874" cy="251094"/>
          </a:xfrm>
          <a:prstGeom prst="rect">
            <a:avLst/>
          </a:prstGeom>
          <a:solidFill>
            <a:schemeClr val="accent1"/>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stStyle>
          <a:p>
            <a:pPr algn="ctr">
              <a:lnSpc>
                <a:spcPct val="130000"/>
              </a:lnSpc>
            </a:pPr>
            <a:r>
              <a:rPr lang="en-US" altLang="zh-CN" sz="1100" b="1" dirty="0">
                <a:solidFill>
                  <a:srgbClr val="F8F8F8"/>
                </a:solidFill>
                <a:latin typeface="微软雅黑" pitchFamily="34" charset="-122"/>
                <a:ea typeface="微软雅黑" pitchFamily="34" charset="-122"/>
              </a:rPr>
              <a:t>A</a:t>
            </a:r>
            <a:r>
              <a:rPr lang="zh-CN" altLang="en-US" sz="1100" b="1" dirty="0">
                <a:solidFill>
                  <a:srgbClr val="F8F8F8"/>
                </a:solidFill>
                <a:latin typeface="微软雅黑" pitchFamily="34" charset="-122"/>
                <a:ea typeface="微软雅黑" pitchFamily="34" charset="-122"/>
              </a:rPr>
              <a:t>团队</a:t>
            </a:r>
          </a:p>
        </p:txBody>
      </p:sp>
      <p:sp>
        <p:nvSpPr>
          <p:cNvPr id="49" name="Rectangle 17"/>
          <p:cNvSpPr>
            <a:spLocks noChangeArrowheads="1"/>
          </p:cNvSpPr>
          <p:nvPr/>
        </p:nvSpPr>
        <p:spPr bwMode="auto">
          <a:xfrm>
            <a:off x="2267745" y="2389774"/>
            <a:ext cx="1612953" cy="1462218"/>
          </a:xfrm>
          <a:prstGeom prst="rect">
            <a:avLst/>
          </a:prstGeom>
          <a:solidFill>
            <a:schemeClr val="accent1"/>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0" name="Text Box 18"/>
          <p:cNvSpPr txBox="1">
            <a:spLocks noChangeArrowheads="1"/>
          </p:cNvSpPr>
          <p:nvPr/>
        </p:nvSpPr>
        <p:spPr bwMode="auto">
          <a:xfrm>
            <a:off x="5263303" y="2019036"/>
            <a:ext cx="1612953" cy="272019"/>
          </a:xfrm>
          <a:prstGeom prst="rect">
            <a:avLst/>
          </a:prstGeom>
          <a:solidFill>
            <a:schemeClr val="accent2"/>
          </a:solidFill>
          <a:ln w="38100" cap="flat" cmpd="sng">
            <a:solidFill>
              <a:schemeClr val="bg1"/>
            </a:solidFill>
            <a:bevel/>
            <a:headEnd/>
            <a:tailEnd/>
          </a:ln>
          <a:effectLst>
            <a:outerShdw blurRad="127000" dist="38100" dir="8100000" algn="tr" rotWithShape="0">
              <a:prstClr val="black">
                <a:alpha val="40000"/>
              </a:prstClr>
            </a:outerShdw>
          </a:effectLst>
        </p:spPr>
        <p:txBody>
          <a:bodyPr lIns="62118" tIns="31058" rIns="62118" bIns="31058" anchor="ctr"/>
          <a:lstStyle>
            <a:defPPr>
              <a:defRPr lang="zh-CN"/>
            </a:defPPr>
            <a:lvl1pPr algn="ctr">
              <a:defRPr sz="2000" b="1">
                <a:solidFill>
                  <a:srgbClr val="F8F8F8"/>
                </a:solidFill>
                <a:ea typeface="微软雅黑" pitchFamily="34" charset="-122"/>
              </a:defRPr>
            </a:lvl1pPr>
          </a:lstStyle>
          <a:p>
            <a:pPr>
              <a:lnSpc>
                <a:spcPct val="130000"/>
              </a:lnSpc>
            </a:pPr>
            <a:r>
              <a:rPr lang="en-US" altLang="zh-CN" sz="1100" dirty="0">
                <a:latin typeface="微软雅黑" pitchFamily="34" charset="-122"/>
              </a:rPr>
              <a:t>B</a:t>
            </a:r>
            <a:r>
              <a:rPr lang="zh-CN" altLang="en-US" sz="1100" dirty="0">
                <a:latin typeface="微软雅黑" pitchFamily="34" charset="-122"/>
              </a:rPr>
              <a:t>团队</a:t>
            </a:r>
          </a:p>
        </p:txBody>
      </p:sp>
      <p:sp>
        <p:nvSpPr>
          <p:cNvPr id="51" name="Rectangle 19"/>
          <p:cNvSpPr>
            <a:spLocks noChangeArrowheads="1"/>
          </p:cNvSpPr>
          <p:nvPr/>
        </p:nvSpPr>
        <p:spPr bwMode="auto">
          <a:xfrm>
            <a:off x="5263303" y="2405676"/>
            <a:ext cx="1612953" cy="1462218"/>
          </a:xfrm>
          <a:prstGeom prst="rect">
            <a:avLst/>
          </a:prstGeom>
          <a:solidFill>
            <a:schemeClr val="accent2"/>
          </a:solidFill>
          <a:ln w="38100">
            <a:solidFill>
              <a:schemeClr val="bg1"/>
            </a:solidFill>
          </a:ln>
          <a:effectLst>
            <a:outerShdw blurRad="127000" dist="38100" dir="8100000" algn="tr" rotWithShape="0">
              <a:prstClr val="black">
                <a:alpha val="40000"/>
              </a:prstClr>
            </a:outerShdw>
          </a:effectLst>
          <a:extLst/>
        </p:spPr>
        <p:txBody>
          <a:bodyPr lIns="62118" tIns="31058" rIns="62118" bIns="31058" anchor="ctr"/>
          <a:lstStyle/>
          <a:p>
            <a:pPr>
              <a:lnSpc>
                <a:spcPct val="130000"/>
              </a:lnSpc>
            </a:pPr>
            <a:endParaRPr lang="zh-CN" altLang="en-US" sz="1000">
              <a:latin typeface="微软雅黑" pitchFamily="34" charset="-122"/>
              <a:ea typeface="微软雅黑" pitchFamily="34" charset="-122"/>
            </a:endParaRPr>
          </a:p>
        </p:txBody>
      </p:sp>
      <p:sp>
        <p:nvSpPr>
          <p:cNvPr id="52" name="Text Box 20"/>
          <p:cNvSpPr txBox="1">
            <a:spLocks noChangeArrowheads="1"/>
          </p:cNvSpPr>
          <p:nvPr/>
        </p:nvSpPr>
        <p:spPr bwMode="auto">
          <a:xfrm>
            <a:off x="2387422"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sp>
        <p:nvSpPr>
          <p:cNvPr id="53" name="Text Box 21"/>
          <p:cNvSpPr txBox="1">
            <a:spLocks noChangeArrowheads="1"/>
          </p:cNvSpPr>
          <p:nvPr/>
        </p:nvSpPr>
        <p:spPr bwMode="auto">
          <a:xfrm>
            <a:off x="5384058" y="2486926"/>
            <a:ext cx="1401631" cy="1239648"/>
          </a:xfrm>
          <a:prstGeom prst="rect">
            <a:avLst/>
          </a:prstGeom>
          <a:noFill/>
          <a:ln>
            <a:noFill/>
          </a:ln>
          <a:effectLst/>
          <a:extLst/>
        </p:spPr>
        <p:txBody>
          <a:bodyPr lIns="62118" tIns="31058" rIns="62118" bIns="31058">
            <a:spAutoFit/>
          </a:bodyPr>
          <a:lstStyle/>
          <a:p>
            <a:pPr>
              <a:lnSpc>
                <a:spcPct val="130000"/>
              </a:lnSpc>
            </a:pPr>
            <a:r>
              <a:rPr lang="zh-CN" altLang="en-US" sz="1200" dirty="0">
                <a:solidFill>
                  <a:srgbClr val="F8F8F8"/>
                </a:solidFill>
                <a:latin typeface="微软雅黑" pitchFamily="34" charset="-122"/>
                <a:ea typeface="微软雅黑" pitchFamily="34" charset="-122"/>
              </a:rPr>
              <a:t>您的内容打在这里，或者通过复制您的文本后，在此框中选择粘贴，并选择只保留文字。</a:t>
            </a:r>
          </a:p>
        </p:txBody>
      </p:sp>
      <p:grpSp>
        <p:nvGrpSpPr>
          <p:cNvPr id="54" name="Group 22"/>
          <p:cNvGrpSpPr>
            <a:grpSpLocks/>
          </p:cNvGrpSpPr>
          <p:nvPr/>
        </p:nvGrpSpPr>
        <p:grpSpPr bwMode="auto">
          <a:xfrm>
            <a:off x="4199673" y="2053864"/>
            <a:ext cx="733160" cy="733910"/>
            <a:chOff x="0" y="0"/>
            <a:chExt cx="1700" cy="1700"/>
          </a:xfrm>
          <a:solidFill>
            <a:schemeClr val="bg1">
              <a:lumMod val="65000"/>
            </a:schemeClr>
          </a:solidFill>
        </p:grpSpPr>
        <p:sp>
          <p:nvSpPr>
            <p:cNvPr id="55" name="Oval 23"/>
            <p:cNvSpPr>
              <a:spLocks noChangeArrowheads="1"/>
            </p:cNvSpPr>
            <p:nvPr/>
          </p:nvSpPr>
          <p:spPr bwMode="auto">
            <a:xfrm>
              <a:off x="0" y="0"/>
              <a:ext cx="1700" cy="1700"/>
            </a:xfrm>
            <a:prstGeom prst="ellipse">
              <a:avLst/>
            </a:prstGeom>
            <a:solidFill>
              <a:schemeClr val="accent2"/>
            </a:solidFill>
            <a:ln w="50800">
              <a:solidFill>
                <a:schemeClr val="bg1"/>
              </a:solidFill>
              <a:round/>
              <a:headEnd/>
              <a:tailEnd/>
            </a:ln>
            <a:effectLst>
              <a:outerShdw blurRad="127000" dist="38100" dir="8100000" algn="tr" rotWithShape="0">
                <a:prstClr val="black">
                  <a:alpha val="40000"/>
                </a:prstClr>
              </a:outerShdw>
            </a:effectLst>
            <a:extLst/>
          </p:spPr>
          <p:txBody>
            <a:bodyPr anchor="ctr"/>
            <a:lstStyle/>
            <a:p>
              <a:pPr>
                <a:lnSpc>
                  <a:spcPct val="130000"/>
                </a:lnSpc>
              </a:pPr>
              <a:endParaRPr lang="zh-CN" altLang="en-US" sz="1000">
                <a:latin typeface="微软雅黑" pitchFamily="34" charset="-122"/>
                <a:ea typeface="微软雅黑" pitchFamily="34" charset="-122"/>
              </a:endParaRPr>
            </a:p>
          </p:txBody>
        </p:sp>
        <p:sp>
          <p:nvSpPr>
            <p:cNvPr id="56" name="WordArt 24"/>
            <p:cNvSpPr>
              <a:spLocks noChangeArrowheads="1" noChangeShapeType="1"/>
            </p:cNvSpPr>
            <p:nvPr/>
          </p:nvSpPr>
          <p:spPr bwMode="auto">
            <a:xfrm>
              <a:off x="269" y="459"/>
              <a:ext cx="1149" cy="877"/>
            </a:xfrm>
            <a:prstGeom prst="rect">
              <a:avLst/>
            </a:prstGeom>
            <a:noFill/>
            <a:extLst>
              <a:ext uri="{91240B29-F687-4F45-9708-019B960494DF}">
                <a14:hiddenLine xmlns:a14="http://schemas.microsoft.com/office/drawing/2010/main" xmlns="" w="9525">
                  <a:solidFill>
                    <a:srgbClr val="000000"/>
                  </a:solidFill>
                  <a:round/>
                  <a:headEnd/>
                  <a:tailEnd/>
                </a14:hiddenLine>
              </a:ext>
              <a:ext uri="{AF507438-7753-43E0-B8FC-AC1667EBCBE1}">
                <a14:hiddenEffects xmlns:a14="http://schemas.microsoft.com/office/drawing/2010/main" xmlns="">
                  <a:effectLst/>
                </a14:hiddenEffects>
              </a:ext>
            </a:extLst>
          </p:spPr>
          <p:txBody>
            <a:bodyPr wrap="none" fromWordArt="1">
              <a:prstTxWarp prst="textPlain">
                <a:avLst>
                  <a:gd name="adj" fmla="val 50000"/>
                </a:avLst>
              </a:prstTxWarp>
            </a:bodyPr>
            <a:lstStyle/>
            <a:p>
              <a:pPr algn="ctr">
                <a:lnSpc>
                  <a:spcPct val="130000"/>
                </a:lnSpc>
              </a:pPr>
              <a:r>
                <a:rPr lang="en-US" altLang="zh-CN" sz="300" b="1" dirty="0">
                  <a:solidFill>
                    <a:srgbClr val="F8F8F8"/>
                  </a:solidFill>
                  <a:latin typeface="微软雅黑" pitchFamily="34" charset="-122"/>
                  <a:ea typeface="微软雅黑" pitchFamily="34" charset="-122"/>
                </a:rPr>
                <a:t>VS</a:t>
              </a:r>
              <a:endParaRPr lang="zh-CN" altLang="en-US" sz="300" b="1" dirty="0">
                <a:solidFill>
                  <a:srgbClr val="F8F8F8"/>
                </a:solidFill>
                <a:latin typeface="微软雅黑" pitchFamily="34" charset="-122"/>
                <a:ea typeface="微软雅黑" pitchFamily="34" charset="-122"/>
              </a:endParaRPr>
            </a:p>
          </p:txBody>
        </p:sp>
      </p:grpSp>
      <p:sp>
        <p:nvSpPr>
          <p:cNvPr id="57" name="Rectangle 269"/>
          <p:cNvSpPr/>
          <p:nvPr/>
        </p:nvSpPr>
        <p:spPr>
          <a:xfrm>
            <a:off x="1115616" y="4083918"/>
            <a:ext cx="6984776" cy="669141"/>
          </a:xfrm>
          <a:prstGeom prst="rect">
            <a:avLst/>
          </a:prstGeom>
          <a:solidFill>
            <a:schemeClr val="accent3"/>
          </a:solidFill>
          <a:ln w="38100">
            <a:solidFill>
              <a:schemeClr val="bg1"/>
            </a:solidFill>
          </a:ln>
          <a:effectLst>
            <a:outerShdw blurRad="1270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2118" tIns="31058" rIns="62118" bIns="31058" rtlCol="0" anchor="ctr"/>
          <a:lstStyle/>
          <a:p>
            <a:pPr algn="ctr"/>
            <a:endParaRPr lang="en-US" sz="700">
              <a:solidFill>
                <a:schemeClr val="accent1">
                  <a:lumMod val="75000"/>
                </a:schemeClr>
              </a:solidFill>
              <a:latin typeface="微软雅黑" pitchFamily="34" charset="-122"/>
              <a:ea typeface="微软雅黑" pitchFamily="34" charset="-122"/>
            </a:endParaRPr>
          </a:p>
        </p:txBody>
      </p:sp>
      <p:sp>
        <p:nvSpPr>
          <p:cNvPr id="58" name="Text Box 7"/>
          <p:cNvSpPr txBox="1">
            <a:spLocks noChangeArrowheads="1"/>
          </p:cNvSpPr>
          <p:nvPr/>
        </p:nvSpPr>
        <p:spPr bwMode="auto">
          <a:xfrm>
            <a:off x="1547664" y="4176995"/>
            <a:ext cx="5986642" cy="488091"/>
          </a:xfrm>
          <a:prstGeom prst="rect">
            <a:avLst/>
          </a:prstGeom>
          <a:noFill/>
          <a:ln w="9525">
            <a:noFill/>
            <a:miter lim="800000"/>
            <a:headEnd/>
            <a:tailEnd/>
          </a:ln>
        </p:spPr>
        <p:txBody>
          <a:bodyPr wrap="square" lIns="31058" tIns="15530" rIns="31058" bIns="15530" anchor="ctr">
            <a:spAutoFit/>
          </a:bodyPr>
          <a:lstStyle/>
          <a:p>
            <a:pPr algn="ctr" defTabSz="739264">
              <a:lnSpc>
                <a:spcPct val="130000"/>
              </a:lnSpc>
            </a:pPr>
            <a:r>
              <a:rPr lang="zh-CN" altLang="en-US" sz="1200" dirty="0">
                <a:solidFill>
                  <a:schemeClr val="bg1"/>
                </a:solidFill>
                <a:latin typeface="微软雅黑" pitchFamily="34" charset="-122"/>
                <a:ea typeface="微软雅黑" pitchFamily="34" charset="-122"/>
                <a:cs typeface="Open Sans Semibold" pitchFamily="34" charset="0"/>
              </a:rPr>
              <a:t>您的内容打在这里，或者通过复制您的文本后，在此框中选择粘贴，并选择只保留文字。在此录入上述图表的综合描述说明，在此录入上述图表的综合描述说明。</a:t>
            </a:r>
            <a:endParaRPr lang="en-US" sz="1200" dirty="0">
              <a:solidFill>
                <a:schemeClr val="bg1"/>
              </a:solidFill>
              <a:latin typeface="微软雅黑" pitchFamily="34" charset="-122"/>
              <a:ea typeface="微软雅黑" pitchFamily="34" charset="-122"/>
              <a:cs typeface="Open Sans Semibold" pitchFamily="34" charset="0"/>
            </a:endParaRPr>
          </a:p>
        </p:txBody>
      </p:sp>
      <p:sp>
        <p:nvSpPr>
          <p:cNvPr id="28" name="TextBox 2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8749524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500" fill="hold"/>
                                        <p:tgtEl>
                                          <p:spTgt spid="48"/>
                                        </p:tgtEl>
                                        <p:attrNameLst>
                                          <p:attrName>ppt_x</p:attrName>
                                        </p:attrNameLst>
                                      </p:cBhvr>
                                      <p:tavLst>
                                        <p:tav tm="0">
                                          <p:val>
                                            <p:strVal val="#ppt_x"/>
                                          </p:val>
                                        </p:tav>
                                        <p:tav tm="100000">
                                          <p:val>
                                            <p:strVal val="#ppt_x"/>
                                          </p:val>
                                        </p:tav>
                                      </p:tavLst>
                                    </p:anim>
                                    <p:anim calcmode="lin" valueType="num">
                                      <p:cBhvr additive="base">
                                        <p:cTn id="12" dur="500" fill="hold"/>
                                        <p:tgtEl>
                                          <p:spTgt spid="48"/>
                                        </p:tgtEl>
                                        <p:attrNameLst>
                                          <p:attrName>ppt_y</p:attrName>
                                        </p:attrNameLst>
                                      </p:cBhvr>
                                      <p:tavLst>
                                        <p:tav tm="0">
                                          <p:val>
                                            <p:strVal val="0-#ppt_h/2"/>
                                          </p:val>
                                        </p:tav>
                                        <p:tav tm="100000">
                                          <p:val>
                                            <p:strVal val="#ppt_y"/>
                                          </p:val>
                                        </p:tav>
                                      </p:tavLst>
                                    </p:anim>
                                  </p:childTnLst>
                                </p:cTn>
                              </p:par>
                            </p:childTnLst>
                          </p:cTn>
                        </p:par>
                        <p:par>
                          <p:cTn id="13" fill="hold">
                            <p:stCondLst>
                              <p:cond delay="700"/>
                            </p:stCondLst>
                            <p:childTnLst>
                              <p:par>
                                <p:cTn id="14" presetID="22" presetClass="entr" presetSubtype="1" fill="hold" grpId="0" nodeType="afterEffect">
                                  <p:stCondLst>
                                    <p:cond delay="0"/>
                                  </p:stCondLst>
                                  <p:childTnLst>
                                    <p:set>
                                      <p:cBhvr>
                                        <p:cTn id="15" dur="1" fill="hold">
                                          <p:stCondLst>
                                            <p:cond delay="0"/>
                                          </p:stCondLst>
                                        </p:cTn>
                                        <p:tgtEl>
                                          <p:spTgt spid="49"/>
                                        </p:tgtEl>
                                        <p:attrNameLst>
                                          <p:attrName>style.visibility</p:attrName>
                                        </p:attrNameLst>
                                      </p:cBhvr>
                                      <p:to>
                                        <p:strVal val="visible"/>
                                      </p:to>
                                    </p:set>
                                    <p:animEffect transition="in" filter="wipe(up)">
                                      <p:cBhvr>
                                        <p:cTn id="16" dur="500"/>
                                        <p:tgtEl>
                                          <p:spTgt spid="49"/>
                                        </p:tgtEl>
                                      </p:cBhvr>
                                    </p:animEffect>
                                  </p:childTnLst>
                                </p:cTn>
                              </p:par>
                              <p:par>
                                <p:cTn id="17" presetID="22" presetClass="entr" presetSubtype="1" fill="hold" grpId="0" nodeType="withEffect">
                                  <p:stCondLst>
                                    <p:cond delay="600"/>
                                  </p:stCondLst>
                                  <p:childTnLst>
                                    <p:set>
                                      <p:cBhvr>
                                        <p:cTn id="18" dur="1" fill="hold">
                                          <p:stCondLst>
                                            <p:cond delay="0"/>
                                          </p:stCondLst>
                                        </p:cTn>
                                        <p:tgtEl>
                                          <p:spTgt spid="52"/>
                                        </p:tgtEl>
                                        <p:attrNameLst>
                                          <p:attrName>style.visibility</p:attrName>
                                        </p:attrNameLst>
                                      </p:cBhvr>
                                      <p:to>
                                        <p:strVal val="visible"/>
                                      </p:to>
                                    </p:set>
                                    <p:animEffect transition="in" filter="wipe(up)">
                                      <p:cBhvr>
                                        <p:cTn id="19" dur="500"/>
                                        <p:tgtEl>
                                          <p:spTgt spid="52"/>
                                        </p:tgtEl>
                                      </p:cBhvr>
                                    </p:animEffect>
                                  </p:childTnLst>
                                </p:cTn>
                              </p:par>
                            </p:childTnLst>
                          </p:cTn>
                        </p:par>
                        <p:par>
                          <p:cTn id="20" fill="hold">
                            <p:stCondLst>
                              <p:cond delay="1800"/>
                            </p:stCondLst>
                            <p:childTnLst>
                              <p:par>
                                <p:cTn id="21" presetID="2" presetClass="entr" presetSubtype="4" fill="hold"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up)">
                                      <p:cBhvr>
                                        <p:cTn id="36" dur="500"/>
                                        <p:tgtEl>
                                          <p:spTgt spid="53"/>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 calcmode="lin" valueType="num">
                                      <p:cBhvr>
                                        <p:cTn id="40" dur="500" fill="hold"/>
                                        <p:tgtEl>
                                          <p:spTgt spid="54"/>
                                        </p:tgtEl>
                                        <p:attrNameLst>
                                          <p:attrName>ppt_w</p:attrName>
                                        </p:attrNameLst>
                                      </p:cBhvr>
                                      <p:tavLst>
                                        <p:tav tm="0">
                                          <p:val>
                                            <p:fltVal val="0"/>
                                          </p:val>
                                        </p:tav>
                                        <p:tav tm="100000">
                                          <p:val>
                                            <p:strVal val="#ppt_w"/>
                                          </p:val>
                                        </p:tav>
                                      </p:tavLst>
                                    </p:anim>
                                    <p:anim calcmode="lin" valueType="num">
                                      <p:cBhvr>
                                        <p:cTn id="41" dur="500" fill="hold"/>
                                        <p:tgtEl>
                                          <p:spTgt spid="54"/>
                                        </p:tgtEl>
                                        <p:attrNameLst>
                                          <p:attrName>ppt_h</p:attrName>
                                        </p:attrNameLst>
                                      </p:cBhvr>
                                      <p:tavLst>
                                        <p:tav tm="0">
                                          <p:val>
                                            <p:fltVal val="0"/>
                                          </p:val>
                                        </p:tav>
                                        <p:tav tm="100000">
                                          <p:val>
                                            <p:strVal val="#ppt_h"/>
                                          </p:val>
                                        </p:tav>
                                      </p:tavLst>
                                    </p:anim>
                                    <p:animEffect transition="in" filter="fade">
                                      <p:cBhvr>
                                        <p:cTn id="42" dur="500"/>
                                        <p:tgtEl>
                                          <p:spTgt spid="54"/>
                                        </p:tgtEl>
                                      </p:cBhvr>
                                    </p:animEffect>
                                  </p:childTnLst>
                                </p:cTn>
                              </p:par>
                            </p:childTnLst>
                          </p:cTn>
                        </p:par>
                        <p:par>
                          <p:cTn id="43" fill="hold">
                            <p:stCondLst>
                              <p:cond delay="4000"/>
                            </p:stCondLst>
                            <p:childTnLst>
                              <p:par>
                                <p:cTn id="44" presetID="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 calcmode="lin" valueType="num">
                                      <p:cBhvr additive="base">
                                        <p:cTn id="46" dur="250" fill="hold"/>
                                        <p:tgtEl>
                                          <p:spTgt spid="57"/>
                                        </p:tgtEl>
                                        <p:attrNameLst>
                                          <p:attrName>ppt_x</p:attrName>
                                        </p:attrNameLst>
                                      </p:cBhvr>
                                      <p:tavLst>
                                        <p:tav tm="0">
                                          <p:val>
                                            <p:strVal val="#ppt_x"/>
                                          </p:val>
                                        </p:tav>
                                        <p:tav tm="100000">
                                          <p:val>
                                            <p:strVal val="#ppt_x"/>
                                          </p:val>
                                        </p:tav>
                                      </p:tavLst>
                                    </p:anim>
                                    <p:anim calcmode="lin" valueType="num">
                                      <p:cBhvr additive="base">
                                        <p:cTn id="47" dur="250" fill="hold"/>
                                        <p:tgtEl>
                                          <p:spTgt spid="57"/>
                                        </p:tgtEl>
                                        <p:attrNameLst>
                                          <p:attrName>ppt_y</p:attrName>
                                        </p:attrNameLst>
                                      </p:cBhvr>
                                      <p:tavLst>
                                        <p:tav tm="0">
                                          <p:val>
                                            <p:strVal val="1+#ppt_h/2"/>
                                          </p:val>
                                        </p:tav>
                                        <p:tav tm="100000">
                                          <p:val>
                                            <p:strVal val="#ppt_y"/>
                                          </p:val>
                                        </p:tav>
                                      </p:tavLst>
                                    </p:anim>
                                  </p:childTnLst>
                                </p:cTn>
                              </p:par>
                            </p:childTnLst>
                          </p:cTn>
                        </p:par>
                        <p:par>
                          <p:cTn id="48" fill="hold">
                            <p:stCondLst>
                              <p:cond delay="4250"/>
                            </p:stCondLst>
                            <p:childTnLst>
                              <p:par>
                                <p:cTn id="49" presetID="2" presetClass="entr" presetSubtype="4" fill="hold" grpId="0" nodeType="after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250" fill="hold"/>
                                        <p:tgtEl>
                                          <p:spTgt spid="58"/>
                                        </p:tgtEl>
                                        <p:attrNameLst>
                                          <p:attrName>ppt_x</p:attrName>
                                        </p:attrNameLst>
                                      </p:cBhvr>
                                      <p:tavLst>
                                        <p:tav tm="0">
                                          <p:val>
                                            <p:strVal val="#ppt_x"/>
                                          </p:val>
                                        </p:tav>
                                        <p:tav tm="100000">
                                          <p:val>
                                            <p:strVal val="#ppt_x"/>
                                          </p:val>
                                        </p:tav>
                                      </p:tavLst>
                                    </p:anim>
                                    <p:anim calcmode="lin" valueType="num">
                                      <p:cBhvr additive="base">
                                        <p:cTn id="52" dur="25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bldLvl="0" animBg="1" autoUpdateAnimBg="0"/>
      <p:bldP spid="49" grpId="0" animBg="1"/>
      <p:bldP spid="50" grpId="0" bldLvl="0" animBg="1" autoUpdateAnimBg="0"/>
      <p:bldP spid="51" grpId="0" animBg="1"/>
      <p:bldP spid="52" grpId="0" bldLvl="0"/>
      <p:bldP spid="53" grpId="0"/>
      <p:bldP spid="57" grpId="0" animBg="1"/>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2" name="Shape 1624"/>
          <p:cNvSpPr/>
          <p:nvPr/>
        </p:nvSpPr>
        <p:spPr>
          <a:xfrm>
            <a:off x="1959834" y="1678086"/>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381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23" name="Text Placeholder 3"/>
          <p:cNvSpPr txBox="1">
            <a:spLocks/>
          </p:cNvSpPr>
          <p:nvPr/>
        </p:nvSpPr>
        <p:spPr>
          <a:xfrm>
            <a:off x="467544" y="2982050"/>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5" name="Text Placeholder 4"/>
          <p:cNvSpPr txBox="1">
            <a:spLocks/>
          </p:cNvSpPr>
          <p:nvPr/>
        </p:nvSpPr>
        <p:spPr>
          <a:xfrm>
            <a:off x="539552" y="3288008"/>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Shape 1626"/>
          <p:cNvSpPr/>
          <p:nvPr/>
        </p:nvSpPr>
        <p:spPr>
          <a:xfrm flipV="1">
            <a:off x="2346871" y="3142180"/>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27" name="Shape 1627"/>
          <p:cNvSpPr/>
          <p:nvPr/>
        </p:nvSpPr>
        <p:spPr>
          <a:xfrm flipV="1">
            <a:off x="3343063" y="2006194"/>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28" name="Shape 1628"/>
          <p:cNvSpPr/>
          <p:nvPr/>
        </p:nvSpPr>
        <p:spPr>
          <a:xfrm flipV="1">
            <a:off x="4303514" y="1502838"/>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29" name="Shape 1629"/>
          <p:cNvSpPr/>
          <p:nvPr/>
        </p:nvSpPr>
        <p:spPr>
          <a:xfrm flipV="1">
            <a:off x="5649206" y="2622674"/>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30" name="Shape 1630"/>
          <p:cNvSpPr/>
          <p:nvPr/>
        </p:nvSpPr>
        <p:spPr>
          <a:xfrm>
            <a:off x="2178113" y="2953337"/>
            <a:ext cx="358924"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1" name="Shape 1636"/>
          <p:cNvSpPr/>
          <p:nvPr/>
        </p:nvSpPr>
        <p:spPr>
          <a:xfrm>
            <a:off x="3171796" y="1801461"/>
            <a:ext cx="358925" cy="35892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2" name="Shape 1642"/>
          <p:cNvSpPr/>
          <p:nvPr/>
        </p:nvSpPr>
        <p:spPr>
          <a:xfrm>
            <a:off x="4136874" y="1173196"/>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3" name="Shape 1648"/>
          <p:cNvSpPr/>
          <p:nvPr/>
        </p:nvSpPr>
        <p:spPr>
          <a:xfrm>
            <a:off x="5479113" y="3483469"/>
            <a:ext cx="358925" cy="35892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38100" cap="flat">
            <a:solidFill>
              <a:schemeClr val="bg1"/>
            </a:solidFill>
            <a:miter lim="400000"/>
          </a:ln>
          <a:effectLst>
            <a:outerShdw blurRad="127000" dist="38100" dir="8100000" algn="tr" rotWithShape="0">
              <a:prstClr val="black">
                <a:alpha val="40000"/>
              </a:prstClr>
            </a:outerShdw>
          </a:effectLst>
        </p:spPr>
        <p:txBody>
          <a:bodyPr wrap="square" lIns="14288" tIns="14288" rIns="14288" bIns="14288" numCol="1" anchor="ctr">
            <a:noAutofit/>
          </a:bodyPr>
          <a:lstStyle/>
          <a:p>
            <a:pPr lvl="0"/>
            <a:endParaRPr sz="1300"/>
          </a:p>
        </p:txBody>
      </p:sp>
      <p:sp>
        <p:nvSpPr>
          <p:cNvPr id="34" name="Shape 1653"/>
          <p:cNvSpPr/>
          <p:nvPr/>
        </p:nvSpPr>
        <p:spPr>
          <a:xfrm>
            <a:off x="2303541" y="4145232"/>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5" name="Shape 1654"/>
          <p:cNvSpPr/>
          <p:nvPr/>
        </p:nvSpPr>
        <p:spPr>
          <a:xfrm>
            <a:off x="3275651" y="3417899"/>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6" name="Shape 1655"/>
          <p:cNvSpPr/>
          <p:nvPr/>
        </p:nvSpPr>
        <p:spPr>
          <a:xfrm>
            <a:off x="4216862" y="2956064"/>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7" name="Shape 1656"/>
          <p:cNvSpPr/>
          <p:nvPr/>
        </p:nvSpPr>
        <p:spPr>
          <a:xfrm>
            <a:off x="5539713" y="2517640"/>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38" name="Text Placeholder 3"/>
          <p:cNvSpPr txBox="1">
            <a:spLocks/>
          </p:cNvSpPr>
          <p:nvPr/>
        </p:nvSpPr>
        <p:spPr>
          <a:xfrm>
            <a:off x="1331641" y="1842284"/>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39" name="Text Placeholder 4"/>
          <p:cNvSpPr txBox="1">
            <a:spLocks/>
          </p:cNvSpPr>
          <p:nvPr/>
        </p:nvSpPr>
        <p:spPr>
          <a:xfrm>
            <a:off x="1298086" y="2144670"/>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0" name="Text Placeholder 3"/>
          <p:cNvSpPr txBox="1">
            <a:spLocks/>
          </p:cNvSpPr>
          <p:nvPr/>
        </p:nvSpPr>
        <p:spPr>
          <a:xfrm>
            <a:off x="4620570" y="1226876"/>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1" name="Text Placeholder 4"/>
          <p:cNvSpPr txBox="1">
            <a:spLocks/>
          </p:cNvSpPr>
          <p:nvPr/>
        </p:nvSpPr>
        <p:spPr>
          <a:xfrm>
            <a:off x="4610454" y="1528322"/>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2" name="Text Placeholder 3"/>
          <p:cNvSpPr txBox="1">
            <a:spLocks/>
          </p:cNvSpPr>
          <p:nvPr/>
        </p:nvSpPr>
        <p:spPr>
          <a:xfrm>
            <a:off x="5964472" y="3535836"/>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3" name="Text Placeholder 4"/>
          <p:cNvSpPr txBox="1">
            <a:spLocks/>
          </p:cNvSpPr>
          <p:nvPr/>
        </p:nvSpPr>
        <p:spPr>
          <a:xfrm>
            <a:off x="5940152" y="3831925"/>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44" name="Text Placeholder 4"/>
          <p:cNvSpPr txBox="1">
            <a:spLocks/>
          </p:cNvSpPr>
          <p:nvPr/>
        </p:nvSpPr>
        <p:spPr>
          <a:xfrm>
            <a:off x="2258394" y="3022261"/>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01</a:t>
            </a:r>
          </a:p>
        </p:txBody>
      </p:sp>
      <p:sp>
        <p:nvSpPr>
          <p:cNvPr id="45" name="Text Placeholder 4"/>
          <p:cNvSpPr txBox="1">
            <a:spLocks/>
          </p:cNvSpPr>
          <p:nvPr/>
        </p:nvSpPr>
        <p:spPr>
          <a:xfrm>
            <a:off x="3252080" y="1859828"/>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02</a:t>
            </a:r>
          </a:p>
        </p:txBody>
      </p:sp>
      <p:sp>
        <p:nvSpPr>
          <p:cNvPr id="46" name="Text Placeholder 4"/>
          <p:cNvSpPr txBox="1">
            <a:spLocks/>
          </p:cNvSpPr>
          <p:nvPr/>
        </p:nvSpPr>
        <p:spPr>
          <a:xfrm>
            <a:off x="4219995" y="1231566"/>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03</a:t>
            </a:r>
          </a:p>
        </p:txBody>
      </p:sp>
      <p:sp>
        <p:nvSpPr>
          <p:cNvPr id="47" name="Text Placeholder 4"/>
          <p:cNvSpPr txBox="1">
            <a:spLocks/>
          </p:cNvSpPr>
          <p:nvPr/>
        </p:nvSpPr>
        <p:spPr>
          <a:xfrm>
            <a:off x="5559397" y="355731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200" b="1" dirty="0">
                <a:solidFill>
                  <a:srgbClr val="FCFCFC"/>
                </a:solidFill>
                <a:latin typeface="微软雅黑" panose="020B0503020204020204" pitchFamily="34" charset="-122"/>
                <a:ea typeface="微软雅黑" panose="020B0503020204020204" pitchFamily="34" charset="-122"/>
              </a:rPr>
              <a:t>04</a:t>
            </a:r>
          </a:p>
        </p:txBody>
      </p:sp>
      <p:sp>
        <p:nvSpPr>
          <p:cNvPr id="48" name="Shape 1625"/>
          <p:cNvSpPr/>
          <p:nvPr/>
        </p:nvSpPr>
        <p:spPr>
          <a:xfrm>
            <a:off x="7236296" y="1633803"/>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50800">
            <a:solidFill>
              <a:schemeClr val="bg1"/>
            </a:solidFill>
            <a:miter lim="400000"/>
          </a:ln>
          <a:effectLst>
            <a:outerShdw blurRad="127000" dist="38100" dir="8100000" algn="tr" rotWithShape="0">
              <a:prstClr val="black">
                <a:alpha val="40000"/>
              </a:prstClr>
            </a:outerShdw>
          </a:effectLst>
        </p:spPr>
        <p:txBody>
          <a:bodyPr lIns="0" tIns="0" rIns="0" bIns="0"/>
          <a:lstStyle/>
          <a:p>
            <a:pPr lvl="0"/>
            <a:endParaRPr sz="1300"/>
          </a:p>
        </p:txBody>
      </p:sp>
      <p:sp>
        <p:nvSpPr>
          <p:cNvPr id="49" name="Shape 1657"/>
          <p:cNvSpPr/>
          <p:nvPr/>
        </p:nvSpPr>
        <p:spPr>
          <a:xfrm>
            <a:off x="7601425" y="1803515"/>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50" name="Text Placeholder 3"/>
          <p:cNvSpPr txBox="1">
            <a:spLocks/>
          </p:cNvSpPr>
          <p:nvPr/>
        </p:nvSpPr>
        <p:spPr>
          <a:xfrm>
            <a:off x="7367484" y="2163555"/>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7291113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p:cTn id="24" dur="500" fill="hold"/>
                                        <p:tgtEl>
                                          <p:spTgt spid="44"/>
                                        </p:tgtEl>
                                        <p:attrNameLst>
                                          <p:attrName>ppt_w</p:attrName>
                                        </p:attrNameLst>
                                      </p:cBhvr>
                                      <p:tavLst>
                                        <p:tav tm="0">
                                          <p:val>
                                            <p:fltVal val="0"/>
                                          </p:val>
                                        </p:tav>
                                        <p:tav tm="100000">
                                          <p:val>
                                            <p:strVal val="#ppt_w"/>
                                          </p:val>
                                        </p:tav>
                                      </p:tavLst>
                                    </p:anim>
                                    <p:anim calcmode="lin" valueType="num">
                                      <p:cBhvr>
                                        <p:cTn id="25" dur="500" fill="hold"/>
                                        <p:tgtEl>
                                          <p:spTgt spid="44"/>
                                        </p:tgtEl>
                                        <p:attrNameLst>
                                          <p:attrName>ppt_h</p:attrName>
                                        </p:attrNameLst>
                                      </p:cBhvr>
                                      <p:tavLst>
                                        <p:tav tm="0">
                                          <p:val>
                                            <p:fltVal val="0"/>
                                          </p:val>
                                        </p:tav>
                                        <p:tav tm="100000">
                                          <p:val>
                                            <p:strVal val="#ppt_h"/>
                                          </p:val>
                                        </p:tav>
                                      </p:tavLst>
                                    </p:anim>
                                    <p:animEffect transition="in" filter="fade">
                                      <p:cBhvr>
                                        <p:cTn id="26" dur="500"/>
                                        <p:tgtEl>
                                          <p:spTgt spid="4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strips(downLeft)">
                                      <p:cBhvr>
                                        <p:cTn id="30" dur="500"/>
                                        <p:tgtEl>
                                          <p:spTgt spid="2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25">
                                            <p:txEl>
                                              <p:pRg st="0" end="0"/>
                                            </p:txEl>
                                          </p:spTgt>
                                        </p:tgtEl>
                                        <p:attrNameLst>
                                          <p:attrName>style.visibility</p:attrName>
                                        </p:attrNameLst>
                                      </p:cBhvr>
                                      <p:to>
                                        <p:strVal val="visible"/>
                                      </p:to>
                                    </p:set>
                                    <p:animEffect transition="in" filter="strips(downLeft)">
                                      <p:cBhvr>
                                        <p:cTn id="33" dur="500"/>
                                        <p:tgtEl>
                                          <p:spTgt spid="25">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fade">
                                      <p:cBhvr>
                                        <p:cTn id="37" dur="500"/>
                                        <p:tgtEl>
                                          <p:spTgt spid="35"/>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1"/>
                                        </p:tgtEl>
                                        <p:attrNameLst>
                                          <p:attrName>style.visibility</p:attrName>
                                        </p:attrNameLst>
                                      </p:cBhvr>
                                      <p:to>
                                        <p:strVal val="visible"/>
                                      </p:to>
                                    </p:set>
                                    <p:anim calcmode="lin" valueType="num">
                                      <p:cBhvr>
                                        <p:cTn id="45" dur="500" fill="hold"/>
                                        <p:tgtEl>
                                          <p:spTgt spid="31"/>
                                        </p:tgtEl>
                                        <p:attrNameLst>
                                          <p:attrName>ppt_w</p:attrName>
                                        </p:attrNameLst>
                                      </p:cBhvr>
                                      <p:tavLst>
                                        <p:tav tm="0">
                                          <p:val>
                                            <p:fltVal val="0"/>
                                          </p:val>
                                        </p:tav>
                                        <p:tav tm="100000">
                                          <p:val>
                                            <p:strVal val="#ppt_w"/>
                                          </p:val>
                                        </p:tav>
                                      </p:tavLst>
                                    </p:anim>
                                    <p:anim calcmode="lin" valueType="num">
                                      <p:cBhvr>
                                        <p:cTn id="46" dur="500" fill="hold"/>
                                        <p:tgtEl>
                                          <p:spTgt spid="31"/>
                                        </p:tgtEl>
                                        <p:attrNameLst>
                                          <p:attrName>ppt_h</p:attrName>
                                        </p:attrNameLst>
                                      </p:cBhvr>
                                      <p:tavLst>
                                        <p:tav tm="0">
                                          <p:val>
                                            <p:fltVal val="0"/>
                                          </p:val>
                                        </p:tav>
                                        <p:tav tm="100000">
                                          <p:val>
                                            <p:strVal val="#ppt_h"/>
                                          </p:val>
                                        </p:tav>
                                      </p:tavLst>
                                    </p:anim>
                                    <p:animEffect transition="in" filter="fade">
                                      <p:cBhvr>
                                        <p:cTn id="47" dur="500"/>
                                        <p:tgtEl>
                                          <p:spTgt spid="31"/>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500" fill="hold"/>
                                        <p:tgtEl>
                                          <p:spTgt spid="45"/>
                                        </p:tgtEl>
                                        <p:attrNameLst>
                                          <p:attrName>ppt_w</p:attrName>
                                        </p:attrNameLst>
                                      </p:cBhvr>
                                      <p:tavLst>
                                        <p:tav tm="0">
                                          <p:val>
                                            <p:fltVal val="0"/>
                                          </p:val>
                                        </p:tav>
                                        <p:tav tm="100000">
                                          <p:val>
                                            <p:strVal val="#ppt_w"/>
                                          </p:val>
                                        </p:tav>
                                      </p:tavLst>
                                    </p:anim>
                                    <p:anim calcmode="lin" valueType="num">
                                      <p:cBhvr>
                                        <p:cTn id="51" dur="500" fill="hold"/>
                                        <p:tgtEl>
                                          <p:spTgt spid="45"/>
                                        </p:tgtEl>
                                        <p:attrNameLst>
                                          <p:attrName>ppt_h</p:attrName>
                                        </p:attrNameLst>
                                      </p:cBhvr>
                                      <p:tavLst>
                                        <p:tav tm="0">
                                          <p:val>
                                            <p:fltVal val="0"/>
                                          </p:val>
                                        </p:tav>
                                        <p:tav tm="100000">
                                          <p:val>
                                            <p:strVal val="#ppt_h"/>
                                          </p:val>
                                        </p:tav>
                                      </p:tavLst>
                                    </p:anim>
                                    <p:animEffect transition="in" filter="fade">
                                      <p:cBhvr>
                                        <p:cTn id="52" dur="500"/>
                                        <p:tgtEl>
                                          <p:spTgt spid="4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strips(downLeft)">
                                      <p:cBhvr>
                                        <p:cTn id="56" dur="500"/>
                                        <p:tgtEl>
                                          <p:spTgt spid="3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strips(downLeft)">
                                      <p:cBhvr>
                                        <p:cTn id="59" dur="500"/>
                                        <p:tgtEl>
                                          <p:spTgt spid="3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wipe(down)">
                                      <p:cBhvr>
                                        <p:cTn id="67" dur="500"/>
                                        <p:tgtEl>
                                          <p:spTgt spid="28"/>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 calcmode="lin" valueType="num">
                                      <p:cBhvr>
                                        <p:cTn id="71" dur="500" fill="hold"/>
                                        <p:tgtEl>
                                          <p:spTgt spid="32"/>
                                        </p:tgtEl>
                                        <p:attrNameLst>
                                          <p:attrName>ppt_w</p:attrName>
                                        </p:attrNameLst>
                                      </p:cBhvr>
                                      <p:tavLst>
                                        <p:tav tm="0">
                                          <p:val>
                                            <p:fltVal val="0"/>
                                          </p:val>
                                        </p:tav>
                                        <p:tav tm="100000">
                                          <p:val>
                                            <p:strVal val="#ppt_w"/>
                                          </p:val>
                                        </p:tav>
                                      </p:tavLst>
                                    </p:anim>
                                    <p:anim calcmode="lin" valueType="num">
                                      <p:cBhvr>
                                        <p:cTn id="72" dur="500" fill="hold"/>
                                        <p:tgtEl>
                                          <p:spTgt spid="32"/>
                                        </p:tgtEl>
                                        <p:attrNameLst>
                                          <p:attrName>ppt_h</p:attrName>
                                        </p:attrNameLst>
                                      </p:cBhvr>
                                      <p:tavLst>
                                        <p:tav tm="0">
                                          <p:val>
                                            <p:fltVal val="0"/>
                                          </p:val>
                                        </p:tav>
                                        <p:tav tm="100000">
                                          <p:val>
                                            <p:strVal val="#ppt_h"/>
                                          </p:val>
                                        </p:tav>
                                      </p:tavLst>
                                    </p:anim>
                                    <p:animEffect transition="in" filter="fade">
                                      <p:cBhvr>
                                        <p:cTn id="73" dur="500"/>
                                        <p:tgtEl>
                                          <p:spTgt spid="32"/>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46"/>
                                        </p:tgtEl>
                                        <p:attrNameLst>
                                          <p:attrName>style.visibility</p:attrName>
                                        </p:attrNameLst>
                                      </p:cBhvr>
                                      <p:to>
                                        <p:strVal val="visible"/>
                                      </p:to>
                                    </p:set>
                                    <p:anim calcmode="lin" valueType="num">
                                      <p:cBhvr>
                                        <p:cTn id="76" dur="500" fill="hold"/>
                                        <p:tgtEl>
                                          <p:spTgt spid="46"/>
                                        </p:tgtEl>
                                        <p:attrNameLst>
                                          <p:attrName>ppt_w</p:attrName>
                                        </p:attrNameLst>
                                      </p:cBhvr>
                                      <p:tavLst>
                                        <p:tav tm="0">
                                          <p:val>
                                            <p:fltVal val="0"/>
                                          </p:val>
                                        </p:tav>
                                        <p:tav tm="100000">
                                          <p:val>
                                            <p:strVal val="#ppt_w"/>
                                          </p:val>
                                        </p:tav>
                                      </p:tavLst>
                                    </p:anim>
                                    <p:anim calcmode="lin" valueType="num">
                                      <p:cBhvr>
                                        <p:cTn id="77" dur="500" fill="hold"/>
                                        <p:tgtEl>
                                          <p:spTgt spid="46"/>
                                        </p:tgtEl>
                                        <p:attrNameLst>
                                          <p:attrName>ppt_h</p:attrName>
                                        </p:attrNameLst>
                                      </p:cBhvr>
                                      <p:tavLst>
                                        <p:tav tm="0">
                                          <p:val>
                                            <p:fltVal val="0"/>
                                          </p:val>
                                        </p:tav>
                                        <p:tav tm="100000">
                                          <p:val>
                                            <p:strVal val="#ppt_h"/>
                                          </p:val>
                                        </p:tav>
                                      </p:tavLst>
                                    </p:anim>
                                    <p:animEffect transition="in" filter="fade">
                                      <p:cBhvr>
                                        <p:cTn id="78" dur="500"/>
                                        <p:tgtEl>
                                          <p:spTgt spid="4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strips(downRight)">
                                      <p:cBhvr>
                                        <p:cTn id="82" dur="500"/>
                                        <p:tgtEl>
                                          <p:spTgt spid="4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41"/>
                                        </p:tgtEl>
                                        <p:attrNameLst>
                                          <p:attrName>style.visibility</p:attrName>
                                        </p:attrNameLst>
                                      </p:cBhvr>
                                      <p:to>
                                        <p:strVal val="visible"/>
                                      </p:to>
                                    </p:set>
                                    <p:animEffect transition="in" filter="strips(downRight)">
                                      <p:cBhvr>
                                        <p:cTn id="85" dur="500"/>
                                        <p:tgtEl>
                                          <p:spTgt spid="4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37"/>
                                        </p:tgtEl>
                                        <p:attrNameLst>
                                          <p:attrName>style.visibility</p:attrName>
                                        </p:attrNameLst>
                                      </p:cBhvr>
                                      <p:to>
                                        <p:strVal val="visible"/>
                                      </p:to>
                                    </p:set>
                                    <p:animEffect transition="in" filter="fade">
                                      <p:cBhvr>
                                        <p:cTn id="89" dur="500"/>
                                        <p:tgtEl>
                                          <p:spTgt spid="37"/>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up)">
                                      <p:cBhvr>
                                        <p:cTn id="93" dur="500"/>
                                        <p:tgtEl>
                                          <p:spTgt spid="29"/>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3"/>
                                        </p:tgtEl>
                                        <p:attrNameLst>
                                          <p:attrName>style.visibility</p:attrName>
                                        </p:attrNameLst>
                                      </p:cBhvr>
                                      <p:to>
                                        <p:strVal val="visible"/>
                                      </p:to>
                                    </p:set>
                                    <p:anim calcmode="lin" valueType="num">
                                      <p:cBhvr>
                                        <p:cTn id="97" dur="500" fill="hold"/>
                                        <p:tgtEl>
                                          <p:spTgt spid="33"/>
                                        </p:tgtEl>
                                        <p:attrNameLst>
                                          <p:attrName>ppt_w</p:attrName>
                                        </p:attrNameLst>
                                      </p:cBhvr>
                                      <p:tavLst>
                                        <p:tav tm="0">
                                          <p:val>
                                            <p:fltVal val="0"/>
                                          </p:val>
                                        </p:tav>
                                        <p:tav tm="100000">
                                          <p:val>
                                            <p:strVal val="#ppt_w"/>
                                          </p:val>
                                        </p:tav>
                                      </p:tavLst>
                                    </p:anim>
                                    <p:anim calcmode="lin" valueType="num">
                                      <p:cBhvr>
                                        <p:cTn id="98" dur="500" fill="hold"/>
                                        <p:tgtEl>
                                          <p:spTgt spid="33"/>
                                        </p:tgtEl>
                                        <p:attrNameLst>
                                          <p:attrName>ppt_h</p:attrName>
                                        </p:attrNameLst>
                                      </p:cBhvr>
                                      <p:tavLst>
                                        <p:tav tm="0">
                                          <p:val>
                                            <p:fltVal val="0"/>
                                          </p:val>
                                        </p:tav>
                                        <p:tav tm="100000">
                                          <p:val>
                                            <p:strVal val="#ppt_h"/>
                                          </p:val>
                                        </p:tav>
                                      </p:tavLst>
                                    </p:anim>
                                    <p:animEffect transition="in" filter="fade">
                                      <p:cBhvr>
                                        <p:cTn id="99" dur="500"/>
                                        <p:tgtEl>
                                          <p:spTgt spid="33"/>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47"/>
                                        </p:tgtEl>
                                        <p:attrNameLst>
                                          <p:attrName>style.visibility</p:attrName>
                                        </p:attrNameLst>
                                      </p:cBhvr>
                                      <p:to>
                                        <p:strVal val="visible"/>
                                      </p:to>
                                    </p:set>
                                    <p:anim calcmode="lin" valueType="num">
                                      <p:cBhvr>
                                        <p:cTn id="102" dur="500" fill="hold"/>
                                        <p:tgtEl>
                                          <p:spTgt spid="47"/>
                                        </p:tgtEl>
                                        <p:attrNameLst>
                                          <p:attrName>ppt_w</p:attrName>
                                        </p:attrNameLst>
                                      </p:cBhvr>
                                      <p:tavLst>
                                        <p:tav tm="0">
                                          <p:val>
                                            <p:fltVal val="0"/>
                                          </p:val>
                                        </p:tav>
                                        <p:tav tm="100000">
                                          <p:val>
                                            <p:strVal val="#ppt_w"/>
                                          </p:val>
                                        </p:tav>
                                      </p:tavLst>
                                    </p:anim>
                                    <p:anim calcmode="lin" valueType="num">
                                      <p:cBhvr>
                                        <p:cTn id="103" dur="500" fill="hold"/>
                                        <p:tgtEl>
                                          <p:spTgt spid="47"/>
                                        </p:tgtEl>
                                        <p:attrNameLst>
                                          <p:attrName>ppt_h</p:attrName>
                                        </p:attrNameLst>
                                      </p:cBhvr>
                                      <p:tavLst>
                                        <p:tav tm="0">
                                          <p:val>
                                            <p:fltVal val="0"/>
                                          </p:val>
                                        </p:tav>
                                        <p:tav tm="100000">
                                          <p:val>
                                            <p:strVal val="#ppt_h"/>
                                          </p:val>
                                        </p:tav>
                                      </p:tavLst>
                                    </p:anim>
                                    <p:animEffect transition="in" filter="fade">
                                      <p:cBhvr>
                                        <p:cTn id="104" dur="500"/>
                                        <p:tgtEl>
                                          <p:spTgt spid="4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42"/>
                                        </p:tgtEl>
                                        <p:attrNameLst>
                                          <p:attrName>style.visibility</p:attrName>
                                        </p:attrNameLst>
                                      </p:cBhvr>
                                      <p:to>
                                        <p:strVal val="visible"/>
                                      </p:to>
                                    </p:set>
                                    <p:animEffect transition="in" filter="strips(downRight)">
                                      <p:cBhvr>
                                        <p:cTn id="108" dur="500"/>
                                        <p:tgtEl>
                                          <p:spTgt spid="4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43"/>
                                        </p:tgtEl>
                                        <p:attrNameLst>
                                          <p:attrName>style.visibility</p:attrName>
                                        </p:attrNameLst>
                                      </p:cBhvr>
                                      <p:to>
                                        <p:strVal val="visible"/>
                                      </p:to>
                                    </p:set>
                                    <p:animEffect transition="in" filter="strips(downRight)">
                                      <p:cBhvr>
                                        <p:cTn id="111" dur="500"/>
                                        <p:tgtEl>
                                          <p:spTgt spid="4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4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48"/>
                                        </p:tgtEl>
                                        <p:attrNameLst>
                                          <p:attrName>style.color</p:attrName>
                                        </p:attrNameLst>
                                      </p:cBhvr>
                                      <p:to>
                                        <a:schemeClr val="bg1"/>
                                      </p:to>
                                    </p:animClr>
                                    <p:animClr clrSpc="rgb" dir="cw">
                                      <p:cBhvr>
                                        <p:cTn id="117" dur="250" autoRev="1" fill="remove"/>
                                        <p:tgtEl>
                                          <p:spTgt spid="48"/>
                                        </p:tgtEl>
                                        <p:attrNameLst>
                                          <p:attrName>fillcolor</p:attrName>
                                        </p:attrNameLst>
                                      </p:cBhvr>
                                      <p:to>
                                        <a:schemeClr val="bg1"/>
                                      </p:to>
                                    </p:animClr>
                                    <p:set>
                                      <p:cBhvr>
                                        <p:cTn id="118" dur="250" autoRev="1" fill="remove"/>
                                        <p:tgtEl>
                                          <p:spTgt spid="48"/>
                                        </p:tgtEl>
                                        <p:attrNameLst>
                                          <p:attrName>fill.type</p:attrName>
                                        </p:attrNameLst>
                                      </p:cBhvr>
                                      <p:to>
                                        <p:strVal val="solid"/>
                                      </p:to>
                                    </p:set>
                                    <p:set>
                                      <p:cBhvr>
                                        <p:cTn id="119" dur="250" autoRev="1" fill="remove"/>
                                        <p:tgtEl>
                                          <p:spTgt spid="4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49"/>
                                        </p:tgtEl>
                                        <p:attrNameLst>
                                          <p:attrName>style.visibility</p:attrName>
                                        </p:attrNameLst>
                                      </p:cBhvr>
                                      <p:to>
                                        <p:strVal val="visible"/>
                                      </p:to>
                                    </p:set>
                                    <p:animEffect transition="in" filter="fade">
                                      <p:cBhvr>
                                        <p:cTn id="123" dur="500"/>
                                        <p:tgtEl>
                                          <p:spTgt spid="4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50"/>
                                        </p:tgtEl>
                                        <p:attrNameLst>
                                          <p:attrName>style.visibility</p:attrName>
                                        </p:attrNameLst>
                                      </p:cBhvr>
                                      <p:to>
                                        <p:strVal val="visible"/>
                                      </p:to>
                                    </p:set>
                                    <p:animEffect transition="in" filter="fade">
                                      <p:cBhvr>
                                        <p:cTn id="12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build="p"/>
      <p:bldP spid="25" grpId="0" build="p"/>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P spid="46" grpId="0"/>
      <p:bldP spid="47" grpId="0"/>
      <p:bldP spid="48" grpId="0" animBg="1"/>
      <p:bldP spid="48" grpId="1" animBg="1"/>
      <p:bldP spid="49" grpId="0" animBg="1"/>
      <p:bldP spid="5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11" name="Text Box 2"/>
          <p:cNvSpPr txBox="1">
            <a:spLocks noChangeArrowheads="1"/>
          </p:cNvSpPr>
          <p:nvPr/>
        </p:nvSpPr>
        <p:spPr bwMode="auto">
          <a:xfrm>
            <a:off x="1645216" y="2643758"/>
            <a:ext cx="5879112" cy="707886"/>
          </a:xfrm>
          <a:prstGeom prst="rect">
            <a:avLst/>
          </a:prstGeom>
          <a:noFill/>
          <a:ln w="9525">
            <a:noFill/>
            <a:miter lim="800000"/>
            <a:headEnd/>
            <a:tailEnd/>
          </a:ln>
        </p:spPr>
        <p:txBody>
          <a:bodyPr wrap="square">
            <a:spAutoFit/>
          </a:bodyPr>
          <a:lstStyle/>
          <a:p>
            <a:pPr algn="ctr"/>
            <a:r>
              <a:rPr lang="en-US" altLang="zh-CN" sz="4000" b="1" dirty="0">
                <a:solidFill>
                  <a:schemeClr val="bg1"/>
                </a:solidFill>
                <a:latin typeface="微软雅黑" panose="020B0503020204020204" pitchFamily="34" charset="-122"/>
                <a:ea typeface="微软雅黑" panose="020B0503020204020204" pitchFamily="34" charset="-122"/>
              </a:rPr>
              <a:t>THANKS</a:t>
            </a:r>
          </a:p>
        </p:txBody>
      </p:sp>
      <p:sp>
        <p:nvSpPr>
          <p:cNvPr id="12" name="Text Box 2"/>
          <p:cNvSpPr txBox="1">
            <a:spLocks noChangeArrowheads="1"/>
          </p:cNvSpPr>
          <p:nvPr/>
        </p:nvSpPr>
        <p:spPr bwMode="auto">
          <a:xfrm>
            <a:off x="3782682" y="3320783"/>
            <a:ext cx="1561853" cy="276999"/>
          </a:xfrm>
          <a:prstGeom prst="rect">
            <a:avLst/>
          </a:prstGeom>
          <a:noFill/>
          <a:ln w="9525">
            <a:noFill/>
            <a:miter lim="800000"/>
            <a:headEnd/>
            <a:tailEnd/>
          </a:ln>
        </p:spPr>
        <p:txBody>
          <a:bodyPr wrap="square">
            <a:spAutoFit/>
          </a:bodyPr>
          <a:lstStyle/>
          <a:p>
            <a:pPr algn="dist">
              <a:defRPr/>
            </a:pPr>
            <a:r>
              <a:rPr lang="zh-CN" altLang="en-US" sz="1200" dirty="0">
                <a:latin typeface="微软雅黑" pitchFamily="34" charset="-122"/>
                <a:ea typeface="微软雅黑" pitchFamily="34" charset="-122"/>
              </a:rPr>
              <a:t>谢谢聆听</a:t>
            </a:r>
          </a:p>
        </p:txBody>
      </p:sp>
      <p:cxnSp>
        <p:nvCxnSpPr>
          <p:cNvPr id="14" name="直接连接符 13"/>
          <p:cNvCxnSpPr/>
          <p:nvPr/>
        </p:nvCxnSpPr>
        <p:spPr>
          <a:xfrm>
            <a:off x="2131412" y="2631803"/>
            <a:ext cx="489654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2131412" y="3633650"/>
            <a:ext cx="489654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3059832" y="3786594"/>
            <a:ext cx="3007555" cy="369332"/>
          </a:xfrm>
          <a:prstGeom prst="rect">
            <a:avLst/>
          </a:prstGeom>
          <a:noFill/>
        </p:spPr>
        <p:txBody>
          <a:bodyPr wrap="none"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诚信铸造品质 创新引领未来</a:t>
            </a:r>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72889003"/>
      </p:ext>
    </p:extLst>
  </p:cSld>
  <p:clrMapOvr>
    <a:masterClrMapping/>
  </p:clrMapOvr>
  <mc:AlternateContent xmlns:mc="http://schemas.openxmlformats.org/markup-compatibility/2006">
    <mc:Choice xmlns:p14="http://schemas.microsoft.com/office/powerpoint/2010/main" xmlns=""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1+#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iterate type="lt">
                                    <p:tmPct val="12000"/>
                                  </p:iterate>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1+#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childTnLst>
                          </p:cTn>
                        </p:par>
                        <p:par>
                          <p:cTn id="18" fill="hold">
                            <p:stCondLst>
                              <p:cond delay="130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par>
                          <p:cTn id="24" fill="hold">
                            <p:stCondLst>
                              <p:cond delay="1950"/>
                            </p:stCondLst>
                            <p:childTnLst>
                              <p:par>
                                <p:cTn id="25" presetID="42"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1000"/>
                                        <p:tgtEl>
                                          <p:spTgt spid="16"/>
                                        </p:tgtEl>
                                      </p:cBhvr>
                                    </p:animEffect>
                                    <p:anim calcmode="lin" valueType="num">
                                      <p:cBhvr>
                                        <p:cTn id="28" dur="1000" fill="hold"/>
                                        <p:tgtEl>
                                          <p:spTgt spid="16"/>
                                        </p:tgtEl>
                                        <p:attrNameLst>
                                          <p:attrName>ppt_x</p:attrName>
                                        </p:attrNameLst>
                                      </p:cBhvr>
                                      <p:tavLst>
                                        <p:tav tm="0">
                                          <p:val>
                                            <p:strVal val="#ppt_x"/>
                                          </p:val>
                                        </p:tav>
                                        <p:tav tm="100000">
                                          <p:val>
                                            <p:strVal val="#ppt_x"/>
                                          </p:val>
                                        </p:tav>
                                      </p:tavLst>
                                    </p:anim>
                                    <p:anim calcmode="lin" valueType="num">
                                      <p:cBhvr>
                                        <p:cTn id="2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 name="矩形 1"/>
          <p:cNvSpPr/>
          <p:nvPr/>
        </p:nvSpPr>
        <p:spPr>
          <a:xfrm>
            <a:off x="0" y="1791818"/>
            <a:ext cx="9144000" cy="2096850"/>
          </a:xfrm>
          <a:prstGeom prst="rect">
            <a:avLst/>
          </a:prstGeom>
          <a:solidFill>
            <a:schemeClr val="accent2">
              <a:lumMod val="90000"/>
              <a:lumOff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年度工作概述</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输入本栏的具体文字，简明扼要的说明分项内容</a:t>
            </a:r>
            <a:r>
              <a:rPr lang="zh-CN" altLang="en-US" sz="1200" dirty="0" smtClean="0">
                <a:solidFill>
                  <a:schemeClr val="bg1"/>
                </a:solidFill>
                <a:latin typeface="微软雅黑" pitchFamily="34" charset="-122"/>
                <a:ea typeface="微软雅黑" pitchFamily="34" charset="-122"/>
              </a:rPr>
              <a:t>，请</a:t>
            </a:r>
            <a:r>
              <a:rPr lang="zh-CN" altLang="en-US" sz="1200" dirty="0">
                <a:solidFill>
                  <a:schemeClr val="bg1"/>
                </a:solidFill>
                <a:latin typeface="微软雅黑" pitchFamily="34" charset="-122"/>
                <a:ea typeface="微软雅黑" pitchFamily="34" charset="-122"/>
              </a:rPr>
              <a:t>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a:solidFill>
                    <a:schemeClr val="bg1"/>
                  </a:solidFill>
                  <a:latin typeface="Impact" panose="020B0806030902050204" pitchFamily="34" charset="0"/>
                  <a:ea typeface="微软雅黑" panose="020B0503020204020204" pitchFamily="34" charset="-122"/>
                </a:rPr>
                <a:t>01</a:t>
              </a:r>
            </a:p>
          </p:txBody>
        </p:sp>
      </p:grpSp>
    </p:spTree>
    <p:extLst>
      <p:ext uri="{BB962C8B-B14F-4D97-AF65-F5344CB8AC3E}">
        <p14:creationId xmlns:p14="http://schemas.microsoft.com/office/powerpoint/2010/main" xmlns="" val="3996814151"/>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567257" y="1176418"/>
            <a:ext cx="8016139" cy="613694"/>
          </a:xfrm>
          <a:prstGeom prst="rect">
            <a:avLst/>
          </a:prstGeom>
        </p:spPr>
        <p:txBody>
          <a:bodyPr wrap="square">
            <a:spAutoFit/>
          </a:bodyPr>
          <a:lstStyle/>
          <a:p>
            <a:pPr>
              <a:lnSpc>
                <a:spcPct val="150000"/>
              </a:lnSpc>
              <a:spcBef>
                <a:spcPts val="600"/>
              </a:spcBef>
              <a:spcAft>
                <a:spcPts val="600"/>
              </a:spcAft>
              <a:defRPr/>
            </a:pPr>
            <a:r>
              <a:rPr lang="zh-CN" altLang="en-US" sz="1200" dirty="0">
                <a:solidFill>
                  <a:schemeClr val="tx1">
                    <a:lumMod val="85000"/>
                    <a:lumOff val="15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28" name="图片 27"/>
          <p:cNvPicPr>
            <a:picLocks noChangeAspect="1"/>
          </p:cNvPicPr>
          <p:nvPr/>
        </p:nvPicPr>
        <p:blipFill rotWithShape="1">
          <a:blip r:embed="rId3" cstate="print">
            <a:extLst>
              <a:ext uri="{28A0092B-C50C-407E-A947-70E740481C1C}">
                <a14:useLocalDpi xmlns:a14="http://schemas.microsoft.com/office/drawing/2010/main" xmlns="" val="0"/>
              </a:ext>
            </a:extLst>
          </a:blip>
          <a:srcRect l="1544" t="16006" r="1792" b="21838"/>
          <a:stretch/>
        </p:blipFill>
        <p:spPr>
          <a:xfrm>
            <a:off x="577277" y="2106429"/>
            <a:ext cx="5303520" cy="2419988"/>
          </a:xfrm>
          <a:prstGeom prst="rect">
            <a:avLst/>
          </a:prstGeom>
        </p:spPr>
      </p:pic>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7" name="组合 6"/>
          <p:cNvGrpSpPr/>
          <p:nvPr/>
        </p:nvGrpSpPr>
        <p:grpSpPr>
          <a:xfrm>
            <a:off x="6120252" y="2139702"/>
            <a:ext cx="414516" cy="414516"/>
            <a:chOff x="3543574" y="4265651"/>
            <a:chExt cx="414516" cy="414516"/>
          </a:xfrm>
        </p:grpSpPr>
        <p:sp>
          <p:nvSpPr>
            <p:cNvPr id="9" name="椭圆 8"/>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0" name="组合 9"/>
            <p:cNvGrpSpPr/>
            <p:nvPr/>
          </p:nvGrpSpPr>
          <p:grpSpPr>
            <a:xfrm>
              <a:off x="3629640" y="4325788"/>
              <a:ext cx="259976" cy="261734"/>
              <a:chOff x="5042691" y="2273922"/>
              <a:chExt cx="702937" cy="707690"/>
            </a:xfrm>
            <a:solidFill>
              <a:schemeClr val="bg1"/>
            </a:solidFill>
          </p:grpSpPr>
          <p:sp>
            <p:nvSpPr>
              <p:cNvPr id="11"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13" name="组合 12"/>
          <p:cNvGrpSpPr/>
          <p:nvPr/>
        </p:nvGrpSpPr>
        <p:grpSpPr>
          <a:xfrm>
            <a:off x="6120252" y="2805306"/>
            <a:ext cx="414516" cy="414516"/>
            <a:chOff x="4102125" y="4265651"/>
            <a:chExt cx="414516" cy="414516"/>
          </a:xfrm>
        </p:grpSpPr>
        <p:sp>
          <p:nvSpPr>
            <p:cNvPr id="14" name="椭圆 13"/>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15" name="组合 14"/>
            <p:cNvGrpSpPr/>
            <p:nvPr/>
          </p:nvGrpSpPr>
          <p:grpSpPr>
            <a:xfrm>
              <a:off x="4199233" y="4358783"/>
              <a:ext cx="238761" cy="198211"/>
              <a:chOff x="3132963" y="3140191"/>
              <a:chExt cx="645573" cy="535933"/>
            </a:xfrm>
            <a:solidFill>
              <a:schemeClr val="bg1"/>
            </a:solidFill>
          </p:grpSpPr>
          <p:sp>
            <p:nvSpPr>
              <p:cNvPr id="16"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1"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22" name="组合 21"/>
          <p:cNvGrpSpPr/>
          <p:nvPr/>
        </p:nvGrpSpPr>
        <p:grpSpPr>
          <a:xfrm>
            <a:off x="6120252" y="4101450"/>
            <a:ext cx="414516" cy="414516"/>
            <a:chOff x="5181486" y="4265651"/>
            <a:chExt cx="414516" cy="414516"/>
          </a:xfrm>
        </p:grpSpPr>
        <p:sp>
          <p:nvSpPr>
            <p:cNvPr id="23" name="椭圆 22"/>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24" name="组合 23"/>
            <p:cNvGrpSpPr/>
            <p:nvPr/>
          </p:nvGrpSpPr>
          <p:grpSpPr>
            <a:xfrm>
              <a:off x="5287222" y="4375239"/>
              <a:ext cx="253419" cy="172633"/>
              <a:chOff x="4895160" y="4287159"/>
              <a:chExt cx="571418" cy="389258"/>
            </a:xfrm>
            <a:solidFill>
              <a:schemeClr val="bg1"/>
            </a:solidFill>
          </p:grpSpPr>
          <p:sp>
            <p:nvSpPr>
              <p:cNvPr id="25"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38" name="组合 37"/>
          <p:cNvGrpSpPr/>
          <p:nvPr/>
        </p:nvGrpSpPr>
        <p:grpSpPr>
          <a:xfrm>
            <a:off x="6120252" y="3453378"/>
            <a:ext cx="414516" cy="414516"/>
            <a:chOff x="4626437" y="4265651"/>
            <a:chExt cx="414516" cy="414516"/>
          </a:xfrm>
        </p:grpSpPr>
        <p:sp>
          <p:nvSpPr>
            <p:cNvPr id="39" name="椭圆 3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40" name="组合 39"/>
            <p:cNvGrpSpPr/>
            <p:nvPr/>
          </p:nvGrpSpPr>
          <p:grpSpPr>
            <a:xfrm>
              <a:off x="4710891" y="4356960"/>
              <a:ext cx="232896" cy="199705"/>
              <a:chOff x="3546346" y="2339026"/>
              <a:chExt cx="897787" cy="769842"/>
            </a:xfrm>
            <a:solidFill>
              <a:schemeClr val="bg1"/>
            </a:solidFill>
          </p:grpSpPr>
          <p:sp>
            <p:nvSpPr>
              <p:cNvPr id="41"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sp>
        <p:nvSpPr>
          <p:cNvPr id="48" name="Content Placeholder 2"/>
          <p:cNvSpPr txBox="1">
            <a:spLocks/>
          </p:cNvSpPr>
          <p:nvPr/>
        </p:nvSpPr>
        <p:spPr>
          <a:xfrm>
            <a:off x="6701076" y="2126181"/>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1076" y="2763774"/>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1076" y="3439857"/>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
        <p:nvSpPr>
          <p:cNvPr id="51" name="Content Placeholder 2"/>
          <p:cNvSpPr txBox="1">
            <a:spLocks/>
          </p:cNvSpPr>
          <p:nvPr/>
        </p:nvSpPr>
        <p:spPr>
          <a:xfrm>
            <a:off x="6701076" y="4083918"/>
            <a:ext cx="1975380" cy="43204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00" dirty="0" smtClean="0">
                <a:solidFill>
                  <a:schemeClr val="tx1">
                    <a:lumMod val="75000"/>
                    <a:lumOff val="25000"/>
                  </a:schemeClr>
                </a:solidFill>
                <a:latin typeface="微软雅黑" pitchFamily="34" charset="-122"/>
                <a:ea typeface="微软雅黑" panose="020B0503020204020204" pitchFamily="34" charset="-122"/>
              </a:rPr>
              <a:t>单击添加文本单击添加文本单击添加文本单击添加文本</a:t>
            </a:r>
            <a:endParaRPr lang="en-US" altLang="zh-CN" sz="11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xmlns="" val="348382190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iterate type="lt">
                                    <p:tmPct val="8000"/>
                                  </p:iterate>
                                  <p:childTnLst>
                                    <p:set>
                                      <p:cBhvr>
                                        <p:cTn id="6" dur="1" fill="hold">
                                          <p:stCondLst>
                                            <p:cond delay="0"/>
                                          </p:stCondLst>
                                        </p:cTn>
                                        <p:tgtEl>
                                          <p:spTgt spid="27"/>
                                        </p:tgtEl>
                                        <p:attrNameLst>
                                          <p:attrName>style.visibility</p:attrName>
                                        </p:attrNameLst>
                                      </p:cBhvr>
                                      <p:to>
                                        <p:strVal val="visible"/>
                                      </p:to>
                                    </p:set>
                                    <p:animEffect transition="in" filter="wipe(left)">
                                      <p:cBhvr>
                                        <p:cTn id="7" dur="300"/>
                                        <p:tgtEl>
                                          <p:spTgt spid="27"/>
                                        </p:tgtEl>
                                      </p:cBhvr>
                                    </p:animEffect>
                                  </p:childTnLst>
                                </p:cTn>
                              </p:par>
                            </p:childTnLst>
                          </p:cTn>
                        </p:par>
                        <p:par>
                          <p:cTn id="8" fill="hold">
                            <p:stCondLst>
                              <p:cond delay="258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childTnLst>
                          </p:cTn>
                        </p:par>
                        <p:par>
                          <p:cTn id="13" fill="hold">
                            <p:stCondLst>
                              <p:cond delay="3080"/>
                            </p:stCondLst>
                            <p:childTnLst>
                              <p:par>
                                <p:cTn id="14" presetID="53"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nodeType="withEffect">
                                  <p:stCondLst>
                                    <p:cond delay="3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childTnLst>
                                </p:cTn>
                              </p:par>
                              <p:par>
                                <p:cTn id="24" presetID="53" presetClass="entr" presetSubtype="16" fill="hold" nodeType="withEffect">
                                  <p:stCondLst>
                                    <p:cond delay="600"/>
                                  </p:stCondLst>
                                  <p:childTnLst>
                                    <p:set>
                                      <p:cBhvr>
                                        <p:cTn id="25" dur="1" fill="hold">
                                          <p:stCondLst>
                                            <p:cond delay="0"/>
                                          </p:stCondLst>
                                        </p:cTn>
                                        <p:tgtEl>
                                          <p:spTgt spid="38"/>
                                        </p:tgtEl>
                                        <p:attrNameLst>
                                          <p:attrName>style.visibility</p:attrName>
                                        </p:attrNameLst>
                                      </p:cBhvr>
                                      <p:to>
                                        <p:strVal val="visible"/>
                                      </p:to>
                                    </p:set>
                                    <p:anim calcmode="lin" valueType="num">
                                      <p:cBhvr>
                                        <p:cTn id="26" dur="500" fill="hold"/>
                                        <p:tgtEl>
                                          <p:spTgt spid="38"/>
                                        </p:tgtEl>
                                        <p:attrNameLst>
                                          <p:attrName>ppt_w</p:attrName>
                                        </p:attrNameLst>
                                      </p:cBhvr>
                                      <p:tavLst>
                                        <p:tav tm="0">
                                          <p:val>
                                            <p:fltVal val="0"/>
                                          </p:val>
                                        </p:tav>
                                        <p:tav tm="100000">
                                          <p:val>
                                            <p:strVal val="#ppt_w"/>
                                          </p:val>
                                        </p:tav>
                                      </p:tavLst>
                                    </p:anim>
                                    <p:anim calcmode="lin" valueType="num">
                                      <p:cBhvr>
                                        <p:cTn id="27" dur="500" fill="hold"/>
                                        <p:tgtEl>
                                          <p:spTgt spid="38"/>
                                        </p:tgtEl>
                                        <p:attrNameLst>
                                          <p:attrName>ppt_h</p:attrName>
                                        </p:attrNameLst>
                                      </p:cBhvr>
                                      <p:tavLst>
                                        <p:tav tm="0">
                                          <p:val>
                                            <p:fltVal val="0"/>
                                          </p:val>
                                        </p:tav>
                                        <p:tav tm="100000">
                                          <p:val>
                                            <p:strVal val="#ppt_h"/>
                                          </p:val>
                                        </p:tav>
                                      </p:tavLst>
                                    </p:anim>
                                    <p:animEffect transition="in" filter="fade">
                                      <p:cBhvr>
                                        <p:cTn id="28" dur="500"/>
                                        <p:tgtEl>
                                          <p:spTgt spid="38"/>
                                        </p:tgtEl>
                                      </p:cBhvr>
                                    </p:animEffect>
                                  </p:childTnLst>
                                </p:cTn>
                              </p:par>
                              <p:par>
                                <p:cTn id="29" presetID="53" presetClass="entr" presetSubtype="16" fill="hold" nodeType="withEffect">
                                  <p:stCondLst>
                                    <p:cond delay="9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448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500" fill="hold"/>
                                        <p:tgtEl>
                                          <p:spTgt spid="48"/>
                                        </p:tgtEl>
                                        <p:attrNameLst>
                                          <p:attrName>ppt_x</p:attrName>
                                        </p:attrNameLst>
                                      </p:cBhvr>
                                      <p:tavLst>
                                        <p:tav tm="0">
                                          <p:val>
                                            <p:strVal val="1+#ppt_w/2"/>
                                          </p:val>
                                        </p:tav>
                                        <p:tav tm="100000">
                                          <p:val>
                                            <p:strVal val="#ppt_x"/>
                                          </p:val>
                                        </p:tav>
                                      </p:tavLst>
                                    </p:anim>
                                    <p:anim calcmode="lin" valueType="num">
                                      <p:cBhvr additive="base">
                                        <p:cTn id="38" dur="500" fill="hold"/>
                                        <p:tgtEl>
                                          <p:spTgt spid="4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500" fill="hold"/>
                                        <p:tgtEl>
                                          <p:spTgt spid="49"/>
                                        </p:tgtEl>
                                        <p:attrNameLst>
                                          <p:attrName>ppt_x</p:attrName>
                                        </p:attrNameLst>
                                      </p:cBhvr>
                                      <p:tavLst>
                                        <p:tav tm="0">
                                          <p:val>
                                            <p:strVal val="1+#ppt_w/2"/>
                                          </p:val>
                                        </p:tav>
                                        <p:tav tm="100000">
                                          <p:val>
                                            <p:strVal val="#ppt_x"/>
                                          </p:val>
                                        </p:tav>
                                      </p:tavLst>
                                    </p:anim>
                                    <p:anim calcmode="lin" valueType="num">
                                      <p:cBhvr additive="base">
                                        <p:cTn id="42" dur="500" fill="hold"/>
                                        <p:tgtEl>
                                          <p:spTgt spid="49"/>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1+#ppt_w/2"/>
                                          </p:val>
                                        </p:tav>
                                        <p:tav tm="100000">
                                          <p:val>
                                            <p:strVal val="#ppt_x"/>
                                          </p:val>
                                        </p:tav>
                                      </p:tavLst>
                                    </p:anim>
                                    <p:anim calcmode="lin" valueType="num">
                                      <p:cBhvr additive="base">
                                        <p:cTn id="46" dur="500" fill="hold"/>
                                        <p:tgtEl>
                                          <p:spTgt spid="50"/>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1+#ppt_w/2"/>
                                          </p:val>
                                        </p:tav>
                                        <p:tav tm="100000">
                                          <p:val>
                                            <p:strVal val="#ppt_x"/>
                                          </p:val>
                                        </p:tav>
                                      </p:tavLst>
                                    </p:anim>
                                    <p:anim calcmode="lin" valueType="num">
                                      <p:cBhvr additive="base">
                                        <p:cTn id="50" dur="5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48"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3" name="圆角矩形 2"/>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5"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8" name="TextBox 7"/>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9"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1"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4"/>
          </a:solidFill>
          <a:ln w="63500" cap="flat">
            <a:solidFill>
              <a:schemeClr val="bg1"/>
            </a:solidFill>
            <a:prstDash val="solid"/>
            <a:miter lim="800000"/>
            <a:headEnd/>
            <a:tailEnd/>
          </a:ln>
          <a:effectLst>
            <a:outerShdw blurRad="127000" dist="63500" dir="66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2" name="TextBox 11"/>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13" name="TextBox 12"/>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14" name="TextBox 13"/>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xmlns="" val="27273085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anim calcmode="lin" valueType="num">
                                      <p:cBhvr>
                                        <p:cTn id="10" dur="500" fill="hold"/>
                                        <p:tgtEl>
                                          <p:spTgt spid="5"/>
                                        </p:tgtEl>
                                        <p:attrNameLst>
                                          <p:attrName>ppt_x</p:attrName>
                                        </p:attrNameLst>
                                      </p:cBhvr>
                                      <p:tavLst>
                                        <p:tav tm="0">
                                          <p:val>
                                            <p:fltVal val="0.5"/>
                                          </p:val>
                                        </p:tav>
                                        <p:tav tm="100000">
                                          <p:val>
                                            <p:strVal val="#ppt_x"/>
                                          </p:val>
                                        </p:tav>
                                      </p:tavLst>
                                    </p:anim>
                                    <p:anim calcmode="lin" valueType="num">
                                      <p:cBhvr>
                                        <p:cTn id="11" dur="500" fill="hold"/>
                                        <p:tgtEl>
                                          <p:spTgt spid="5"/>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Effect transition="in" filter="fade">
                                      <p:cBhvr>
                                        <p:cTn id="16" dur="500"/>
                                        <p:tgtEl>
                                          <p:spTgt spid="6"/>
                                        </p:tgtEl>
                                      </p:cBhvr>
                                    </p:animEffect>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par>
                          <p:cTn id="23" fill="hold">
                            <p:stCondLst>
                              <p:cond delay="10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1500"/>
                            </p:stCondLst>
                            <p:childTnLst>
                              <p:par>
                                <p:cTn id="28" presetID="10"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500"/>
                                        <p:tgtEl>
                                          <p:spTgt spid="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par>
                                <p:cTn id="34" presetID="10" presetClass="entr" presetSubtype="0" fill="hold" grpId="0" nodeType="withEffect">
                                  <p:stCondLst>
                                    <p:cond delay="30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childTnLst>
                                </p:cTn>
                              </p:par>
                              <p:par>
                                <p:cTn id="37" presetID="10" presetClass="entr" presetSubtype="0" fill="hold" grpId="0" nodeType="withEffect">
                                  <p:stCondLst>
                                    <p:cond delay="30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par>
                                <p:cTn id="40" presetID="10" presetClass="entr" presetSubtype="0"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fade">
                                      <p:cBhvr>
                                        <p:cTn id="42" dur="500"/>
                                        <p:tgtEl>
                                          <p:spTgt spid="10"/>
                                        </p:tgtEl>
                                      </p:cBhvr>
                                    </p:animEffect>
                                  </p:childTnLst>
                                </p:cTn>
                              </p:par>
                              <p:par>
                                <p:cTn id="43" presetID="10" presetClass="entr" presetSubtype="0" fill="hold" grpId="0" nodeType="withEffect">
                                  <p:stCondLst>
                                    <p:cond delay="6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90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par>
                                <p:cTn id="49" presetID="10" presetClass="entr" presetSubtype="0" fill="hold" grpId="0" nodeType="withEffect">
                                  <p:stCondLst>
                                    <p:cond delay="90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animBg="1"/>
      <p:bldP spid="7" grpId="0" animBg="1"/>
      <p:bldP spid="8" grpId="0"/>
      <p:bldP spid="9" grpId="0" animBg="1"/>
      <p:bldP spid="10" grpId="0" animBg="1"/>
      <p:bldP spid="11" grpId="0" animBg="1"/>
      <p:bldP spid="12" grpId="0"/>
      <p:bldP spid="13"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pic>
        <p:nvPicPr>
          <p:cNvPr id="4" name="图片 3"/>
          <p:cNvPicPr>
            <a:picLocks noChangeAspect="1"/>
          </p:cNvPicPr>
          <p:nvPr/>
        </p:nvPicPr>
        <p:blipFill rotWithShape="1">
          <a:blip r:embed="rId3" cstate="print">
            <a:extLst>
              <a:ext uri="{28A0092B-C50C-407E-A947-70E740481C1C}">
                <a14:useLocalDpi xmlns:a14="http://schemas.microsoft.com/office/drawing/2010/main" xmlns="" val="0"/>
              </a:ext>
            </a:extLst>
          </a:blip>
          <a:srcRect t="22172" b="17447"/>
          <a:stretch/>
        </p:blipFill>
        <p:spPr>
          <a:xfrm>
            <a:off x="0" y="2037787"/>
            <a:ext cx="9144000" cy="3105714"/>
          </a:xfrm>
          <a:prstGeom prst="rect">
            <a:avLst/>
          </a:prstGeom>
        </p:spPr>
      </p:pic>
      <p:grpSp>
        <p:nvGrpSpPr>
          <p:cNvPr id="7" name="组合 6"/>
          <p:cNvGrpSpPr/>
          <p:nvPr/>
        </p:nvGrpSpPr>
        <p:grpSpPr>
          <a:xfrm rot="1534880">
            <a:off x="450109" y="2567042"/>
            <a:ext cx="992271" cy="1148109"/>
            <a:chOff x="450109" y="2513252"/>
            <a:chExt cx="992271" cy="1148109"/>
          </a:xfrm>
        </p:grpSpPr>
        <p:sp>
          <p:nvSpPr>
            <p:cNvPr id="10" name="等腰三角形 2"/>
            <p:cNvSpPr/>
            <p:nvPr/>
          </p:nvSpPr>
          <p:spPr bwMode="auto">
            <a:xfrm rot="9051066">
              <a:off x="450109" y="2513252"/>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5" name="TextBox 4"/>
            <p:cNvSpPr txBox="1"/>
            <p:nvPr/>
          </p:nvSpPr>
          <p:spPr>
            <a:xfrm rot="20065120">
              <a:off x="535309" y="281933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2403586" y="3306955"/>
            <a:ext cx="992271" cy="1148109"/>
            <a:chOff x="2385656" y="3199375"/>
            <a:chExt cx="992271" cy="1148109"/>
          </a:xfrm>
        </p:grpSpPr>
        <p:sp>
          <p:nvSpPr>
            <p:cNvPr id="13" name="等腰三角形 2"/>
            <p:cNvSpPr/>
            <p:nvPr/>
          </p:nvSpPr>
          <p:spPr bwMode="auto">
            <a:xfrm rot="19861646">
              <a:off x="2385656" y="3199375"/>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7" name="TextBox 16"/>
            <p:cNvSpPr txBox="1"/>
            <p:nvPr/>
          </p:nvSpPr>
          <p:spPr>
            <a:xfrm>
              <a:off x="2519628" y="3642553"/>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2014</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084638" y="1338649"/>
            <a:ext cx="992271" cy="1148109"/>
            <a:chOff x="3132595" y="1372556"/>
            <a:chExt cx="992271" cy="1148109"/>
          </a:xfrm>
        </p:grpSpPr>
        <p:sp>
          <p:nvSpPr>
            <p:cNvPr id="11" name="等腰三角形 2"/>
            <p:cNvSpPr/>
            <p:nvPr/>
          </p:nvSpPr>
          <p:spPr bwMode="auto">
            <a:xfrm rot="9725433">
              <a:off x="3132595" y="1372556"/>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3"/>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8" name="TextBox 17"/>
            <p:cNvSpPr txBox="1"/>
            <p:nvPr/>
          </p:nvSpPr>
          <p:spPr>
            <a:xfrm>
              <a:off x="3236759" y="1671584"/>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2015</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847977" y="2578893"/>
            <a:ext cx="992271" cy="1148109"/>
            <a:chOff x="4856942" y="2489243"/>
            <a:chExt cx="992271" cy="1148109"/>
          </a:xfrm>
        </p:grpSpPr>
        <p:sp>
          <p:nvSpPr>
            <p:cNvPr id="14" name="等腰三角形 2"/>
            <p:cNvSpPr/>
            <p:nvPr/>
          </p:nvSpPr>
          <p:spPr bwMode="auto">
            <a:xfrm rot="20624090">
              <a:off x="4856942" y="2489243"/>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4"/>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19" name="TextBox 18"/>
            <p:cNvSpPr txBox="1"/>
            <p:nvPr/>
          </p:nvSpPr>
          <p:spPr>
            <a:xfrm>
              <a:off x="4995932" y="294746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2016</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6202332" y="850858"/>
            <a:ext cx="992271" cy="1148109"/>
            <a:chOff x="6300947" y="940508"/>
            <a:chExt cx="992271" cy="1148109"/>
          </a:xfrm>
        </p:grpSpPr>
        <p:sp>
          <p:nvSpPr>
            <p:cNvPr id="12" name="等腰三角形 2"/>
            <p:cNvSpPr/>
            <p:nvPr/>
          </p:nvSpPr>
          <p:spPr bwMode="auto">
            <a:xfrm rot="10800000">
              <a:off x="6300947" y="940508"/>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0" name="TextBox 19"/>
            <p:cNvSpPr txBox="1"/>
            <p:nvPr/>
          </p:nvSpPr>
          <p:spPr>
            <a:xfrm>
              <a:off x="6413042" y="1227242"/>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2017</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7444397" y="2555040"/>
            <a:ext cx="992271" cy="1148109"/>
            <a:chOff x="7525082" y="2483320"/>
            <a:chExt cx="992271" cy="1148109"/>
          </a:xfrm>
        </p:grpSpPr>
        <p:sp>
          <p:nvSpPr>
            <p:cNvPr id="15" name="等腰三角形 2"/>
            <p:cNvSpPr/>
            <p:nvPr/>
          </p:nvSpPr>
          <p:spPr bwMode="auto">
            <a:xfrm rot="430599">
              <a:off x="7525082" y="2483320"/>
              <a:ext cx="992271" cy="1148109"/>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2"/>
            </a:solidFill>
            <a:ln w="63500">
              <a:solidFill>
                <a:schemeClr val="bg1"/>
              </a:solidFill>
            </a:ln>
            <a:effectLst>
              <a:outerShdw blurRad="127000" dist="50800" dir="5400000" sx="98000" sy="98000" algn="t" rotWithShape="0">
                <a:prstClr val="black">
                  <a:alpha val="40000"/>
                </a:prstClr>
              </a:outerShdw>
            </a:effectLst>
            <a:extLst/>
          </p:spPr>
          <p:txBody>
            <a:bodyPr wrap="none" lIns="68580" tIns="34290" rIns="68580" bIns="34290" anchor="ctr"/>
            <a:lstStyle/>
            <a:p>
              <a:pPr algn="ctr"/>
              <a:endParaRPr lang="zh-CN" altLang="en-US" sz="1100" kern="0" dirty="0">
                <a:solidFill>
                  <a:srgbClr val="FFFFFF"/>
                </a:solidFill>
                <a:latin typeface="微软雅黑" pitchFamily="34" charset="-122"/>
                <a:ea typeface="微软雅黑" pitchFamily="34" charset="-122"/>
              </a:endParaRPr>
            </a:p>
          </p:txBody>
        </p:sp>
        <p:sp>
          <p:nvSpPr>
            <p:cNvPr id="21" name="TextBox 20"/>
            <p:cNvSpPr txBox="1"/>
            <p:nvPr/>
          </p:nvSpPr>
          <p:spPr>
            <a:xfrm>
              <a:off x="7628212" y="2933985"/>
              <a:ext cx="787395" cy="400110"/>
            </a:xfrm>
            <a:prstGeom prst="rect">
              <a:avLst/>
            </a:prstGeom>
            <a:noFill/>
          </p:spPr>
          <p:txBody>
            <a:bodyPr wrap="none" rtlCol="0">
              <a:spAutoFit/>
            </a:bodyPr>
            <a:lstStyle/>
            <a:p>
              <a:r>
                <a:rPr lang="en-US" altLang="zh-CN" sz="2000" dirty="0" smtClean="0">
                  <a:solidFill>
                    <a:schemeClr val="bg1"/>
                  </a:solidFill>
                  <a:latin typeface="微软雅黑" panose="020B0503020204020204" pitchFamily="34" charset="-122"/>
                  <a:ea typeface="微软雅黑" panose="020B0503020204020204" pitchFamily="34" charset="-122"/>
                </a:rPr>
                <a:t>2018</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 name="椭圆 5"/>
          <p:cNvSpPr/>
          <p:nvPr/>
        </p:nvSpPr>
        <p:spPr>
          <a:xfrm>
            <a:off x="934015" y="4042231"/>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411616" y="3068944"/>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36956" y="2555335"/>
            <a:ext cx="216024" cy="216024"/>
          </a:xfrm>
          <a:prstGeom prst="ellipse">
            <a:avLst/>
          </a:prstGeom>
          <a:solidFill>
            <a:schemeClr val="accent3"/>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003898" y="2256677"/>
            <a:ext cx="216024" cy="216024"/>
          </a:xfrm>
          <a:prstGeom prst="ellipse">
            <a:avLst/>
          </a:prstGeom>
          <a:solidFill>
            <a:schemeClr val="accent4"/>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591147" y="2150384"/>
            <a:ext cx="216024" cy="216024"/>
          </a:xfrm>
          <a:prstGeom prst="ellipse">
            <a:avLst/>
          </a:prstGeom>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958462" y="2211025"/>
            <a:ext cx="216024" cy="216024"/>
          </a:xfrm>
          <a:prstGeom prst="ellipse">
            <a:avLst/>
          </a:prstGeom>
          <a:solidFill>
            <a:schemeClr val="accent2"/>
          </a:solidFill>
          <a:ln>
            <a:noFill/>
          </a:ln>
          <a:effectLst>
            <a:outerShdw blurRad="508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34"/>
          <p:cNvSpPr txBox="1"/>
          <p:nvPr/>
        </p:nvSpPr>
        <p:spPr>
          <a:xfrm>
            <a:off x="993526" y="4322008"/>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6" name="TextBox 35"/>
          <p:cNvSpPr txBox="1"/>
          <p:nvPr/>
        </p:nvSpPr>
        <p:spPr>
          <a:xfrm>
            <a:off x="1641598" y="2305784"/>
            <a:ext cx="1419818"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itchFamily="34" charset="-122"/>
                <a:ea typeface="微软雅黑" pitchFamily="34" charset="-122"/>
              </a:rPr>
              <a:t>亮</a:t>
            </a:r>
            <a:r>
              <a:rPr lang="zh-CN" altLang="en-US" sz="1000" dirty="0" smtClean="0">
                <a:solidFill>
                  <a:schemeClr val="tx1">
                    <a:lumMod val="75000"/>
                    <a:lumOff val="25000"/>
                  </a:schemeClr>
                </a:solidFill>
                <a:latin typeface="微软雅黑" pitchFamily="34" charset="-122"/>
                <a:ea typeface="微软雅黑" pitchFamily="34" charset="-122"/>
              </a:rPr>
              <a:t>亮图文旗舰店</a:t>
            </a:r>
            <a:r>
              <a:rPr lang="zh-CN" altLang="en-US" sz="1000" dirty="0" smtClean="0">
                <a:solidFill>
                  <a:schemeClr val="tx1">
                    <a:lumMod val="75000"/>
                    <a:lumOff val="25000"/>
                  </a:schemeClr>
                </a:solidFill>
                <a:latin typeface="微软雅黑" pitchFamily="34" charset="-122"/>
                <a:ea typeface="微软雅黑" pitchFamily="34" charset="-122"/>
              </a:rPr>
              <a:t>。</a:t>
            </a:r>
            <a:endParaRPr lang="zh-CN" altLang="en-US" sz="1000" dirty="0">
              <a:solidFill>
                <a:schemeClr val="tx1">
                  <a:lumMod val="75000"/>
                  <a:lumOff val="25000"/>
                </a:schemeClr>
              </a:solidFill>
            </a:endParaRPr>
          </a:p>
        </p:txBody>
      </p:sp>
      <p:sp>
        <p:nvSpPr>
          <p:cNvPr id="37" name="TextBox 36"/>
          <p:cNvSpPr txBox="1"/>
          <p:nvPr/>
        </p:nvSpPr>
        <p:spPr>
          <a:xfrm>
            <a:off x="3262613" y="2928761"/>
            <a:ext cx="1419818" cy="246221"/>
          </a:xfrm>
          <a:prstGeom prst="rect">
            <a:avLst/>
          </a:prstGeom>
          <a:noFill/>
        </p:spPr>
        <p:txBody>
          <a:bodyPr wrap="square" rtlCol="0">
            <a:spAutoFit/>
          </a:bodyPr>
          <a:lstStyle/>
          <a:p>
            <a:r>
              <a:rPr lang="zh-CN" altLang="en-US" sz="1000" dirty="0" smtClean="0">
                <a:solidFill>
                  <a:schemeClr val="tx1">
                    <a:lumMod val="75000"/>
                    <a:lumOff val="25000"/>
                  </a:schemeClr>
                </a:solidFill>
              </a:rPr>
              <a:t>亮亮图文旗舰店</a:t>
            </a:r>
            <a:endParaRPr lang="zh-CN" altLang="en-US" sz="1000" dirty="0">
              <a:solidFill>
                <a:schemeClr val="tx1">
                  <a:lumMod val="75000"/>
                  <a:lumOff val="25000"/>
                </a:schemeClr>
              </a:solidFill>
            </a:endParaRPr>
          </a:p>
        </p:txBody>
      </p:sp>
      <p:sp>
        <p:nvSpPr>
          <p:cNvPr id="38" name="TextBox 37"/>
          <p:cNvSpPr txBox="1"/>
          <p:nvPr/>
        </p:nvSpPr>
        <p:spPr>
          <a:xfrm>
            <a:off x="4356128" y="1560733"/>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39" name="TextBox 38"/>
          <p:cNvSpPr txBox="1"/>
          <p:nvPr/>
        </p:nvSpPr>
        <p:spPr>
          <a:xfrm>
            <a:off x="5958333" y="2483117"/>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
        <p:nvSpPr>
          <p:cNvPr id="40" name="TextBox 39"/>
          <p:cNvSpPr txBox="1"/>
          <p:nvPr/>
        </p:nvSpPr>
        <p:spPr>
          <a:xfrm>
            <a:off x="7474246" y="1444862"/>
            <a:ext cx="1419818" cy="553998"/>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点击输入本栏的具体文字</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zh-CN" altLang="en-US" sz="1000" dirty="0">
              <a:solidFill>
                <a:schemeClr val="tx1">
                  <a:lumMod val="75000"/>
                  <a:lumOff val="25000"/>
                </a:schemeClr>
              </a:solidFill>
            </a:endParaRPr>
          </a:p>
        </p:txBody>
      </p:sp>
    </p:spTree>
    <p:extLst>
      <p:ext uri="{BB962C8B-B14F-4D97-AF65-F5344CB8AC3E}">
        <p14:creationId xmlns:p14="http://schemas.microsoft.com/office/powerpoint/2010/main" xmlns="" val="39048976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left)">
                                      <p:cBhvr>
                                        <p:cTn id="21" dur="500"/>
                                        <p:tgtEl>
                                          <p:spTgt spid="35"/>
                                        </p:tgtEl>
                                      </p:cBhvr>
                                    </p:animEffect>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childTnLst>
                          </p:cTn>
                        </p:par>
                        <p:par>
                          <p:cTn id="26" fill="hold">
                            <p:stCondLst>
                              <p:cond delay="3000"/>
                            </p:stCondLst>
                            <p:childTnLst>
                              <p:par>
                                <p:cTn id="27" presetID="47"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wipe(left)">
                                      <p:cBhvr>
                                        <p:cTn id="35" dur="500"/>
                                        <p:tgtEl>
                                          <p:spTgt spid="36"/>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fade">
                                      <p:cBhvr>
                                        <p:cTn id="39" dur="500"/>
                                        <p:tgtEl>
                                          <p:spTgt spid="25"/>
                                        </p:tgtEl>
                                      </p:cBhvr>
                                    </p:animEffect>
                                  </p:childTnLst>
                                </p:cTn>
                              </p:par>
                            </p:childTnLst>
                          </p:cTn>
                        </p:par>
                        <p:par>
                          <p:cTn id="40" fill="hold">
                            <p:stCondLst>
                              <p:cond delay="50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22" presetClass="entr" presetSubtype="8"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Effect transition="in" filter="wipe(left)">
                                      <p:cBhvr>
                                        <p:cTn id="49" dur="500"/>
                                        <p:tgtEl>
                                          <p:spTgt spid="37"/>
                                        </p:tgtEl>
                                      </p:cBhvr>
                                    </p:animEffect>
                                  </p:childTnLst>
                                </p:cTn>
                              </p:par>
                            </p:childTnLst>
                          </p:cTn>
                        </p:par>
                        <p:par>
                          <p:cTn id="50" fill="hold">
                            <p:stCondLst>
                              <p:cond delay="65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7000"/>
                            </p:stCondLst>
                            <p:childTnLst>
                              <p:par>
                                <p:cTn id="55" presetID="47" presetClass="entr" presetSubtype="0" fill="hold"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1000"/>
                                        <p:tgtEl>
                                          <p:spTgt spid="22"/>
                                        </p:tgtEl>
                                      </p:cBhvr>
                                    </p:animEffect>
                                    <p:anim calcmode="lin" valueType="num">
                                      <p:cBhvr>
                                        <p:cTn id="58" dur="1000" fill="hold"/>
                                        <p:tgtEl>
                                          <p:spTgt spid="22"/>
                                        </p:tgtEl>
                                        <p:attrNameLst>
                                          <p:attrName>ppt_x</p:attrName>
                                        </p:attrNameLst>
                                      </p:cBhvr>
                                      <p:tavLst>
                                        <p:tav tm="0">
                                          <p:val>
                                            <p:strVal val="#ppt_x"/>
                                          </p:val>
                                        </p:tav>
                                        <p:tav tm="100000">
                                          <p:val>
                                            <p:strVal val="#ppt_x"/>
                                          </p:val>
                                        </p:tav>
                                      </p:tavLst>
                                    </p:anim>
                                    <p:anim calcmode="lin" valueType="num">
                                      <p:cBhvr>
                                        <p:cTn id="59" dur="1000" fill="hold"/>
                                        <p:tgtEl>
                                          <p:spTgt spid="22"/>
                                        </p:tgtEl>
                                        <p:attrNameLst>
                                          <p:attrName>ppt_y</p:attrName>
                                        </p:attrNameLst>
                                      </p:cBhvr>
                                      <p:tavLst>
                                        <p:tav tm="0">
                                          <p:val>
                                            <p:strVal val="#ppt_y-.1"/>
                                          </p:val>
                                        </p:tav>
                                        <p:tav tm="100000">
                                          <p:val>
                                            <p:strVal val="#ppt_y"/>
                                          </p:val>
                                        </p:tav>
                                      </p:tavLst>
                                    </p:anim>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wipe(left)">
                                      <p:cBhvr>
                                        <p:cTn id="63" dur="500"/>
                                        <p:tgtEl>
                                          <p:spTgt spid="38"/>
                                        </p:tgtEl>
                                      </p:cBhvr>
                                    </p:animEffect>
                                  </p:childTnLst>
                                </p:cTn>
                              </p:par>
                            </p:childTnLst>
                          </p:cTn>
                        </p:par>
                        <p:par>
                          <p:cTn id="64" fill="hold">
                            <p:stCondLst>
                              <p:cond delay="8500"/>
                            </p:stCondLst>
                            <p:childTnLst>
                              <p:par>
                                <p:cTn id="65" presetID="10" presetClass="entr" presetSubtype="0"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fade">
                                      <p:cBhvr>
                                        <p:cTn id="67" dur="500"/>
                                        <p:tgtEl>
                                          <p:spTgt spid="31"/>
                                        </p:tgtEl>
                                      </p:cBhvr>
                                    </p:animEffect>
                                  </p:childTnLst>
                                </p:cTn>
                              </p:par>
                            </p:childTnLst>
                          </p:cTn>
                        </p:par>
                        <p:par>
                          <p:cTn id="68" fill="hold">
                            <p:stCondLst>
                              <p:cond delay="9000"/>
                            </p:stCondLst>
                            <p:childTnLst>
                              <p:par>
                                <p:cTn id="69" presetID="42" presetClass="entr" presetSubtype="0" fill="hold" nodeType="afterEffect">
                                  <p:stCondLst>
                                    <p:cond delay="0"/>
                                  </p:stCondLst>
                                  <p:childTnLst>
                                    <p:set>
                                      <p:cBhvr>
                                        <p:cTn id="70" dur="1" fill="hold">
                                          <p:stCondLst>
                                            <p:cond delay="0"/>
                                          </p:stCondLst>
                                        </p:cTn>
                                        <p:tgtEl>
                                          <p:spTgt spid="33"/>
                                        </p:tgtEl>
                                        <p:attrNameLst>
                                          <p:attrName>style.visibility</p:attrName>
                                        </p:attrNameLst>
                                      </p:cBhvr>
                                      <p:to>
                                        <p:strVal val="visible"/>
                                      </p:to>
                                    </p:set>
                                    <p:animEffect transition="in" filter="fade">
                                      <p:cBhvr>
                                        <p:cTn id="71" dur="1000"/>
                                        <p:tgtEl>
                                          <p:spTgt spid="33"/>
                                        </p:tgtEl>
                                      </p:cBhvr>
                                    </p:animEffect>
                                    <p:anim calcmode="lin" valueType="num">
                                      <p:cBhvr>
                                        <p:cTn id="72" dur="1000" fill="hold"/>
                                        <p:tgtEl>
                                          <p:spTgt spid="33"/>
                                        </p:tgtEl>
                                        <p:attrNameLst>
                                          <p:attrName>ppt_x</p:attrName>
                                        </p:attrNameLst>
                                      </p:cBhvr>
                                      <p:tavLst>
                                        <p:tav tm="0">
                                          <p:val>
                                            <p:strVal val="#ppt_x"/>
                                          </p:val>
                                        </p:tav>
                                        <p:tav tm="100000">
                                          <p:val>
                                            <p:strVal val="#ppt_x"/>
                                          </p:val>
                                        </p:tav>
                                      </p:tavLst>
                                    </p:anim>
                                    <p:anim calcmode="lin" valueType="num">
                                      <p:cBhvr>
                                        <p:cTn id="73" dur="1000" fill="hold"/>
                                        <p:tgtEl>
                                          <p:spTgt spid="33"/>
                                        </p:tgtEl>
                                        <p:attrNameLst>
                                          <p:attrName>ppt_y</p:attrName>
                                        </p:attrNameLst>
                                      </p:cBhvr>
                                      <p:tavLst>
                                        <p:tav tm="0">
                                          <p:val>
                                            <p:strVal val="#ppt_y+.1"/>
                                          </p:val>
                                        </p:tav>
                                        <p:tav tm="100000">
                                          <p:val>
                                            <p:strVal val="#ppt_y"/>
                                          </p:val>
                                        </p:tav>
                                      </p:tavLst>
                                    </p:anim>
                                  </p:childTnLst>
                                </p:cTn>
                              </p:par>
                            </p:childTnLst>
                          </p:cTn>
                        </p:par>
                        <p:par>
                          <p:cTn id="74" fill="hold">
                            <p:stCondLst>
                              <p:cond delay="10000"/>
                            </p:stCondLst>
                            <p:childTnLst>
                              <p:par>
                                <p:cTn id="75" presetID="2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Effect transition="in" filter="wipe(left)">
                                      <p:cBhvr>
                                        <p:cTn id="77" dur="500"/>
                                        <p:tgtEl>
                                          <p:spTgt spid="39"/>
                                        </p:tgtEl>
                                      </p:cBhvr>
                                    </p:animEffect>
                                  </p:childTnLst>
                                </p:cTn>
                              </p:par>
                            </p:childTnLst>
                          </p:cTn>
                        </p:par>
                        <p:par>
                          <p:cTn id="78" fill="hold">
                            <p:stCondLst>
                              <p:cond delay="10500"/>
                            </p:stCondLst>
                            <p:childTnLst>
                              <p:par>
                                <p:cTn id="79" presetID="10" presetClass="entr" presetSubtype="0"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500"/>
                                        <p:tgtEl>
                                          <p:spTgt spid="32"/>
                                        </p:tgtEl>
                                      </p:cBhvr>
                                    </p:animEffect>
                                  </p:childTnLst>
                                </p:cTn>
                              </p:par>
                            </p:childTnLst>
                          </p:cTn>
                        </p:par>
                        <p:par>
                          <p:cTn id="82" fill="hold">
                            <p:stCondLst>
                              <p:cond delay="11000"/>
                            </p:stCondLst>
                            <p:childTnLst>
                              <p:par>
                                <p:cTn id="83" presetID="47" presetClass="entr" presetSubtype="0" fill="hold" nodeType="afterEffect">
                                  <p:stCondLst>
                                    <p:cond delay="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1000"/>
                                        <p:tgtEl>
                                          <p:spTgt spid="34"/>
                                        </p:tgtEl>
                                      </p:cBhvr>
                                    </p:animEffect>
                                    <p:anim calcmode="lin" valueType="num">
                                      <p:cBhvr>
                                        <p:cTn id="86" dur="1000" fill="hold"/>
                                        <p:tgtEl>
                                          <p:spTgt spid="34"/>
                                        </p:tgtEl>
                                        <p:attrNameLst>
                                          <p:attrName>ppt_x</p:attrName>
                                        </p:attrNameLst>
                                      </p:cBhvr>
                                      <p:tavLst>
                                        <p:tav tm="0">
                                          <p:val>
                                            <p:strVal val="#ppt_x"/>
                                          </p:val>
                                        </p:tav>
                                        <p:tav tm="100000">
                                          <p:val>
                                            <p:strVal val="#ppt_x"/>
                                          </p:val>
                                        </p:tav>
                                      </p:tavLst>
                                    </p:anim>
                                    <p:anim calcmode="lin" valueType="num">
                                      <p:cBhvr>
                                        <p:cTn id="87" dur="1000" fill="hold"/>
                                        <p:tgtEl>
                                          <p:spTgt spid="34"/>
                                        </p:tgtEl>
                                        <p:attrNameLst>
                                          <p:attrName>ppt_y</p:attrName>
                                        </p:attrNameLst>
                                      </p:cBhvr>
                                      <p:tavLst>
                                        <p:tav tm="0">
                                          <p:val>
                                            <p:strVal val="#ppt_y-.1"/>
                                          </p:val>
                                        </p:tav>
                                        <p:tav tm="100000">
                                          <p:val>
                                            <p:strVal val="#ppt_y"/>
                                          </p:val>
                                        </p:tav>
                                      </p:tavLst>
                                    </p:anim>
                                  </p:childTnLst>
                                </p:cTn>
                              </p:par>
                            </p:childTnLst>
                          </p:cTn>
                        </p:par>
                        <p:par>
                          <p:cTn id="88" fill="hold">
                            <p:stCondLst>
                              <p:cond delay="12000"/>
                            </p:stCondLst>
                            <p:childTnLst>
                              <p:par>
                                <p:cTn id="89" presetID="22" presetClass="entr" presetSubtype="8" fill="hold" grpId="0" nodeType="afterEffect">
                                  <p:stCondLst>
                                    <p:cond delay="0"/>
                                  </p:stCondLst>
                                  <p:childTnLst>
                                    <p:set>
                                      <p:cBhvr>
                                        <p:cTn id="90" dur="1" fill="hold">
                                          <p:stCondLst>
                                            <p:cond delay="0"/>
                                          </p:stCondLst>
                                        </p:cTn>
                                        <p:tgtEl>
                                          <p:spTgt spid="40"/>
                                        </p:tgtEl>
                                        <p:attrNameLst>
                                          <p:attrName>style.visibility</p:attrName>
                                        </p:attrNameLst>
                                      </p:cBhvr>
                                      <p:to>
                                        <p:strVal val="visible"/>
                                      </p:to>
                                    </p:set>
                                    <p:animEffect transition="in" filter="wipe(left)">
                                      <p:cBhvr>
                                        <p:cTn id="9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5" grpId="0" animBg="1"/>
      <p:bldP spid="26" grpId="0" animBg="1"/>
      <p:bldP spid="31" grpId="0" animBg="1"/>
      <p:bldP spid="32" grpId="0" animBg="1"/>
      <p:bldP spid="35" grpId="0"/>
      <p:bldP spid="36" grpId="0"/>
      <p:bldP spid="37" grpId="0"/>
      <p:bldP spid="38" grpId="0"/>
      <p:bldP spid="39" grpId="0"/>
      <p:bldP spid="4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grpSp>
        <p:nvGrpSpPr>
          <p:cNvPr id="14" name="Group 66"/>
          <p:cNvGrpSpPr>
            <a:grpSpLocks/>
          </p:cNvGrpSpPr>
          <p:nvPr/>
        </p:nvGrpSpPr>
        <p:grpSpPr bwMode="auto">
          <a:xfrm>
            <a:off x="395641" y="986284"/>
            <a:ext cx="4453517" cy="3745706"/>
            <a:chOff x="720" y="839"/>
            <a:chExt cx="3740" cy="3146"/>
          </a:xfrm>
          <a:solidFill>
            <a:schemeClr val="bg1">
              <a:lumMod val="75000"/>
            </a:schemeClr>
          </a:solidFill>
        </p:grpSpPr>
        <p:sp>
          <p:nvSpPr>
            <p:cNvPr id="15"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16"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7"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8"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9"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32"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33"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34"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35"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36"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37"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38"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39"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40"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41"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42"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43"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44"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45"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46"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47"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48"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49"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50"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51"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52"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53"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54"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55"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56"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57"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58"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59"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60"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61"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62"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63"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64"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65"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66"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67"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68"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70"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71"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72"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73"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74"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75"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76"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77"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78"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79"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80"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81"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82"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83"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84"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85"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86"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87"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88"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89"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4"/>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0"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1"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1"/>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sp>
        <p:nvSpPr>
          <p:cNvPr id="92"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3"/>
          </a:solidFill>
          <a:ln w="12700">
            <a:solidFill>
              <a:srgbClr val="FFFFFF"/>
            </a:solidFill>
            <a:prstDash val="solid"/>
            <a:round/>
            <a:headEnd/>
            <a:tailEnd/>
          </a:ln>
          <a:effectLst>
            <a:outerShdw blurRad="50800" dist="38100" dir="5400000" algn="t" rotWithShape="0">
              <a:prstClr val="black">
                <a:alpha val="40000"/>
              </a:prstClr>
            </a:outerShdw>
          </a:effectLst>
        </p:spPr>
        <p:txBody>
          <a:bodyPr lIns="68567" tIns="34284" rIns="68567" bIns="34284"/>
          <a:lstStyle/>
          <a:p>
            <a:endParaRPr lang="zh-CN" altLang="en-US"/>
          </a:p>
        </p:txBody>
      </p:sp>
      <p:cxnSp>
        <p:nvCxnSpPr>
          <p:cNvPr id="93" name="直接连接符 92"/>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01" name="矩形 100"/>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2" name="矩形 101"/>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3" name="矩形 102"/>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104" name="矩形 103"/>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105" name="矩形标注 104"/>
          <p:cNvSpPr/>
          <p:nvPr/>
        </p:nvSpPr>
        <p:spPr>
          <a:xfrm>
            <a:off x="6607141" y="1498393"/>
            <a:ext cx="1957258" cy="3017573"/>
          </a:xfrm>
          <a:prstGeom prst="wedgeRectCallout">
            <a:avLst>
              <a:gd name="adj1" fmla="val -72333"/>
              <a:gd name="adj2" fmla="val 1971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106" name="TextBox 105"/>
          <p:cNvSpPr txBox="1"/>
          <p:nvPr/>
        </p:nvSpPr>
        <p:spPr>
          <a:xfrm>
            <a:off x="6781196" y="1660770"/>
            <a:ext cx="1656184" cy="2639172"/>
          </a:xfrm>
          <a:prstGeom prst="rect">
            <a:avLst/>
          </a:prstGeom>
          <a:noFill/>
        </p:spPr>
        <p:txBody>
          <a:bodyPr wrap="square" lIns="68567" tIns="34284" rIns="68567" bIns="34284" rtlCol="0">
            <a:spAutoFit/>
          </a:bodyPr>
          <a:lstStyle/>
          <a:p>
            <a:pPr algn="just">
              <a:lnSpc>
                <a:spcPct val="200000"/>
              </a:lnSpc>
            </a:pPr>
            <a:r>
              <a:rPr lang="zh-CN" altLang="en-US" sz="1200" b="1" dirty="0" smtClean="0">
                <a:solidFill>
                  <a:schemeClr val="bg1"/>
                </a:solidFill>
                <a:latin typeface="微软雅黑" pitchFamily="34" charset="-122"/>
                <a:ea typeface="微软雅黑" pitchFamily="34" charset="-122"/>
              </a:rPr>
              <a:t>所有省份可任意编辑</a:t>
            </a:r>
            <a:endParaRPr lang="en-US" altLang="zh-CN" sz="1100" b="1" dirty="0" smtClean="0">
              <a:solidFill>
                <a:schemeClr val="bg1"/>
              </a:solidFill>
              <a:latin typeface="微软雅黑" pitchFamily="34" charset="-122"/>
              <a:ea typeface="微软雅黑" pitchFamily="34" charset="-122"/>
            </a:endParaRPr>
          </a:p>
          <a:p>
            <a:pPr algn="just">
              <a:lnSpc>
                <a:spcPct val="130000"/>
              </a:lnSpc>
            </a:pPr>
            <a:r>
              <a:rPr lang="zh-CN" altLang="en-US" sz="1000" dirty="0" smtClean="0">
                <a:solidFill>
                  <a:schemeClr val="bg1"/>
                </a:solidFill>
                <a:latin typeface="微软雅黑" pitchFamily="34" charset="-122"/>
                <a:ea typeface="微软雅黑" pitchFamily="34" charset="-122"/>
              </a:rPr>
              <a:t>您</a:t>
            </a:r>
            <a:r>
              <a:rPr lang="zh-CN" altLang="en-US" sz="1000" dirty="0">
                <a:solidFill>
                  <a:schemeClr val="bg1"/>
                </a:solidFill>
                <a:latin typeface="微软雅黑" pitchFamily="34" charset="-122"/>
                <a:ea typeface="微软雅黑" pitchFamily="34" charset="-122"/>
              </a:rPr>
              <a:t>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bg1"/>
              </a:solidFill>
              <a:latin typeface="微软雅黑" pitchFamily="34" charset="-122"/>
              <a:ea typeface="微软雅黑" pitchFamily="34" charset="-122"/>
            </a:endParaRPr>
          </a:p>
          <a:p>
            <a:pPr algn="just">
              <a:lnSpc>
                <a:spcPct val="130000"/>
              </a:lnSpc>
            </a:pPr>
            <a:r>
              <a:rPr lang="zh-CN" altLang="en-US" sz="1000" dirty="0">
                <a:solidFill>
                  <a:schemeClr val="bg1"/>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xmlns="" val="3779177265"/>
      </p:ext>
    </p:extLst>
  </p:cSld>
  <p:clrMapOvr>
    <a:masterClrMapping/>
  </p:clrMapOvr>
  <p:transition spd="slow" advClick="0" advTm="0">
    <p:cover/>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8000">
                                          <p:cBhvr additive="base">
                                            <p:cTn id="7" dur="1000" fill="hold"/>
                                            <p:tgtEl>
                                              <p:spTgt spid="14"/>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1000" fill="hold"/>
                                            <p:tgtEl>
                                              <p:spTgt spid="14"/>
                                            </p:tgtEl>
                                            <p:attrNameLst>
                                              <p:attrName>ppt_x</p:attrName>
                                            </p:attrNameLst>
                                          </p:cBhvr>
                                          <p:tavLst>
                                            <p:tav tm="0">
                                              <p:val>
                                                <p:strVal val="0-#ppt_w/2"/>
                                              </p:val>
                                            </p:tav>
                                            <p:tav tm="100000">
                                              <p:val>
                                                <p:strVal val="#ppt_x"/>
                                              </p:val>
                                            </p:tav>
                                          </p:tavLst>
                                        </p:anim>
                                        <p:anim calcmode="lin" valueType="num">
                                          <p:cBhvr additive="base">
                                            <p:cTn id="8" dur="1000" fill="hold"/>
                                            <p:tgtEl>
                                              <p:spTgt spid="14"/>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90"/>
                                            </p:tgtEl>
                                            <p:attrNameLst>
                                              <p:attrName>style.visibility</p:attrName>
                                            </p:attrNameLst>
                                          </p:cBhvr>
                                          <p:to>
                                            <p:strVal val="visible"/>
                                          </p:to>
                                        </p:set>
                                        <p:animEffect transition="in" filter="fade">
                                          <p:cBhvr>
                                            <p:cTn id="11" dur="500"/>
                                            <p:tgtEl>
                                              <p:spTgt spid="90"/>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500"/>
                                            <p:tgtEl>
                                              <p:spTgt spid="91"/>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92"/>
                                            </p:tgtEl>
                                            <p:attrNameLst>
                                              <p:attrName>style.visibility</p:attrName>
                                            </p:attrNameLst>
                                          </p:cBhvr>
                                          <p:to>
                                            <p:strVal val="visible"/>
                                          </p:to>
                                        </p:set>
                                        <p:animEffect transition="in" filter="fade">
                                          <p:cBhvr>
                                            <p:cTn id="17" dur="500"/>
                                            <p:tgtEl>
                                              <p:spTgt spid="92"/>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89"/>
                                            </p:tgtEl>
                                            <p:attrNameLst>
                                              <p:attrName>style.visibility</p:attrName>
                                            </p:attrNameLst>
                                          </p:cBhvr>
                                          <p:to>
                                            <p:strVal val="visible"/>
                                          </p:to>
                                        </p:set>
                                        <p:animEffect transition="in" filter="fade">
                                          <p:cBhvr>
                                            <p:cTn id="20" dur="500"/>
                                            <p:tgtEl>
                                              <p:spTgt spid="89"/>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93"/>
                                            </p:tgtEl>
                                            <p:attrNameLst>
                                              <p:attrName>style.visibility</p:attrName>
                                            </p:attrNameLst>
                                          </p:cBhvr>
                                          <p:to>
                                            <p:strVal val="visible"/>
                                          </p:to>
                                        </p:set>
                                        <p:animEffect transition="in" filter="fade">
                                          <p:cBhvr>
                                            <p:cTn id="24" dur="500"/>
                                            <p:tgtEl>
                                              <p:spTgt spid="93"/>
                                            </p:tgtEl>
                                          </p:cBhvr>
                                        </p:animEffect>
                                      </p:childTnLst>
                                    </p:cTn>
                                  </p:par>
                                  <p:par>
                                    <p:cTn id="25" presetID="10" presetClass="entr" presetSubtype="0" fill="hold" nodeType="withEffect">
                                      <p:stCondLst>
                                        <p:cond delay="0"/>
                                      </p:stCondLst>
                                      <p:childTnLst>
                                        <p:set>
                                          <p:cBhvr>
                                            <p:cTn id="26" dur="1" fill="hold">
                                              <p:stCondLst>
                                                <p:cond delay="0"/>
                                              </p:stCondLst>
                                            </p:cTn>
                                            <p:tgtEl>
                                              <p:spTgt spid="94"/>
                                            </p:tgtEl>
                                            <p:attrNameLst>
                                              <p:attrName>style.visibility</p:attrName>
                                            </p:attrNameLst>
                                          </p:cBhvr>
                                          <p:to>
                                            <p:strVal val="visible"/>
                                          </p:to>
                                        </p:set>
                                        <p:animEffect transition="in" filter="fade">
                                          <p:cBhvr>
                                            <p:cTn id="27" dur="500"/>
                                            <p:tgtEl>
                                              <p:spTgt spid="94"/>
                                            </p:tgtEl>
                                          </p:cBhvr>
                                        </p:animEffect>
                                      </p:childTnLst>
                                    </p:cTn>
                                  </p:par>
                                  <p:par>
                                    <p:cTn id="28" presetID="10" presetClass="entr" presetSubtype="0" fill="hold" nodeType="withEffect">
                                      <p:stCondLst>
                                        <p:cond delay="0"/>
                                      </p:stCondLst>
                                      <p:childTnLst>
                                        <p:set>
                                          <p:cBhvr>
                                            <p:cTn id="29" dur="1" fill="hold">
                                              <p:stCondLst>
                                                <p:cond delay="0"/>
                                              </p:stCondLst>
                                            </p:cTn>
                                            <p:tgtEl>
                                              <p:spTgt spid="95"/>
                                            </p:tgtEl>
                                            <p:attrNameLst>
                                              <p:attrName>style.visibility</p:attrName>
                                            </p:attrNameLst>
                                          </p:cBhvr>
                                          <p:to>
                                            <p:strVal val="visible"/>
                                          </p:to>
                                        </p:set>
                                        <p:animEffect transition="in" filter="fade">
                                          <p:cBhvr>
                                            <p:cTn id="30" dur="500"/>
                                            <p:tgtEl>
                                              <p:spTgt spid="95"/>
                                            </p:tgtEl>
                                          </p:cBhvr>
                                        </p:animEffect>
                                      </p:childTnLst>
                                    </p:cTn>
                                  </p:par>
                                  <p:par>
                                    <p:cTn id="31" presetID="10" presetClass="entr" presetSubtype="0" fill="hold" nodeType="withEffect">
                                      <p:stCondLst>
                                        <p:cond delay="0"/>
                                      </p:stCondLst>
                                      <p:childTnLst>
                                        <p:set>
                                          <p:cBhvr>
                                            <p:cTn id="32" dur="1" fill="hold">
                                              <p:stCondLst>
                                                <p:cond delay="0"/>
                                              </p:stCondLst>
                                            </p:cTn>
                                            <p:tgtEl>
                                              <p:spTgt spid="96"/>
                                            </p:tgtEl>
                                            <p:attrNameLst>
                                              <p:attrName>style.visibility</p:attrName>
                                            </p:attrNameLst>
                                          </p:cBhvr>
                                          <p:to>
                                            <p:strVal val="visible"/>
                                          </p:to>
                                        </p:set>
                                        <p:animEffect transition="in" filter="fade">
                                          <p:cBhvr>
                                            <p:cTn id="33" dur="500"/>
                                            <p:tgtEl>
                                              <p:spTgt spid="96"/>
                                            </p:tgtEl>
                                          </p:cBhvr>
                                        </p:animEffect>
                                      </p:childTnLst>
                                    </p:cTn>
                                  </p:par>
                                  <p:par>
                                    <p:cTn id="34" presetID="10" presetClass="entr" presetSubtype="0" fill="hold" nodeType="withEffect">
                                      <p:stCondLst>
                                        <p:cond delay="0"/>
                                      </p:stCondLst>
                                      <p:childTnLst>
                                        <p:set>
                                          <p:cBhvr>
                                            <p:cTn id="35" dur="1" fill="hold">
                                              <p:stCondLst>
                                                <p:cond delay="0"/>
                                              </p:stCondLst>
                                            </p:cTn>
                                            <p:tgtEl>
                                              <p:spTgt spid="97"/>
                                            </p:tgtEl>
                                            <p:attrNameLst>
                                              <p:attrName>style.visibility</p:attrName>
                                            </p:attrNameLst>
                                          </p:cBhvr>
                                          <p:to>
                                            <p:strVal val="visible"/>
                                          </p:to>
                                        </p:set>
                                        <p:animEffect transition="in" filter="fade">
                                          <p:cBhvr>
                                            <p:cTn id="36" dur="500"/>
                                            <p:tgtEl>
                                              <p:spTgt spid="97"/>
                                            </p:tgtEl>
                                          </p:cBhvr>
                                        </p:animEffect>
                                      </p:childTnLst>
                                    </p:cTn>
                                  </p:par>
                                  <p:par>
                                    <p:cTn id="37" presetID="10" presetClass="entr" presetSubtype="0" fill="hold" nodeType="withEffect">
                                      <p:stCondLst>
                                        <p:cond delay="0"/>
                                      </p:stCondLst>
                                      <p:childTnLst>
                                        <p:set>
                                          <p:cBhvr>
                                            <p:cTn id="38" dur="1" fill="hold">
                                              <p:stCondLst>
                                                <p:cond delay="0"/>
                                              </p:stCondLst>
                                            </p:cTn>
                                            <p:tgtEl>
                                              <p:spTgt spid="98"/>
                                            </p:tgtEl>
                                            <p:attrNameLst>
                                              <p:attrName>style.visibility</p:attrName>
                                            </p:attrNameLst>
                                          </p:cBhvr>
                                          <p:to>
                                            <p:strVal val="visible"/>
                                          </p:to>
                                        </p:set>
                                        <p:animEffect transition="in" filter="fade">
                                          <p:cBhvr>
                                            <p:cTn id="39" dur="500"/>
                                            <p:tgtEl>
                                              <p:spTgt spid="98"/>
                                            </p:tgtEl>
                                          </p:cBhvr>
                                        </p:animEffect>
                                      </p:childTnLst>
                                    </p:cTn>
                                  </p:par>
                                  <p:par>
                                    <p:cTn id="40" presetID="10" presetClass="entr" presetSubtype="0" fill="hold" nodeType="withEffect">
                                      <p:stCondLst>
                                        <p:cond delay="0"/>
                                      </p:stCondLst>
                                      <p:childTnLst>
                                        <p:set>
                                          <p:cBhvr>
                                            <p:cTn id="41" dur="1" fill="hold">
                                              <p:stCondLst>
                                                <p:cond delay="0"/>
                                              </p:stCondLst>
                                            </p:cTn>
                                            <p:tgtEl>
                                              <p:spTgt spid="99"/>
                                            </p:tgtEl>
                                            <p:attrNameLst>
                                              <p:attrName>style.visibility</p:attrName>
                                            </p:attrNameLst>
                                          </p:cBhvr>
                                          <p:to>
                                            <p:strVal val="visible"/>
                                          </p:to>
                                        </p:set>
                                        <p:animEffect transition="in" filter="fade">
                                          <p:cBhvr>
                                            <p:cTn id="42" dur="500"/>
                                            <p:tgtEl>
                                              <p:spTgt spid="99"/>
                                            </p:tgtEl>
                                          </p:cBhvr>
                                        </p:animEffect>
                                      </p:childTnLst>
                                    </p:cTn>
                                  </p:par>
                                  <p:par>
                                    <p:cTn id="43" presetID="10" presetClass="entr" presetSubtype="0" fill="hold" nodeType="withEffect">
                                      <p:stCondLst>
                                        <p:cond delay="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04"/>
                                            </p:tgtEl>
                                            <p:attrNameLst>
                                              <p:attrName>style.visibility</p:attrName>
                                            </p:attrNameLst>
                                          </p:cBhvr>
                                          <p:to>
                                            <p:strVal val="visible"/>
                                          </p:to>
                                        </p:set>
                                        <p:animEffect transition="in" filter="fade">
                                          <p:cBhvr>
                                            <p:cTn id="48" dur="500"/>
                                            <p:tgtEl>
                                              <p:spTgt spid="104"/>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fade">
                                          <p:cBhvr>
                                            <p:cTn id="51" dur="500"/>
                                            <p:tgtEl>
                                              <p:spTgt spid="10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02"/>
                                            </p:tgtEl>
                                            <p:attrNameLst>
                                              <p:attrName>style.visibility</p:attrName>
                                            </p:attrNameLst>
                                          </p:cBhvr>
                                          <p:to>
                                            <p:strVal val="visible"/>
                                          </p:to>
                                        </p:set>
                                        <p:animEffect transition="in" filter="fade">
                                          <p:cBhvr>
                                            <p:cTn id="54" dur="500"/>
                                            <p:tgtEl>
                                              <p:spTgt spid="10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01"/>
                                            </p:tgtEl>
                                            <p:attrNameLst>
                                              <p:attrName>style.visibility</p:attrName>
                                            </p:attrNameLst>
                                          </p:cBhvr>
                                          <p:to>
                                            <p:strVal val="visible"/>
                                          </p:to>
                                        </p:set>
                                        <p:animEffect transition="in" filter="fade">
                                          <p:cBhvr>
                                            <p:cTn id="57" dur="500"/>
                                            <p:tgtEl>
                                              <p:spTgt spid="101"/>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05"/>
                                            </p:tgtEl>
                                            <p:attrNameLst>
                                              <p:attrName>style.visibility</p:attrName>
                                            </p:attrNameLst>
                                          </p:cBhvr>
                                          <p:to>
                                            <p:strVal val="visible"/>
                                          </p:to>
                                        </p:set>
                                        <p:animEffect transition="in" filter="wipe(left)">
                                          <p:cBhvr>
                                            <p:cTn id="61" dur="500"/>
                                            <p:tgtEl>
                                              <p:spTgt spid="105"/>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06"/>
                                            </p:tgtEl>
                                            <p:attrNameLst>
                                              <p:attrName>style.visibility</p:attrName>
                                            </p:attrNameLst>
                                          </p:cBhvr>
                                          <p:to>
                                            <p:strVal val="visible"/>
                                          </p:to>
                                        </p:set>
                                        <p:animEffect transition="in" filter="wipe(left)">
                                          <p:cBhvr>
                                            <p:cTn id="65" dur="100"/>
                                            <p:tgtEl>
                                              <p:spTgt spid="106"/>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06"/>
                                            </p:tgtEl>
                                          </p:cBhvr>
                                          <p:to x="80000" y="100000"/>
                                        </p:animScale>
                                        <p:anim by="(#ppt_w*0.10)" calcmode="lin" valueType="num">
                                          <p:cBhvr>
                                            <p:cTn id="68" dur="50" autoRev="1" fill="hold">
                                              <p:stCondLst>
                                                <p:cond delay="0"/>
                                              </p:stCondLst>
                                            </p:cTn>
                                            <p:tgtEl>
                                              <p:spTgt spid="106"/>
                                            </p:tgtEl>
                                            <p:attrNameLst>
                                              <p:attrName>ppt_x</p:attrName>
                                            </p:attrNameLst>
                                          </p:cBhvr>
                                        </p:anim>
                                        <p:anim by="(-#ppt_w*0.10)" calcmode="lin" valueType="num">
                                          <p:cBhvr>
                                            <p:cTn id="69" dur="50" autoRev="1" fill="hold">
                                              <p:stCondLst>
                                                <p:cond delay="0"/>
                                              </p:stCondLst>
                                            </p:cTn>
                                            <p:tgtEl>
                                              <p:spTgt spid="106"/>
                                            </p:tgtEl>
                                            <p:attrNameLst>
                                              <p:attrName>ppt_y</p:attrName>
                                            </p:attrNameLst>
                                          </p:cBhvr>
                                        </p:anim>
                                        <p:animRot by="-480000">
                                          <p:cBhvr>
                                            <p:cTn id="70" dur="50" autoRev="1" fill="hold">
                                              <p:stCondLst>
                                                <p:cond delay="0"/>
                                              </p:stCondLst>
                                            </p:cTn>
                                            <p:tgtEl>
                                              <p:spTgt spid="10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101" grpId="0"/>
          <p:bldP spid="102" grpId="0"/>
          <p:bldP spid="103" grpId="0"/>
          <p:bldP spid="104" grpId="0"/>
          <p:bldP spid="105" grpId="0" animBg="1"/>
          <p:bldP spid="106" grpId="0"/>
          <p:bldP spid="106" grpId="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图片 80"/>
          <p:cNvPicPr>
            <a:picLocks noChangeAspect="1"/>
          </p:cNvPicPr>
          <p:nvPr/>
        </p:nvPicPr>
        <p:blipFill rotWithShape="1">
          <a:blip r:embed="rId3" cstate="print">
            <a:extLst>
              <a:ext uri="{BEBA8EAE-BF5A-486C-A8C5-ECC9F3942E4B}">
                <a14:imgProps xmlns:a14="http://schemas.microsoft.com/office/drawing/2010/main" xmlns="">
                  <a14:imgLayer r:embed="rId4">
                    <a14:imgEffect>
                      <a14:saturation sat="400000"/>
                    </a14:imgEffect>
                  </a14:imgLayer>
                </a14:imgProps>
              </a:ext>
              <a:ext uri="{28A0092B-C50C-407E-A947-70E740481C1C}">
                <a14:useLocalDpi xmlns:a14="http://schemas.microsoft.com/office/drawing/2010/main" xmlns="" val="0"/>
              </a:ext>
            </a:extLst>
          </a:blip>
          <a:srcRect t="5897" b="5665"/>
          <a:stretch/>
        </p:blipFill>
        <p:spPr>
          <a:xfrm>
            <a:off x="-15156" y="-20538"/>
            <a:ext cx="9159156" cy="5400601"/>
          </a:xfrm>
          <a:prstGeom prst="rect">
            <a:avLst/>
          </a:prstGeom>
        </p:spPr>
      </p:pic>
      <p:sp>
        <p:nvSpPr>
          <p:cNvPr id="2" name="矩形 1"/>
          <p:cNvSpPr/>
          <p:nvPr/>
        </p:nvSpPr>
        <p:spPr>
          <a:xfrm>
            <a:off x="0" y="1791818"/>
            <a:ext cx="9144000" cy="2148084"/>
          </a:xfrm>
          <a:prstGeom prst="rect">
            <a:avLst/>
          </a:prstGeom>
          <a:solidFill>
            <a:schemeClr val="accent2">
              <a:lumMod val="90000"/>
              <a:lumOff val="1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17"/>
          <p:cNvSpPr txBox="1"/>
          <p:nvPr/>
        </p:nvSpPr>
        <p:spPr>
          <a:xfrm>
            <a:off x="3337583" y="2014975"/>
            <a:ext cx="3239569" cy="584775"/>
          </a:xfrm>
          <a:prstGeom prst="rect">
            <a:avLst/>
          </a:prstGeom>
          <a:noFill/>
        </p:spPr>
        <p:txBody>
          <a:bodyPr wrap="square" rtlCol="0">
            <a:spAutoFi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工作完成情况</a:t>
            </a:r>
            <a:endParaRPr lang="en-US" altLang="zh-CN" sz="3200" b="1" dirty="0">
              <a:solidFill>
                <a:schemeClr val="bg1"/>
              </a:solidFill>
              <a:latin typeface="微软雅黑" panose="020B0503020204020204" pitchFamily="34" charset="-122"/>
              <a:ea typeface="微软雅黑" panose="020B0503020204020204" pitchFamily="34" charset="-122"/>
            </a:endParaRPr>
          </a:p>
        </p:txBody>
      </p:sp>
      <p:sp>
        <p:nvSpPr>
          <p:cNvPr id="41" name="文本框 19"/>
          <p:cNvSpPr txBox="1"/>
          <p:nvPr/>
        </p:nvSpPr>
        <p:spPr bwMode="auto">
          <a:xfrm>
            <a:off x="3337583" y="2933022"/>
            <a:ext cx="4257871" cy="955646"/>
          </a:xfrm>
          <a:prstGeom prst="rect">
            <a:avLst/>
          </a:prstGeom>
          <a:noFill/>
        </p:spPr>
        <p:txBody>
          <a:bodyPr wrap="square" lIns="68580" tIns="34290" rIns="68580" bIns="34290">
            <a:spAutoFit/>
          </a:bodyPr>
          <a:lstStyle/>
          <a:p>
            <a:pPr>
              <a:lnSpc>
                <a:spcPct val="120000"/>
              </a:lnSpc>
            </a:pPr>
            <a:r>
              <a:rPr lang="zh-CN" altLang="en-US" sz="1200" dirty="0">
                <a:solidFill>
                  <a:schemeClr val="bg1"/>
                </a:solidFill>
                <a:latin typeface="微软雅黑" pitchFamily="34" charset="-122"/>
                <a:ea typeface="微软雅黑" pitchFamily="34" charset="-122"/>
              </a:rPr>
              <a:t>详细内容</a:t>
            </a:r>
            <a:r>
              <a:rPr lang="en-US" altLang="zh-CN" sz="1200" dirty="0">
                <a:solidFill>
                  <a:schemeClr val="bg1"/>
                </a:solidFill>
                <a:latin typeface="微软雅黑" pitchFamily="34" charset="-122"/>
                <a:ea typeface="微软雅黑" pitchFamily="34" charset="-122"/>
              </a:rPr>
              <a:t>……</a:t>
            </a:r>
            <a:r>
              <a:rPr lang="zh-CN" altLang="en-US" sz="1200" dirty="0">
                <a:solidFill>
                  <a:schemeClr val="bg1"/>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bg1"/>
                </a:solidFill>
                <a:latin typeface="微软雅黑" pitchFamily="34" charset="-122"/>
                <a:ea typeface="微软雅黑" pitchFamily="34" charset="-122"/>
              </a:rPr>
              <a:t>。点击</a:t>
            </a:r>
            <a:r>
              <a:rPr lang="zh-CN" altLang="en-US" sz="1200" dirty="0">
                <a:solidFill>
                  <a:schemeClr val="bg1"/>
                </a:solidFill>
                <a:latin typeface="微软雅黑" pitchFamily="34" charset="-122"/>
                <a:ea typeface="微软雅黑" pitchFamily="34" charset="-122"/>
              </a:rPr>
              <a:t>输入本栏的具体文字，简明扼要的说明分项内容</a:t>
            </a:r>
            <a:r>
              <a:rPr lang="zh-CN" altLang="en-US" sz="1200" dirty="0" smtClean="0">
                <a:solidFill>
                  <a:schemeClr val="bg1"/>
                </a:solidFill>
                <a:latin typeface="微软雅黑" pitchFamily="34" charset="-122"/>
                <a:ea typeface="微软雅黑" pitchFamily="34" charset="-122"/>
              </a:rPr>
              <a:t>，请</a:t>
            </a:r>
            <a:r>
              <a:rPr lang="zh-CN" altLang="en-US" sz="1200" dirty="0">
                <a:solidFill>
                  <a:schemeClr val="bg1"/>
                </a:solidFill>
                <a:latin typeface="微软雅黑" pitchFamily="34" charset="-122"/>
                <a:ea typeface="微软雅黑" pitchFamily="34" charset="-122"/>
              </a:rPr>
              <a:t>根据您的具体内容酌情修改。</a:t>
            </a:r>
            <a:endParaRPr lang="en-US" altLang="zh-CN" sz="1200" dirty="0">
              <a:solidFill>
                <a:schemeClr val="bg1"/>
              </a:solidFill>
              <a:latin typeface="微软雅黑" pitchFamily="34" charset="-122"/>
              <a:ea typeface="微软雅黑" pitchFamily="34" charset="-122"/>
            </a:endParaRPr>
          </a:p>
        </p:txBody>
      </p:sp>
      <p:grpSp>
        <p:nvGrpSpPr>
          <p:cNvPr id="76" name="组合 75"/>
          <p:cNvGrpSpPr/>
          <p:nvPr/>
        </p:nvGrpSpPr>
        <p:grpSpPr>
          <a:xfrm>
            <a:off x="3491880" y="1149122"/>
            <a:ext cx="414516" cy="414516"/>
            <a:chOff x="3543574" y="4265651"/>
            <a:chExt cx="414516" cy="414516"/>
          </a:xfrm>
        </p:grpSpPr>
        <p:sp>
          <p:nvSpPr>
            <p:cNvPr id="44" name="椭圆 43"/>
            <p:cNvSpPr/>
            <p:nvPr/>
          </p:nvSpPr>
          <p:spPr>
            <a:xfrm>
              <a:off x="3543574" y="4265651"/>
              <a:ext cx="414516" cy="414516"/>
            </a:xfrm>
            <a:prstGeom prst="ellipse">
              <a:avLst/>
            </a:prstGeom>
            <a:solidFill>
              <a:schemeClr val="accent1"/>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7" name="组合 46"/>
            <p:cNvGrpSpPr/>
            <p:nvPr/>
          </p:nvGrpSpPr>
          <p:grpSpPr>
            <a:xfrm>
              <a:off x="3629640" y="4325788"/>
              <a:ext cx="259976" cy="261734"/>
              <a:chOff x="5042691" y="2273922"/>
              <a:chExt cx="702937" cy="707690"/>
            </a:xfrm>
            <a:solidFill>
              <a:schemeClr val="bg1"/>
            </a:solidFill>
          </p:grpSpPr>
          <p:sp>
            <p:nvSpPr>
              <p:cNvPr id="7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7" name="组合 76"/>
          <p:cNvGrpSpPr/>
          <p:nvPr/>
        </p:nvGrpSpPr>
        <p:grpSpPr>
          <a:xfrm>
            <a:off x="4050431" y="1149122"/>
            <a:ext cx="414516" cy="414516"/>
            <a:chOff x="4102125" y="4265651"/>
            <a:chExt cx="414516" cy="414516"/>
          </a:xfrm>
        </p:grpSpPr>
        <p:sp>
          <p:nvSpPr>
            <p:cNvPr id="45" name="椭圆 44"/>
            <p:cNvSpPr/>
            <p:nvPr/>
          </p:nvSpPr>
          <p:spPr>
            <a:xfrm>
              <a:off x="4102125" y="4265651"/>
              <a:ext cx="414516" cy="414516"/>
            </a:xfrm>
            <a:prstGeom prst="ellipse">
              <a:avLst/>
            </a:prstGeom>
            <a:solidFill>
              <a:schemeClr val="accent2"/>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48" name="组合 47"/>
            <p:cNvGrpSpPr/>
            <p:nvPr/>
          </p:nvGrpSpPr>
          <p:grpSpPr>
            <a:xfrm>
              <a:off x="4199233" y="4358783"/>
              <a:ext cx="238761" cy="198211"/>
              <a:chOff x="3132963" y="3140191"/>
              <a:chExt cx="645573" cy="535933"/>
            </a:xfrm>
            <a:solidFill>
              <a:schemeClr val="bg1"/>
            </a:solidFill>
          </p:grpSpPr>
          <p:sp>
            <p:nvSpPr>
              <p:cNvPr id="68"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9"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1"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2"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3"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9" name="组合 78"/>
          <p:cNvGrpSpPr/>
          <p:nvPr/>
        </p:nvGrpSpPr>
        <p:grpSpPr>
          <a:xfrm>
            <a:off x="5129792" y="1149122"/>
            <a:ext cx="414516" cy="414516"/>
            <a:chOff x="5181486" y="4265651"/>
            <a:chExt cx="414516" cy="414516"/>
          </a:xfrm>
        </p:grpSpPr>
        <p:sp>
          <p:nvSpPr>
            <p:cNvPr id="46" name="椭圆 45"/>
            <p:cNvSpPr/>
            <p:nvPr/>
          </p:nvSpPr>
          <p:spPr>
            <a:xfrm>
              <a:off x="5181486" y="4265651"/>
              <a:ext cx="414516" cy="414516"/>
            </a:xfrm>
            <a:prstGeom prst="ellipse">
              <a:avLst/>
            </a:prstGeom>
            <a:solidFill>
              <a:schemeClr val="accent4"/>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rgbClr val="FFFFFF"/>
                </a:solidFill>
                <a:latin typeface="Calibri"/>
                <a:ea typeface="宋体" panose="02010600030101010101" pitchFamily="2" charset="-122"/>
              </a:endParaRPr>
            </a:p>
          </p:txBody>
        </p:sp>
        <p:grpSp>
          <p:nvGrpSpPr>
            <p:cNvPr id="50" name="组合 49"/>
            <p:cNvGrpSpPr/>
            <p:nvPr/>
          </p:nvGrpSpPr>
          <p:grpSpPr>
            <a:xfrm>
              <a:off x="5287222" y="4375239"/>
              <a:ext cx="253419" cy="172633"/>
              <a:chOff x="4895160" y="4287159"/>
              <a:chExt cx="571418" cy="389258"/>
            </a:xfrm>
            <a:solidFill>
              <a:schemeClr val="bg1"/>
            </a:solidFill>
          </p:grpSpPr>
          <p:sp>
            <p:nvSpPr>
              <p:cNvPr id="59"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0"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1"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2"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3"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5"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6"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grpSp>
        <p:nvGrpSpPr>
          <p:cNvPr id="78" name="组合 77"/>
          <p:cNvGrpSpPr/>
          <p:nvPr/>
        </p:nvGrpSpPr>
        <p:grpSpPr>
          <a:xfrm>
            <a:off x="4574743" y="1149122"/>
            <a:ext cx="414516" cy="414516"/>
            <a:chOff x="4626437" y="4265651"/>
            <a:chExt cx="414516" cy="414516"/>
          </a:xfrm>
        </p:grpSpPr>
        <p:sp>
          <p:nvSpPr>
            <p:cNvPr id="49" name="椭圆 48"/>
            <p:cNvSpPr/>
            <p:nvPr/>
          </p:nvSpPr>
          <p:spPr>
            <a:xfrm>
              <a:off x="4626437" y="4265651"/>
              <a:ext cx="414516" cy="414516"/>
            </a:xfrm>
            <a:prstGeom prst="ellipse">
              <a:avLst/>
            </a:prstGeom>
            <a:solidFill>
              <a:schemeClr val="accent3"/>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a:solidFill>
                  <a:schemeClr val="bg1"/>
                </a:solidFill>
                <a:latin typeface="Calibri"/>
                <a:ea typeface="宋体" panose="02010600030101010101" pitchFamily="2" charset="-122"/>
              </a:endParaRPr>
            </a:p>
          </p:txBody>
        </p:sp>
        <p:grpSp>
          <p:nvGrpSpPr>
            <p:cNvPr id="51" name="组合 50"/>
            <p:cNvGrpSpPr/>
            <p:nvPr/>
          </p:nvGrpSpPr>
          <p:grpSpPr>
            <a:xfrm>
              <a:off x="4710891" y="4356960"/>
              <a:ext cx="232896" cy="199705"/>
              <a:chOff x="3546346" y="2339026"/>
              <a:chExt cx="897787" cy="769842"/>
            </a:xfrm>
            <a:solidFill>
              <a:schemeClr val="bg1"/>
            </a:solidFill>
          </p:grpSpPr>
          <p:sp>
            <p:nvSpPr>
              <p:cNvPr id="52"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3"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4"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5"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6"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7"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8"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83" name="组合 82"/>
          <p:cNvGrpSpPr/>
          <p:nvPr/>
        </p:nvGrpSpPr>
        <p:grpSpPr>
          <a:xfrm>
            <a:off x="1366956" y="1489357"/>
            <a:ext cx="1586056" cy="1586449"/>
            <a:chOff x="1041891" y="2887277"/>
            <a:chExt cx="1036261" cy="1036518"/>
          </a:xfrm>
        </p:grpSpPr>
        <p:sp>
          <p:nvSpPr>
            <p:cNvPr id="84" name="Oval 53"/>
            <p:cNvSpPr>
              <a:spLocks noChangeArrowheads="1"/>
            </p:cNvSpPr>
            <p:nvPr/>
          </p:nvSpPr>
          <p:spPr bwMode="auto">
            <a:xfrm>
              <a:off x="1041891" y="2887277"/>
              <a:ext cx="1036261" cy="1036518"/>
            </a:xfrm>
            <a:prstGeom prst="ellipse">
              <a:avLst/>
            </a:prstGeom>
            <a:solidFill>
              <a:schemeClr val="accent1"/>
            </a:solidFill>
            <a:ln w="88900">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spcBef>
                  <a:spcPts val="0"/>
                </a:spcBef>
                <a:spcAft>
                  <a:spcPts val="0"/>
                </a:spcAft>
                <a:defRPr/>
              </a:pPr>
              <a:endParaRPr lang="zh-CN" altLang="en-US" sz="4400">
                <a:latin typeface="微软雅黑" panose="020B0503020204020204" pitchFamily="34" charset="-122"/>
                <a:ea typeface="微软雅黑" panose="020B0503020204020204" pitchFamily="34" charset="-122"/>
              </a:endParaRPr>
            </a:p>
          </p:txBody>
        </p:sp>
        <p:sp>
          <p:nvSpPr>
            <p:cNvPr id="85" name="Text Box 58"/>
            <p:cNvSpPr txBox="1">
              <a:spLocks noChangeArrowheads="1"/>
            </p:cNvSpPr>
            <p:nvPr/>
          </p:nvSpPr>
          <p:spPr bwMode="auto">
            <a:xfrm>
              <a:off x="1159958" y="3077737"/>
              <a:ext cx="782803" cy="70883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lIns="68580" tIns="34290" rIns="68580" bIns="34290">
              <a:spAutoFit/>
            </a:bodyPr>
            <a:lstStyle/>
            <a:p>
              <a:pPr algn="ctr"/>
              <a:r>
                <a:rPr lang="en-US" altLang="zh-CN" sz="6600" dirty="0" smtClean="0">
                  <a:solidFill>
                    <a:schemeClr val="bg1"/>
                  </a:solidFill>
                  <a:latin typeface="Impact" panose="020B0806030902050204" pitchFamily="34" charset="0"/>
                  <a:ea typeface="微软雅黑" panose="020B0503020204020204" pitchFamily="34" charset="-122"/>
                </a:rPr>
                <a:t>02</a:t>
              </a:r>
              <a:endParaRPr lang="en-US" altLang="zh-CN" sz="6600" dirty="0">
                <a:solidFill>
                  <a:schemeClr val="bg1"/>
                </a:solidFill>
                <a:latin typeface="Impact" panose="020B0806030902050204" pitchFamily="34" charset="0"/>
                <a:ea typeface="微软雅黑" panose="020B0503020204020204" pitchFamily="34" charset="-122"/>
              </a:endParaRPr>
            </a:p>
          </p:txBody>
        </p:sp>
      </p:grpSp>
    </p:spTree>
    <p:extLst>
      <p:ext uri="{BB962C8B-B14F-4D97-AF65-F5344CB8AC3E}">
        <p14:creationId xmlns:p14="http://schemas.microsoft.com/office/powerpoint/2010/main" xmlns="" val="2762604858"/>
      </p:ext>
    </p:extLst>
  </p:cSld>
  <p:clrMapOvr>
    <a:masterClrMapping/>
  </p:clrMapOvr>
  <mc:AlternateContent xmlns:mc="http://schemas.openxmlformats.org/markup-compatibility/2006">
    <mc:Choice xmlns:p14="http://schemas.microsoft.com/office/powerpoint/2010/main" xmlns="" Requires="p14">
      <p:transition spd="slow" p14:dur="120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wheel(1)">
                                      <p:cBhvr>
                                        <p:cTn id="11" dur="650"/>
                                        <p:tgtEl>
                                          <p:spTgt spid="83"/>
                                        </p:tgtEl>
                                      </p:cBhvr>
                                    </p:animEffect>
                                  </p:childTnLst>
                                </p:cTn>
                              </p:par>
                            </p:childTnLst>
                          </p:cTn>
                        </p:par>
                        <p:par>
                          <p:cTn id="12" fill="hold">
                            <p:stCondLst>
                              <p:cond delay="1150"/>
                            </p:stCondLst>
                            <p:childTnLst>
                              <p:par>
                                <p:cTn id="13" presetID="53" presetClass="entr" presetSubtype="16"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 calcmode="lin" valueType="num">
                                      <p:cBhvr>
                                        <p:cTn id="15" dur="500" fill="hold"/>
                                        <p:tgtEl>
                                          <p:spTgt spid="76"/>
                                        </p:tgtEl>
                                        <p:attrNameLst>
                                          <p:attrName>ppt_w</p:attrName>
                                        </p:attrNameLst>
                                      </p:cBhvr>
                                      <p:tavLst>
                                        <p:tav tm="0">
                                          <p:val>
                                            <p:fltVal val="0"/>
                                          </p:val>
                                        </p:tav>
                                        <p:tav tm="100000">
                                          <p:val>
                                            <p:strVal val="#ppt_w"/>
                                          </p:val>
                                        </p:tav>
                                      </p:tavLst>
                                    </p:anim>
                                    <p:anim calcmode="lin" valueType="num">
                                      <p:cBhvr>
                                        <p:cTn id="16" dur="500" fill="hold"/>
                                        <p:tgtEl>
                                          <p:spTgt spid="76"/>
                                        </p:tgtEl>
                                        <p:attrNameLst>
                                          <p:attrName>ppt_h</p:attrName>
                                        </p:attrNameLst>
                                      </p:cBhvr>
                                      <p:tavLst>
                                        <p:tav tm="0">
                                          <p:val>
                                            <p:fltVal val="0"/>
                                          </p:val>
                                        </p:tav>
                                        <p:tav tm="100000">
                                          <p:val>
                                            <p:strVal val="#ppt_h"/>
                                          </p:val>
                                        </p:tav>
                                      </p:tavLst>
                                    </p:anim>
                                    <p:animEffect transition="in" filter="fade">
                                      <p:cBhvr>
                                        <p:cTn id="17" dur="500"/>
                                        <p:tgtEl>
                                          <p:spTgt spid="76"/>
                                        </p:tgtEl>
                                      </p:cBhvr>
                                    </p:animEffect>
                                  </p:childTnLst>
                                </p:cTn>
                              </p:par>
                              <p:par>
                                <p:cTn id="18" presetID="53" presetClass="entr" presetSubtype="16" fill="hold" nodeType="withEffect">
                                  <p:stCondLst>
                                    <p:cond delay="3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600"/>
                                  </p:stCondLst>
                                  <p:childTnLst>
                                    <p:set>
                                      <p:cBhvr>
                                        <p:cTn id="24" dur="1" fill="hold">
                                          <p:stCondLst>
                                            <p:cond delay="0"/>
                                          </p:stCondLst>
                                        </p:cTn>
                                        <p:tgtEl>
                                          <p:spTgt spid="78"/>
                                        </p:tgtEl>
                                        <p:attrNameLst>
                                          <p:attrName>style.visibility</p:attrName>
                                        </p:attrNameLst>
                                      </p:cBhvr>
                                      <p:to>
                                        <p:strVal val="visible"/>
                                      </p:to>
                                    </p:set>
                                    <p:anim calcmode="lin" valueType="num">
                                      <p:cBhvr>
                                        <p:cTn id="25" dur="500" fill="hold"/>
                                        <p:tgtEl>
                                          <p:spTgt spid="78"/>
                                        </p:tgtEl>
                                        <p:attrNameLst>
                                          <p:attrName>ppt_w</p:attrName>
                                        </p:attrNameLst>
                                      </p:cBhvr>
                                      <p:tavLst>
                                        <p:tav tm="0">
                                          <p:val>
                                            <p:fltVal val="0"/>
                                          </p:val>
                                        </p:tav>
                                        <p:tav tm="100000">
                                          <p:val>
                                            <p:strVal val="#ppt_w"/>
                                          </p:val>
                                        </p:tav>
                                      </p:tavLst>
                                    </p:anim>
                                    <p:anim calcmode="lin" valueType="num">
                                      <p:cBhvr>
                                        <p:cTn id="26" dur="500" fill="hold"/>
                                        <p:tgtEl>
                                          <p:spTgt spid="78"/>
                                        </p:tgtEl>
                                        <p:attrNameLst>
                                          <p:attrName>ppt_h</p:attrName>
                                        </p:attrNameLst>
                                      </p:cBhvr>
                                      <p:tavLst>
                                        <p:tav tm="0">
                                          <p:val>
                                            <p:fltVal val="0"/>
                                          </p:val>
                                        </p:tav>
                                        <p:tav tm="100000">
                                          <p:val>
                                            <p:strVal val="#ppt_h"/>
                                          </p:val>
                                        </p:tav>
                                      </p:tavLst>
                                    </p:anim>
                                    <p:animEffect transition="in" filter="fade">
                                      <p:cBhvr>
                                        <p:cTn id="27" dur="500"/>
                                        <p:tgtEl>
                                          <p:spTgt spid="78"/>
                                        </p:tgtEl>
                                      </p:cBhvr>
                                    </p:animEffect>
                                  </p:childTnLst>
                                </p:cTn>
                              </p:par>
                              <p:par>
                                <p:cTn id="28" presetID="53" presetClass="entr" presetSubtype="16" fill="hold" nodeType="withEffect">
                                  <p:stCondLst>
                                    <p:cond delay="900"/>
                                  </p:stCondLst>
                                  <p:childTnLst>
                                    <p:set>
                                      <p:cBhvr>
                                        <p:cTn id="29" dur="1" fill="hold">
                                          <p:stCondLst>
                                            <p:cond delay="0"/>
                                          </p:stCondLst>
                                        </p:cTn>
                                        <p:tgtEl>
                                          <p:spTgt spid="79"/>
                                        </p:tgtEl>
                                        <p:attrNameLst>
                                          <p:attrName>style.visibility</p:attrName>
                                        </p:attrNameLst>
                                      </p:cBhvr>
                                      <p:to>
                                        <p:strVal val="visible"/>
                                      </p:to>
                                    </p:set>
                                    <p:anim calcmode="lin" valueType="num">
                                      <p:cBhvr>
                                        <p:cTn id="30" dur="500" fill="hold"/>
                                        <p:tgtEl>
                                          <p:spTgt spid="79"/>
                                        </p:tgtEl>
                                        <p:attrNameLst>
                                          <p:attrName>ppt_w</p:attrName>
                                        </p:attrNameLst>
                                      </p:cBhvr>
                                      <p:tavLst>
                                        <p:tav tm="0">
                                          <p:val>
                                            <p:fltVal val="0"/>
                                          </p:val>
                                        </p:tav>
                                        <p:tav tm="100000">
                                          <p:val>
                                            <p:strVal val="#ppt_w"/>
                                          </p:val>
                                        </p:tav>
                                      </p:tavLst>
                                    </p:anim>
                                    <p:anim calcmode="lin" valueType="num">
                                      <p:cBhvr>
                                        <p:cTn id="31" dur="500" fill="hold"/>
                                        <p:tgtEl>
                                          <p:spTgt spid="79"/>
                                        </p:tgtEl>
                                        <p:attrNameLst>
                                          <p:attrName>ppt_h</p:attrName>
                                        </p:attrNameLst>
                                      </p:cBhvr>
                                      <p:tavLst>
                                        <p:tav tm="0">
                                          <p:val>
                                            <p:fltVal val="0"/>
                                          </p:val>
                                        </p:tav>
                                        <p:tav tm="100000">
                                          <p:val>
                                            <p:strVal val="#ppt_h"/>
                                          </p:val>
                                        </p:tav>
                                      </p:tavLst>
                                    </p:anim>
                                    <p:animEffect transition="in" filter="fade">
                                      <p:cBhvr>
                                        <p:cTn id="32" dur="500"/>
                                        <p:tgtEl>
                                          <p:spTgt spid="79"/>
                                        </p:tgtEl>
                                      </p:cBhvr>
                                    </p:animEffect>
                                  </p:childTnLst>
                                </p:cTn>
                              </p:par>
                            </p:childTnLst>
                          </p:cTn>
                        </p:par>
                        <p:par>
                          <p:cTn id="33" fill="hold">
                            <p:stCondLst>
                              <p:cond delay="2550"/>
                            </p:stCondLst>
                            <p:childTnLst>
                              <p:par>
                                <p:cTn id="34" presetID="22" presetClass="entr" presetSubtype="8" fill="hold" grpId="0" nodeType="after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p:stCondLst>
                              <p:cond delay="3050"/>
                            </p:stCondLst>
                            <p:childTnLst>
                              <p:par>
                                <p:cTn id="38" presetID="22" presetClass="entr" presetSubtype="2" fill="hold" grpId="0" nodeType="afterEffect">
                                  <p:stCondLst>
                                    <p:cond delay="0"/>
                                  </p:stCondLst>
                                  <p:iterate type="lt">
                                    <p:tmPct val="4878"/>
                                  </p:iterate>
                                  <p:childTnLst>
                                    <p:set>
                                      <p:cBhvr>
                                        <p:cTn id="39" dur="1" fill="hold">
                                          <p:stCondLst>
                                            <p:cond delay="0"/>
                                          </p:stCondLst>
                                        </p:cTn>
                                        <p:tgtEl>
                                          <p:spTgt spid="41"/>
                                        </p:tgtEl>
                                        <p:attrNameLst>
                                          <p:attrName>style.visibility</p:attrName>
                                        </p:attrNameLst>
                                      </p:cBhvr>
                                      <p:to>
                                        <p:strVal val="visible"/>
                                      </p:to>
                                    </p:set>
                                    <p:animEffect transition="in" filter="wipe(right)">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23322" y="205624"/>
            <a:ext cx="2236510" cy="400110"/>
          </a:xfrm>
          <a:prstGeom prst="rect">
            <a:avLst/>
          </a:prstGeom>
          <a:noFill/>
        </p:spPr>
        <p:txBody>
          <a:bodyPr wrap="none" rtlCol="0">
            <a:spAutoFit/>
          </a:bodyPr>
          <a:lstStyle/>
          <a:p>
            <a:r>
              <a:rPr lang="zh-CN" altLang="en-US" sz="2000" b="1" dirty="0" smtClean="0">
                <a:solidFill>
                  <a:schemeClr val="tx1">
                    <a:lumMod val="75000"/>
                    <a:lumOff val="25000"/>
                  </a:schemeClr>
                </a:solidFill>
                <a:latin typeface="微软雅黑" pitchFamily="34" charset="-122"/>
                <a:ea typeface="微软雅黑" pitchFamily="34" charset="-122"/>
              </a:rPr>
              <a:t>点击添加标题文本</a:t>
            </a:r>
            <a:endParaRPr lang="zh-CN" altLang="en-US" sz="2000" b="1" dirty="0">
              <a:solidFill>
                <a:schemeClr val="tx1">
                  <a:lumMod val="75000"/>
                  <a:lumOff val="25000"/>
                </a:schemeClr>
              </a:solidFill>
              <a:latin typeface="微软雅黑" pitchFamily="34" charset="-122"/>
              <a:ea typeface="微软雅黑" pitchFamily="34" charset="-122"/>
            </a:endParaRPr>
          </a:p>
        </p:txBody>
      </p:sp>
      <p:sp>
        <p:nvSpPr>
          <p:cNvPr id="27" name="箭头3"/>
          <p:cNvSpPr>
            <a:spLocks/>
          </p:cNvSpPr>
          <p:nvPr/>
        </p:nvSpPr>
        <p:spPr bwMode="gray">
          <a:xfrm flipV="1">
            <a:off x="1391522" y="2889667"/>
            <a:ext cx="819764" cy="114053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8" name="箭头2"/>
          <p:cNvSpPr>
            <a:spLocks/>
          </p:cNvSpPr>
          <p:nvPr/>
        </p:nvSpPr>
        <p:spPr bwMode="gray">
          <a:xfrm rot="16200000">
            <a:off x="1607533" y="2415012"/>
            <a:ext cx="243647" cy="974403"/>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29" name="箭头1"/>
          <p:cNvSpPr>
            <a:spLocks/>
          </p:cNvSpPr>
          <p:nvPr/>
        </p:nvSpPr>
        <p:spPr bwMode="gray">
          <a:xfrm>
            <a:off x="1386251" y="1643759"/>
            <a:ext cx="819764" cy="1321191"/>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chemeClr val="bg1">
              <a:lumMod val="65000"/>
            </a:schemeClr>
          </a:solidFill>
          <a:ln>
            <a:noFill/>
          </a:ln>
          <a:effectLst/>
          <a:extLst/>
        </p:spPr>
        <p:txBody>
          <a:bodyPr wrap="none" lIns="62118" tIns="31058" rIns="62118" bIns="31058"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sz="900">
              <a:solidFill>
                <a:sysClr val="windowText" lastClr="000000"/>
              </a:solidFill>
              <a:latin typeface="微软雅黑" panose="020B0503020204020204" pitchFamily="34" charset="-122"/>
              <a:ea typeface="微软雅黑" panose="020B0503020204020204" pitchFamily="34" charset="-122"/>
            </a:endParaRPr>
          </a:p>
        </p:txBody>
      </p:sp>
      <p:sp>
        <p:nvSpPr>
          <p:cNvPr id="30" name="文本1"/>
          <p:cNvSpPr>
            <a:spLocks noChangeArrowheads="1"/>
          </p:cNvSpPr>
          <p:nvPr/>
        </p:nvSpPr>
        <p:spPr bwMode="gray">
          <a:xfrm>
            <a:off x="3381955" y="1352205"/>
            <a:ext cx="4578109" cy="896993"/>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200" dirty="0" smtClean="0">
                <a:solidFill>
                  <a:schemeClr val="tx1">
                    <a:lumMod val="75000"/>
                    <a:lumOff val="25000"/>
                  </a:schemeClr>
                </a:solidFill>
                <a:latin typeface="微软雅黑" pitchFamily="34" charset="-122"/>
                <a:ea typeface="微软雅黑" pitchFamily="34" charset="-122"/>
              </a:rPr>
              <a:t>选择</a:t>
            </a:r>
            <a:endParaRPr lang="en-US" altLang="zh-CN" sz="1200" dirty="0" smtClean="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粘贴</a:t>
            </a:r>
            <a:r>
              <a:rPr lang="zh-CN" altLang="en-US" sz="1200" dirty="0">
                <a:solidFill>
                  <a:schemeClr val="tx1">
                    <a:lumMod val="75000"/>
                    <a:lumOff val="25000"/>
                  </a:schemeClr>
                </a:solidFill>
                <a:latin typeface="微软雅黑" pitchFamily="34" charset="-122"/>
                <a:ea typeface="微软雅黑" pitchFamily="34" charset="-122"/>
              </a:rPr>
              <a:t>，并选择只保留文字。在此录入上述图表的综合描述说明。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1" name="标题1"/>
          <p:cNvSpPr>
            <a:spLocks noChangeArrowheads="1"/>
          </p:cNvSpPr>
          <p:nvPr/>
        </p:nvSpPr>
        <p:spPr bwMode="gray">
          <a:xfrm>
            <a:off x="2305985" y="1347614"/>
            <a:ext cx="931954" cy="901585"/>
          </a:xfrm>
          <a:prstGeom prst="roundRect">
            <a:avLst>
              <a:gd name="adj" fmla="val 11921"/>
            </a:avLst>
          </a:prstGeom>
          <a:solidFill>
            <a:schemeClr val="accent2"/>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2" name="文本2"/>
          <p:cNvSpPr>
            <a:spLocks noChangeArrowheads="1"/>
          </p:cNvSpPr>
          <p:nvPr/>
        </p:nvSpPr>
        <p:spPr bwMode="gray">
          <a:xfrm>
            <a:off x="3381955" y="2442238"/>
            <a:ext cx="4578109" cy="894027"/>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smtClean="0">
                <a:solidFill>
                  <a:schemeClr val="tx1">
                    <a:lumMod val="75000"/>
                    <a:lumOff val="25000"/>
                  </a:schemeClr>
                </a:solidFill>
                <a:latin typeface="微软雅黑" pitchFamily="34" charset="-122"/>
                <a:ea typeface="微软雅黑" pitchFamily="34" charset="-122"/>
              </a:rPr>
              <a:t>亮亮图文旗舰店。</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3" name="标题2"/>
          <p:cNvSpPr>
            <a:spLocks noChangeArrowheads="1"/>
          </p:cNvSpPr>
          <p:nvPr/>
        </p:nvSpPr>
        <p:spPr bwMode="gray">
          <a:xfrm>
            <a:off x="2305985" y="2442238"/>
            <a:ext cx="931955" cy="894027"/>
          </a:xfrm>
          <a:prstGeom prst="roundRect">
            <a:avLst>
              <a:gd name="adj" fmla="val 11921"/>
            </a:avLst>
          </a:prstGeom>
          <a:solidFill>
            <a:schemeClr val="accent3"/>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4" name="文本3"/>
          <p:cNvSpPr>
            <a:spLocks noChangeArrowheads="1"/>
          </p:cNvSpPr>
          <p:nvPr/>
        </p:nvSpPr>
        <p:spPr bwMode="ltGray">
          <a:xfrm>
            <a:off x="3381955" y="3523042"/>
            <a:ext cx="4578109" cy="886051"/>
          </a:xfrm>
          <a:prstGeom prst="roundRect">
            <a:avLst>
              <a:gd name="adj" fmla="val 11505"/>
            </a:avLst>
          </a:prstGeom>
          <a:noFill/>
          <a:ln w="15875" cap="flat" cmpd="sng" algn="ctr">
            <a:solidFill>
              <a:schemeClr val="tx1">
                <a:lumMod val="50000"/>
                <a:lumOff val="50000"/>
              </a:schemeClr>
            </a:solidFill>
            <a:prstDash val="solid"/>
          </a:ln>
          <a:effectLst/>
          <a:ex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a:t>
            </a:r>
            <a:endParaRPr lang="en-US" altLang="zh-CN" sz="1200" dirty="0">
              <a:solidFill>
                <a:schemeClr val="tx1">
                  <a:lumMod val="75000"/>
                  <a:lumOff val="25000"/>
                </a:schemeClr>
              </a:solidFill>
              <a:latin typeface="微软雅黑" pitchFamily="34" charset="-122"/>
              <a:ea typeface="微软雅黑" pitchFamily="34" charset="-122"/>
            </a:endParaRPr>
          </a:p>
          <a:p>
            <a:pPr fontAlgn="base">
              <a:lnSpc>
                <a:spcPct val="120000"/>
              </a:lnSpc>
              <a:spcBef>
                <a:spcPct val="0"/>
              </a:spcBef>
              <a:spcAft>
                <a:spcPct val="0"/>
              </a:spcAft>
              <a:defRPr/>
            </a:pPr>
            <a:r>
              <a:rPr lang="zh-CN" altLang="en-US" sz="1200" dirty="0">
                <a:solidFill>
                  <a:schemeClr val="tx1">
                    <a:lumMod val="75000"/>
                    <a:lumOff val="25000"/>
                  </a:schemeClr>
                </a:solidFill>
                <a:latin typeface="微软雅黑" pitchFamily="34" charset="-122"/>
                <a:ea typeface="微软雅黑" pitchFamily="34" charset="-122"/>
              </a:rPr>
              <a:t>粘贴，并选择只保留文字。在此录入上述图表的综合描述说明。</a:t>
            </a:r>
            <a:endParaRPr lang="zh-CN" altLang="zh-CN" sz="1200" dirty="0">
              <a:solidFill>
                <a:schemeClr val="tx1">
                  <a:lumMod val="75000"/>
                  <a:lumOff val="25000"/>
                </a:schemeClr>
              </a:solidFill>
              <a:latin typeface="微软雅黑" pitchFamily="34" charset="-122"/>
              <a:ea typeface="微软雅黑" pitchFamily="34" charset="-122"/>
            </a:endParaRPr>
          </a:p>
        </p:txBody>
      </p:sp>
      <p:sp>
        <p:nvSpPr>
          <p:cNvPr id="35" name="标题3"/>
          <p:cNvSpPr>
            <a:spLocks noChangeArrowheads="1"/>
          </p:cNvSpPr>
          <p:nvPr/>
        </p:nvSpPr>
        <p:spPr bwMode="gray">
          <a:xfrm>
            <a:off x="2305985" y="3523042"/>
            <a:ext cx="931954" cy="886051"/>
          </a:xfrm>
          <a:prstGeom prst="roundRect">
            <a:avLst>
              <a:gd name="adj" fmla="val 11921"/>
            </a:avLst>
          </a:prstGeom>
          <a:solidFill>
            <a:schemeClr val="accent4"/>
          </a:solidFill>
          <a:ln w="63500" cap="flat" cmpd="sng" algn="ctr">
            <a:solidFill>
              <a:schemeClr val="bg1"/>
            </a:solidFill>
            <a:prstDash val="solid"/>
          </a:ln>
          <a:effectLst>
            <a:outerShdw blurRad="127000" dist="38100" dir="5400000" algn="ctr" rotWithShape="0">
              <a:prstClr val="black">
                <a:alpha val="40000"/>
              </a:prstClr>
            </a:outerShdw>
          </a:effectLst>
        </p:spPr>
        <p:txBody>
          <a:bodyPr lIns="62118" tIns="31058" rIns="62118" bIns="31058"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400" dirty="0">
                <a:solidFill>
                  <a:schemeClr val="bg1"/>
                </a:solidFill>
                <a:latin typeface="微软雅黑" pitchFamily="34" charset="-122"/>
                <a:ea typeface="微软雅黑" pitchFamily="34" charset="-122"/>
              </a:rPr>
              <a:t>添加标题</a:t>
            </a:r>
            <a:endParaRPr lang="zh-CN" altLang="zh-CN" sz="1400" dirty="0">
              <a:solidFill>
                <a:schemeClr val="bg1"/>
              </a:solidFill>
              <a:latin typeface="微软雅黑" pitchFamily="34" charset="-122"/>
              <a:ea typeface="微软雅黑" pitchFamily="34" charset="-122"/>
            </a:endParaRPr>
          </a:p>
        </p:txBody>
      </p:sp>
      <p:sp>
        <p:nvSpPr>
          <p:cNvPr id="36" name="Oval 19"/>
          <p:cNvSpPr>
            <a:spLocks noChangeArrowheads="1"/>
          </p:cNvSpPr>
          <p:nvPr/>
        </p:nvSpPr>
        <p:spPr bwMode="auto">
          <a:xfrm>
            <a:off x="825376" y="2370440"/>
            <a:ext cx="1036927" cy="1038223"/>
          </a:xfrm>
          <a:prstGeom prst="ellipse">
            <a:avLst/>
          </a:prstGeom>
          <a:solidFill>
            <a:schemeClr val="accent1"/>
          </a:solidFill>
          <a:ln w="63500">
            <a:solidFill>
              <a:schemeClr val="bg1"/>
            </a:solidFill>
            <a:round/>
            <a:headEnd/>
            <a:tailEnd/>
          </a:ln>
          <a:effectLst>
            <a:outerShdw blurRad="127000" dist="38100" dir="5400000" algn="ctr" rotWithShape="0">
              <a:prstClr val="black">
                <a:alpha val="40000"/>
              </a:prstClr>
            </a:outerShdw>
          </a:effectLst>
        </p:spPr>
        <p:txBody>
          <a:bodyPr lIns="62118" tIns="31058" rIns="62118" bIns="31058" anchor="ctr"/>
          <a:lstStyle/>
          <a:p>
            <a:pPr algn="ctr">
              <a:lnSpc>
                <a:spcPct val="120000"/>
              </a:lnSpc>
              <a:defRPr/>
            </a:pPr>
            <a:r>
              <a:rPr lang="zh-CN" altLang="en-US" b="1" kern="0" dirty="0" smtClean="0">
                <a:solidFill>
                  <a:schemeClr val="bg1"/>
                </a:solidFill>
                <a:latin typeface="微软雅黑" panose="020B0503020204020204" pitchFamily="34" charset="-122"/>
                <a:ea typeface="微软雅黑" panose="020B0503020204020204" pitchFamily="34" charset="-122"/>
              </a:rPr>
              <a:t>添加标题</a:t>
            </a:r>
            <a:endParaRPr lang="zh-CN" altLang="en-US" b="1" kern="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80011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ULTRA_SCORM_SLIDE_COUNT" val="1"/>
  <p:tag name="ISPRING_ULTRA_SCORM_COURSE_ID" val="DD672EE3-0ED1-4300-B7F1-C48B10CC2C5C"/>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1224-2"/>
</p:tagLst>
</file>

<file path=ppt/theme/theme1.xml><?xml version="1.0" encoding="utf-8"?>
<a:theme xmlns:a="http://schemas.openxmlformats.org/drawingml/2006/main" name="Office 主题">
  <a:themeElements>
    <a:clrScheme name="自定义 5">
      <a:dk1>
        <a:sysClr val="windowText" lastClr="000000"/>
      </a:dk1>
      <a:lt1>
        <a:sysClr val="window" lastClr="FFFFFF"/>
      </a:lt1>
      <a:dk2>
        <a:srgbClr val="666666"/>
      </a:dk2>
      <a:lt2>
        <a:srgbClr val="D2D2D2"/>
      </a:lt2>
      <a:accent1>
        <a:srgbClr val="FF388C"/>
      </a:accent1>
      <a:accent2>
        <a:srgbClr val="E40059"/>
      </a:accent2>
      <a:accent3>
        <a:srgbClr val="C00000"/>
      </a:accent3>
      <a:accent4>
        <a:srgbClr val="68007F"/>
      </a:accent4>
      <a:accent5>
        <a:srgbClr val="005BD3"/>
      </a:accent5>
      <a:accent6>
        <a:srgbClr val="00349E"/>
      </a:accent6>
      <a:hlink>
        <a:srgbClr val="17BBFD"/>
      </a:hlink>
      <a:folHlink>
        <a:srgbClr val="FF79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A000120140530A40KPBG</Template>
  <TotalTime>1208</TotalTime>
  <Words>4288</Words>
  <Application>Microsoft Office PowerPoint</Application>
  <PresentationFormat>全屏显示(16:9)</PresentationFormat>
  <Paragraphs>309</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1224-2</dc:title>
  <dc:creator>wen</dc:creator>
  <cp:lastModifiedBy>Administrator</cp:lastModifiedBy>
  <cp:revision>137</cp:revision>
  <dcterms:created xsi:type="dcterms:W3CDTF">2015-10-16T03:54:15Z</dcterms:created>
  <dcterms:modified xsi:type="dcterms:W3CDTF">2017-02-27T16:43:41Z</dcterms:modified>
</cp:coreProperties>
</file>