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embeddedFontLst>
    <p:embeddedFont>
      <p:font typeface="Agency FB" panose="020B0503020202020204" pitchFamily="34" charset="0"/>
      <p:regular r:id="rId27"/>
      <p:bold r:id="rId28"/>
    </p:embeddedFont>
    <p:embeddedFont>
      <p:font typeface="Impact" panose="020B0806030902050204" pitchFamily="34" charset="0"/>
      <p:regular r:id="rId29"/>
    </p:embeddedFont>
    <p:embeddedFont>
      <p:font typeface="Open Sans" panose="02010600030101010101" charset="0"/>
      <p:regular r:id="rId30"/>
      <p:bold r:id="rId31"/>
      <p:italic r:id="rId32"/>
      <p:boldItalic r:id="rId33"/>
    </p:embeddedFont>
    <p:embeddedFont>
      <p:font typeface="等线" panose="02010600030101010101" pitchFamily="2" charset="-122"/>
      <p:regular r:id="rId34"/>
      <p:bold r:id="rId35"/>
    </p:embeddedFont>
    <p:embeddedFont>
      <p:font typeface="微软雅黑" panose="020B0503020204020204" pitchFamily="34" charset="-122"/>
      <p:regular r:id="rId36"/>
      <p:bold r:id="rId37"/>
    </p:embeddedFont>
  </p:embeddedFontLst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首页" id="{314C4C9D-AE76-4E05-B037-5A5DB805C9BD}">
          <p14:sldIdLst>
            <p14:sldId id="256"/>
          </p14:sldIdLst>
        </p14:section>
        <p14:section name="目录页" id="{008E412F-DBDA-49D6-8F52-3723921DFE03}">
          <p14:sldIdLst>
            <p14:sldId id="257"/>
          </p14:sldIdLst>
        </p14:section>
        <p14:section name="过渡页" id="{8A3C5D5E-FAF1-4CC7-AAB2-6446E7D3DE63}">
          <p14:sldIdLst>
            <p14:sldId id="258"/>
          </p14:sldIdLst>
        </p14:section>
        <p14:section name="内页" id="{8D1A6813-68F6-49A0-A239-92955AC6E8C5}">
          <p14:sldIdLst>
            <p14:sldId id="267"/>
            <p14:sldId id="268"/>
            <p14:sldId id="269"/>
            <p14:sldId id="270"/>
            <p14:sldId id="271"/>
            <p14:sldId id="264"/>
            <p14:sldId id="272"/>
            <p14:sldId id="273"/>
            <p14:sldId id="274"/>
            <p14:sldId id="275"/>
            <p14:sldId id="265"/>
            <p14:sldId id="276"/>
            <p14:sldId id="277"/>
            <p14:sldId id="278"/>
            <p14:sldId id="279"/>
            <p14:sldId id="266"/>
            <p14:sldId id="280"/>
            <p14:sldId id="281"/>
            <p14:sldId id="282"/>
            <p14:sldId id="283"/>
          </p14:sldIdLst>
        </p14:section>
        <p14:section name="结束页" id="{98773F69-2DDF-47CC-BD69-D575D8CAAC6E}">
          <p14:sldIdLst>
            <p14:sldId id="284"/>
          </p14:sldIdLst>
        </p14:section>
        <p14:section name="版权页" id="{C8AD3B51-1B7B-4E69-9180-4DEC6400FEC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8" autoAdjust="0"/>
  </p:normalViewPr>
  <p:slideViewPr>
    <p:cSldViewPr snapToGrid="0" showGuides="1">
      <p:cViewPr varScale="1">
        <p:scale>
          <a:sx n="74" d="100"/>
          <a:sy n="74" d="100"/>
        </p:scale>
        <p:origin x="234" y="72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956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190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039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916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606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597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230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37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52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75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055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0945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751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993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2906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04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576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987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110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144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339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88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84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9B323ED8-2089-4D09-A52F-72E381AD6AC6}"/>
              </a:ext>
            </a:extLst>
          </p:cNvPr>
          <p:cNvCxnSpPr/>
          <p:nvPr userDrawn="1"/>
        </p:nvCxnSpPr>
        <p:spPr>
          <a:xfrm>
            <a:off x="-167006" y="649286"/>
            <a:ext cx="12487343" cy="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id="{FED0B467-085F-4764-8CF6-DC1DE2B8E46A}"/>
              </a:ext>
            </a:extLst>
          </p:cNvPr>
          <p:cNvGrpSpPr/>
          <p:nvPr userDrawn="1"/>
        </p:nvGrpSpPr>
        <p:grpSpPr>
          <a:xfrm>
            <a:off x="192511" y="216156"/>
            <a:ext cx="834190" cy="850999"/>
            <a:chOff x="7414667" y="3750264"/>
            <a:chExt cx="871129" cy="88868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B3F3E6A0-0015-4610-8F16-F8B02FA99F5F}"/>
                </a:ext>
              </a:extLst>
            </p:cNvPr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EFC719DA-2F05-4A8C-9853-7D05AC501D5E}"/>
                </a:ext>
              </a:extLst>
            </p:cNvPr>
            <p:cNvSpPr txBox="1"/>
            <p:nvPr/>
          </p:nvSpPr>
          <p:spPr>
            <a:xfrm>
              <a:off x="7414667" y="3771152"/>
              <a:ext cx="840125" cy="867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Agency FB" panose="020B0503020202020204" pitchFamily="34" charset="0"/>
                  <a:ea typeface="方正大黑简体" panose="03000509000000000000" pitchFamily="65" charset="-122"/>
                  <a:cs typeface="+mn-cs"/>
                  <a:sym typeface="Agency FB" panose="020B0503020202020204" pitchFamily="34" charset="0"/>
                </a:rPr>
                <a:t>01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Agency FB" panose="020B0503020202020204" pitchFamily="34" charset="0"/>
                <a:ea typeface="方正大黑简体" panose="03000509000000000000" pitchFamily="65" charset="-122"/>
                <a:cs typeface="+mn-cs"/>
                <a:sym typeface="Agency FB" panose="020B0503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60B82603-45BB-4AF6-BB18-5658FA41737F}"/>
              </a:ext>
            </a:extLst>
          </p:cNvPr>
          <p:cNvSpPr txBox="1"/>
          <p:nvPr userDrawn="1"/>
        </p:nvSpPr>
        <p:spPr>
          <a:xfrm>
            <a:off x="1071837" y="79378"/>
            <a:ext cx="6637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5616FF9-8C99-4554-BFD9-A5B8EFDEE5D2}"/>
              </a:ext>
            </a:extLst>
          </p:cNvPr>
          <p:cNvSpPr/>
          <p:nvPr userDrawn="1"/>
        </p:nvSpPr>
        <p:spPr>
          <a:xfrm>
            <a:off x="1071837" y="664153"/>
            <a:ext cx="6637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pc="300" dirty="0">
                <a:solidFill>
                  <a:prstClr val="black"/>
                </a:solidFill>
                <a:latin typeface="Akzidenz-Grotesk BQ Condensed" pitchFamily="2" charset="0"/>
              </a:rPr>
              <a:t>Click here to add Title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zidenz-Grotesk BQ Condensed" pitchFamily="2" charset="0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6127C409-8742-4E20-8903-DFE0AA112047}"/>
              </a:ext>
            </a:extLst>
          </p:cNvPr>
          <p:cNvCxnSpPr/>
          <p:nvPr userDrawn="1"/>
        </p:nvCxnSpPr>
        <p:spPr>
          <a:xfrm>
            <a:off x="-167006" y="649286"/>
            <a:ext cx="12487343" cy="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id="{181AA0BC-401D-42FA-90FE-AC4E7B54F16D}"/>
              </a:ext>
            </a:extLst>
          </p:cNvPr>
          <p:cNvGrpSpPr/>
          <p:nvPr userDrawn="1"/>
        </p:nvGrpSpPr>
        <p:grpSpPr>
          <a:xfrm>
            <a:off x="192511" y="216156"/>
            <a:ext cx="834190" cy="850999"/>
            <a:chOff x="7414667" y="3750264"/>
            <a:chExt cx="871129" cy="88868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1A945470-8944-423A-96A4-B8CA3A833B8C}"/>
                </a:ext>
              </a:extLst>
            </p:cNvPr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550A47D-9BEB-4456-9C6E-A2CB076808FA}"/>
                </a:ext>
              </a:extLst>
            </p:cNvPr>
            <p:cNvSpPr txBox="1"/>
            <p:nvPr/>
          </p:nvSpPr>
          <p:spPr>
            <a:xfrm>
              <a:off x="7414667" y="3771152"/>
              <a:ext cx="840125" cy="867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Agency FB" panose="020B0503020202020204" pitchFamily="34" charset="0"/>
                  <a:ea typeface="方正大黑简体" panose="03000509000000000000" pitchFamily="65" charset="-122"/>
                  <a:cs typeface="+mn-cs"/>
                  <a:sym typeface="Agency FB" panose="020B0503020202020204" pitchFamily="34" charset="0"/>
                </a:rPr>
                <a:t>02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Agency FB" panose="020B0503020202020204" pitchFamily="34" charset="0"/>
                <a:ea typeface="方正大黑简体" panose="03000509000000000000" pitchFamily="65" charset="-122"/>
                <a:cs typeface="+mn-cs"/>
                <a:sym typeface="Agency FB" panose="020B0503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145205D4-EBBF-45A2-B2FB-3E889F4E6E4F}"/>
              </a:ext>
            </a:extLst>
          </p:cNvPr>
          <p:cNvSpPr txBox="1"/>
          <p:nvPr userDrawn="1"/>
        </p:nvSpPr>
        <p:spPr>
          <a:xfrm>
            <a:off x="1071837" y="79378"/>
            <a:ext cx="6637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47970A5-008D-453C-8E77-3531EA2D8C89}"/>
              </a:ext>
            </a:extLst>
          </p:cNvPr>
          <p:cNvSpPr/>
          <p:nvPr userDrawn="1"/>
        </p:nvSpPr>
        <p:spPr>
          <a:xfrm>
            <a:off x="1071837" y="664153"/>
            <a:ext cx="6637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pc="300" dirty="0">
                <a:solidFill>
                  <a:prstClr val="black"/>
                </a:solidFill>
                <a:latin typeface="Akzidenz-Grotesk BQ Condensed" pitchFamily="2" charset="0"/>
              </a:rPr>
              <a:t>Click here to add Title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zidenz-Grotesk BQ Condensed" pitchFamily="2" charset="0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4E211BF3-F4D9-430D-8B19-8C38634F8003}"/>
              </a:ext>
            </a:extLst>
          </p:cNvPr>
          <p:cNvCxnSpPr/>
          <p:nvPr userDrawn="1"/>
        </p:nvCxnSpPr>
        <p:spPr>
          <a:xfrm>
            <a:off x="-167006" y="649286"/>
            <a:ext cx="12487343" cy="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id="{3C550411-5A0C-48EF-9E2C-7C5EB0086184}"/>
              </a:ext>
            </a:extLst>
          </p:cNvPr>
          <p:cNvGrpSpPr/>
          <p:nvPr userDrawn="1"/>
        </p:nvGrpSpPr>
        <p:grpSpPr>
          <a:xfrm>
            <a:off x="192511" y="216156"/>
            <a:ext cx="834190" cy="850999"/>
            <a:chOff x="7414667" y="3750264"/>
            <a:chExt cx="871129" cy="88868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E55867BA-AD7D-4155-B27B-66C6F08CA0A3}"/>
                </a:ext>
              </a:extLst>
            </p:cNvPr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65E2C01-1FB8-4215-B17F-103BD5BCDB48}"/>
                </a:ext>
              </a:extLst>
            </p:cNvPr>
            <p:cNvSpPr txBox="1"/>
            <p:nvPr/>
          </p:nvSpPr>
          <p:spPr>
            <a:xfrm>
              <a:off x="7414667" y="3771152"/>
              <a:ext cx="840125" cy="867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Agency FB" panose="020B0503020202020204" pitchFamily="34" charset="0"/>
                  <a:ea typeface="方正大黑简体" panose="03000509000000000000" pitchFamily="65" charset="-122"/>
                  <a:cs typeface="+mn-cs"/>
                  <a:sym typeface="Agency FB" panose="020B0503020202020204" pitchFamily="34" charset="0"/>
                </a:rPr>
                <a:t>03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Agency FB" panose="020B0503020202020204" pitchFamily="34" charset="0"/>
                <a:ea typeface="方正大黑简体" panose="03000509000000000000" pitchFamily="65" charset="-122"/>
                <a:cs typeface="+mn-cs"/>
                <a:sym typeface="Agency FB" panose="020B0503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AF5B9E71-898B-41C5-B70E-8A6B8B3F8A9B}"/>
              </a:ext>
            </a:extLst>
          </p:cNvPr>
          <p:cNvSpPr txBox="1"/>
          <p:nvPr userDrawn="1"/>
        </p:nvSpPr>
        <p:spPr>
          <a:xfrm>
            <a:off x="1071837" y="79378"/>
            <a:ext cx="6637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C967C8C-F4F1-4221-BAA7-9C8911B95D81}"/>
              </a:ext>
            </a:extLst>
          </p:cNvPr>
          <p:cNvSpPr/>
          <p:nvPr userDrawn="1"/>
        </p:nvSpPr>
        <p:spPr>
          <a:xfrm>
            <a:off x="1071837" y="664153"/>
            <a:ext cx="6637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pc="300" dirty="0">
                <a:solidFill>
                  <a:prstClr val="black"/>
                </a:solidFill>
                <a:latin typeface="Akzidenz-Grotesk BQ Condensed" pitchFamily="2" charset="0"/>
              </a:rPr>
              <a:t>Click here to add Title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zidenz-Grotesk BQ Condensed" pitchFamily="2" charset="0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CE20F486-26B1-47A2-99F4-ED43EB6E59A4}"/>
              </a:ext>
            </a:extLst>
          </p:cNvPr>
          <p:cNvCxnSpPr/>
          <p:nvPr userDrawn="1"/>
        </p:nvCxnSpPr>
        <p:spPr>
          <a:xfrm>
            <a:off x="-167006" y="649286"/>
            <a:ext cx="12487343" cy="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id="{4C3B2327-55A8-4617-A2DC-EAE73EE4D7C5}"/>
              </a:ext>
            </a:extLst>
          </p:cNvPr>
          <p:cNvGrpSpPr/>
          <p:nvPr userDrawn="1"/>
        </p:nvGrpSpPr>
        <p:grpSpPr>
          <a:xfrm>
            <a:off x="192511" y="216156"/>
            <a:ext cx="834190" cy="850999"/>
            <a:chOff x="7414667" y="3750264"/>
            <a:chExt cx="871129" cy="88868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6F5CA8A9-DC38-48E2-BF72-13D4B4D9A684}"/>
                </a:ext>
              </a:extLst>
            </p:cNvPr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1DEE6152-2461-4335-B7A9-C90C6D0821A9}"/>
                </a:ext>
              </a:extLst>
            </p:cNvPr>
            <p:cNvSpPr txBox="1"/>
            <p:nvPr/>
          </p:nvSpPr>
          <p:spPr>
            <a:xfrm>
              <a:off x="7414667" y="3771152"/>
              <a:ext cx="840125" cy="867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Agency FB" panose="020B0503020202020204" pitchFamily="34" charset="0"/>
                  <a:ea typeface="方正大黑简体" panose="03000509000000000000" pitchFamily="65" charset="-122"/>
                  <a:cs typeface="+mn-cs"/>
                  <a:sym typeface="Agency FB" panose="020B0503020202020204" pitchFamily="34" charset="0"/>
                </a:rPr>
                <a:t>04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Agency FB" panose="020B0503020202020204" pitchFamily="34" charset="0"/>
                <a:ea typeface="方正大黑简体" panose="03000509000000000000" pitchFamily="65" charset="-122"/>
                <a:cs typeface="+mn-cs"/>
                <a:sym typeface="Agency FB" panose="020B0503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B2EF252E-86A5-405F-AB9F-3E6A274452BC}"/>
              </a:ext>
            </a:extLst>
          </p:cNvPr>
          <p:cNvSpPr txBox="1"/>
          <p:nvPr userDrawn="1"/>
        </p:nvSpPr>
        <p:spPr>
          <a:xfrm>
            <a:off x="1071837" y="79378"/>
            <a:ext cx="6637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BFB9C96-FFA1-4B4B-ACEE-AB1E9902305B}"/>
              </a:ext>
            </a:extLst>
          </p:cNvPr>
          <p:cNvSpPr/>
          <p:nvPr userDrawn="1"/>
        </p:nvSpPr>
        <p:spPr>
          <a:xfrm>
            <a:off x="1071837" y="664153"/>
            <a:ext cx="6637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pc="300" dirty="0">
                <a:solidFill>
                  <a:prstClr val="black"/>
                </a:solidFill>
                <a:latin typeface="Akzidenz-Grotesk BQ Condensed" pitchFamily="2" charset="0"/>
              </a:rPr>
              <a:t>Click here to add Title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zidenz-Grotesk BQ Condensed" pitchFamily="2" charset="0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</p:bldLst>
      </p:timing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7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82" r:id="rId8"/>
    <p:sldLayoutId id="2147483678" r:id="rId9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10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2.xml"/><Relationship Id="rId6" Type="http://schemas.openxmlformats.org/officeDocument/2006/relationships/tags" Target="../tags/tag18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17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3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13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5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hemeOverride" Target="../theme/themeOverride16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hemeOverride" Target="../theme/themeOverride18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44.xml"/><Relationship Id="rId1" Type="http://schemas.openxmlformats.org/officeDocument/2006/relationships/themeOverride" Target="../theme/themeOverride2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48.xml"/><Relationship Id="rId1" Type="http://schemas.openxmlformats.org/officeDocument/2006/relationships/themeOverride" Target="../theme/themeOverride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2.xml"/><Relationship Id="rId1" Type="http://schemas.openxmlformats.org/officeDocument/2006/relationships/themeOverride" Target="../theme/themeOverride2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6.xml"/><Relationship Id="rId1" Type="http://schemas.openxmlformats.org/officeDocument/2006/relationships/themeOverride" Target="../theme/themeOverride23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8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75924C7-7B54-49C2-8F43-86CE827477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437" y="281354"/>
            <a:ext cx="7016735" cy="701673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259">
            <a:extLst>
              <a:ext uri="{FF2B5EF4-FFF2-40B4-BE49-F238E27FC236}">
                <a16:creationId xmlns:a16="http://schemas.microsoft.com/office/drawing/2014/main" id="{969CB3C5-3ED9-4D6F-8E84-EF443AB53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1238" y="4768062"/>
            <a:ext cx="4489893" cy="22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汇报人：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                 时间：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年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月</a:t>
            </a:r>
          </a:p>
        </p:txBody>
      </p:sp>
      <p:sp>
        <p:nvSpPr>
          <p:cNvPr id="5" name="矩形 259">
            <a:extLst>
              <a:ext uri="{FF2B5EF4-FFF2-40B4-BE49-F238E27FC236}">
                <a16:creationId xmlns:a16="http://schemas.microsoft.com/office/drawing/2014/main" id="{EA2CD5F7-4B9B-4600-94FF-911F05F0A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819" y="3850481"/>
            <a:ext cx="5803312" cy="63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26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BUSINESS  POWERPOINT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工作计划 工作报告 教育培训 公开课</a:t>
            </a:r>
            <a:endParaRPr lang="en-US" altLang="zh-CN" sz="1200" dirty="0">
              <a:solidFill>
                <a:srgbClr val="404040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" name="矩形 259">
            <a:extLst>
              <a:ext uri="{FF2B5EF4-FFF2-40B4-BE49-F238E27FC236}">
                <a16:creationId xmlns:a16="http://schemas.microsoft.com/office/drawing/2014/main" id="{BD4C3D8B-8449-4F02-BDA0-774ADF85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051" y="2947605"/>
            <a:ext cx="7732080" cy="90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zh-CN" altLang="en-US" sz="5867" b="1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学校教育培训</a:t>
            </a:r>
            <a:r>
              <a:rPr lang="en-US" altLang="zh-CN" sz="5867" b="1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PPT</a:t>
            </a:r>
          </a:p>
        </p:txBody>
      </p:sp>
      <p:sp>
        <p:nvSpPr>
          <p:cNvPr id="7" name="矩形 259">
            <a:extLst>
              <a:ext uri="{FF2B5EF4-FFF2-40B4-BE49-F238E27FC236}">
                <a16:creationId xmlns:a16="http://schemas.microsoft.com/office/drawing/2014/main" id="{8A0580EC-9880-4D78-B484-FDD2E7189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8736" y="1680156"/>
            <a:ext cx="355239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8800" b="1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2019</a:t>
            </a:r>
          </a:p>
        </p:txBody>
      </p:sp>
      <p:pic>
        <p:nvPicPr>
          <p:cNvPr id="8" name="开心到停不下来的歌 You Don't Know Me (feat. Brodie Barclay)">
            <a:hlinkClick r:id="" action="ppaction://media"/>
            <a:extLst>
              <a:ext uri="{FF2B5EF4-FFF2-40B4-BE49-F238E27FC236}">
                <a16:creationId xmlns:a16="http://schemas.microsoft.com/office/drawing/2014/main" id="{8AA10556-4029-4C32-AB51-CB018A6AF56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40175" y="-22891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9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6" grpId="0"/>
      <p:bldP spid="6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id="{22CFAC2F-FE5C-4BA7-996A-1A655D5C594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281359" y="1465395"/>
            <a:ext cx="2778862" cy="2024080"/>
            <a:chOff x="1281359" y="1465395"/>
            <a:chExt cx="2778862" cy="2024080"/>
          </a:xfrm>
        </p:grpSpPr>
        <p:sp>
          <p:nvSpPr>
            <p:cNvPr id="5" name="TextBox 52">
              <a:extLst>
                <a:ext uri="{FF2B5EF4-FFF2-40B4-BE49-F238E27FC236}">
                  <a16:creationId xmlns:a16="http://schemas.microsoft.com/office/drawing/2014/main" id="{573E28D2-62A3-419B-8212-2467FC896738}"/>
                </a:ext>
              </a:extLst>
            </p:cNvPr>
            <p:cNvSpPr txBox="1"/>
            <p:nvPr/>
          </p:nvSpPr>
          <p:spPr>
            <a:xfrm>
              <a:off x="1281359" y="1712075"/>
              <a:ext cx="2778862" cy="1777400"/>
            </a:xfrm>
            <a:prstGeom prst="roundRect">
              <a:avLst>
                <a:gd name="adj" fmla="val 3352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en-US" altLang="zh-CN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如需更改请在（设置形状格式）菜单下</a:t>
              </a:r>
              <a:endParaRPr lang="en-US" altLang="zh-CN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en-US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Round Same Side Corner Rectangle 54">
              <a:extLst>
                <a:ext uri="{FF2B5EF4-FFF2-40B4-BE49-F238E27FC236}">
                  <a16:creationId xmlns:a16="http://schemas.microsoft.com/office/drawing/2014/main" id="{B0F8ED55-AEA2-4221-8052-DBFB3D847F15}"/>
                </a:ext>
              </a:extLst>
            </p:cNvPr>
            <p:cNvSpPr/>
            <p:nvPr/>
          </p:nvSpPr>
          <p:spPr>
            <a:xfrm>
              <a:off x="1631505" y="1465395"/>
              <a:ext cx="2088426" cy="4457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输入标题文本</a:t>
              </a:r>
              <a:endParaRPr 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E8417CD4-6DF8-4F6E-A391-A4ED94CBD04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140411" y="1459397"/>
            <a:ext cx="2778862" cy="2030078"/>
            <a:chOff x="8140411" y="1459397"/>
            <a:chExt cx="2778862" cy="2030078"/>
          </a:xfrm>
        </p:grpSpPr>
        <p:sp>
          <p:nvSpPr>
            <p:cNvPr id="8" name="TextBox 116">
              <a:extLst>
                <a:ext uri="{FF2B5EF4-FFF2-40B4-BE49-F238E27FC236}">
                  <a16:creationId xmlns:a16="http://schemas.microsoft.com/office/drawing/2014/main" id="{E07B9249-3A06-4DF9-B36D-60D4A1509326}"/>
                </a:ext>
              </a:extLst>
            </p:cNvPr>
            <p:cNvSpPr txBox="1"/>
            <p:nvPr/>
          </p:nvSpPr>
          <p:spPr>
            <a:xfrm>
              <a:off x="8140411" y="1712075"/>
              <a:ext cx="2778862" cy="1777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ysClr val="windowText" lastClr="000000"/>
                  </a:soli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请替换文字内容复制你的内容到此</a:t>
              </a:r>
              <a:endParaRPr lang="en-US" altLang="zh-CN" dirty="0">
                <a:sym typeface="+mn-lt"/>
              </a:endParaRPr>
            </a:p>
            <a:p>
              <a:endParaRPr lang="zh-CN" altLang="en-US" dirty="0">
                <a:sym typeface="+mn-lt"/>
              </a:endParaRPr>
            </a:p>
            <a:p>
              <a:r>
                <a:rPr lang="zh-CN" altLang="en-US" dirty="0">
                  <a:sym typeface="+mn-lt"/>
                </a:rPr>
                <a:t>如需更改请在（设置形状格式）菜单下</a:t>
              </a:r>
              <a:endParaRPr lang="en-US" altLang="zh-CN" dirty="0">
                <a:sym typeface="+mn-lt"/>
              </a:endParaRPr>
            </a:p>
            <a:p>
              <a:r>
                <a:rPr lang="zh-CN" altLang="en-US" dirty="0">
                  <a:sym typeface="+mn-lt"/>
                </a:rPr>
                <a:t>（文本选项）中调整</a:t>
              </a:r>
              <a:endParaRPr lang="en-US" dirty="0">
                <a:sym typeface="+mn-lt"/>
              </a:endParaRPr>
            </a:p>
          </p:txBody>
        </p:sp>
        <p:sp>
          <p:nvSpPr>
            <p:cNvPr id="9" name="Round Same Side Corner Rectangle 117">
              <a:extLst>
                <a:ext uri="{FF2B5EF4-FFF2-40B4-BE49-F238E27FC236}">
                  <a16:creationId xmlns:a16="http://schemas.microsoft.com/office/drawing/2014/main" id="{33060581-D678-4CD3-8FB2-CE62AA827EFA}"/>
                </a:ext>
              </a:extLst>
            </p:cNvPr>
            <p:cNvSpPr/>
            <p:nvPr/>
          </p:nvSpPr>
          <p:spPr>
            <a:xfrm>
              <a:off x="8640514" y="1459397"/>
              <a:ext cx="1778657" cy="44571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输入标题文本</a:t>
              </a:r>
              <a:endParaRPr 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7B537D06-44B8-4C06-BA92-F3CDCBAA420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380141" y="1543370"/>
            <a:ext cx="3474827" cy="4341058"/>
            <a:chOff x="4380141" y="1543370"/>
            <a:chExt cx="3474827" cy="4341058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2A06EA45-ED5F-4BB4-8B35-FFFE31547B66}"/>
                </a:ext>
              </a:extLst>
            </p:cNvPr>
            <p:cNvGrpSpPr/>
            <p:nvPr/>
          </p:nvGrpSpPr>
          <p:grpSpPr>
            <a:xfrm>
              <a:off x="4717383" y="1543370"/>
              <a:ext cx="3137585" cy="4341058"/>
              <a:chOff x="4366409" y="1482557"/>
              <a:chExt cx="2813659" cy="3892886"/>
            </a:xfrm>
          </p:grpSpPr>
          <p:grpSp>
            <p:nvGrpSpPr>
              <p:cNvPr id="16" name="Group 35">
                <a:extLst>
                  <a:ext uri="{FF2B5EF4-FFF2-40B4-BE49-F238E27FC236}">
                    <a16:creationId xmlns:a16="http://schemas.microsoft.com/office/drawing/2014/main" id="{034FED61-70FE-4B5B-941A-DB0778BC9517}"/>
                  </a:ext>
                </a:extLst>
              </p:cNvPr>
              <p:cNvGrpSpPr/>
              <p:nvPr/>
            </p:nvGrpSpPr>
            <p:grpSpPr>
              <a:xfrm>
                <a:off x="5133187" y="4809324"/>
                <a:ext cx="2046881" cy="566119"/>
                <a:chOff x="2889972" y="3780969"/>
                <a:chExt cx="1860801" cy="514654"/>
              </a:xfrm>
            </p:grpSpPr>
            <p:sp>
              <p:nvSpPr>
                <p:cNvPr id="25" name="Oval 36">
                  <a:extLst>
                    <a:ext uri="{FF2B5EF4-FFF2-40B4-BE49-F238E27FC236}">
                      <a16:creationId xmlns:a16="http://schemas.microsoft.com/office/drawing/2014/main" id="{C0791959-0E75-4936-980D-5395537E9901}"/>
                    </a:ext>
                  </a:extLst>
                </p:cNvPr>
                <p:cNvSpPr/>
                <p:nvPr/>
              </p:nvSpPr>
              <p:spPr>
                <a:xfrm>
                  <a:off x="2889972" y="3780969"/>
                  <a:ext cx="1860801" cy="514654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38">
                  <a:extLst>
                    <a:ext uri="{FF2B5EF4-FFF2-40B4-BE49-F238E27FC236}">
                      <a16:creationId xmlns:a16="http://schemas.microsoft.com/office/drawing/2014/main" id="{450B5B9A-6AE3-427C-A3FF-D67497296A9E}"/>
                    </a:ext>
                  </a:extLst>
                </p:cNvPr>
                <p:cNvSpPr/>
                <p:nvPr/>
              </p:nvSpPr>
              <p:spPr>
                <a:xfrm>
                  <a:off x="3138706" y="3887055"/>
                  <a:ext cx="1363332" cy="3024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Oval 39">
                  <a:extLst>
                    <a:ext uri="{FF2B5EF4-FFF2-40B4-BE49-F238E27FC236}">
                      <a16:creationId xmlns:a16="http://schemas.microsoft.com/office/drawing/2014/main" id="{EC61245B-9A73-45D6-87AF-26FE41A47EA5}"/>
                    </a:ext>
                  </a:extLst>
                </p:cNvPr>
                <p:cNvSpPr/>
                <p:nvPr/>
              </p:nvSpPr>
              <p:spPr>
                <a:xfrm>
                  <a:off x="3538756" y="3975814"/>
                  <a:ext cx="563232" cy="124964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Group 86">
                <a:extLst>
                  <a:ext uri="{FF2B5EF4-FFF2-40B4-BE49-F238E27FC236}">
                    <a16:creationId xmlns:a16="http://schemas.microsoft.com/office/drawing/2014/main" id="{36FCAF59-0AF0-44DE-B155-353E0C3715A9}"/>
                  </a:ext>
                </a:extLst>
              </p:cNvPr>
              <p:cNvGrpSpPr/>
              <p:nvPr/>
            </p:nvGrpSpPr>
            <p:grpSpPr>
              <a:xfrm rot="3723659">
                <a:off x="3518057" y="2330909"/>
                <a:ext cx="3739744" cy="2043040"/>
                <a:chOff x="3990975" y="2525713"/>
                <a:chExt cx="1697038" cy="927100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66C0D05F-2927-4F1E-A40F-381BE083C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6375" y="2970213"/>
                  <a:ext cx="363538" cy="330200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271" y="128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71" h="245">
                      <a:moveTo>
                        <a:pt x="236" y="0"/>
                      </a:moveTo>
                      <a:cubicBezTo>
                        <a:pt x="23" y="81"/>
                        <a:pt x="0" y="245"/>
                        <a:pt x="271" y="128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EFA0BA18-D6E3-4E00-9AC3-B69DCB848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0975" y="2651125"/>
                  <a:ext cx="404813" cy="327025"/>
                </a:xfrm>
                <a:custGeom>
                  <a:avLst/>
                  <a:gdLst/>
                  <a:ahLst/>
                  <a:cxnLst>
                    <a:cxn ang="0">
                      <a:pos x="255" y="244"/>
                    </a:cxn>
                    <a:cxn ang="0">
                      <a:pos x="302" y="121"/>
                    </a:cxn>
                    <a:cxn ang="0">
                      <a:pos x="255" y="244"/>
                    </a:cxn>
                  </a:cxnLst>
                  <a:rect l="0" t="0" r="r" b="b"/>
                  <a:pathLst>
                    <a:path w="302" h="244">
                      <a:moveTo>
                        <a:pt x="255" y="244"/>
                      </a:moveTo>
                      <a:cubicBezTo>
                        <a:pt x="0" y="106"/>
                        <a:pt x="50" y="0"/>
                        <a:pt x="302" y="121"/>
                      </a:cubicBezTo>
                      <a:lnTo>
                        <a:pt x="255" y="244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43973D31-D231-4C43-94D4-6EFB9F07DB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7488" y="3011488"/>
                  <a:ext cx="390525" cy="41275"/>
                </a:xfrm>
                <a:custGeom>
                  <a:avLst/>
                  <a:gdLst/>
                  <a:ahLst/>
                  <a:cxnLst>
                    <a:cxn ang="0">
                      <a:pos x="73" y="2"/>
                    </a:cxn>
                    <a:cxn ang="0">
                      <a:pos x="0" y="8"/>
                    </a:cxn>
                    <a:cxn ang="0">
                      <a:pos x="72" y="21"/>
                    </a:cxn>
                    <a:cxn ang="0">
                      <a:pos x="291" y="27"/>
                    </a:cxn>
                    <a:cxn ang="0">
                      <a:pos x="292" y="24"/>
                    </a:cxn>
                    <a:cxn ang="0">
                      <a:pos x="73" y="2"/>
                    </a:cxn>
                  </a:cxnLst>
                  <a:rect l="0" t="0" r="r" b="b"/>
                  <a:pathLst>
                    <a:path w="292" h="30">
                      <a:moveTo>
                        <a:pt x="73" y="2"/>
                      </a:moveTo>
                      <a:cubicBezTo>
                        <a:pt x="33" y="0"/>
                        <a:pt x="1" y="2"/>
                        <a:pt x="0" y="8"/>
                      </a:cubicBezTo>
                      <a:cubicBezTo>
                        <a:pt x="0" y="13"/>
                        <a:pt x="32" y="19"/>
                        <a:pt x="72" y="21"/>
                      </a:cubicBezTo>
                      <a:cubicBezTo>
                        <a:pt x="100" y="22"/>
                        <a:pt x="279" y="30"/>
                        <a:pt x="291" y="27"/>
                      </a:cubicBezTo>
                      <a:cubicBezTo>
                        <a:pt x="292" y="26"/>
                        <a:pt x="292" y="26"/>
                        <a:pt x="292" y="24"/>
                      </a:cubicBezTo>
                      <a:cubicBezTo>
                        <a:pt x="280" y="21"/>
                        <a:pt x="101" y="3"/>
                        <a:pt x="73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21">
                  <a:extLst>
                    <a:ext uri="{FF2B5EF4-FFF2-40B4-BE49-F238E27FC236}">
                      <a16:creationId xmlns:a16="http://schemas.microsoft.com/office/drawing/2014/main" id="{769BB16B-B632-4300-BB6E-C0362649A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3875" y="2951163"/>
                  <a:ext cx="1028700" cy="134938"/>
                </a:xfrm>
                <a:custGeom>
                  <a:avLst/>
                  <a:gdLst/>
                  <a:ahLst/>
                  <a:cxnLst>
                    <a:cxn ang="0">
                      <a:pos x="768" y="10"/>
                    </a:cxn>
                    <a:cxn ang="0">
                      <a:pos x="0" y="9"/>
                    </a:cxn>
                    <a:cxn ang="0">
                      <a:pos x="0" y="26"/>
                    </a:cxn>
                    <a:cxn ang="0">
                      <a:pos x="763" y="100"/>
                    </a:cxn>
                    <a:cxn ang="0">
                      <a:pos x="768" y="10"/>
                    </a:cxn>
                  </a:cxnLst>
                  <a:rect l="0" t="0" r="r" b="b"/>
                  <a:pathLst>
                    <a:path w="768" h="100">
                      <a:moveTo>
                        <a:pt x="768" y="10"/>
                      </a:moveTo>
                      <a:cubicBezTo>
                        <a:pt x="512" y="0"/>
                        <a:pt x="257" y="0"/>
                        <a:pt x="0" y="9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254" y="60"/>
                        <a:pt x="508" y="85"/>
                        <a:pt x="763" y="100"/>
                      </a:cubicBezTo>
                      <a:lnTo>
                        <a:pt x="768" y="1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22">
                  <a:extLst>
                    <a:ext uri="{FF2B5EF4-FFF2-40B4-BE49-F238E27FC236}">
                      <a16:creationId xmlns:a16="http://schemas.microsoft.com/office/drawing/2014/main" id="{46FF6FDF-0693-4CE6-A82F-838203AB0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1750" y="2957513"/>
                  <a:ext cx="307975" cy="128588"/>
                </a:xfrm>
                <a:custGeom>
                  <a:avLst/>
                  <a:gdLst/>
                  <a:ahLst/>
                  <a:cxnLst>
                    <a:cxn ang="0">
                      <a:pos x="187" y="5"/>
                    </a:cxn>
                    <a:cxn ang="0">
                      <a:pos x="10" y="0"/>
                    </a:cxn>
                    <a:cxn ang="0">
                      <a:pos x="0" y="82"/>
                    </a:cxn>
                    <a:cxn ang="0">
                      <a:pos x="182" y="95"/>
                    </a:cxn>
                    <a:cxn ang="0">
                      <a:pos x="187" y="5"/>
                    </a:cxn>
                  </a:cxnLst>
                  <a:rect l="0" t="0" r="r" b="b"/>
                  <a:pathLst>
                    <a:path w="230" h="95">
                      <a:moveTo>
                        <a:pt x="187" y="5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4" y="14"/>
                        <a:pt x="40" y="66"/>
                        <a:pt x="0" y="82"/>
                      </a:cubicBezTo>
                      <a:cubicBezTo>
                        <a:pt x="182" y="95"/>
                        <a:pt x="182" y="95"/>
                        <a:pt x="182" y="95"/>
                      </a:cubicBezTo>
                      <a:cubicBezTo>
                        <a:pt x="230" y="85"/>
                        <a:pt x="228" y="17"/>
                        <a:pt x="187" y="5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Freeform 23">
                  <a:extLst>
                    <a:ext uri="{FF2B5EF4-FFF2-40B4-BE49-F238E27FC236}">
                      <a16:creationId xmlns:a16="http://schemas.microsoft.com/office/drawing/2014/main" id="{EA74DA92-1C68-4EA5-9121-FACF4A116D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4350" y="2525713"/>
                  <a:ext cx="420688" cy="466725"/>
                </a:xfrm>
                <a:custGeom>
                  <a:avLst/>
                  <a:gdLst/>
                  <a:ahLst/>
                  <a:cxnLst>
                    <a:cxn ang="0">
                      <a:pos x="314" y="348"/>
                    </a:cxn>
                    <a:cxn ang="0">
                      <a:pos x="0" y="334"/>
                    </a:cxn>
                    <a:cxn ang="0">
                      <a:pos x="314" y="348"/>
                    </a:cxn>
                  </a:cxnLst>
                  <a:rect l="0" t="0" r="r" b="b"/>
                  <a:pathLst>
                    <a:path w="314" h="348">
                      <a:moveTo>
                        <a:pt x="314" y="348"/>
                      </a:moveTo>
                      <a:cubicBezTo>
                        <a:pt x="0" y="334"/>
                        <a:pt x="0" y="334"/>
                        <a:pt x="0" y="334"/>
                      </a:cubicBezTo>
                      <a:cubicBezTo>
                        <a:pt x="78" y="44"/>
                        <a:pt x="280" y="0"/>
                        <a:pt x="314" y="34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Freeform 24">
                  <a:extLst>
                    <a:ext uri="{FF2B5EF4-FFF2-40B4-BE49-F238E27FC236}">
                      <a16:creationId xmlns:a16="http://schemas.microsoft.com/office/drawing/2014/main" id="{6A78D381-0371-4506-A642-6FDBADD43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4350" y="2974975"/>
                  <a:ext cx="420688" cy="477838"/>
                </a:xfrm>
                <a:custGeom>
                  <a:avLst/>
                  <a:gdLst/>
                  <a:ahLst/>
                  <a:cxnLst>
                    <a:cxn ang="0">
                      <a:pos x="314" y="14"/>
                    </a:cxn>
                    <a:cxn ang="0">
                      <a:pos x="0" y="0"/>
                    </a:cxn>
                    <a:cxn ang="0">
                      <a:pos x="314" y="14"/>
                    </a:cxn>
                  </a:cxnLst>
                  <a:rect l="0" t="0" r="r" b="b"/>
                  <a:pathLst>
                    <a:path w="314" h="356">
                      <a:moveTo>
                        <a:pt x="314" y="1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9" y="296"/>
                        <a:pt x="247" y="356"/>
                        <a:pt x="314" y="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dirty="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" name="Rectangle 81">
              <a:extLst>
                <a:ext uri="{FF2B5EF4-FFF2-40B4-BE49-F238E27FC236}">
                  <a16:creationId xmlns:a16="http://schemas.microsoft.com/office/drawing/2014/main" id="{763FF123-8351-44CC-93CF-1BBA6662E32F}"/>
                </a:ext>
              </a:extLst>
            </p:cNvPr>
            <p:cNvSpPr/>
            <p:nvPr/>
          </p:nvSpPr>
          <p:spPr>
            <a:xfrm>
              <a:off x="4380141" y="2998337"/>
              <a:ext cx="683982" cy="683982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chemeClr val="bg1">
                  <a:lumMod val="75000"/>
                  <a:alpha val="80000"/>
                </a:schemeClr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000" b="1" dirty="0"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0" name="Rectangle 114">
              <a:extLst>
                <a:ext uri="{FF2B5EF4-FFF2-40B4-BE49-F238E27FC236}">
                  <a16:creationId xmlns:a16="http://schemas.microsoft.com/office/drawing/2014/main" id="{162D7179-5EA7-4968-A547-F88E56353143}"/>
                </a:ext>
              </a:extLst>
            </p:cNvPr>
            <p:cNvSpPr/>
            <p:nvPr/>
          </p:nvSpPr>
          <p:spPr>
            <a:xfrm>
              <a:off x="7153641" y="4815865"/>
              <a:ext cx="683982" cy="683982"/>
            </a:xfrm>
            <a:prstGeom prst="ellipse">
              <a:avLst/>
            </a:prstGeom>
            <a:solidFill>
              <a:schemeClr val="bg1"/>
            </a:solidFill>
            <a:ln w="53975">
              <a:solidFill>
                <a:schemeClr val="bg1">
                  <a:lumMod val="75000"/>
                  <a:alpha val="80000"/>
                </a:schemeClr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000" b="1" dirty="0"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id="{8D939BF4-2DE3-4B59-8B23-828001B5A49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140411" y="3957172"/>
            <a:ext cx="2778862" cy="2030078"/>
            <a:chOff x="8140411" y="3957172"/>
            <a:chExt cx="2778862" cy="2030078"/>
          </a:xfrm>
        </p:grpSpPr>
        <p:sp>
          <p:nvSpPr>
            <p:cNvPr id="11" name="TextBox 116">
              <a:extLst>
                <a:ext uri="{FF2B5EF4-FFF2-40B4-BE49-F238E27FC236}">
                  <a16:creationId xmlns:a16="http://schemas.microsoft.com/office/drawing/2014/main" id="{E07B9249-3A06-4DF9-B36D-60D4A1509326}"/>
                </a:ext>
              </a:extLst>
            </p:cNvPr>
            <p:cNvSpPr txBox="1"/>
            <p:nvPr/>
          </p:nvSpPr>
          <p:spPr>
            <a:xfrm>
              <a:off x="8140411" y="4209850"/>
              <a:ext cx="2778862" cy="1777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ysClr val="windowText" lastClr="000000"/>
                  </a:soli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请替换文字内容复制你的内容到此</a:t>
              </a:r>
              <a:endParaRPr lang="en-US" altLang="zh-CN" dirty="0">
                <a:sym typeface="+mn-lt"/>
              </a:endParaRPr>
            </a:p>
            <a:p>
              <a:endParaRPr lang="zh-CN" altLang="en-US" dirty="0">
                <a:sym typeface="+mn-lt"/>
              </a:endParaRPr>
            </a:p>
            <a:p>
              <a:r>
                <a:rPr lang="zh-CN" altLang="en-US" dirty="0">
                  <a:sym typeface="+mn-lt"/>
                </a:rPr>
                <a:t>如需更改请在（设置形状格式）菜单下</a:t>
              </a:r>
              <a:endParaRPr lang="en-US" altLang="zh-CN" dirty="0">
                <a:sym typeface="+mn-lt"/>
              </a:endParaRPr>
            </a:p>
            <a:p>
              <a:r>
                <a:rPr lang="zh-CN" altLang="en-US" dirty="0">
                  <a:sym typeface="+mn-lt"/>
                </a:rPr>
                <a:t>（文本选项）中调整</a:t>
              </a:r>
              <a:endParaRPr lang="en-US" dirty="0">
                <a:sym typeface="+mn-lt"/>
              </a:endParaRPr>
            </a:p>
          </p:txBody>
        </p:sp>
        <p:sp>
          <p:nvSpPr>
            <p:cNvPr id="12" name="Round Same Side Corner Rectangle 117">
              <a:extLst>
                <a:ext uri="{FF2B5EF4-FFF2-40B4-BE49-F238E27FC236}">
                  <a16:creationId xmlns:a16="http://schemas.microsoft.com/office/drawing/2014/main" id="{33060581-D678-4CD3-8FB2-CE62AA827EFA}"/>
                </a:ext>
              </a:extLst>
            </p:cNvPr>
            <p:cNvSpPr/>
            <p:nvPr/>
          </p:nvSpPr>
          <p:spPr>
            <a:xfrm>
              <a:off x="8640514" y="3957172"/>
              <a:ext cx="1778657" cy="44571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输入标题文本</a:t>
              </a:r>
              <a:endParaRPr 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id="{DE69D08A-A15B-425C-A505-E3FC1C83A8B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281359" y="3963170"/>
            <a:ext cx="2778862" cy="2024080"/>
            <a:chOff x="1281359" y="3963170"/>
            <a:chExt cx="2778862" cy="2024080"/>
          </a:xfrm>
        </p:grpSpPr>
        <p:sp>
          <p:nvSpPr>
            <p:cNvPr id="13" name="TextBox 52">
              <a:extLst>
                <a:ext uri="{FF2B5EF4-FFF2-40B4-BE49-F238E27FC236}">
                  <a16:creationId xmlns:a16="http://schemas.microsoft.com/office/drawing/2014/main" id="{573E28D2-62A3-419B-8212-2467FC896738}"/>
                </a:ext>
              </a:extLst>
            </p:cNvPr>
            <p:cNvSpPr txBox="1"/>
            <p:nvPr/>
          </p:nvSpPr>
          <p:spPr>
            <a:xfrm>
              <a:off x="1281359" y="4209850"/>
              <a:ext cx="2778862" cy="1777400"/>
            </a:xfrm>
            <a:prstGeom prst="roundRect">
              <a:avLst>
                <a:gd name="adj" fmla="val 3352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请替换文字内容复制你的内容到此</a:t>
              </a:r>
              <a:endParaRPr lang="en-US" altLang="zh-CN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如需更改请在（设置形状格式）菜单下</a:t>
              </a:r>
              <a:endParaRPr lang="en-US" altLang="zh-CN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en-US" sz="11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Round Same Side Corner Rectangle 54">
              <a:extLst>
                <a:ext uri="{FF2B5EF4-FFF2-40B4-BE49-F238E27FC236}">
                  <a16:creationId xmlns:a16="http://schemas.microsoft.com/office/drawing/2014/main" id="{B0F8ED55-AEA2-4221-8052-DBFB3D847F15}"/>
                </a:ext>
              </a:extLst>
            </p:cNvPr>
            <p:cNvSpPr/>
            <p:nvPr/>
          </p:nvSpPr>
          <p:spPr>
            <a:xfrm>
              <a:off x="1631505" y="3963170"/>
              <a:ext cx="2088426" cy="4457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输入标题文本</a:t>
              </a:r>
              <a:endParaRPr lang="en-US" sz="1600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41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千图PPT彼岸天：ID 8661124库_组合 23">
            <a:extLst>
              <a:ext uri="{FF2B5EF4-FFF2-40B4-BE49-F238E27FC236}">
                <a16:creationId xmlns:a16="http://schemas.microsoft.com/office/drawing/2014/main" id="{AF8DED54-A536-4655-BAE6-F49031A5BDF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153825" y="2042862"/>
            <a:ext cx="6038175" cy="4246378"/>
            <a:chOff x="6153826" y="1445453"/>
            <a:chExt cx="6038177" cy="4246379"/>
          </a:xfrm>
        </p:grpSpPr>
        <p:grpSp>
          <p:nvGrpSpPr>
            <p:cNvPr id="39" name="Group 21">
              <a:extLst>
                <a:ext uri="{FF2B5EF4-FFF2-40B4-BE49-F238E27FC236}">
                  <a16:creationId xmlns:a16="http://schemas.microsoft.com/office/drawing/2014/main" id="{C21262C1-9C99-44DE-B7E5-0229018D7CC7}"/>
                </a:ext>
              </a:extLst>
            </p:cNvPr>
            <p:cNvGrpSpPr/>
            <p:nvPr/>
          </p:nvGrpSpPr>
          <p:grpSpPr>
            <a:xfrm>
              <a:off x="6153826" y="1445453"/>
              <a:ext cx="6038177" cy="4246379"/>
              <a:chOff x="6153826" y="1445453"/>
              <a:chExt cx="6038177" cy="4246379"/>
            </a:xfrm>
          </p:grpSpPr>
          <p:grpSp>
            <p:nvGrpSpPr>
              <p:cNvPr id="45" name="Group 19">
                <a:extLst>
                  <a:ext uri="{FF2B5EF4-FFF2-40B4-BE49-F238E27FC236}">
                    <a16:creationId xmlns:a16="http://schemas.microsoft.com/office/drawing/2014/main" id="{0802F402-34F9-4959-992F-6B6DB8ABBDA3}"/>
                  </a:ext>
                </a:extLst>
              </p:cNvPr>
              <p:cNvGrpSpPr/>
              <p:nvPr/>
            </p:nvGrpSpPr>
            <p:grpSpPr>
              <a:xfrm>
                <a:off x="7169433" y="1445453"/>
                <a:ext cx="5022570" cy="4246379"/>
                <a:chOff x="7961312" y="2114957"/>
                <a:chExt cx="4230688" cy="3576876"/>
              </a:xfrm>
            </p:grpSpPr>
            <p:sp>
              <p:nvSpPr>
                <p:cNvPr id="54" name="Freeform 88">
                  <a:extLst>
                    <a:ext uri="{FF2B5EF4-FFF2-40B4-BE49-F238E27FC236}">
                      <a16:creationId xmlns:a16="http://schemas.microsoft.com/office/drawing/2014/main" id="{11041A2C-4636-4210-B4B0-863A19F2D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3279" y="2114957"/>
                  <a:ext cx="1891891" cy="1891188"/>
                </a:xfrm>
                <a:custGeom>
                  <a:avLst/>
                  <a:gdLst>
                    <a:gd name="connsiteX0" fmla="*/ 783705 w 1719901"/>
                    <a:gd name="connsiteY0" fmla="*/ 0 h 1719262"/>
                    <a:gd name="connsiteX1" fmla="*/ 787481 w 1719901"/>
                    <a:gd name="connsiteY1" fmla="*/ 0 h 1719262"/>
                    <a:gd name="connsiteX2" fmla="*/ 900751 w 1719901"/>
                    <a:gd name="connsiteY2" fmla="*/ 293316 h 1719262"/>
                    <a:gd name="connsiteX3" fmla="*/ 898916 w 1719901"/>
                    <a:gd name="connsiteY3" fmla="*/ 296605 h 1719262"/>
                    <a:gd name="connsiteX4" fmla="*/ 955479 w 1719901"/>
                    <a:gd name="connsiteY4" fmla="*/ 454670 h 1719262"/>
                    <a:gd name="connsiteX5" fmla="*/ 961355 w 1719901"/>
                    <a:gd name="connsiteY5" fmla="*/ 462794 h 1719262"/>
                    <a:gd name="connsiteX6" fmla="*/ 1249264 w 1719901"/>
                    <a:gd name="connsiteY6" fmla="*/ 860876 h 1719262"/>
                    <a:gd name="connsiteX7" fmla="*/ 1256792 w 1719901"/>
                    <a:gd name="connsiteY7" fmla="*/ 871284 h 1719262"/>
                    <a:gd name="connsiteX8" fmla="*/ 1301634 w 1719901"/>
                    <a:gd name="connsiteY8" fmla="*/ 927149 h 1719262"/>
                    <a:gd name="connsiteX9" fmla="*/ 1719901 w 1719901"/>
                    <a:gd name="connsiteY9" fmla="*/ 1448233 h 1719262"/>
                    <a:gd name="connsiteX10" fmla="*/ 1001712 w 1719901"/>
                    <a:gd name="connsiteY10" fmla="*/ 1719262 h 1719262"/>
                    <a:gd name="connsiteX11" fmla="*/ 945452 w 1719901"/>
                    <a:gd name="connsiteY11" fmla="*/ 1636436 h 1719262"/>
                    <a:gd name="connsiteX12" fmla="*/ 905399 w 1719901"/>
                    <a:gd name="connsiteY12" fmla="*/ 1577469 h 1719262"/>
                    <a:gd name="connsiteX13" fmla="*/ 884316 w 1719901"/>
                    <a:gd name="connsiteY13" fmla="*/ 1580958 h 1719262"/>
                    <a:gd name="connsiteX14" fmla="*/ 835787 w 1719901"/>
                    <a:gd name="connsiteY14" fmla="*/ 1580367 h 1719262"/>
                    <a:gd name="connsiteX15" fmla="*/ 245692 w 1719901"/>
                    <a:gd name="connsiteY15" fmla="*/ 1523854 h 1719262"/>
                    <a:gd name="connsiteX16" fmla="*/ 1385 w 1719901"/>
                    <a:gd name="connsiteY16" fmla="*/ 1222453 h 1719262"/>
                    <a:gd name="connsiteX17" fmla="*/ 46488 w 1719901"/>
                    <a:gd name="connsiteY17" fmla="*/ 781653 h 1719262"/>
                    <a:gd name="connsiteX18" fmla="*/ 347173 w 1719901"/>
                    <a:gd name="connsiteY18" fmla="*/ 540532 h 1719262"/>
                    <a:gd name="connsiteX19" fmla="*/ 785852 w 1719901"/>
                    <a:gd name="connsiteY19" fmla="*/ 582544 h 1719262"/>
                    <a:gd name="connsiteX20" fmla="*/ 770477 w 1719901"/>
                    <a:gd name="connsiteY20" fmla="*/ 526863 h 1719262"/>
                    <a:gd name="connsiteX21" fmla="*/ 768602 w 1719901"/>
                    <a:gd name="connsiteY21" fmla="*/ 530225 h 1719262"/>
                    <a:gd name="connsiteX22" fmla="*/ 651556 w 1719901"/>
                    <a:gd name="connsiteY22" fmla="*/ 225628 h 1719262"/>
                    <a:gd name="connsiteX23" fmla="*/ 734621 w 1719901"/>
                    <a:gd name="connsiteY23" fmla="*/ 18802 h 1719262"/>
                    <a:gd name="connsiteX24" fmla="*/ 783705 w 1719901"/>
                    <a:gd name="connsiteY24" fmla="*/ 0 h 1719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19901" h="1719262">
                      <a:moveTo>
                        <a:pt x="783705" y="0"/>
                      </a:moveTo>
                      <a:cubicBezTo>
                        <a:pt x="783705" y="0"/>
                        <a:pt x="787481" y="0"/>
                        <a:pt x="787481" y="0"/>
                      </a:cubicBezTo>
                      <a:cubicBezTo>
                        <a:pt x="900751" y="293316"/>
                        <a:pt x="900751" y="293316"/>
                        <a:pt x="900751" y="293316"/>
                      </a:cubicBezTo>
                      <a:lnTo>
                        <a:pt x="898916" y="296605"/>
                      </a:lnTo>
                      <a:lnTo>
                        <a:pt x="955479" y="454670"/>
                      </a:lnTo>
                      <a:lnTo>
                        <a:pt x="961355" y="462794"/>
                      </a:lnTo>
                      <a:cubicBezTo>
                        <a:pt x="980792" y="489669"/>
                        <a:pt x="1043962" y="577012"/>
                        <a:pt x="1249264" y="860876"/>
                      </a:cubicBezTo>
                      <a:lnTo>
                        <a:pt x="1256792" y="871284"/>
                      </a:lnTo>
                      <a:lnTo>
                        <a:pt x="1301634" y="927149"/>
                      </a:lnTo>
                      <a:cubicBezTo>
                        <a:pt x="1719901" y="1448233"/>
                        <a:pt x="1719901" y="1448233"/>
                        <a:pt x="1719901" y="1448233"/>
                      </a:cubicBezTo>
                      <a:lnTo>
                        <a:pt x="1001712" y="1719262"/>
                      </a:lnTo>
                      <a:cubicBezTo>
                        <a:pt x="981736" y="1689854"/>
                        <a:pt x="963009" y="1662283"/>
                        <a:pt x="945452" y="1636436"/>
                      </a:cubicBezTo>
                      <a:lnTo>
                        <a:pt x="905399" y="1577469"/>
                      </a:lnTo>
                      <a:lnTo>
                        <a:pt x="884316" y="1580958"/>
                      </a:lnTo>
                      <a:cubicBezTo>
                        <a:pt x="868450" y="1582176"/>
                        <a:pt x="852231" y="1582015"/>
                        <a:pt x="835787" y="1580367"/>
                      </a:cubicBezTo>
                      <a:cubicBezTo>
                        <a:pt x="245692" y="1523854"/>
                        <a:pt x="245692" y="1523854"/>
                        <a:pt x="245692" y="1523854"/>
                      </a:cubicBezTo>
                      <a:cubicBezTo>
                        <a:pt x="95349" y="1508784"/>
                        <a:pt x="-13649" y="1373153"/>
                        <a:pt x="1385" y="1222453"/>
                      </a:cubicBezTo>
                      <a:cubicBezTo>
                        <a:pt x="46488" y="781653"/>
                        <a:pt x="46488" y="781653"/>
                        <a:pt x="46488" y="781653"/>
                      </a:cubicBezTo>
                      <a:cubicBezTo>
                        <a:pt x="61522" y="634720"/>
                        <a:pt x="196831" y="525462"/>
                        <a:pt x="347173" y="540532"/>
                      </a:cubicBezTo>
                      <a:lnTo>
                        <a:pt x="785852" y="582544"/>
                      </a:lnTo>
                      <a:lnTo>
                        <a:pt x="770477" y="526863"/>
                      </a:lnTo>
                      <a:lnTo>
                        <a:pt x="768602" y="530225"/>
                      </a:lnTo>
                      <a:cubicBezTo>
                        <a:pt x="651556" y="225628"/>
                        <a:pt x="651556" y="225628"/>
                        <a:pt x="651556" y="225628"/>
                      </a:cubicBezTo>
                      <a:cubicBezTo>
                        <a:pt x="621351" y="142897"/>
                        <a:pt x="659108" y="52646"/>
                        <a:pt x="734621" y="18802"/>
                      </a:cubicBezTo>
                      <a:cubicBezTo>
                        <a:pt x="783705" y="0"/>
                        <a:pt x="783705" y="0"/>
                        <a:pt x="783705" y="0"/>
                      </a:cubicBezTo>
                      <a:close/>
                    </a:path>
                  </a:pathLst>
                </a:custGeom>
                <a:solidFill>
                  <a:srgbClr val="FAC98E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5" name="Group 18">
                  <a:extLst>
                    <a:ext uri="{FF2B5EF4-FFF2-40B4-BE49-F238E27FC236}">
                      <a16:creationId xmlns:a16="http://schemas.microsoft.com/office/drawing/2014/main" id="{4AD6BEFD-7DE3-4CD9-9E7D-76113B36CD88}"/>
                    </a:ext>
                  </a:extLst>
                </p:cNvPr>
                <p:cNvGrpSpPr/>
                <p:nvPr/>
              </p:nvGrpSpPr>
              <p:grpSpPr>
                <a:xfrm>
                  <a:off x="7961312" y="2204096"/>
                  <a:ext cx="4230688" cy="3487737"/>
                  <a:chOff x="7961312" y="2204096"/>
                  <a:chExt cx="4230688" cy="3487737"/>
                </a:xfrm>
              </p:grpSpPr>
              <p:sp>
                <p:nvSpPr>
                  <p:cNvPr id="56" name="AutoShape 3">
                    <a:extLst>
                      <a:ext uri="{FF2B5EF4-FFF2-40B4-BE49-F238E27FC236}">
                        <a16:creationId xmlns:a16="http://schemas.microsoft.com/office/drawing/2014/main" id="{467275BF-566D-4C37-A364-EF010421D8BA}"/>
                      </a:ext>
                    </a:extLst>
                  </p:cNvPr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7961312" y="2204096"/>
                    <a:ext cx="4230688" cy="34877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7" name="Freeform 12">
                    <a:extLst>
                      <a:ext uri="{FF2B5EF4-FFF2-40B4-BE49-F238E27FC236}">
                        <a16:creationId xmlns:a16="http://schemas.microsoft.com/office/drawing/2014/main" id="{B881B4FD-ACAA-4BD1-9CBE-63F539101A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99832" y="3144812"/>
                    <a:ext cx="796925" cy="969962"/>
                  </a:xfrm>
                  <a:custGeom>
                    <a:avLst/>
                    <a:gdLst>
                      <a:gd name="T0" fmla="*/ 230 w 502"/>
                      <a:gd name="T1" fmla="*/ 611 h 611"/>
                      <a:gd name="T2" fmla="*/ 502 w 502"/>
                      <a:gd name="T3" fmla="*/ 130 h 611"/>
                      <a:gd name="T4" fmla="*/ 272 w 502"/>
                      <a:gd name="T5" fmla="*/ 0 h 611"/>
                      <a:gd name="T6" fmla="*/ 0 w 502"/>
                      <a:gd name="T7" fmla="*/ 481 h 611"/>
                      <a:gd name="T8" fmla="*/ 230 w 502"/>
                      <a:gd name="T9" fmla="*/ 611 h 6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02" h="611">
                        <a:moveTo>
                          <a:pt x="230" y="611"/>
                        </a:moveTo>
                        <a:lnTo>
                          <a:pt x="502" y="130"/>
                        </a:lnTo>
                        <a:lnTo>
                          <a:pt x="272" y="0"/>
                        </a:lnTo>
                        <a:lnTo>
                          <a:pt x="0" y="481"/>
                        </a:lnTo>
                        <a:lnTo>
                          <a:pt x="230" y="6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8" name="Freeform 13">
                    <a:extLst>
                      <a:ext uri="{FF2B5EF4-FFF2-40B4-BE49-F238E27FC236}">
                        <a16:creationId xmlns:a16="http://schemas.microsoft.com/office/drawing/2014/main" id="{C8D118B3-6316-4A8B-902F-BB3734A975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66237" y="3181996"/>
                    <a:ext cx="2922588" cy="2506662"/>
                  </a:xfrm>
                  <a:custGeom>
                    <a:avLst/>
                    <a:gdLst>
                      <a:gd name="T0" fmla="*/ 1841 w 1841"/>
                      <a:gd name="T1" fmla="*/ 882 h 1579"/>
                      <a:gd name="T2" fmla="*/ 1841 w 1841"/>
                      <a:gd name="T3" fmla="*/ 1275 h 1579"/>
                      <a:gd name="T4" fmla="*/ 1841 w 1841"/>
                      <a:gd name="T5" fmla="*/ 1579 h 1579"/>
                      <a:gd name="T6" fmla="*/ 0 w 1841"/>
                      <a:gd name="T7" fmla="*/ 517 h 1579"/>
                      <a:gd name="T8" fmla="*/ 294 w 1841"/>
                      <a:gd name="T9" fmla="*/ 0 h 1579"/>
                      <a:gd name="T10" fmla="*/ 1841 w 1841"/>
                      <a:gd name="T11" fmla="*/ 882 h 1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841" h="1579">
                        <a:moveTo>
                          <a:pt x="1841" y="882"/>
                        </a:moveTo>
                        <a:lnTo>
                          <a:pt x="1841" y="1275"/>
                        </a:lnTo>
                        <a:lnTo>
                          <a:pt x="1841" y="1579"/>
                        </a:lnTo>
                        <a:lnTo>
                          <a:pt x="0" y="517"/>
                        </a:lnTo>
                        <a:lnTo>
                          <a:pt x="294" y="0"/>
                        </a:lnTo>
                        <a:lnTo>
                          <a:pt x="1841" y="882"/>
                        </a:lnTo>
                        <a:close/>
                      </a:path>
                    </a:pathLst>
                  </a:custGeom>
                  <a:solidFill>
                    <a:srgbClr val="344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" name="Freeform 14">
                    <a:extLst>
                      <a:ext uri="{FF2B5EF4-FFF2-40B4-BE49-F238E27FC236}">
                        <a16:creationId xmlns:a16="http://schemas.microsoft.com/office/drawing/2014/main" id="{2F2B85D7-C1CF-431D-B111-4B6047149F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99600" y="3181996"/>
                    <a:ext cx="2689225" cy="1952625"/>
                  </a:xfrm>
                  <a:custGeom>
                    <a:avLst/>
                    <a:gdLst>
                      <a:gd name="T0" fmla="*/ 1694 w 1694"/>
                      <a:gd name="T1" fmla="*/ 882 h 1230"/>
                      <a:gd name="T2" fmla="*/ 1694 w 1694"/>
                      <a:gd name="T3" fmla="*/ 1230 h 1230"/>
                      <a:gd name="T4" fmla="*/ 0 w 1694"/>
                      <a:gd name="T5" fmla="*/ 256 h 1230"/>
                      <a:gd name="T6" fmla="*/ 147 w 1694"/>
                      <a:gd name="T7" fmla="*/ 0 h 1230"/>
                      <a:gd name="T8" fmla="*/ 1694 w 1694"/>
                      <a:gd name="T9" fmla="*/ 882 h 1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4" h="1230">
                        <a:moveTo>
                          <a:pt x="1694" y="882"/>
                        </a:moveTo>
                        <a:lnTo>
                          <a:pt x="1694" y="1230"/>
                        </a:lnTo>
                        <a:lnTo>
                          <a:pt x="0" y="256"/>
                        </a:lnTo>
                        <a:lnTo>
                          <a:pt x="147" y="0"/>
                        </a:lnTo>
                        <a:lnTo>
                          <a:pt x="1694" y="882"/>
                        </a:lnTo>
                        <a:close/>
                      </a:path>
                    </a:pathLst>
                  </a:custGeom>
                  <a:solidFill>
                    <a:srgbClr val="4051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0" name="Freeform 15">
                    <a:extLst>
                      <a:ext uri="{FF2B5EF4-FFF2-40B4-BE49-F238E27FC236}">
                        <a16:creationId xmlns:a16="http://schemas.microsoft.com/office/drawing/2014/main" id="{086D32C0-D337-4551-9604-FFA4B40BA3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66237" y="3181996"/>
                    <a:ext cx="544513" cy="869950"/>
                  </a:xfrm>
                  <a:custGeom>
                    <a:avLst/>
                    <a:gdLst>
                      <a:gd name="T0" fmla="*/ 50 w 343"/>
                      <a:gd name="T1" fmla="*/ 548 h 548"/>
                      <a:gd name="T2" fmla="*/ 343 w 343"/>
                      <a:gd name="T3" fmla="*/ 31 h 548"/>
                      <a:gd name="T4" fmla="*/ 294 w 343"/>
                      <a:gd name="T5" fmla="*/ 0 h 548"/>
                      <a:gd name="T6" fmla="*/ 0 w 343"/>
                      <a:gd name="T7" fmla="*/ 517 h 548"/>
                      <a:gd name="T8" fmla="*/ 50 w 343"/>
                      <a:gd name="T9" fmla="*/ 548 h 5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3" h="548">
                        <a:moveTo>
                          <a:pt x="50" y="548"/>
                        </a:moveTo>
                        <a:lnTo>
                          <a:pt x="343" y="31"/>
                        </a:lnTo>
                        <a:lnTo>
                          <a:pt x="294" y="0"/>
                        </a:lnTo>
                        <a:lnTo>
                          <a:pt x="0" y="517"/>
                        </a:lnTo>
                        <a:lnTo>
                          <a:pt x="50" y="54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46" name="Group 142">
                <a:extLst>
                  <a:ext uri="{FF2B5EF4-FFF2-40B4-BE49-F238E27FC236}">
                    <a16:creationId xmlns:a16="http://schemas.microsoft.com/office/drawing/2014/main" id="{F2CD6A85-9DCC-45CB-95FA-A167C9593FCF}"/>
                  </a:ext>
                </a:extLst>
              </p:cNvPr>
              <p:cNvGrpSpPr/>
              <p:nvPr/>
            </p:nvGrpSpPr>
            <p:grpSpPr>
              <a:xfrm rot="18219647">
                <a:off x="6693899" y="952680"/>
                <a:ext cx="2394780" cy="3474926"/>
                <a:chOff x="1812925" y="752475"/>
                <a:chExt cx="1978025" cy="2870200"/>
              </a:xfrm>
            </p:grpSpPr>
            <p:sp>
              <p:nvSpPr>
                <p:cNvPr id="47" name="Freeform 113">
                  <a:extLst>
                    <a:ext uri="{FF2B5EF4-FFF2-40B4-BE49-F238E27FC236}">
                      <a16:creationId xmlns:a16="http://schemas.microsoft.com/office/drawing/2014/main" id="{385A7760-31D4-4337-97F6-EEEC5716DE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2925" y="752475"/>
                  <a:ext cx="1978025" cy="2870200"/>
                </a:xfrm>
                <a:custGeom>
                  <a:avLst/>
                  <a:gdLst/>
                  <a:ahLst/>
                  <a:cxnLst>
                    <a:cxn ang="0">
                      <a:pos x="155" y="5129"/>
                    </a:cxn>
                    <a:cxn ang="0">
                      <a:pos x="45" y="4931"/>
                    </a:cxn>
                    <a:cxn ang="0">
                      <a:pos x="5" y="4761"/>
                    </a:cxn>
                    <a:cxn ang="0">
                      <a:pos x="11" y="4528"/>
                    </a:cxn>
                    <a:cxn ang="0">
                      <a:pos x="96" y="4280"/>
                    </a:cxn>
                    <a:cxn ang="0">
                      <a:pos x="236" y="4139"/>
                    </a:cxn>
                    <a:cxn ang="0">
                      <a:pos x="493" y="3994"/>
                    </a:cxn>
                    <a:cxn ang="0">
                      <a:pos x="706" y="3907"/>
                    </a:cxn>
                    <a:cxn ang="0">
                      <a:pos x="821" y="3818"/>
                    </a:cxn>
                    <a:cxn ang="0">
                      <a:pos x="943" y="3625"/>
                    </a:cxn>
                    <a:cxn ang="0">
                      <a:pos x="1184" y="3208"/>
                    </a:cxn>
                    <a:cxn ang="0">
                      <a:pos x="1464" y="2719"/>
                    </a:cxn>
                    <a:cxn ang="0">
                      <a:pos x="1925" y="1914"/>
                    </a:cxn>
                    <a:cxn ang="0">
                      <a:pos x="2109" y="1561"/>
                    </a:cxn>
                    <a:cxn ang="0">
                      <a:pos x="2121" y="1328"/>
                    </a:cxn>
                    <a:cxn ang="0">
                      <a:pos x="2076" y="972"/>
                    </a:cxn>
                    <a:cxn ang="0">
                      <a:pos x="2048" y="726"/>
                    </a:cxn>
                    <a:cxn ang="0">
                      <a:pos x="2091" y="478"/>
                    </a:cxn>
                    <a:cxn ang="0">
                      <a:pos x="2171" y="339"/>
                    </a:cxn>
                    <a:cxn ang="0">
                      <a:pos x="2420" y="103"/>
                    </a:cxn>
                    <a:cxn ang="0">
                      <a:pos x="2601" y="10"/>
                    </a:cxn>
                    <a:cxn ang="0">
                      <a:pos x="2719" y="24"/>
                    </a:cxn>
                    <a:cxn ang="0">
                      <a:pos x="2582" y="530"/>
                    </a:cxn>
                    <a:cxn ang="0">
                      <a:pos x="2577" y="650"/>
                    </a:cxn>
                    <a:cxn ang="0">
                      <a:pos x="2647" y="749"/>
                    </a:cxn>
                    <a:cxn ang="0">
                      <a:pos x="2858" y="872"/>
                    </a:cxn>
                    <a:cxn ang="0">
                      <a:pos x="3116" y="924"/>
                    </a:cxn>
                    <a:cxn ang="0">
                      <a:pos x="3224" y="906"/>
                    </a:cxn>
                    <a:cxn ang="0">
                      <a:pos x="3279" y="852"/>
                    </a:cxn>
                    <a:cxn ang="0">
                      <a:pos x="3391" y="402"/>
                    </a:cxn>
                    <a:cxn ang="0">
                      <a:pos x="3531" y="300"/>
                    </a:cxn>
                    <a:cxn ang="0">
                      <a:pos x="3640" y="411"/>
                    </a:cxn>
                    <a:cxn ang="0">
                      <a:pos x="3704" y="567"/>
                    </a:cxn>
                    <a:cxn ang="0">
                      <a:pos x="3736" y="906"/>
                    </a:cxn>
                    <a:cxn ang="0">
                      <a:pos x="3695" y="1159"/>
                    </a:cxn>
                    <a:cxn ang="0">
                      <a:pos x="3533" y="1392"/>
                    </a:cxn>
                    <a:cxn ang="0">
                      <a:pos x="3106" y="1607"/>
                    </a:cxn>
                    <a:cxn ang="0">
                      <a:pos x="2839" y="1714"/>
                    </a:cxn>
                    <a:cxn ang="0">
                      <a:pos x="2709" y="1822"/>
                    </a:cxn>
                    <a:cxn ang="0">
                      <a:pos x="2543" y="2082"/>
                    </a:cxn>
                    <a:cxn ang="0">
                      <a:pos x="1903" y="3202"/>
                    </a:cxn>
                    <a:cxn ang="0">
                      <a:pos x="1511" y="3932"/>
                    </a:cxn>
                    <a:cxn ang="0">
                      <a:pos x="1454" y="4156"/>
                    </a:cxn>
                    <a:cxn ang="0">
                      <a:pos x="1466" y="4373"/>
                    </a:cxn>
                    <a:cxn ang="0">
                      <a:pos x="1531" y="4648"/>
                    </a:cxn>
                    <a:cxn ang="0">
                      <a:pos x="1537" y="4831"/>
                    </a:cxn>
                    <a:cxn ang="0">
                      <a:pos x="1463" y="5034"/>
                    </a:cxn>
                    <a:cxn ang="0">
                      <a:pos x="1293" y="5234"/>
                    </a:cxn>
                    <a:cxn ang="0">
                      <a:pos x="1135" y="5361"/>
                    </a:cxn>
                    <a:cxn ang="0">
                      <a:pos x="1013" y="5417"/>
                    </a:cxn>
                    <a:cxn ang="0">
                      <a:pos x="944" y="5415"/>
                    </a:cxn>
                    <a:cxn ang="0">
                      <a:pos x="941" y="5332"/>
                    </a:cxn>
                    <a:cxn ang="0">
                      <a:pos x="1066" y="4835"/>
                    </a:cxn>
                    <a:cxn ang="0">
                      <a:pos x="1022" y="4757"/>
                    </a:cxn>
                    <a:cxn ang="0">
                      <a:pos x="892" y="4666"/>
                    </a:cxn>
                    <a:cxn ang="0">
                      <a:pos x="721" y="4597"/>
                    </a:cxn>
                    <a:cxn ang="0">
                      <a:pos x="560" y="4598"/>
                    </a:cxn>
                    <a:cxn ang="0">
                      <a:pos x="402" y="4689"/>
                    </a:cxn>
                    <a:cxn ang="0">
                      <a:pos x="345" y="4931"/>
                    </a:cxn>
                    <a:cxn ang="0">
                      <a:pos x="272" y="5179"/>
                    </a:cxn>
                  </a:cxnLst>
                  <a:rect l="0" t="0" r="r" b="b"/>
                  <a:pathLst>
                    <a:path w="3736" h="5424">
                      <a:moveTo>
                        <a:pt x="250" y="5224"/>
                      </a:moveTo>
                      <a:lnTo>
                        <a:pt x="244" y="5219"/>
                      </a:lnTo>
                      <a:lnTo>
                        <a:pt x="228" y="5205"/>
                      </a:lnTo>
                      <a:lnTo>
                        <a:pt x="216" y="5196"/>
                      </a:lnTo>
                      <a:lnTo>
                        <a:pt x="203" y="5183"/>
                      </a:lnTo>
                      <a:lnTo>
                        <a:pt x="188" y="5168"/>
                      </a:lnTo>
                      <a:lnTo>
                        <a:pt x="172" y="5150"/>
                      </a:lnTo>
                      <a:lnTo>
                        <a:pt x="155" y="5129"/>
                      </a:lnTo>
                      <a:lnTo>
                        <a:pt x="138" y="5107"/>
                      </a:lnTo>
                      <a:lnTo>
                        <a:pt x="120" y="5081"/>
                      </a:lnTo>
                      <a:lnTo>
                        <a:pt x="102" y="5052"/>
                      </a:lnTo>
                      <a:lnTo>
                        <a:pt x="85" y="5021"/>
                      </a:lnTo>
                      <a:lnTo>
                        <a:pt x="68" y="4987"/>
                      </a:lnTo>
                      <a:lnTo>
                        <a:pt x="60" y="4970"/>
                      </a:lnTo>
                      <a:lnTo>
                        <a:pt x="52" y="4951"/>
                      </a:lnTo>
                      <a:lnTo>
                        <a:pt x="45" y="4931"/>
                      </a:lnTo>
                      <a:lnTo>
                        <a:pt x="37" y="4911"/>
                      </a:lnTo>
                      <a:lnTo>
                        <a:pt x="31" y="4890"/>
                      </a:lnTo>
                      <a:lnTo>
                        <a:pt x="24" y="4868"/>
                      </a:lnTo>
                      <a:lnTo>
                        <a:pt x="19" y="4848"/>
                      </a:lnTo>
                      <a:lnTo>
                        <a:pt x="15" y="4826"/>
                      </a:lnTo>
                      <a:lnTo>
                        <a:pt x="10" y="4805"/>
                      </a:lnTo>
                      <a:lnTo>
                        <a:pt x="7" y="4782"/>
                      </a:lnTo>
                      <a:lnTo>
                        <a:pt x="5" y="4761"/>
                      </a:lnTo>
                      <a:lnTo>
                        <a:pt x="3" y="4740"/>
                      </a:lnTo>
                      <a:lnTo>
                        <a:pt x="1" y="4718"/>
                      </a:lnTo>
                      <a:lnTo>
                        <a:pt x="0" y="4696"/>
                      </a:lnTo>
                      <a:lnTo>
                        <a:pt x="0" y="4674"/>
                      </a:lnTo>
                      <a:lnTo>
                        <a:pt x="0" y="4653"/>
                      </a:lnTo>
                      <a:lnTo>
                        <a:pt x="2" y="4610"/>
                      </a:lnTo>
                      <a:lnTo>
                        <a:pt x="6" y="4568"/>
                      </a:lnTo>
                      <a:lnTo>
                        <a:pt x="11" y="4528"/>
                      </a:lnTo>
                      <a:lnTo>
                        <a:pt x="19" y="4489"/>
                      </a:lnTo>
                      <a:lnTo>
                        <a:pt x="27" y="4451"/>
                      </a:lnTo>
                      <a:lnTo>
                        <a:pt x="37" y="4414"/>
                      </a:lnTo>
                      <a:lnTo>
                        <a:pt x="49" y="4381"/>
                      </a:lnTo>
                      <a:lnTo>
                        <a:pt x="61" y="4349"/>
                      </a:lnTo>
                      <a:lnTo>
                        <a:pt x="75" y="4320"/>
                      </a:lnTo>
                      <a:lnTo>
                        <a:pt x="88" y="4293"/>
                      </a:lnTo>
                      <a:lnTo>
                        <a:pt x="96" y="4280"/>
                      </a:lnTo>
                      <a:lnTo>
                        <a:pt x="105" y="4269"/>
                      </a:lnTo>
                      <a:lnTo>
                        <a:pt x="113" y="4257"/>
                      </a:lnTo>
                      <a:lnTo>
                        <a:pt x="122" y="4245"/>
                      </a:lnTo>
                      <a:lnTo>
                        <a:pt x="142" y="4221"/>
                      </a:lnTo>
                      <a:lnTo>
                        <a:pt x="163" y="4200"/>
                      </a:lnTo>
                      <a:lnTo>
                        <a:pt x="187" y="4179"/>
                      </a:lnTo>
                      <a:lnTo>
                        <a:pt x="211" y="4158"/>
                      </a:lnTo>
                      <a:lnTo>
                        <a:pt x="236" y="4139"/>
                      </a:lnTo>
                      <a:lnTo>
                        <a:pt x="263" y="4121"/>
                      </a:lnTo>
                      <a:lnTo>
                        <a:pt x="289" y="4103"/>
                      </a:lnTo>
                      <a:lnTo>
                        <a:pt x="317" y="4087"/>
                      </a:lnTo>
                      <a:lnTo>
                        <a:pt x="343" y="4070"/>
                      </a:lnTo>
                      <a:lnTo>
                        <a:pt x="370" y="4055"/>
                      </a:lnTo>
                      <a:lnTo>
                        <a:pt x="421" y="4029"/>
                      </a:lnTo>
                      <a:lnTo>
                        <a:pt x="470" y="4005"/>
                      </a:lnTo>
                      <a:lnTo>
                        <a:pt x="493" y="3994"/>
                      </a:lnTo>
                      <a:lnTo>
                        <a:pt x="518" y="3985"/>
                      </a:lnTo>
                      <a:lnTo>
                        <a:pt x="544" y="3975"/>
                      </a:lnTo>
                      <a:lnTo>
                        <a:pt x="570" y="3966"/>
                      </a:lnTo>
                      <a:lnTo>
                        <a:pt x="597" y="3956"/>
                      </a:lnTo>
                      <a:lnTo>
                        <a:pt x="624" y="3945"/>
                      </a:lnTo>
                      <a:lnTo>
                        <a:pt x="652" y="3933"/>
                      </a:lnTo>
                      <a:lnTo>
                        <a:pt x="678" y="3921"/>
                      </a:lnTo>
                      <a:lnTo>
                        <a:pt x="706" y="3907"/>
                      </a:lnTo>
                      <a:lnTo>
                        <a:pt x="733" y="3891"/>
                      </a:lnTo>
                      <a:lnTo>
                        <a:pt x="746" y="3882"/>
                      </a:lnTo>
                      <a:lnTo>
                        <a:pt x="759" y="3873"/>
                      </a:lnTo>
                      <a:lnTo>
                        <a:pt x="772" y="3863"/>
                      </a:lnTo>
                      <a:lnTo>
                        <a:pt x="784" y="3853"/>
                      </a:lnTo>
                      <a:lnTo>
                        <a:pt x="797" y="3841"/>
                      </a:lnTo>
                      <a:lnTo>
                        <a:pt x="809" y="3830"/>
                      </a:lnTo>
                      <a:lnTo>
                        <a:pt x="821" y="3818"/>
                      </a:lnTo>
                      <a:lnTo>
                        <a:pt x="833" y="3804"/>
                      </a:lnTo>
                      <a:lnTo>
                        <a:pt x="843" y="3790"/>
                      </a:lnTo>
                      <a:lnTo>
                        <a:pt x="854" y="3776"/>
                      </a:lnTo>
                      <a:lnTo>
                        <a:pt x="865" y="3760"/>
                      </a:lnTo>
                      <a:lnTo>
                        <a:pt x="874" y="3744"/>
                      </a:lnTo>
                      <a:lnTo>
                        <a:pt x="896" y="3708"/>
                      </a:lnTo>
                      <a:lnTo>
                        <a:pt x="918" y="3668"/>
                      </a:lnTo>
                      <a:lnTo>
                        <a:pt x="943" y="3625"/>
                      </a:lnTo>
                      <a:lnTo>
                        <a:pt x="970" y="3579"/>
                      </a:lnTo>
                      <a:lnTo>
                        <a:pt x="998" y="3531"/>
                      </a:lnTo>
                      <a:lnTo>
                        <a:pt x="1026" y="3481"/>
                      </a:lnTo>
                      <a:lnTo>
                        <a:pt x="1056" y="3428"/>
                      </a:lnTo>
                      <a:lnTo>
                        <a:pt x="1088" y="3375"/>
                      </a:lnTo>
                      <a:lnTo>
                        <a:pt x="1120" y="3319"/>
                      </a:lnTo>
                      <a:lnTo>
                        <a:pt x="1152" y="3263"/>
                      </a:lnTo>
                      <a:lnTo>
                        <a:pt x="1184" y="3208"/>
                      </a:lnTo>
                      <a:lnTo>
                        <a:pt x="1216" y="3152"/>
                      </a:lnTo>
                      <a:lnTo>
                        <a:pt x="1248" y="3095"/>
                      </a:lnTo>
                      <a:lnTo>
                        <a:pt x="1280" y="3040"/>
                      </a:lnTo>
                      <a:lnTo>
                        <a:pt x="1311" y="2986"/>
                      </a:lnTo>
                      <a:lnTo>
                        <a:pt x="1341" y="2933"/>
                      </a:lnTo>
                      <a:lnTo>
                        <a:pt x="1376" y="2875"/>
                      </a:lnTo>
                      <a:lnTo>
                        <a:pt x="1417" y="2803"/>
                      </a:lnTo>
                      <a:lnTo>
                        <a:pt x="1464" y="2719"/>
                      </a:lnTo>
                      <a:lnTo>
                        <a:pt x="1518" y="2627"/>
                      </a:lnTo>
                      <a:lnTo>
                        <a:pt x="1575" y="2529"/>
                      </a:lnTo>
                      <a:lnTo>
                        <a:pt x="1634" y="2426"/>
                      </a:lnTo>
                      <a:lnTo>
                        <a:pt x="1694" y="2320"/>
                      </a:lnTo>
                      <a:lnTo>
                        <a:pt x="1755" y="2214"/>
                      </a:lnTo>
                      <a:lnTo>
                        <a:pt x="1815" y="2109"/>
                      </a:lnTo>
                      <a:lnTo>
                        <a:pt x="1871" y="2008"/>
                      </a:lnTo>
                      <a:lnTo>
                        <a:pt x="1925" y="1914"/>
                      </a:lnTo>
                      <a:lnTo>
                        <a:pt x="1973" y="1827"/>
                      </a:lnTo>
                      <a:lnTo>
                        <a:pt x="2016" y="1751"/>
                      </a:lnTo>
                      <a:lnTo>
                        <a:pt x="2051" y="1687"/>
                      </a:lnTo>
                      <a:lnTo>
                        <a:pt x="2078" y="1637"/>
                      </a:lnTo>
                      <a:lnTo>
                        <a:pt x="2095" y="1604"/>
                      </a:lnTo>
                      <a:lnTo>
                        <a:pt x="2101" y="1591"/>
                      </a:lnTo>
                      <a:lnTo>
                        <a:pt x="2105" y="1577"/>
                      </a:lnTo>
                      <a:lnTo>
                        <a:pt x="2109" y="1561"/>
                      </a:lnTo>
                      <a:lnTo>
                        <a:pt x="2113" y="1545"/>
                      </a:lnTo>
                      <a:lnTo>
                        <a:pt x="2116" y="1527"/>
                      </a:lnTo>
                      <a:lnTo>
                        <a:pt x="2119" y="1507"/>
                      </a:lnTo>
                      <a:lnTo>
                        <a:pt x="2120" y="1487"/>
                      </a:lnTo>
                      <a:lnTo>
                        <a:pt x="2122" y="1467"/>
                      </a:lnTo>
                      <a:lnTo>
                        <a:pt x="2123" y="1423"/>
                      </a:lnTo>
                      <a:lnTo>
                        <a:pt x="2123" y="1376"/>
                      </a:lnTo>
                      <a:lnTo>
                        <a:pt x="2121" y="1328"/>
                      </a:lnTo>
                      <a:lnTo>
                        <a:pt x="2118" y="1279"/>
                      </a:lnTo>
                      <a:lnTo>
                        <a:pt x="2113" y="1230"/>
                      </a:lnTo>
                      <a:lnTo>
                        <a:pt x="2108" y="1182"/>
                      </a:lnTo>
                      <a:lnTo>
                        <a:pt x="2102" y="1134"/>
                      </a:lnTo>
                      <a:lnTo>
                        <a:pt x="2096" y="1089"/>
                      </a:lnTo>
                      <a:lnTo>
                        <a:pt x="2089" y="1046"/>
                      </a:lnTo>
                      <a:lnTo>
                        <a:pt x="2082" y="1007"/>
                      </a:lnTo>
                      <a:lnTo>
                        <a:pt x="2076" y="972"/>
                      </a:lnTo>
                      <a:lnTo>
                        <a:pt x="2071" y="943"/>
                      </a:lnTo>
                      <a:lnTo>
                        <a:pt x="2065" y="915"/>
                      </a:lnTo>
                      <a:lnTo>
                        <a:pt x="2060" y="885"/>
                      </a:lnTo>
                      <a:lnTo>
                        <a:pt x="2056" y="855"/>
                      </a:lnTo>
                      <a:lnTo>
                        <a:pt x="2052" y="824"/>
                      </a:lnTo>
                      <a:lnTo>
                        <a:pt x="2050" y="792"/>
                      </a:lnTo>
                      <a:lnTo>
                        <a:pt x="2049" y="759"/>
                      </a:lnTo>
                      <a:lnTo>
                        <a:pt x="2048" y="726"/>
                      </a:lnTo>
                      <a:lnTo>
                        <a:pt x="2049" y="692"/>
                      </a:lnTo>
                      <a:lnTo>
                        <a:pt x="2051" y="659"/>
                      </a:lnTo>
                      <a:lnTo>
                        <a:pt x="2056" y="625"/>
                      </a:lnTo>
                      <a:lnTo>
                        <a:pt x="2060" y="592"/>
                      </a:lnTo>
                      <a:lnTo>
                        <a:pt x="2066" y="559"/>
                      </a:lnTo>
                      <a:lnTo>
                        <a:pt x="2075" y="525"/>
                      </a:lnTo>
                      <a:lnTo>
                        <a:pt x="2084" y="494"/>
                      </a:lnTo>
                      <a:lnTo>
                        <a:pt x="2091" y="478"/>
                      </a:lnTo>
                      <a:lnTo>
                        <a:pt x="2096" y="463"/>
                      </a:lnTo>
                      <a:lnTo>
                        <a:pt x="2103" y="447"/>
                      </a:lnTo>
                      <a:lnTo>
                        <a:pt x="2110" y="432"/>
                      </a:lnTo>
                      <a:lnTo>
                        <a:pt x="2118" y="417"/>
                      </a:lnTo>
                      <a:lnTo>
                        <a:pt x="2127" y="402"/>
                      </a:lnTo>
                      <a:lnTo>
                        <a:pt x="2137" y="387"/>
                      </a:lnTo>
                      <a:lnTo>
                        <a:pt x="2148" y="371"/>
                      </a:lnTo>
                      <a:lnTo>
                        <a:pt x="2171" y="339"/>
                      </a:lnTo>
                      <a:lnTo>
                        <a:pt x="2198" y="307"/>
                      </a:lnTo>
                      <a:lnTo>
                        <a:pt x="2227" y="275"/>
                      </a:lnTo>
                      <a:lnTo>
                        <a:pt x="2258" y="243"/>
                      </a:lnTo>
                      <a:lnTo>
                        <a:pt x="2290" y="212"/>
                      </a:lnTo>
                      <a:lnTo>
                        <a:pt x="2323" y="183"/>
                      </a:lnTo>
                      <a:lnTo>
                        <a:pt x="2355" y="154"/>
                      </a:lnTo>
                      <a:lnTo>
                        <a:pt x="2389" y="127"/>
                      </a:lnTo>
                      <a:lnTo>
                        <a:pt x="2420" y="103"/>
                      </a:lnTo>
                      <a:lnTo>
                        <a:pt x="2451" y="81"/>
                      </a:lnTo>
                      <a:lnTo>
                        <a:pt x="2479" y="62"/>
                      </a:lnTo>
                      <a:lnTo>
                        <a:pt x="2505" y="46"/>
                      </a:lnTo>
                      <a:lnTo>
                        <a:pt x="2529" y="34"/>
                      </a:lnTo>
                      <a:lnTo>
                        <a:pt x="2548" y="25"/>
                      </a:lnTo>
                      <a:lnTo>
                        <a:pt x="2566" y="19"/>
                      </a:lnTo>
                      <a:lnTo>
                        <a:pt x="2583" y="15"/>
                      </a:lnTo>
                      <a:lnTo>
                        <a:pt x="2601" y="10"/>
                      </a:lnTo>
                      <a:lnTo>
                        <a:pt x="2617" y="7"/>
                      </a:lnTo>
                      <a:lnTo>
                        <a:pt x="2647" y="3"/>
                      </a:lnTo>
                      <a:lnTo>
                        <a:pt x="2673" y="1"/>
                      </a:lnTo>
                      <a:lnTo>
                        <a:pt x="2696" y="0"/>
                      </a:lnTo>
                      <a:lnTo>
                        <a:pt x="2712" y="0"/>
                      </a:lnTo>
                      <a:lnTo>
                        <a:pt x="2723" y="1"/>
                      </a:lnTo>
                      <a:lnTo>
                        <a:pt x="2727" y="1"/>
                      </a:lnTo>
                      <a:lnTo>
                        <a:pt x="2719" y="24"/>
                      </a:lnTo>
                      <a:lnTo>
                        <a:pt x="2701" y="85"/>
                      </a:lnTo>
                      <a:lnTo>
                        <a:pt x="2676" y="173"/>
                      </a:lnTo>
                      <a:lnTo>
                        <a:pt x="2646" y="277"/>
                      </a:lnTo>
                      <a:lnTo>
                        <a:pt x="2632" y="331"/>
                      </a:lnTo>
                      <a:lnTo>
                        <a:pt x="2617" y="384"/>
                      </a:lnTo>
                      <a:lnTo>
                        <a:pt x="2604" y="437"/>
                      </a:lnTo>
                      <a:lnTo>
                        <a:pt x="2592" y="486"/>
                      </a:lnTo>
                      <a:lnTo>
                        <a:pt x="2582" y="530"/>
                      </a:lnTo>
                      <a:lnTo>
                        <a:pt x="2576" y="568"/>
                      </a:lnTo>
                      <a:lnTo>
                        <a:pt x="2574" y="585"/>
                      </a:lnTo>
                      <a:lnTo>
                        <a:pt x="2572" y="600"/>
                      </a:lnTo>
                      <a:lnTo>
                        <a:pt x="2572" y="612"/>
                      </a:lnTo>
                      <a:lnTo>
                        <a:pt x="2572" y="623"/>
                      </a:lnTo>
                      <a:lnTo>
                        <a:pt x="2573" y="631"/>
                      </a:lnTo>
                      <a:lnTo>
                        <a:pt x="2575" y="640"/>
                      </a:lnTo>
                      <a:lnTo>
                        <a:pt x="2577" y="650"/>
                      </a:lnTo>
                      <a:lnTo>
                        <a:pt x="2580" y="658"/>
                      </a:lnTo>
                      <a:lnTo>
                        <a:pt x="2585" y="668"/>
                      </a:lnTo>
                      <a:lnTo>
                        <a:pt x="2589" y="676"/>
                      </a:lnTo>
                      <a:lnTo>
                        <a:pt x="2594" y="686"/>
                      </a:lnTo>
                      <a:lnTo>
                        <a:pt x="2600" y="696"/>
                      </a:lnTo>
                      <a:lnTo>
                        <a:pt x="2613" y="714"/>
                      </a:lnTo>
                      <a:lnTo>
                        <a:pt x="2628" y="732"/>
                      </a:lnTo>
                      <a:lnTo>
                        <a:pt x="2647" y="749"/>
                      </a:lnTo>
                      <a:lnTo>
                        <a:pt x="2666" y="767"/>
                      </a:lnTo>
                      <a:lnTo>
                        <a:pt x="2688" y="785"/>
                      </a:lnTo>
                      <a:lnTo>
                        <a:pt x="2712" y="801"/>
                      </a:lnTo>
                      <a:lnTo>
                        <a:pt x="2738" y="817"/>
                      </a:lnTo>
                      <a:lnTo>
                        <a:pt x="2765" y="832"/>
                      </a:lnTo>
                      <a:lnTo>
                        <a:pt x="2794" y="847"/>
                      </a:lnTo>
                      <a:lnTo>
                        <a:pt x="2825" y="860"/>
                      </a:lnTo>
                      <a:lnTo>
                        <a:pt x="2858" y="872"/>
                      </a:lnTo>
                      <a:lnTo>
                        <a:pt x="2892" y="883"/>
                      </a:lnTo>
                      <a:lnTo>
                        <a:pt x="2926" y="893"/>
                      </a:lnTo>
                      <a:lnTo>
                        <a:pt x="2959" y="901"/>
                      </a:lnTo>
                      <a:lnTo>
                        <a:pt x="2993" y="909"/>
                      </a:lnTo>
                      <a:lnTo>
                        <a:pt x="3026" y="915"/>
                      </a:lnTo>
                      <a:lnTo>
                        <a:pt x="3057" y="919"/>
                      </a:lnTo>
                      <a:lnTo>
                        <a:pt x="3087" y="923"/>
                      </a:lnTo>
                      <a:lnTo>
                        <a:pt x="3116" y="924"/>
                      </a:lnTo>
                      <a:lnTo>
                        <a:pt x="3142" y="923"/>
                      </a:lnTo>
                      <a:lnTo>
                        <a:pt x="3156" y="922"/>
                      </a:lnTo>
                      <a:lnTo>
                        <a:pt x="3168" y="921"/>
                      </a:lnTo>
                      <a:lnTo>
                        <a:pt x="3180" y="918"/>
                      </a:lnTo>
                      <a:lnTo>
                        <a:pt x="3192" y="916"/>
                      </a:lnTo>
                      <a:lnTo>
                        <a:pt x="3203" y="913"/>
                      </a:lnTo>
                      <a:lnTo>
                        <a:pt x="3213" y="910"/>
                      </a:lnTo>
                      <a:lnTo>
                        <a:pt x="3224" y="906"/>
                      </a:lnTo>
                      <a:lnTo>
                        <a:pt x="3232" y="901"/>
                      </a:lnTo>
                      <a:lnTo>
                        <a:pt x="3241" y="896"/>
                      </a:lnTo>
                      <a:lnTo>
                        <a:pt x="3250" y="889"/>
                      </a:lnTo>
                      <a:lnTo>
                        <a:pt x="3257" y="883"/>
                      </a:lnTo>
                      <a:lnTo>
                        <a:pt x="3263" y="877"/>
                      </a:lnTo>
                      <a:lnTo>
                        <a:pt x="3270" y="869"/>
                      </a:lnTo>
                      <a:lnTo>
                        <a:pt x="3275" y="861"/>
                      </a:lnTo>
                      <a:lnTo>
                        <a:pt x="3279" y="852"/>
                      </a:lnTo>
                      <a:lnTo>
                        <a:pt x="3283" y="842"/>
                      </a:lnTo>
                      <a:lnTo>
                        <a:pt x="3290" y="818"/>
                      </a:lnTo>
                      <a:lnTo>
                        <a:pt x="3300" y="786"/>
                      </a:lnTo>
                      <a:lnTo>
                        <a:pt x="3309" y="747"/>
                      </a:lnTo>
                      <a:lnTo>
                        <a:pt x="3321" y="703"/>
                      </a:lnTo>
                      <a:lnTo>
                        <a:pt x="3345" y="605"/>
                      </a:lnTo>
                      <a:lnTo>
                        <a:pt x="3368" y="501"/>
                      </a:lnTo>
                      <a:lnTo>
                        <a:pt x="3391" y="402"/>
                      </a:lnTo>
                      <a:lnTo>
                        <a:pt x="3410" y="319"/>
                      </a:lnTo>
                      <a:lnTo>
                        <a:pt x="3422" y="261"/>
                      </a:lnTo>
                      <a:lnTo>
                        <a:pt x="3427" y="240"/>
                      </a:lnTo>
                      <a:lnTo>
                        <a:pt x="3438" y="244"/>
                      </a:lnTo>
                      <a:lnTo>
                        <a:pt x="3467" y="259"/>
                      </a:lnTo>
                      <a:lnTo>
                        <a:pt x="3486" y="270"/>
                      </a:lnTo>
                      <a:lnTo>
                        <a:pt x="3508" y="283"/>
                      </a:lnTo>
                      <a:lnTo>
                        <a:pt x="3531" y="300"/>
                      </a:lnTo>
                      <a:lnTo>
                        <a:pt x="3556" y="319"/>
                      </a:lnTo>
                      <a:lnTo>
                        <a:pt x="3569" y="330"/>
                      </a:lnTo>
                      <a:lnTo>
                        <a:pt x="3581" y="341"/>
                      </a:lnTo>
                      <a:lnTo>
                        <a:pt x="3593" y="353"/>
                      </a:lnTo>
                      <a:lnTo>
                        <a:pt x="3606" y="367"/>
                      </a:lnTo>
                      <a:lnTo>
                        <a:pt x="3618" y="381"/>
                      </a:lnTo>
                      <a:lnTo>
                        <a:pt x="3629" y="396"/>
                      </a:lnTo>
                      <a:lnTo>
                        <a:pt x="3640" y="411"/>
                      </a:lnTo>
                      <a:lnTo>
                        <a:pt x="3651" y="428"/>
                      </a:lnTo>
                      <a:lnTo>
                        <a:pt x="3661" y="445"/>
                      </a:lnTo>
                      <a:lnTo>
                        <a:pt x="3670" y="463"/>
                      </a:lnTo>
                      <a:lnTo>
                        <a:pt x="3679" y="483"/>
                      </a:lnTo>
                      <a:lnTo>
                        <a:pt x="3686" y="502"/>
                      </a:lnTo>
                      <a:lnTo>
                        <a:pt x="3693" y="523"/>
                      </a:lnTo>
                      <a:lnTo>
                        <a:pt x="3699" y="545"/>
                      </a:lnTo>
                      <a:lnTo>
                        <a:pt x="3704" y="567"/>
                      </a:lnTo>
                      <a:lnTo>
                        <a:pt x="3707" y="591"/>
                      </a:lnTo>
                      <a:lnTo>
                        <a:pt x="3713" y="641"/>
                      </a:lnTo>
                      <a:lnTo>
                        <a:pt x="3720" y="696"/>
                      </a:lnTo>
                      <a:lnTo>
                        <a:pt x="3726" y="752"/>
                      </a:lnTo>
                      <a:lnTo>
                        <a:pt x="3731" y="812"/>
                      </a:lnTo>
                      <a:lnTo>
                        <a:pt x="3734" y="843"/>
                      </a:lnTo>
                      <a:lnTo>
                        <a:pt x="3735" y="875"/>
                      </a:lnTo>
                      <a:lnTo>
                        <a:pt x="3736" y="906"/>
                      </a:lnTo>
                      <a:lnTo>
                        <a:pt x="3735" y="937"/>
                      </a:lnTo>
                      <a:lnTo>
                        <a:pt x="3734" y="969"/>
                      </a:lnTo>
                      <a:lnTo>
                        <a:pt x="3730" y="1001"/>
                      </a:lnTo>
                      <a:lnTo>
                        <a:pt x="3727" y="1033"/>
                      </a:lnTo>
                      <a:lnTo>
                        <a:pt x="3722" y="1064"/>
                      </a:lnTo>
                      <a:lnTo>
                        <a:pt x="3714" y="1096"/>
                      </a:lnTo>
                      <a:lnTo>
                        <a:pt x="3706" y="1128"/>
                      </a:lnTo>
                      <a:lnTo>
                        <a:pt x="3695" y="1159"/>
                      </a:lnTo>
                      <a:lnTo>
                        <a:pt x="3683" y="1190"/>
                      </a:lnTo>
                      <a:lnTo>
                        <a:pt x="3669" y="1220"/>
                      </a:lnTo>
                      <a:lnTo>
                        <a:pt x="3652" y="1251"/>
                      </a:lnTo>
                      <a:lnTo>
                        <a:pt x="3634" y="1280"/>
                      </a:lnTo>
                      <a:lnTo>
                        <a:pt x="3613" y="1309"/>
                      </a:lnTo>
                      <a:lnTo>
                        <a:pt x="3589" y="1338"/>
                      </a:lnTo>
                      <a:lnTo>
                        <a:pt x="3562" y="1365"/>
                      </a:lnTo>
                      <a:lnTo>
                        <a:pt x="3533" y="1392"/>
                      </a:lnTo>
                      <a:lnTo>
                        <a:pt x="3501" y="1417"/>
                      </a:lnTo>
                      <a:lnTo>
                        <a:pt x="3466" y="1443"/>
                      </a:lnTo>
                      <a:lnTo>
                        <a:pt x="3428" y="1467"/>
                      </a:lnTo>
                      <a:lnTo>
                        <a:pt x="3387" y="1489"/>
                      </a:lnTo>
                      <a:lnTo>
                        <a:pt x="3342" y="1510"/>
                      </a:lnTo>
                      <a:lnTo>
                        <a:pt x="3254" y="1549"/>
                      </a:lnTo>
                      <a:lnTo>
                        <a:pt x="3176" y="1580"/>
                      </a:lnTo>
                      <a:lnTo>
                        <a:pt x="3106" y="1607"/>
                      </a:lnTo>
                      <a:lnTo>
                        <a:pt x="3045" y="1630"/>
                      </a:lnTo>
                      <a:lnTo>
                        <a:pt x="2989" y="1650"/>
                      </a:lnTo>
                      <a:lnTo>
                        <a:pt x="2941" y="1668"/>
                      </a:lnTo>
                      <a:lnTo>
                        <a:pt x="2919" y="1678"/>
                      </a:lnTo>
                      <a:lnTo>
                        <a:pt x="2897" y="1686"/>
                      </a:lnTo>
                      <a:lnTo>
                        <a:pt x="2877" y="1695"/>
                      </a:lnTo>
                      <a:lnTo>
                        <a:pt x="2858" y="1704"/>
                      </a:lnTo>
                      <a:lnTo>
                        <a:pt x="2839" y="1714"/>
                      </a:lnTo>
                      <a:lnTo>
                        <a:pt x="2821" y="1724"/>
                      </a:lnTo>
                      <a:lnTo>
                        <a:pt x="2804" y="1734"/>
                      </a:lnTo>
                      <a:lnTo>
                        <a:pt x="2788" y="1746"/>
                      </a:lnTo>
                      <a:lnTo>
                        <a:pt x="2772" y="1759"/>
                      </a:lnTo>
                      <a:lnTo>
                        <a:pt x="2756" y="1773"/>
                      </a:lnTo>
                      <a:lnTo>
                        <a:pt x="2740" y="1788"/>
                      </a:lnTo>
                      <a:lnTo>
                        <a:pt x="2725" y="1804"/>
                      </a:lnTo>
                      <a:lnTo>
                        <a:pt x="2709" y="1822"/>
                      </a:lnTo>
                      <a:lnTo>
                        <a:pt x="2694" y="1842"/>
                      </a:lnTo>
                      <a:lnTo>
                        <a:pt x="2677" y="1864"/>
                      </a:lnTo>
                      <a:lnTo>
                        <a:pt x="2661" y="1886"/>
                      </a:lnTo>
                      <a:lnTo>
                        <a:pt x="2643" y="1912"/>
                      </a:lnTo>
                      <a:lnTo>
                        <a:pt x="2626" y="1940"/>
                      </a:lnTo>
                      <a:lnTo>
                        <a:pt x="2608" y="1970"/>
                      </a:lnTo>
                      <a:lnTo>
                        <a:pt x="2589" y="2003"/>
                      </a:lnTo>
                      <a:lnTo>
                        <a:pt x="2543" y="2082"/>
                      </a:lnTo>
                      <a:lnTo>
                        <a:pt x="2485" y="2183"/>
                      </a:lnTo>
                      <a:lnTo>
                        <a:pt x="2416" y="2302"/>
                      </a:lnTo>
                      <a:lnTo>
                        <a:pt x="2340" y="2436"/>
                      </a:lnTo>
                      <a:lnTo>
                        <a:pt x="2258" y="2580"/>
                      </a:lnTo>
                      <a:lnTo>
                        <a:pt x="2170" y="2732"/>
                      </a:lnTo>
                      <a:lnTo>
                        <a:pt x="2081" y="2888"/>
                      </a:lnTo>
                      <a:lnTo>
                        <a:pt x="1991" y="3047"/>
                      </a:lnTo>
                      <a:lnTo>
                        <a:pt x="1903" y="3202"/>
                      </a:lnTo>
                      <a:lnTo>
                        <a:pt x="1820" y="3353"/>
                      </a:lnTo>
                      <a:lnTo>
                        <a:pt x="1742" y="3494"/>
                      </a:lnTo>
                      <a:lnTo>
                        <a:pt x="1670" y="3624"/>
                      </a:lnTo>
                      <a:lnTo>
                        <a:pt x="1609" y="3738"/>
                      </a:lnTo>
                      <a:lnTo>
                        <a:pt x="1560" y="3833"/>
                      </a:lnTo>
                      <a:lnTo>
                        <a:pt x="1539" y="3872"/>
                      </a:lnTo>
                      <a:lnTo>
                        <a:pt x="1523" y="3906"/>
                      </a:lnTo>
                      <a:lnTo>
                        <a:pt x="1511" y="3932"/>
                      </a:lnTo>
                      <a:lnTo>
                        <a:pt x="1503" y="3953"/>
                      </a:lnTo>
                      <a:lnTo>
                        <a:pt x="1491" y="3986"/>
                      </a:lnTo>
                      <a:lnTo>
                        <a:pt x="1482" y="4017"/>
                      </a:lnTo>
                      <a:lnTo>
                        <a:pt x="1473" y="4047"/>
                      </a:lnTo>
                      <a:lnTo>
                        <a:pt x="1467" y="4075"/>
                      </a:lnTo>
                      <a:lnTo>
                        <a:pt x="1461" y="4103"/>
                      </a:lnTo>
                      <a:lnTo>
                        <a:pt x="1457" y="4129"/>
                      </a:lnTo>
                      <a:lnTo>
                        <a:pt x="1454" y="4156"/>
                      </a:lnTo>
                      <a:lnTo>
                        <a:pt x="1452" y="4182"/>
                      </a:lnTo>
                      <a:lnTo>
                        <a:pt x="1451" y="4209"/>
                      </a:lnTo>
                      <a:lnTo>
                        <a:pt x="1452" y="4234"/>
                      </a:lnTo>
                      <a:lnTo>
                        <a:pt x="1453" y="4261"/>
                      </a:lnTo>
                      <a:lnTo>
                        <a:pt x="1455" y="4288"/>
                      </a:lnTo>
                      <a:lnTo>
                        <a:pt x="1458" y="4316"/>
                      </a:lnTo>
                      <a:lnTo>
                        <a:pt x="1461" y="4344"/>
                      </a:lnTo>
                      <a:lnTo>
                        <a:pt x="1466" y="4373"/>
                      </a:lnTo>
                      <a:lnTo>
                        <a:pt x="1471" y="4405"/>
                      </a:lnTo>
                      <a:lnTo>
                        <a:pt x="1478" y="4437"/>
                      </a:lnTo>
                      <a:lnTo>
                        <a:pt x="1487" y="4472"/>
                      </a:lnTo>
                      <a:lnTo>
                        <a:pt x="1497" y="4507"/>
                      </a:lnTo>
                      <a:lnTo>
                        <a:pt x="1507" y="4546"/>
                      </a:lnTo>
                      <a:lnTo>
                        <a:pt x="1518" y="4585"/>
                      </a:lnTo>
                      <a:lnTo>
                        <a:pt x="1528" y="4627"/>
                      </a:lnTo>
                      <a:lnTo>
                        <a:pt x="1531" y="4648"/>
                      </a:lnTo>
                      <a:lnTo>
                        <a:pt x="1535" y="4670"/>
                      </a:lnTo>
                      <a:lnTo>
                        <a:pt x="1538" y="4691"/>
                      </a:lnTo>
                      <a:lnTo>
                        <a:pt x="1540" y="4714"/>
                      </a:lnTo>
                      <a:lnTo>
                        <a:pt x="1542" y="4736"/>
                      </a:lnTo>
                      <a:lnTo>
                        <a:pt x="1543" y="4760"/>
                      </a:lnTo>
                      <a:lnTo>
                        <a:pt x="1542" y="4782"/>
                      </a:lnTo>
                      <a:lnTo>
                        <a:pt x="1540" y="4807"/>
                      </a:lnTo>
                      <a:lnTo>
                        <a:pt x="1537" y="4831"/>
                      </a:lnTo>
                      <a:lnTo>
                        <a:pt x="1534" y="4855"/>
                      </a:lnTo>
                      <a:lnTo>
                        <a:pt x="1529" y="4880"/>
                      </a:lnTo>
                      <a:lnTo>
                        <a:pt x="1522" y="4905"/>
                      </a:lnTo>
                      <a:lnTo>
                        <a:pt x="1514" y="4930"/>
                      </a:lnTo>
                      <a:lnTo>
                        <a:pt x="1504" y="4956"/>
                      </a:lnTo>
                      <a:lnTo>
                        <a:pt x="1492" y="4982"/>
                      </a:lnTo>
                      <a:lnTo>
                        <a:pt x="1478" y="5007"/>
                      </a:lnTo>
                      <a:lnTo>
                        <a:pt x="1463" y="5034"/>
                      </a:lnTo>
                      <a:lnTo>
                        <a:pt x="1445" y="5061"/>
                      </a:lnTo>
                      <a:lnTo>
                        <a:pt x="1426" y="5088"/>
                      </a:lnTo>
                      <a:lnTo>
                        <a:pt x="1404" y="5114"/>
                      </a:lnTo>
                      <a:lnTo>
                        <a:pt x="1382" y="5141"/>
                      </a:lnTo>
                      <a:lnTo>
                        <a:pt x="1360" y="5167"/>
                      </a:lnTo>
                      <a:lnTo>
                        <a:pt x="1337" y="5190"/>
                      </a:lnTo>
                      <a:lnTo>
                        <a:pt x="1315" y="5213"/>
                      </a:lnTo>
                      <a:lnTo>
                        <a:pt x="1293" y="5234"/>
                      </a:lnTo>
                      <a:lnTo>
                        <a:pt x="1272" y="5255"/>
                      </a:lnTo>
                      <a:lnTo>
                        <a:pt x="1251" y="5273"/>
                      </a:lnTo>
                      <a:lnTo>
                        <a:pt x="1230" y="5291"/>
                      </a:lnTo>
                      <a:lnTo>
                        <a:pt x="1211" y="5307"/>
                      </a:lnTo>
                      <a:lnTo>
                        <a:pt x="1190" y="5322"/>
                      </a:lnTo>
                      <a:lnTo>
                        <a:pt x="1171" y="5336"/>
                      </a:lnTo>
                      <a:lnTo>
                        <a:pt x="1153" y="5349"/>
                      </a:lnTo>
                      <a:lnTo>
                        <a:pt x="1135" y="5361"/>
                      </a:lnTo>
                      <a:lnTo>
                        <a:pt x="1118" y="5371"/>
                      </a:lnTo>
                      <a:lnTo>
                        <a:pt x="1100" y="5381"/>
                      </a:lnTo>
                      <a:lnTo>
                        <a:pt x="1084" y="5390"/>
                      </a:lnTo>
                      <a:lnTo>
                        <a:pt x="1068" y="5397"/>
                      </a:lnTo>
                      <a:lnTo>
                        <a:pt x="1053" y="5405"/>
                      </a:lnTo>
                      <a:lnTo>
                        <a:pt x="1039" y="5410"/>
                      </a:lnTo>
                      <a:lnTo>
                        <a:pt x="1025" y="5414"/>
                      </a:lnTo>
                      <a:lnTo>
                        <a:pt x="1013" y="5417"/>
                      </a:lnTo>
                      <a:lnTo>
                        <a:pt x="1001" y="5421"/>
                      </a:lnTo>
                      <a:lnTo>
                        <a:pt x="990" y="5423"/>
                      </a:lnTo>
                      <a:lnTo>
                        <a:pt x="980" y="5424"/>
                      </a:lnTo>
                      <a:lnTo>
                        <a:pt x="971" y="5424"/>
                      </a:lnTo>
                      <a:lnTo>
                        <a:pt x="962" y="5423"/>
                      </a:lnTo>
                      <a:lnTo>
                        <a:pt x="956" y="5422"/>
                      </a:lnTo>
                      <a:lnTo>
                        <a:pt x="949" y="5418"/>
                      </a:lnTo>
                      <a:lnTo>
                        <a:pt x="944" y="5415"/>
                      </a:lnTo>
                      <a:lnTo>
                        <a:pt x="940" y="5412"/>
                      </a:lnTo>
                      <a:lnTo>
                        <a:pt x="937" y="5408"/>
                      </a:lnTo>
                      <a:lnTo>
                        <a:pt x="934" y="5402"/>
                      </a:lnTo>
                      <a:lnTo>
                        <a:pt x="933" y="5395"/>
                      </a:lnTo>
                      <a:lnTo>
                        <a:pt x="933" y="5386"/>
                      </a:lnTo>
                      <a:lnTo>
                        <a:pt x="933" y="5376"/>
                      </a:lnTo>
                      <a:lnTo>
                        <a:pt x="935" y="5363"/>
                      </a:lnTo>
                      <a:lnTo>
                        <a:pt x="941" y="5332"/>
                      </a:lnTo>
                      <a:lnTo>
                        <a:pt x="948" y="5294"/>
                      </a:lnTo>
                      <a:lnTo>
                        <a:pt x="970" y="5208"/>
                      </a:lnTo>
                      <a:lnTo>
                        <a:pt x="995" y="5112"/>
                      </a:lnTo>
                      <a:lnTo>
                        <a:pt x="1021" y="5016"/>
                      </a:lnTo>
                      <a:lnTo>
                        <a:pt x="1045" y="4928"/>
                      </a:lnTo>
                      <a:lnTo>
                        <a:pt x="1054" y="4892"/>
                      </a:lnTo>
                      <a:lnTo>
                        <a:pt x="1061" y="4860"/>
                      </a:lnTo>
                      <a:lnTo>
                        <a:pt x="1066" y="4835"/>
                      </a:lnTo>
                      <a:lnTo>
                        <a:pt x="1067" y="4819"/>
                      </a:lnTo>
                      <a:lnTo>
                        <a:pt x="1066" y="4812"/>
                      </a:lnTo>
                      <a:lnTo>
                        <a:pt x="1063" y="4805"/>
                      </a:lnTo>
                      <a:lnTo>
                        <a:pt x="1059" y="4796"/>
                      </a:lnTo>
                      <a:lnTo>
                        <a:pt x="1051" y="4788"/>
                      </a:lnTo>
                      <a:lnTo>
                        <a:pt x="1044" y="4778"/>
                      </a:lnTo>
                      <a:lnTo>
                        <a:pt x="1034" y="4767"/>
                      </a:lnTo>
                      <a:lnTo>
                        <a:pt x="1022" y="4757"/>
                      </a:lnTo>
                      <a:lnTo>
                        <a:pt x="1009" y="4746"/>
                      </a:lnTo>
                      <a:lnTo>
                        <a:pt x="995" y="4734"/>
                      </a:lnTo>
                      <a:lnTo>
                        <a:pt x="980" y="4724"/>
                      </a:lnTo>
                      <a:lnTo>
                        <a:pt x="964" y="4712"/>
                      </a:lnTo>
                      <a:lnTo>
                        <a:pt x="947" y="4700"/>
                      </a:lnTo>
                      <a:lnTo>
                        <a:pt x="930" y="4688"/>
                      </a:lnTo>
                      <a:lnTo>
                        <a:pt x="911" y="4678"/>
                      </a:lnTo>
                      <a:lnTo>
                        <a:pt x="892" y="4666"/>
                      </a:lnTo>
                      <a:lnTo>
                        <a:pt x="871" y="4655"/>
                      </a:lnTo>
                      <a:lnTo>
                        <a:pt x="851" y="4644"/>
                      </a:lnTo>
                      <a:lnTo>
                        <a:pt x="829" y="4635"/>
                      </a:lnTo>
                      <a:lnTo>
                        <a:pt x="808" y="4626"/>
                      </a:lnTo>
                      <a:lnTo>
                        <a:pt x="787" y="4618"/>
                      </a:lnTo>
                      <a:lnTo>
                        <a:pt x="765" y="4610"/>
                      </a:lnTo>
                      <a:lnTo>
                        <a:pt x="743" y="4603"/>
                      </a:lnTo>
                      <a:lnTo>
                        <a:pt x="721" y="4597"/>
                      </a:lnTo>
                      <a:lnTo>
                        <a:pt x="700" y="4593"/>
                      </a:lnTo>
                      <a:lnTo>
                        <a:pt x="678" y="4590"/>
                      </a:lnTo>
                      <a:lnTo>
                        <a:pt x="657" y="4587"/>
                      </a:lnTo>
                      <a:lnTo>
                        <a:pt x="637" y="4587"/>
                      </a:lnTo>
                      <a:lnTo>
                        <a:pt x="616" y="4587"/>
                      </a:lnTo>
                      <a:lnTo>
                        <a:pt x="597" y="4589"/>
                      </a:lnTo>
                      <a:lnTo>
                        <a:pt x="578" y="4593"/>
                      </a:lnTo>
                      <a:lnTo>
                        <a:pt x="560" y="4598"/>
                      </a:lnTo>
                      <a:lnTo>
                        <a:pt x="542" y="4606"/>
                      </a:lnTo>
                      <a:lnTo>
                        <a:pt x="486" y="4634"/>
                      </a:lnTo>
                      <a:lnTo>
                        <a:pt x="444" y="4655"/>
                      </a:lnTo>
                      <a:lnTo>
                        <a:pt x="429" y="4665"/>
                      </a:lnTo>
                      <a:lnTo>
                        <a:pt x="416" y="4674"/>
                      </a:lnTo>
                      <a:lnTo>
                        <a:pt x="411" y="4679"/>
                      </a:lnTo>
                      <a:lnTo>
                        <a:pt x="406" y="4684"/>
                      </a:lnTo>
                      <a:lnTo>
                        <a:pt x="402" y="4689"/>
                      </a:lnTo>
                      <a:lnTo>
                        <a:pt x="398" y="4695"/>
                      </a:lnTo>
                      <a:lnTo>
                        <a:pt x="392" y="4708"/>
                      </a:lnTo>
                      <a:lnTo>
                        <a:pt x="386" y="4723"/>
                      </a:lnTo>
                      <a:lnTo>
                        <a:pt x="381" y="4741"/>
                      </a:lnTo>
                      <a:lnTo>
                        <a:pt x="377" y="4761"/>
                      </a:lnTo>
                      <a:lnTo>
                        <a:pt x="367" y="4816"/>
                      </a:lnTo>
                      <a:lnTo>
                        <a:pt x="354" y="4890"/>
                      </a:lnTo>
                      <a:lnTo>
                        <a:pt x="345" y="4931"/>
                      </a:lnTo>
                      <a:lnTo>
                        <a:pt x="337" y="4970"/>
                      </a:lnTo>
                      <a:lnTo>
                        <a:pt x="328" y="5005"/>
                      </a:lnTo>
                      <a:lnTo>
                        <a:pt x="320" y="5038"/>
                      </a:lnTo>
                      <a:lnTo>
                        <a:pt x="310" y="5068"/>
                      </a:lnTo>
                      <a:lnTo>
                        <a:pt x="302" y="5096"/>
                      </a:lnTo>
                      <a:lnTo>
                        <a:pt x="294" y="5121"/>
                      </a:lnTo>
                      <a:lnTo>
                        <a:pt x="285" y="5142"/>
                      </a:lnTo>
                      <a:lnTo>
                        <a:pt x="272" y="5179"/>
                      </a:lnTo>
                      <a:lnTo>
                        <a:pt x="260" y="5203"/>
                      </a:lnTo>
                      <a:lnTo>
                        <a:pt x="252" y="5218"/>
                      </a:lnTo>
                      <a:lnTo>
                        <a:pt x="250" y="5224"/>
                      </a:lnTo>
                      <a:close/>
                    </a:path>
                  </a:pathLst>
                </a:custGeom>
                <a:gradFill>
                  <a:gsLst>
                    <a:gs pos="45000">
                      <a:schemeClr val="bg1">
                        <a:lumMod val="85000"/>
                      </a:schemeClr>
                    </a:gs>
                    <a:gs pos="65000">
                      <a:schemeClr val="bg1">
                        <a:lumMod val="75000"/>
                      </a:schemeClr>
                    </a:gs>
                  </a:gsLst>
                  <a:lin ang="18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" name="Freeform 114">
                  <a:extLst>
                    <a:ext uri="{FF2B5EF4-FFF2-40B4-BE49-F238E27FC236}">
                      <a16:creationId xmlns:a16="http://schemas.microsoft.com/office/drawing/2014/main" id="{C1BFC53C-769E-4490-B6FD-A14AF00CA0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175" y="1638300"/>
                  <a:ext cx="703263" cy="1119188"/>
                </a:xfrm>
                <a:custGeom>
                  <a:avLst/>
                  <a:gdLst/>
                  <a:ahLst/>
                  <a:cxnLst>
                    <a:cxn ang="0">
                      <a:pos x="1091" y="60"/>
                    </a:cxn>
                    <a:cxn ang="0">
                      <a:pos x="1106" y="41"/>
                    </a:cxn>
                    <a:cxn ang="0">
                      <a:pos x="1123" y="25"/>
                    </a:cxn>
                    <a:cxn ang="0">
                      <a:pos x="1144" y="12"/>
                    </a:cxn>
                    <a:cxn ang="0">
                      <a:pos x="1165" y="5"/>
                    </a:cxn>
                    <a:cxn ang="0">
                      <a:pos x="1188" y="0"/>
                    </a:cxn>
                    <a:cxn ang="0">
                      <a:pos x="1211" y="1"/>
                    </a:cxn>
                    <a:cxn ang="0">
                      <a:pos x="1235" y="7"/>
                    </a:cxn>
                    <a:cxn ang="0">
                      <a:pos x="1257" y="16"/>
                    </a:cxn>
                    <a:cxn ang="0">
                      <a:pos x="1276" y="28"/>
                    </a:cxn>
                    <a:cxn ang="0">
                      <a:pos x="1295" y="44"/>
                    </a:cxn>
                    <a:cxn ang="0">
                      <a:pos x="1309" y="63"/>
                    </a:cxn>
                    <a:cxn ang="0">
                      <a:pos x="1319" y="84"/>
                    </a:cxn>
                    <a:cxn ang="0">
                      <a:pos x="1326" y="106"/>
                    </a:cxn>
                    <a:cxn ang="0">
                      <a:pos x="1327" y="130"/>
                    </a:cxn>
                    <a:cxn ang="0">
                      <a:pos x="1324" y="153"/>
                    </a:cxn>
                    <a:cxn ang="0">
                      <a:pos x="1316" y="176"/>
                    </a:cxn>
                    <a:cxn ang="0">
                      <a:pos x="235" y="2054"/>
                    </a:cxn>
                    <a:cxn ang="0">
                      <a:pos x="221" y="2074"/>
                    </a:cxn>
                    <a:cxn ang="0">
                      <a:pos x="203" y="2090"/>
                    </a:cxn>
                    <a:cxn ang="0">
                      <a:pos x="183" y="2102"/>
                    </a:cxn>
                    <a:cxn ang="0">
                      <a:pos x="162" y="2111"/>
                    </a:cxn>
                    <a:cxn ang="0">
                      <a:pos x="138" y="2114"/>
                    </a:cxn>
                    <a:cxn ang="0">
                      <a:pos x="115" y="2114"/>
                    </a:cxn>
                    <a:cxn ang="0">
                      <a:pos x="92" y="2108"/>
                    </a:cxn>
                    <a:cxn ang="0">
                      <a:pos x="70" y="2099"/>
                    </a:cxn>
                    <a:cxn ang="0">
                      <a:pos x="49" y="2086"/>
                    </a:cxn>
                    <a:cxn ang="0">
                      <a:pos x="32" y="2070"/>
                    </a:cxn>
                    <a:cxn ang="0">
                      <a:pos x="17" y="2052"/>
                    </a:cxn>
                    <a:cxn ang="0">
                      <a:pos x="7" y="2030"/>
                    </a:cxn>
                    <a:cxn ang="0">
                      <a:pos x="1" y="2008"/>
                    </a:cxn>
                    <a:cxn ang="0">
                      <a:pos x="0" y="1985"/>
                    </a:cxn>
                    <a:cxn ang="0">
                      <a:pos x="2" y="1962"/>
                    </a:cxn>
                    <a:cxn ang="0">
                      <a:pos x="10" y="1939"/>
                    </a:cxn>
                  </a:cxnLst>
                  <a:rect l="0" t="0" r="r" b="b"/>
                  <a:pathLst>
                    <a:path w="1327" h="2115">
                      <a:moveTo>
                        <a:pt x="16" y="1927"/>
                      </a:moveTo>
                      <a:lnTo>
                        <a:pt x="1091" y="60"/>
                      </a:lnTo>
                      <a:lnTo>
                        <a:pt x="1099" y="51"/>
                      </a:lnTo>
                      <a:lnTo>
                        <a:pt x="1106" y="41"/>
                      </a:lnTo>
                      <a:lnTo>
                        <a:pt x="1115" y="32"/>
                      </a:lnTo>
                      <a:lnTo>
                        <a:pt x="1123" y="25"/>
                      </a:lnTo>
                      <a:lnTo>
                        <a:pt x="1133" y="18"/>
                      </a:lnTo>
                      <a:lnTo>
                        <a:pt x="1144" y="12"/>
                      </a:lnTo>
                      <a:lnTo>
                        <a:pt x="1154" y="8"/>
                      </a:lnTo>
                      <a:lnTo>
                        <a:pt x="1165" y="5"/>
                      </a:lnTo>
                      <a:lnTo>
                        <a:pt x="1177" y="1"/>
                      </a:lnTo>
                      <a:lnTo>
                        <a:pt x="1188" y="0"/>
                      </a:lnTo>
                      <a:lnTo>
                        <a:pt x="1199" y="0"/>
                      </a:lnTo>
                      <a:lnTo>
                        <a:pt x="1211" y="1"/>
                      </a:lnTo>
                      <a:lnTo>
                        <a:pt x="1223" y="3"/>
                      </a:lnTo>
                      <a:lnTo>
                        <a:pt x="1235" y="7"/>
                      </a:lnTo>
                      <a:lnTo>
                        <a:pt x="1245" y="11"/>
                      </a:lnTo>
                      <a:lnTo>
                        <a:pt x="1257" y="16"/>
                      </a:lnTo>
                      <a:lnTo>
                        <a:pt x="1267" y="22"/>
                      </a:lnTo>
                      <a:lnTo>
                        <a:pt x="1276" y="28"/>
                      </a:lnTo>
                      <a:lnTo>
                        <a:pt x="1286" y="36"/>
                      </a:lnTo>
                      <a:lnTo>
                        <a:pt x="1295" y="44"/>
                      </a:lnTo>
                      <a:lnTo>
                        <a:pt x="1302" y="54"/>
                      </a:lnTo>
                      <a:lnTo>
                        <a:pt x="1309" y="63"/>
                      </a:lnTo>
                      <a:lnTo>
                        <a:pt x="1315" y="73"/>
                      </a:lnTo>
                      <a:lnTo>
                        <a:pt x="1319" y="84"/>
                      </a:lnTo>
                      <a:lnTo>
                        <a:pt x="1322" y="96"/>
                      </a:lnTo>
                      <a:lnTo>
                        <a:pt x="1326" y="106"/>
                      </a:lnTo>
                      <a:lnTo>
                        <a:pt x="1327" y="118"/>
                      </a:lnTo>
                      <a:lnTo>
                        <a:pt x="1327" y="130"/>
                      </a:lnTo>
                      <a:lnTo>
                        <a:pt x="1326" y="142"/>
                      </a:lnTo>
                      <a:lnTo>
                        <a:pt x="1324" y="153"/>
                      </a:lnTo>
                      <a:lnTo>
                        <a:pt x="1320" y="164"/>
                      </a:lnTo>
                      <a:lnTo>
                        <a:pt x="1316" y="176"/>
                      </a:lnTo>
                      <a:lnTo>
                        <a:pt x="1311" y="187"/>
                      </a:lnTo>
                      <a:lnTo>
                        <a:pt x="235" y="2054"/>
                      </a:lnTo>
                      <a:lnTo>
                        <a:pt x="228" y="2065"/>
                      </a:lnTo>
                      <a:lnTo>
                        <a:pt x="221" y="2074"/>
                      </a:lnTo>
                      <a:lnTo>
                        <a:pt x="212" y="2083"/>
                      </a:lnTo>
                      <a:lnTo>
                        <a:pt x="203" y="2090"/>
                      </a:lnTo>
                      <a:lnTo>
                        <a:pt x="193" y="2097"/>
                      </a:lnTo>
                      <a:lnTo>
                        <a:pt x="183" y="2102"/>
                      </a:lnTo>
                      <a:lnTo>
                        <a:pt x="172" y="2106"/>
                      </a:lnTo>
                      <a:lnTo>
                        <a:pt x="162" y="2111"/>
                      </a:lnTo>
                      <a:lnTo>
                        <a:pt x="150" y="2113"/>
                      </a:lnTo>
                      <a:lnTo>
                        <a:pt x="138" y="2114"/>
                      </a:lnTo>
                      <a:lnTo>
                        <a:pt x="126" y="2115"/>
                      </a:lnTo>
                      <a:lnTo>
                        <a:pt x="115" y="2114"/>
                      </a:lnTo>
                      <a:lnTo>
                        <a:pt x="103" y="2112"/>
                      </a:lnTo>
                      <a:lnTo>
                        <a:pt x="92" y="2108"/>
                      </a:lnTo>
                      <a:lnTo>
                        <a:pt x="80" y="2104"/>
                      </a:lnTo>
                      <a:lnTo>
                        <a:pt x="70" y="2099"/>
                      </a:lnTo>
                      <a:lnTo>
                        <a:pt x="60" y="2093"/>
                      </a:lnTo>
                      <a:lnTo>
                        <a:pt x="49" y="2086"/>
                      </a:lnTo>
                      <a:lnTo>
                        <a:pt x="40" y="2078"/>
                      </a:lnTo>
                      <a:lnTo>
                        <a:pt x="32" y="2070"/>
                      </a:lnTo>
                      <a:lnTo>
                        <a:pt x="24" y="2061"/>
                      </a:lnTo>
                      <a:lnTo>
                        <a:pt x="17" y="2052"/>
                      </a:lnTo>
                      <a:lnTo>
                        <a:pt x="12" y="2041"/>
                      </a:lnTo>
                      <a:lnTo>
                        <a:pt x="7" y="2030"/>
                      </a:lnTo>
                      <a:lnTo>
                        <a:pt x="3" y="2020"/>
                      </a:lnTo>
                      <a:lnTo>
                        <a:pt x="1" y="2008"/>
                      </a:lnTo>
                      <a:lnTo>
                        <a:pt x="0" y="1997"/>
                      </a:lnTo>
                      <a:lnTo>
                        <a:pt x="0" y="1985"/>
                      </a:lnTo>
                      <a:lnTo>
                        <a:pt x="0" y="1973"/>
                      </a:lnTo>
                      <a:lnTo>
                        <a:pt x="2" y="1962"/>
                      </a:lnTo>
                      <a:lnTo>
                        <a:pt x="5" y="1950"/>
                      </a:lnTo>
                      <a:lnTo>
                        <a:pt x="10" y="1939"/>
                      </a:lnTo>
                      <a:lnTo>
                        <a:pt x="16" y="1927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chemeClr val="bg1">
                        <a:lumMod val="65000"/>
                      </a:schemeClr>
                    </a:gs>
                    <a:gs pos="65000">
                      <a:schemeClr val="bg1">
                        <a:lumMod val="85000"/>
                      </a:schemeClr>
                    </a:gs>
                  </a:gsLst>
                  <a:lin ang="1800000" scaled="0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" name="Freeform 115">
                  <a:extLst>
                    <a:ext uri="{FF2B5EF4-FFF2-40B4-BE49-F238E27FC236}">
                      <a16:creationId xmlns:a16="http://schemas.microsoft.com/office/drawing/2014/main" id="{C969F141-E2CD-46E1-841F-E5DC9CB46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6963" y="1528763"/>
                  <a:ext cx="1255713" cy="1957388"/>
                </a:xfrm>
                <a:custGeom>
                  <a:avLst/>
                  <a:gdLst/>
                  <a:ahLst/>
                  <a:cxnLst>
                    <a:cxn ang="0">
                      <a:pos x="314" y="3655"/>
                    </a:cxn>
                    <a:cxn ang="0">
                      <a:pos x="346" y="3568"/>
                    </a:cxn>
                    <a:cxn ang="0">
                      <a:pos x="362" y="3468"/>
                    </a:cxn>
                    <a:cxn ang="0">
                      <a:pos x="360" y="3403"/>
                    </a:cxn>
                    <a:cxn ang="0">
                      <a:pos x="345" y="3336"/>
                    </a:cxn>
                    <a:cxn ang="0">
                      <a:pos x="300" y="3232"/>
                    </a:cxn>
                    <a:cxn ang="0">
                      <a:pos x="187" y="3041"/>
                    </a:cxn>
                    <a:cxn ang="0">
                      <a:pos x="14" y="2789"/>
                    </a:cxn>
                    <a:cxn ang="0">
                      <a:pos x="67" y="2763"/>
                    </a:cxn>
                    <a:cxn ang="0">
                      <a:pos x="156" y="2773"/>
                    </a:cxn>
                    <a:cxn ang="0">
                      <a:pos x="245" y="2803"/>
                    </a:cxn>
                    <a:cxn ang="0">
                      <a:pos x="339" y="2851"/>
                    </a:cxn>
                    <a:cxn ang="0">
                      <a:pos x="351" y="2827"/>
                    </a:cxn>
                    <a:cxn ang="0">
                      <a:pos x="335" y="2752"/>
                    </a:cxn>
                    <a:cxn ang="0">
                      <a:pos x="333" y="2656"/>
                    </a:cxn>
                    <a:cxn ang="0">
                      <a:pos x="347" y="2593"/>
                    </a:cxn>
                    <a:cxn ang="0">
                      <a:pos x="396" y="2491"/>
                    </a:cxn>
                    <a:cxn ang="0">
                      <a:pos x="677" y="1985"/>
                    </a:cxn>
                    <a:cxn ang="0">
                      <a:pos x="1142" y="1168"/>
                    </a:cxn>
                    <a:cxn ang="0">
                      <a:pos x="1540" y="474"/>
                    </a:cxn>
                    <a:cxn ang="0">
                      <a:pos x="1664" y="266"/>
                    </a:cxn>
                    <a:cxn ang="0">
                      <a:pos x="1779" y="173"/>
                    </a:cxn>
                    <a:cxn ang="0">
                      <a:pos x="1869" y="113"/>
                    </a:cxn>
                    <a:cxn ang="0">
                      <a:pos x="1972" y="77"/>
                    </a:cxn>
                    <a:cxn ang="0">
                      <a:pos x="2255" y="21"/>
                    </a:cxn>
                    <a:cxn ang="0">
                      <a:pos x="2372" y="4"/>
                    </a:cxn>
                    <a:cxn ang="0">
                      <a:pos x="2296" y="42"/>
                    </a:cxn>
                    <a:cxn ang="0">
                      <a:pos x="1999" y="162"/>
                    </a:cxn>
                    <a:cxn ang="0">
                      <a:pos x="1851" y="218"/>
                    </a:cxn>
                    <a:cxn ang="0">
                      <a:pos x="1775" y="256"/>
                    </a:cxn>
                    <a:cxn ang="0">
                      <a:pos x="1710" y="305"/>
                    </a:cxn>
                    <a:cxn ang="0">
                      <a:pos x="1648" y="374"/>
                    </a:cxn>
                    <a:cxn ang="0">
                      <a:pos x="1580" y="472"/>
                    </a:cxn>
                    <a:cxn ang="0">
                      <a:pos x="1439" y="715"/>
                    </a:cxn>
                    <a:cxn ang="0">
                      <a:pos x="1124" y="1264"/>
                    </a:cxn>
                    <a:cxn ang="0">
                      <a:pos x="774" y="1885"/>
                    </a:cxn>
                    <a:cxn ang="0">
                      <a:pos x="514" y="2365"/>
                    </a:cxn>
                    <a:cxn ang="0">
                      <a:pos x="457" y="2485"/>
                    </a:cxn>
                    <a:cxn ang="0">
                      <a:pos x="421" y="2607"/>
                    </a:cxn>
                    <a:cxn ang="0">
                      <a:pos x="406" y="2714"/>
                    </a:cxn>
                    <a:cxn ang="0">
                      <a:pos x="409" y="2820"/>
                    </a:cxn>
                    <a:cxn ang="0">
                      <a:pos x="425" y="2937"/>
                    </a:cxn>
                    <a:cxn ang="0">
                      <a:pos x="461" y="3078"/>
                    </a:cxn>
                    <a:cxn ang="0">
                      <a:pos x="489" y="3202"/>
                    </a:cxn>
                    <a:cxn ang="0">
                      <a:pos x="497" y="3292"/>
                    </a:cxn>
                    <a:cxn ang="0">
                      <a:pos x="488" y="3387"/>
                    </a:cxn>
                    <a:cxn ang="0">
                      <a:pos x="458" y="3488"/>
                    </a:cxn>
                    <a:cxn ang="0">
                      <a:pos x="399" y="3593"/>
                    </a:cxn>
                    <a:cxn ang="0">
                      <a:pos x="340" y="3668"/>
                    </a:cxn>
                  </a:cxnLst>
                  <a:rect l="0" t="0" r="r" b="b"/>
                  <a:pathLst>
                    <a:path w="2372" h="3699">
                      <a:moveTo>
                        <a:pt x="290" y="3699"/>
                      </a:moveTo>
                      <a:lnTo>
                        <a:pt x="294" y="3691"/>
                      </a:lnTo>
                      <a:lnTo>
                        <a:pt x="306" y="3671"/>
                      </a:lnTo>
                      <a:lnTo>
                        <a:pt x="314" y="3655"/>
                      </a:lnTo>
                      <a:lnTo>
                        <a:pt x="322" y="3637"/>
                      </a:lnTo>
                      <a:lnTo>
                        <a:pt x="330" y="3616"/>
                      </a:lnTo>
                      <a:lnTo>
                        <a:pt x="338" y="3594"/>
                      </a:lnTo>
                      <a:lnTo>
                        <a:pt x="346" y="3568"/>
                      </a:lnTo>
                      <a:lnTo>
                        <a:pt x="352" y="3541"/>
                      </a:lnTo>
                      <a:lnTo>
                        <a:pt x="357" y="3514"/>
                      </a:lnTo>
                      <a:lnTo>
                        <a:pt x="361" y="3484"/>
                      </a:lnTo>
                      <a:lnTo>
                        <a:pt x="362" y="3468"/>
                      </a:lnTo>
                      <a:lnTo>
                        <a:pt x="363" y="3452"/>
                      </a:lnTo>
                      <a:lnTo>
                        <a:pt x="362" y="3435"/>
                      </a:lnTo>
                      <a:lnTo>
                        <a:pt x="362" y="3419"/>
                      </a:lnTo>
                      <a:lnTo>
                        <a:pt x="360" y="3403"/>
                      </a:lnTo>
                      <a:lnTo>
                        <a:pt x="357" y="3386"/>
                      </a:lnTo>
                      <a:lnTo>
                        <a:pt x="354" y="3370"/>
                      </a:lnTo>
                      <a:lnTo>
                        <a:pt x="350" y="3353"/>
                      </a:lnTo>
                      <a:lnTo>
                        <a:pt x="345" y="3336"/>
                      </a:lnTo>
                      <a:lnTo>
                        <a:pt x="338" y="3317"/>
                      </a:lnTo>
                      <a:lnTo>
                        <a:pt x="330" y="3297"/>
                      </a:lnTo>
                      <a:lnTo>
                        <a:pt x="321" y="3276"/>
                      </a:lnTo>
                      <a:lnTo>
                        <a:pt x="300" y="3232"/>
                      </a:lnTo>
                      <a:lnTo>
                        <a:pt x="275" y="3186"/>
                      </a:lnTo>
                      <a:lnTo>
                        <a:pt x="247" y="3138"/>
                      </a:lnTo>
                      <a:lnTo>
                        <a:pt x="218" y="3090"/>
                      </a:lnTo>
                      <a:lnTo>
                        <a:pt x="187" y="3041"/>
                      </a:lnTo>
                      <a:lnTo>
                        <a:pt x="157" y="2994"/>
                      </a:lnTo>
                      <a:lnTo>
                        <a:pt x="98" y="2908"/>
                      </a:lnTo>
                      <a:lnTo>
                        <a:pt x="48" y="2837"/>
                      </a:lnTo>
                      <a:lnTo>
                        <a:pt x="14" y="2789"/>
                      </a:lnTo>
                      <a:lnTo>
                        <a:pt x="0" y="2771"/>
                      </a:lnTo>
                      <a:lnTo>
                        <a:pt x="23" y="2766"/>
                      </a:lnTo>
                      <a:lnTo>
                        <a:pt x="46" y="2764"/>
                      </a:lnTo>
                      <a:lnTo>
                        <a:pt x="67" y="2763"/>
                      </a:lnTo>
                      <a:lnTo>
                        <a:pt x="90" y="2763"/>
                      </a:lnTo>
                      <a:lnTo>
                        <a:pt x="112" y="2765"/>
                      </a:lnTo>
                      <a:lnTo>
                        <a:pt x="134" y="2768"/>
                      </a:lnTo>
                      <a:lnTo>
                        <a:pt x="156" y="2773"/>
                      </a:lnTo>
                      <a:lnTo>
                        <a:pt x="178" y="2778"/>
                      </a:lnTo>
                      <a:lnTo>
                        <a:pt x="200" y="2784"/>
                      </a:lnTo>
                      <a:lnTo>
                        <a:pt x="222" y="2793"/>
                      </a:lnTo>
                      <a:lnTo>
                        <a:pt x="245" y="2803"/>
                      </a:lnTo>
                      <a:lnTo>
                        <a:pt x="269" y="2813"/>
                      </a:lnTo>
                      <a:lnTo>
                        <a:pt x="292" y="2825"/>
                      </a:lnTo>
                      <a:lnTo>
                        <a:pt x="316" y="2837"/>
                      </a:lnTo>
                      <a:lnTo>
                        <a:pt x="339" y="2851"/>
                      </a:lnTo>
                      <a:lnTo>
                        <a:pt x="364" y="2866"/>
                      </a:lnTo>
                      <a:lnTo>
                        <a:pt x="362" y="2859"/>
                      </a:lnTo>
                      <a:lnTo>
                        <a:pt x="354" y="2840"/>
                      </a:lnTo>
                      <a:lnTo>
                        <a:pt x="351" y="2827"/>
                      </a:lnTo>
                      <a:lnTo>
                        <a:pt x="347" y="2811"/>
                      </a:lnTo>
                      <a:lnTo>
                        <a:pt x="342" y="2793"/>
                      </a:lnTo>
                      <a:lnTo>
                        <a:pt x="338" y="2774"/>
                      </a:lnTo>
                      <a:lnTo>
                        <a:pt x="335" y="2752"/>
                      </a:lnTo>
                      <a:lnTo>
                        <a:pt x="333" y="2730"/>
                      </a:lnTo>
                      <a:lnTo>
                        <a:pt x="331" y="2706"/>
                      </a:lnTo>
                      <a:lnTo>
                        <a:pt x="332" y="2682"/>
                      </a:lnTo>
                      <a:lnTo>
                        <a:pt x="333" y="2656"/>
                      </a:lnTo>
                      <a:lnTo>
                        <a:pt x="337" y="2630"/>
                      </a:lnTo>
                      <a:lnTo>
                        <a:pt x="339" y="2619"/>
                      </a:lnTo>
                      <a:lnTo>
                        <a:pt x="342" y="2606"/>
                      </a:lnTo>
                      <a:lnTo>
                        <a:pt x="347" y="2593"/>
                      </a:lnTo>
                      <a:lnTo>
                        <a:pt x="351" y="2580"/>
                      </a:lnTo>
                      <a:lnTo>
                        <a:pt x="360" y="2562"/>
                      </a:lnTo>
                      <a:lnTo>
                        <a:pt x="375" y="2532"/>
                      </a:lnTo>
                      <a:lnTo>
                        <a:pt x="396" y="2491"/>
                      </a:lnTo>
                      <a:lnTo>
                        <a:pt x="423" y="2442"/>
                      </a:lnTo>
                      <a:lnTo>
                        <a:pt x="491" y="2317"/>
                      </a:lnTo>
                      <a:lnTo>
                        <a:pt x="577" y="2162"/>
                      </a:lnTo>
                      <a:lnTo>
                        <a:pt x="677" y="1985"/>
                      </a:lnTo>
                      <a:lnTo>
                        <a:pt x="787" y="1791"/>
                      </a:lnTo>
                      <a:lnTo>
                        <a:pt x="904" y="1585"/>
                      </a:lnTo>
                      <a:lnTo>
                        <a:pt x="1023" y="1375"/>
                      </a:lnTo>
                      <a:lnTo>
                        <a:pt x="1142" y="1168"/>
                      </a:lnTo>
                      <a:lnTo>
                        <a:pt x="1257" y="968"/>
                      </a:lnTo>
                      <a:lnTo>
                        <a:pt x="1364" y="781"/>
                      </a:lnTo>
                      <a:lnTo>
                        <a:pt x="1459" y="614"/>
                      </a:lnTo>
                      <a:lnTo>
                        <a:pt x="1540" y="474"/>
                      </a:lnTo>
                      <a:lnTo>
                        <a:pt x="1602" y="367"/>
                      </a:lnTo>
                      <a:lnTo>
                        <a:pt x="1641" y="297"/>
                      </a:lnTo>
                      <a:lnTo>
                        <a:pt x="1655" y="273"/>
                      </a:lnTo>
                      <a:lnTo>
                        <a:pt x="1664" y="266"/>
                      </a:lnTo>
                      <a:lnTo>
                        <a:pt x="1685" y="247"/>
                      </a:lnTo>
                      <a:lnTo>
                        <a:pt x="1717" y="220"/>
                      </a:lnTo>
                      <a:lnTo>
                        <a:pt x="1758" y="189"/>
                      </a:lnTo>
                      <a:lnTo>
                        <a:pt x="1779" y="173"/>
                      </a:lnTo>
                      <a:lnTo>
                        <a:pt x="1802" y="157"/>
                      </a:lnTo>
                      <a:lnTo>
                        <a:pt x="1824" y="141"/>
                      </a:lnTo>
                      <a:lnTo>
                        <a:pt x="1847" y="126"/>
                      </a:lnTo>
                      <a:lnTo>
                        <a:pt x="1869" y="113"/>
                      </a:lnTo>
                      <a:lnTo>
                        <a:pt x="1890" y="102"/>
                      </a:lnTo>
                      <a:lnTo>
                        <a:pt x="1910" y="93"/>
                      </a:lnTo>
                      <a:lnTo>
                        <a:pt x="1927" y="87"/>
                      </a:lnTo>
                      <a:lnTo>
                        <a:pt x="1972" y="77"/>
                      </a:lnTo>
                      <a:lnTo>
                        <a:pt x="2035" y="63"/>
                      </a:lnTo>
                      <a:lnTo>
                        <a:pt x="2107" y="49"/>
                      </a:lnTo>
                      <a:lnTo>
                        <a:pt x="2183" y="35"/>
                      </a:lnTo>
                      <a:lnTo>
                        <a:pt x="2255" y="21"/>
                      </a:lnTo>
                      <a:lnTo>
                        <a:pt x="2315" y="10"/>
                      </a:lnTo>
                      <a:lnTo>
                        <a:pt x="2356" y="3"/>
                      </a:lnTo>
                      <a:lnTo>
                        <a:pt x="2372" y="0"/>
                      </a:lnTo>
                      <a:lnTo>
                        <a:pt x="2372" y="4"/>
                      </a:lnTo>
                      <a:lnTo>
                        <a:pt x="2353" y="15"/>
                      </a:lnTo>
                      <a:lnTo>
                        <a:pt x="2335" y="24"/>
                      </a:lnTo>
                      <a:lnTo>
                        <a:pt x="2316" y="33"/>
                      </a:lnTo>
                      <a:lnTo>
                        <a:pt x="2296" y="42"/>
                      </a:lnTo>
                      <a:lnTo>
                        <a:pt x="2208" y="81"/>
                      </a:lnTo>
                      <a:lnTo>
                        <a:pt x="2130" y="112"/>
                      </a:lnTo>
                      <a:lnTo>
                        <a:pt x="2060" y="139"/>
                      </a:lnTo>
                      <a:lnTo>
                        <a:pt x="1999" y="162"/>
                      </a:lnTo>
                      <a:lnTo>
                        <a:pt x="1943" y="182"/>
                      </a:lnTo>
                      <a:lnTo>
                        <a:pt x="1895" y="200"/>
                      </a:lnTo>
                      <a:lnTo>
                        <a:pt x="1873" y="210"/>
                      </a:lnTo>
                      <a:lnTo>
                        <a:pt x="1851" y="218"/>
                      </a:lnTo>
                      <a:lnTo>
                        <a:pt x="1831" y="227"/>
                      </a:lnTo>
                      <a:lnTo>
                        <a:pt x="1812" y="236"/>
                      </a:lnTo>
                      <a:lnTo>
                        <a:pt x="1793" y="246"/>
                      </a:lnTo>
                      <a:lnTo>
                        <a:pt x="1775" y="256"/>
                      </a:lnTo>
                      <a:lnTo>
                        <a:pt x="1758" y="266"/>
                      </a:lnTo>
                      <a:lnTo>
                        <a:pt x="1742" y="278"/>
                      </a:lnTo>
                      <a:lnTo>
                        <a:pt x="1726" y="291"/>
                      </a:lnTo>
                      <a:lnTo>
                        <a:pt x="1710" y="305"/>
                      </a:lnTo>
                      <a:lnTo>
                        <a:pt x="1694" y="320"/>
                      </a:lnTo>
                      <a:lnTo>
                        <a:pt x="1679" y="336"/>
                      </a:lnTo>
                      <a:lnTo>
                        <a:pt x="1663" y="354"/>
                      </a:lnTo>
                      <a:lnTo>
                        <a:pt x="1648" y="374"/>
                      </a:lnTo>
                      <a:lnTo>
                        <a:pt x="1631" y="396"/>
                      </a:lnTo>
                      <a:lnTo>
                        <a:pt x="1615" y="418"/>
                      </a:lnTo>
                      <a:lnTo>
                        <a:pt x="1597" y="444"/>
                      </a:lnTo>
                      <a:lnTo>
                        <a:pt x="1580" y="472"/>
                      </a:lnTo>
                      <a:lnTo>
                        <a:pt x="1562" y="502"/>
                      </a:lnTo>
                      <a:lnTo>
                        <a:pt x="1543" y="535"/>
                      </a:lnTo>
                      <a:lnTo>
                        <a:pt x="1497" y="614"/>
                      </a:lnTo>
                      <a:lnTo>
                        <a:pt x="1439" y="715"/>
                      </a:lnTo>
                      <a:lnTo>
                        <a:pt x="1370" y="834"/>
                      </a:lnTo>
                      <a:lnTo>
                        <a:pt x="1294" y="968"/>
                      </a:lnTo>
                      <a:lnTo>
                        <a:pt x="1212" y="1112"/>
                      </a:lnTo>
                      <a:lnTo>
                        <a:pt x="1124" y="1264"/>
                      </a:lnTo>
                      <a:lnTo>
                        <a:pt x="1035" y="1420"/>
                      </a:lnTo>
                      <a:lnTo>
                        <a:pt x="945" y="1579"/>
                      </a:lnTo>
                      <a:lnTo>
                        <a:pt x="857" y="1734"/>
                      </a:lnTo>
                      <a:lnTo>
                        <a:pt x="774" y="1885"/>
                      </a:lnTo>
                      <a:lnTo>
                        <a:pt x="696" y="2026"/>
                      </a:lnTo>
                      <a:lnTo>
                        <a:pt x="624" y="2156"/>
                      </a:lnTo>
                      <a:lnTo>
                        <a:pt x="563" y="2270"/>
                      </a:lnTo>
                      <a:lnTo>
                        <a:pt x="514" y="2365"/>
                      </a:lnTo>
                      <a:lnTo>
                        <a:pt x="493" y="2404"/>
                      </a:lnTo>
                      <a:lnTo>
                        <a:pt x="477" y="2438"/>
                      </a:lnTo>
                      <a:lnTo>
                        <a:pt x="465" y="2464"/>
                      </a:lnTo>
                      <a:lnTo>
                        <a:pt x="457" y="2485"/>
                      </a:lnTo>
                      <a:lnTo>
                        <a:pt x="445" y="2518"/>
                      </a:lnTo>
                      <a:lnTo>
                        <a:pt x="436" y="2549"/>
                      </a:lnTo>
                      <a:lnTo>
                        <a:pt x="427" y="2579"/>
                      </a:lnTo>
                      <a:lnTo>
                        <a:pt x="421" y="2607"/>
                      </a:lnTo>
                      <a:lnTo>
                        <a:pt x="415" y="2635"/>
                      </a:lnTo>
                      <a:lnTo>
                        <a:pt x="411" y="2661"/>
                      </a:lnTo>
                      <a:lnTo>
                        <a:pt x="408" y="2688"/>
                      </a:lnTo>
                      <a:lnTo>
                        <a:pt x="406" y="2714"/>
                      </a:lnTo>
                      <a:lnTo>
                        <a:pt x="405" y="2741"/>
                      </a:lnTo>
                      <a:lnTo>
                        <a:pt x="406" y="2766"/>
                      </a:lnTo>
                      <a:lnTo>
                        <a:pt x="407" y="2793"/>
                      </a:lnTo>
                      <a:lnTo>
                        <a:pt x="409" y="2820"/>
                      </a:lnTo>
                      <a:lnTo>
                        <a:pt x="412" y="2848"/>
                      </a:lnTo>
                      <a:lnTo>
                        <a:pt x="415" y="2876"/>
                      </a:lnTo>
                      <a:lnTo>
                        <a:pt x="420" y="2905"/>
                      </a:lnTo>
                      <a:lnTo>
                        <a:pt x="425" y="2937"/>
                      </a:lnTo>
                      <a:lnTo>
                        <a:pt x="432" y="2969"/>
                      </a:lnTo>
                      <a:lnTo>
                        <a:pt x="441" y="3004"/>
                      </a:lnTo>
                      <a:lnTo>
                        <a:pt x="451" y="3039"/>
                      </a:lnTo>
                      <a:lnTo>
                        <a:pt x="461" y="3078"/>
                      </a:lnTo>
                      <a:lnTo>
                        <a:pt x="472" y="3117"/>
                      </a:lnTo>
                      <a:lnTo>
                        <a:pt x="482" y="3159"/>
                      </a:lnTo>
                      <a:lnTo>
                        <a:pt x="485" y="3180"/>
                      </a:lnTo>
                      <a:lnTo>
                        <a:pt x="489" y="3202"/>
                      </a:lnTo>
                      <a:lnTo>
                        <a:pt x="492" y="3223"/>
                      </a:lnTo>
                      <a:lnTo>
                        <a:pt x="494" y="3246"/>
                      </a:lnTo>
                      <a:lnTo>
                        <a:pt x="496" y="3268"/>
                      </a:lnTo>
                      <a:lnTo>
                        <a:pt x="497" y="3292"/>
                      </a:lnTo>
                      <a:lnTo>
                        <a:pt x="496" y="3314"/>
                      </a:lnTo>
                      <a:lnTo>
                        <a:pt x="494" y="3339"/>
                      </a:lnTo>
                      <a:lnTo>
                        <a:pt x="491" y="3363"/>
                      </a:lnTo>
                      <a:lnTo>
                        <a:pt x="488" y="3387"/>
                      </a:lnTo>
                      <a:lnTo>
                        <a:pt x="483" y="3412"/>
                      </a:lnTo>
                      <a:lnTo>
                        <a:pt x="476" y="3437"/>
                      </a:lnTo>
                      <a:lnTo>
                        <a:pt x="468" y="3462"/>
                      </a:lnTo>
                      <a:lnTo>
                        <a:pt x="458" y="3488"/>
                      </a:lnTo>
                      <a:lnTo>
                        <a:pt x="446" y="3514"/>
                      </a:lnTo>
                      <a:lnTo>
                        <a:pt x="432" y="3539"/>
                      </a:lnTo>
                      <a:lnTo>
                        <a:pt x="417" y="3566"/>
                      </a:lnTo>
                      <a:lnTo>
                        <a:pt x="399" y="3593"/>
                      </a:lnTo>
                      <a:lnTo>
                        <a:pt x="380" y="3620"/>
                      </a:lnTo>
                      <a:lnTo>
                        <a:pt x="358" y="3646"/>
                      </a:lnTo>
                      <a:lnTo>
                        <a:pt x="349" y="3657"/>
                      </a:lnTo>
                      <a:lnTo>
                        <a:pt x="340" y="3668"/>
                      </a:lnTo>
                      <a:lnTo>
                        <a:pt x="332" y="3679"/>
                      </a:lnTo>
                      <a:lnTo>
                        <a:pt x="322" y="3688"/>
                      </a:lnTo>
                      <a:lnTo>
                        <a:pt x="290" y="3699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chemeClr val="tx1">
                        <a:alpha val="22000"/>
                      </a:schemeClr>
                    </a:gs>
                    <a:gs pos="65000">
                      <a:schemeClr val="tx1">
                        <a:alpha val="0"/>
                      </a:schemeClr>
                    </a:gs>
                  </a:gsLst>
                  <a:lin ang="135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" name="Freeform 116">
                  <a:extLst>
                    <a:ext uri="{FF2B5EF4-FFF2-40B4-BE49-F238E27FC236}">
                      <a16:creationId xmlns:a16="http://schemas.microsoft.com/office/drawing/2014/main" id="{4ADBEBF7-254D-404E-B9F9-648CE8D37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2886075"/>
                  <a:ext cx="666750" cy="444500"/>
                </a:xfrm>
                <a:custGeom>
                  <a:avLst/>
                  <a:gdLst/>
                  <a:ahLst/>
                  <a:cxnLst>
                    <a:cxn ang="0">
                      <a:pos x="13" y="137"/>
                    </a:cxn>
                    <a:cxn ang="0">
                      <a:pos x="71" y="118"/>
                    </a:cxn>
                    <a:cxn ang="0">
                      <a:pos x="131" y="102"/>
                    </a:cxn>
                    <a:cxn ang="0">
                      <a:pos x="201" y="86"/>
                    </a:cxn>
                    <a:cxn ang="0">
                      <a:pos x="280" y="73"/>
                    </a:cxn>
                    <a:cxn ang="0">
                      <a:pos x="342" y="67"/>
                    </a:cxn>
                    <a:cxn ang="0">
                      <a:pos x="382" y="66"/>
                    </a:cxn>
                    <a:cxn ang="0">
                      <a:pos x="423" y="68"/>
                    </a:cxn>
                    <a:cxn ang="0">
                      <a:pos x="463" y="73"/>
                    </a:cxn>
                    <a:cxn ang="0">
                      <a:pos x="501" y="80"/>
                    </a:cxn>
                    <a:cxn ang="0">
                      <a:pos x="541" y="91"/>
                    </a:cxn>
                    <a:cxn ang="0">
                      <a:pos x="600" y="111"/>
                    </a:cxn>
                    <a:cxn ang="0">
                      <a:pos x="679" y="147"/>
                    </a:cxn>
                    <a:cxn ang="0">
                      <a:pos x="757" y="189"/>
                    </a:cxn>
                    <a:cxn ang="0">
                      <a:pos x="832" y="239"/>
                    </a:cxn>
                    <a:cxn ang="0">
                      <a:pos x="903" y="293"/>
                    </a:cxn>
                    <a:cxn ang="0">
                      <a:pos x="967" y="350"/>
                    </a:cxn>
                    <a:cxn ang="0">
                      <a:pos x="1023" y="410"/>
                    </a:cxn>
                    <a:cxn ang="0">
                      <a:pos x="1070" y="471"/>
                    </a:cxn>
                    <a:cxn ang="0">
                      <a:pos x="1113" y="536"/>
                    </a:cxn>
                    <a:cxn ang="0">
                      <a:pos x="1151" y="604"/>
                    </a:cxn>
                    <a:cxn ang="0">
                      <a:pos x="1184" y="670"/>
                    </a:cxn>
                    <a:cxn ang="0">
                      <a:pos x="1225" y="757"/>
                    </a:cxn>
                    <a:cxn ang="0">
                      <a:pos x="1255" y="831"/>
                    </a:cxn>
                    <a:cxn ang="0">
                      <a:pos x="1258" y="829"/>
                    </a:cxn>
                    <a:cxn ang="0">
                      <a:pos x="1253" y="770"/>
                    </a:cxn>
                    <a:cxn ang="0">
                      <a:pos x="1243" y="710"/>
                    </a:cxn>
                    <a:cxn ang="0">
                      <a:pos x="1227" y="639"/>
                    </a:cxn>
                    <a:cxn ang="0">
                      <a:pos x="1206" y="563"/>
                    </a:cxn>
                    <a:cxn ang="0">
                      <a:pos x="1183" y="504"/>
                    </a:cxn>
                    <a:cxn ang="0">
                      <a:pos x="1165" y="466"/>
                    </a:cxn>
                    <a:cxn ang="0">
                      <a:pos x="1145" y="428"/>
                    </a:cxn>
                    <a:cxn ang="0">
                      <a:pos x="1122" y="392"/>
                    </a:cxn>
                    <a:cxn ang="0">
                      <a:pos x="1084" y="341"/>
                    </a:cxn>
                    <a:cxn ang="0">
                      <a:pos x="1029" y="280"/>
                    </a:cxn>
                    <a:cxn ang="0">
                      <a:pos x="970" y="226"/>
                    </a:cxn>
                    <a:cxn ang="0">
                      <a:pos x="907" y="177"/>
                    </a:cxn>
                    <a:cxn ang="0">
                      <a:pos x="836" y="133"/>
                    </a:cxn>
                    <a:cxn ang="0">
                      <a:pos x="759" y="93"/>
                    </a:cxn>
                    <a:cxn ang="0">
                      <a:pos x="675" y="59"/>
                    </a:cxn>
                    <a:cxn ang="0">
                      <a:pos x="580" y="29"/>
                    </a:cxn>
                    <a:cxn ang="0">
                      <a:pos x="504" y="10"/>
                    </a:cxn>
                    <a:cxn ang="0">
                      <a:pos x="453" y="2"/>
                    </a:cxn>
                    <a:cxn ang="0">
                      <a:pos x="403" y="0"/>
                    </a:cxn>
                    <a:cxn ang="0">
                      <a:pos x="354" y="2"/>
                    </a:cxn>
                    <a:cxn ang="0">
                      <a:pos x="307" y="9"/>
                    </a:cxn>
                    <a:cxn ang="0">
                      <a:pos x="262" y="18"/>
                    </a:cxn>
                    <a:cxn ang="0">
                      <a:pos x="221" y="31"/>
                    </a:cxn>
                    <a:cxn ang="0">
                      <a:pos x="180" y="45"/>
                    </a:cxn>
                    <a:cxn ang="0">
                      <a:pos x="126" y="67"/>
                    </a:cxn>
                    <a:cxn ang="0">
                      <a:pos x="67" y="98"/>
                    </a:cxn>
                    <a:cxn ang="0">
                      <a:pos x="12" y="133"/>
                    </a:cxn>
                  </a:cxnLst>
                  <a:rect l="0" t="0" r="r" b="b"/>
                  <a:pathLst>
                    <a:path w="1259" h="841">
                      <a:moveTo>
                        <a:pt x="0" y="141"/>
                      </a:moveTo>
                      <a:lnTo>
                        <a:pt x="13" y="137"/>
                      </a:lnTo>
                      <a:lnTo>
                        <a:pt x="47" y="125"/>
                      </a:lnTo>
                      <a:lnTo>
                        <a:pt x="71" y="118"/>
                      </a:lnTo>
                      <a:lnTo>
                        <a:pt x="99" y="110"/>
                      </a:lnTo>
                      <a:lnTo>
                        <a:pt x="131" y="102"/>
                      </a:lnTo>
                      <a:lnTo>
                        <a:pt x="165" y="93"/>
                      </a:lnTo>
                      <a:lnTo>
                        <a:pt x="201" y="86"/>
                      </a:lnTo>
                      <a:lnTo>
                        <a:pt x="240" y="79"/>
                      </a:lnTo>
                      <a:lnTo>
                        <a:pt x="280" y="73"/>
                      </a:lnTo>
                      <a:lnTo>
                        <a:pt x="320" y="68"/>
                      </a:lnTo>
                      <a:lnTo>
                        <a:pt x="342" y="67"/>
                      </a:lnTo>
                      <a:lnTo>
                        <a:pt x="362" y="67"/>
                      </a:lnTo>
                      <a:lnTo>
                        <a:pt x="382" y="66"/>
                      </a:lnTo>
                      <a:lnTo>
                        <a:pt x="403" y="67"/>
                      </a:lnTo>
                      <a:lnTo>
                        <a:pt x="423" y="68"/>
                      </a:lnTo>
                      <a:lnTo>
                        <a:pt x="443" y="71"/>
                      </a:lnTo>
                      <a:lnTo>
                        <a:pt x="463" y="73"/>
                      </a:lnTo>
                      <a:lnTo>
                        <a:pt x="482" y="76"/>
                      </a:lnTo>
                      <a:lnTo>
                        <a:pt x="501" y="80"/>
                      </a:lnTo>
                      <a:lnTo>
                        <a:pt x="520" y="86"/>
                      </a:lnTo>
                      <a:lnTo>
                        <a:pt x="541" y="91"/>
                      </a:lnTo>
                      <a:lnTo>
                        <a:pt x="560" y="97"/>
                      </a:lnTo>
                      <a:lnTo>
                        <a:pt x="600" y="111"/>
                      </a:lnTo>
                      <a:lnTo>
                        <a:pt x="639" y="128"/>
                      </a:lnTo>
                      <a:lnTo>
                        <a:pt x="679" y="147"/>
                      </a:lnTo>
                      <a:lnTo>
                        <a:pt x="719" y="168"/>
                      </a:lnTo>
                      <a:lnTo>
                        <a:pt x="757" y="189"/>
                      </a:lnTo>
                      <a:lnTo>
                        <a:pt x="795" y="214"/>
                      </a:lnTo>
                      <a:lnTo>
                        <a:pt x="832" y="239"/>
                      </a:lnTo>
                      <a:lnTo>
                        <a:pt x="867" y="265"/>
                      </a:lnTo>
                      <a:lnTo>
                        <a:pt x="903" y="293"/>
                      </a:lnTo>
                      <a:lnTo>
                        <a:pt x="935" y="321"/>
                      </a:lnTo>
                      <a:lnTo>
                        <a:pt x="967" y="350"/>
                      </a:lnTo>
                      <a:lnTo>
                        <a:pt x="996" y="380"/>
                      </a:lnTo>
                      <a:lnTo>
                        <a:pt x="1023" y="410"/>
                      </a:lnTo>
                      <a:lnTo>
                        <a:pt x="1047" y="440"/>
                      </a:lnTo>
                      <a:lnTo>
                        <a:pt x="1070" y="471"/>
                      </a:lnTo>
                      <a:lnTo>
                        <a:pt x="1091" y="503"/>
                      </a:lnTo>
                      <a:lnTo>
                        <a:pt x="1113" y="536"/>
                      </a:lnTo>
                      <a:lnTo>
                        <a:pt x="1132" y="571"/>
                      </a:lnTo>
                      <a:lnTo>
                        <a:pt x="1151" y="604"/>
                      </a:lnTo>
                      <a:lnTo>
                        <a:pt x="1168" y="637"/>
                      </a:lnTo>
                      <a:lnTo>
                        <a:pt x="1184" y="670"/>
                      </a:lnTo>
                      <a:lnTo>
                        <a:pt x="1199" y="701"/>
                      </a:lnTo>
                      <a:lnTo>
                        <a:pt x="1225" y="757"/>
                      </a:lnTo>
                      <a:lnTo>
                        <a:pt x="1243" y="801"/>
                      </a:lnTo>
                      <a:lnTo>
                        <a:pt x="1255" y="831"/>
                      </a:lnTo>
                      <a:lnTo>
                        <a:pt x="1259" y="841"/>
                      </a:lnTo>
                      <a:lnTo>
                        <a:pt x="1258" y="829"/>
                      </a:lnTo>
                      <a:lnTo>
                        <a:pt x="1255" y="794"/>
                      </a:lnTo>
                      <a:lnTo>
                        <a:pt x="1253" y="770"/>
                      </a:lnTo>
                      <a:lnTo>
                        <a:pt x="1249" y="742"/>
                      </a:lnTo>
                      <a:lnTo>
                        <a:pt x="1243" y="710"/>
                      </a:lnTo>
                      <a:lnTo>
                        <a:pt x="1236" y="676"/>
                      </a:lnTo>
                      <a:lnTo>
                        <a:pt x="1227" y="639"/>
                      </a:lnTo>
                      <a:lnTo>
                        <a:pt x="1218" y="602"/>
                      </a:lnTo>
                      <a:lnTo>
                        <a:pt x="1206" y="563"/>
                      </a:lnTo>
                      <a:lnTo>
                        <a:pt x="1191" y="524"/>
                      </a:lnTo>
                      <a:lnTo>
                        <a:pt x="1183" y="504"/>
                      </a:lnTo>
                      <a:lnTo>
                        <a:pt x="1175" y="485"/>
                      </a:lnTo>
                      <a:lnTo>
                        <a:pt x="1165" y="466"/>
                      </a:lnTo>
                      <a:lnTo>
                        <a:pt x="1155" y="446"/>
                      </a:lnTo>
                      <a:lnTo>
                        <a:pt x="1145" y="428"/>
                      </a:lnTo>
                      <a:lnTo>
                        <a:pt x="1134" y="410"/>
                      </a:lnTo>
                      <a:lnTo>
                        <a:pt x="1122" y="392"/>
                      </a:lnTo>
                      <a:lnTo>
                        <a:pt x="1109" y="375"/>
                      </a:lnTo>
                      <a:lnTo>
                        <a:pt x="1084" y="341"/>
                      </a:lnTo>
                      <a:lnTo>
                        <a:pt x="1057" y="310"/>
                      </a:lnTo>
                      <a:lnTo>
                        <a:pt x="1029" y="280"/>
                      </a:lnTo>
                      <a:lnTo>
                        <a:pt x="1000" y="253"/>
                      </a:lnTo>
                      <a:lnTo>
                        <a:pt x="970" y="226"/>
                      </a:lnTo>
                      <a:lnTo>
                        <a:pt x="939" y="200"/>
                      </a:lnTo>
                      <a:lnTo>
                        <a:pt x="907" y="177"/>
                      </a:lnTo>
                      <a:lnTo>
                        <a:pt x="873" y="154"/>
                      </a:lnTo>
                      <a:lnTo>
                        <a:pt x="836" y="133"/>
                      </a:lnTo>
                      <a:lnTo>
                        <a:pt x="799" y="112"/>
                      </a:lnTo>
                      <a:lnTo>
                        <a:pt x="759" y="93"/>
                      </a:lnTo>
                      <a:lnTo>
                        <a:pt x="719" y="76"/>
                      </a:lnTo>
                      <a:lnTo>
                        <a:pt x="675" y="59"/>
                      </a:lnTo>
                      <a:lnTo>
                        <a:pt x="629" y="44"/>
                      </a:lnTo>
                      <a:lnTo>
                        <a:pt x="580" y="29"/>
                      </a:lnTo>
                      <a:lnTo>
                        <a:pt x="530" y="15"/>
                      </a:lnTo>
                      <a:lnTo>
                        <a:pt x="504" y="10"/>
                      </a:lnTo>
                      <a:lnTo>
                        <a:pt x="479" y="5"/>
                      </a:lnTo>
                      <a:lnTo>
                        <a:pt x="453" y="2"/>
                      </a:lnTo>
                      <a:lnTo>
                        <a:pt x="428" y="0"/>
                      </a:lnTo>
                      <a:lnTo>
                        <a:pt x="403" y="0"/>
                      </a:lnTo>
                      <a:lnTo>
                        <a:pt x="378" y="1"/>
                      </a:lnTo>
                      <a:lnTo>
                        <a:pt x="354" y="2"/>
                      </a:lnTo>
                      <a:lnTo>
                        <a:pt x="331" y="5"/>
                      </a:lnTo>
                      <a:lnTo>
                        <a:pt x="307" y="9"/>
                      </a:lnTo>
                      <a:lnTo>
                        <a:pt x="285" y="13"/>
                      </a:lnTo>
                      <a:lnTo>
                        <a:pt x="262" y="18"/>
                      </a:lnTo>
                      <a:lnTo>
                        <a:pt x="241" y="25"/>
                      </a:lnTo>
                      <a:lnTo>
                        <a:pt x="221" y="31"/>
                      </a:lnTo>
                      <a:lnTo>
                        <a:pt x="200" y="37"/>
                      </a:lnTo>
                      <a:lnTo>
                        <a:pt x="180" y="45"/>
                      </a:lnTo>
                      <a:lnTo>
                        <a:pt x="162" y="52"/>
                      </a:lnTo>
                      <a:lnTo>
                        <a:pt x="126" y="67"/>
                      </a:lnTo>
                      <a:lnTo>
                        <a:pt x="95" y="82"/>
                      </a:lnTo>
                      <a:lnTo>
                        <a:pt x="67" y="98"/>
                      </a:lnTo>
                      <a:lnTo>
                        <a:pt x="44" y="111"/>
                      </a:lnTo>
                      <a:lnTo>
                        <a:pt x="12" y="133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chemeClr val="tx1">
                        <a:alpha val="30000"/>
                      </a:schemeClr>
                    </a:gs>
                    <a:gs pos="65000">
                      <a:schemeClr val="tx1">
                        <a:alpha val="9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" name="Freeform 117">
                  <a:extLst>
                    <a:ext uri="{FF2B5EF4-FFF2-40B4-BE49-F238E27FC236}">
                      <a16:creationId xmlns:a16="http://schemas.microsoft.com/office/drawing/2014/main" id="{DADBDE0C-C1DD-4FEE-BFD0-412C7B40A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7188" y="1019175"/>
                  <a:ext cx="846138" cy="566738"/>
                </a:xfrm>
                <a:custGeom>
                  <a:avLst/>
                  <a:gdLst/>
                  <a:ahLst/>
                  <a:cxnLst>
                    <a:cxn ang="0">
                      <a:pos x="27" y="55"/>
                    </a:cxn>
                    <a:cxn ang="0">
                      <a:pos x="22" y="154"/>
                    </a:cxn>
                    <a:cxn ang="0">
                      <a:pos x="29" y="240"/>
                    </a:cxn>
                    <a:cxn ang="0">
                      <a:pos x="42" y="311"/>
                    </a:cxn>
                    <a:cxn ang="0">
                      <a:pos x="63" y="386"/>
                    </a:cxn>
                    <a:cxn ang="0">
                      <a:pos x="95" y="463"/>
                    </a:cxn>
                    <a:cxn ang="0">
                      <a:pos x="139" y="540"/>
                    </a:cxn>
                    <a:cxn ang="0">
                      <a:pos x="197" y="614"/>
                    </a:cxn>
                    <a:cxn ang="0">
                      <a:pos x="259" y="682"/>
                    </a:cxn>
                    <a:cxn ang="0">
                      <a:pos x="323" y="742"/>
                    </a:cxn>
                    <a:cxn ang="0">
                      <a:pos x="388" y="795"/>
                    </a:cxn>
                    <a:cxn ang="0">
                      <a:pos x="454" y="841"/>
                    </a:cxn>
                    <a:cxn ang="0">
                      <a:pos x="519" y="880"/>
                    </a:cxn>
                    <a:cxn ang="0">
                      <a:pos x="586" y="912"/>
                    </a:cxn>
                    <a:cxn ang="0">
                      <a:pos x="651" y="939"/>
                    </a:cxn>
                    <a:cxn ang="0">
                      <a:pos x="716" y="959"/>
                    </a:cxn>
                    <a:cxn ang="0">
                      <a:pos x="780" y="973"/>
                    </a:cxn>
                    <a:cxn ang="0">
                      <a:pos x="843" y="983"/>
                    </a:cxn>
                    <a:cxn ang="0">
                      <a:pos x="1002" y="992"/>
                    </a:cxn>
                    <a:cxn ang="0">
                      <a:pos x="1091" y="992"/>
                    </a:cxn>
                    <a:cxn ang="0">
                      <a:pos x="1169" y="985"/>
                    </a:cxn>
                    <a:cxn ang="0">
                      <a:pos x="1238" y="973"/>
                    </a:cxn>
                    <a:cxn ang="0">
                      <a:pos x="1300" y="955"/>
                    </a:cxn>
                    <a:cxn ang="0">
                      <a:pos x="1357" y="932"/>
                    </a:cxn>
                    <a:cxn ang="0">
                      <a:pos x="1411" y="903"/>
                    </a:cxn>
                    <a:cxn ang="0">
                      <a:pos x="1483" y="855"/>
                    </a:cxn>
                    <a:cxn ang="0">
                      <a:pos x="1600" y="762"/>
                    </a:cxn>
                    <a:cxn ang="0">
                      <a:pos x="1576" y="780"/>
                    </a:cxn>
                    <a:cxn ang="0">
                      <a:pos x="1545" y="815"/>
                    </a:cxn>
                    <a:cxn ang="0">
                      <a:pos x="1509" y="862"/>
                    </a:cxn>
                    <a:cxn ang="0">
                      <a:pos x="1454" y="913"/>
                    </a:cxn>
                    <a:cxn ang="0">
                      <a:pos x="1413" y="940"/>
                    </a:cxn>
                    <a:cxn ang="0">
                      <a:pos x="1361" y="967"/>
                    </a:cxn>
                    <a:cxn ang="0">
                      <a:pos x="1295" y="994"/>
                    </a:cxn>
                    <a:cxn ang="0">
                      <a:pos x="1210" y="1020"/>
                    </a:cxn>
                    <a:cxn ang="0">
                      <a:pos x="1120" y="1042"/>
                    </a:cxn>
                    <a:cxn ang="0">
                      <a:pos x="1037" y="1058"/>
                    </a:cxn>
                    <a:cxn ang="0">
                      <a:pos x="958" y="1067"/>
                    </a:cxn>
                    <a:cxn ang="0">
                      <a:pos x="884" y="1069"/>
                    </a:cxn>
                    <a:cxn ang="0">
                      <a:pos x="815" y="1065"/>
                    </a:cxn>
                    <a:cxn ang="0">
                      <a:pos x="748" y="1056"/>
                    </a:cxn>
                    <a:cxn ang="0">
                      <a:pos x="684" y="1041"/>
                    </a:cxn>
                    <a:cxn ang="0">
                      <a:pos x="622" y="1020"/>
                    </a:cxn>
                    <a:cxn ang="0">
                      <a:pos x="498" y="964"/>
                    </a:cxn>
                    <a:cxn ang="0">
                      <a:pos x="369" y="888"/>
                    </a:cxn>
                    <a:cxn ang="0">
                      <a:pos x="259" y="805"/>
                    </a:cxn>
                    <a:cxn ang="0">
                      <a:pos x="171" y="721"/>
                    </a:cxn>
                    <a:cxn ang="0">
                      <a:pos x="105" y="635"/>
                    </a:cxn>
                    <a:cxn ang="0">
                      <a:pos x="57" y="546"/>
                    </a:cxn>
                    <a:cxn ang="0">
                      <a:pos x="25" y="457"/>
                    </a:cxn>
                    <a:cxn ang="0">
                      <a:pos x="6" y="367"/>
                    </a:cxn>
                    <a:cxn ang="0">
                      <a:pos x="0" y="276"/>
                    </a:cxn>
                    <a:cxn ang="0">
                      <a:pos x="4" y="184"/>
                    </a:cxn>
                    <a:cxn ang="0">
                      <a:pos x="16" y="92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1600" h="1069">
                      <a:moveTo>
                        <a:pt x="34" y="0"/>
                      </a:moveTo>
                      <a:lnTo>
                        <a:pt x="32" y="14"/>
                      </a:lnTo>
                      <a:lnTo>
                        <a:pt x="27" y="55"/>
                      </a:lnTo>
                      <a:lnTo>
                        <a:pt x="24" y="84"/>
                      </a:lnTo>
                      <a:lnTo>
                        <a:pt x="22" y="117"/>
                      </a:lnTo>
                      <a:lnTo>
                        <a:pt x="22" y="154"/>
                      </a:lnTo>
                      <a:lnTo>
                        <a:pt x="25" y="196"/>
                      </a:lnTo>
                      <a:lnTo>
                        <a:pt x="27" y="217"/>
                      </a:lnTo>
                      <a:lnTo>
                        <a:pt x="29" y="240"/>
                      </a:lnTo>
                      <a:lnTo>
                        <a:pt x="32" y="264"/>
                      </a:lnTo>
                      <a:lnTo>
                        <a:pt x="36" y="287"/>
                      </a:lnTo>
                      <a:lnTo>
                        <a:pt x="42" y="311"/>
                      </a:lnTo>
                      <a:lnTo>
                        <a:pt x="48" y="336"/>
                      </a:lnTo>
                      <a:lnTo>
                        <a:pt x="56" y="361"/>
                      </a:lnTo>
                      <a:lnTo>
                        <a:pt x="63" y="386"/>
                      </a:lnTo>
                      <a:lnTo>
                        <a:pt x="73" y="411"/>
                      </a:lnTo>
                      <a:lnTo>
                        <a:pt x="84" y="437"/>
                      </a:lnTo>
                      <a:lnTo>
                        <a:pt x="95" y="463"/>
                      </a:lnTo>
                      <a:lnTo>
                        <a:pt x="108" y="488"/>
                      </a:lnTo>
                      <a:lnTo>
                        <a:pt x="123" y="514"/>
                      </a:lnTo>
                      <a:lnTo>
                        <a:pt x="139" y="540"/>
                      </a:lnTo>
                      <a:lnTo>
                        <a:pt x="157" y="564"/>
                      </a:lnTo>
                      <a:lnTo>
                        <a:pt x="177" y="589"/>
                      </a:lnTo>
                      <a:lnTo>
                        <a:pt x="197" y="614"/>
                      </a:lnTo>
                      <a:lnTo>
                        <a:pt x="217" y="637"/>
                      </a:lnTo>
                      <a:lnTo>
                        <a:pt x="239" y="660"/>
                      </a:lnTo>
                      <a:lnTo>
                        <a:pt x="259" y="682"/>
                      </a:lnTo>
                      <a:lnTo>
                        <a:pt x="281" y="702"/>
                      </a:lnTo>
                      <a:lnTo>
                        <a:pt x="302" y="723"/>
                      </a:lnTo>
                      <a:lnTo>
                        <a:pt x="323" y="742"/>
                      </a:lnTo>
                      <a:lnTo>
                        <a:pt x="345" y="760"/>
                      </a:lnTo>
                      <a:lnTo>
                        <a:pt x="366" y="777"/>
                      </a:lnTo>
                      <a:lnTo>
                        <a:pt x="388" y="795"/>
                      </a:lnTo>
                      <a:lnTo>
                        <a:pt x="410" y="811"/>
                      </a:lnTo>
                      <a:lnTo>
                        <a:pt x="432" y="827"/>
                      </a:lnTo>
                      <a:lnTo>
                        <a:pt x="454" y="841"/>
                      </a:lnTo>
                      <a:lnTo>
                        <a:pt x="475" y="855"/>
                      </a:lnTo>
                      <a:lnTo>
                        <a:pt x="498" y="867"/>
                      </a:lnTo>
                      <a:lnTo>
                        <a:pt x="519" y="880"/>
                      </a:lnTo>
                      <a:lnTo>
                        <a:pt x="542" y="892"/>
                      </a:lnTo>
                      <a:lnTo>
                        <a:pt x="563" y="903"/>
                      </a:lnTo>
                      <a:lnTo>
                        <a:pt x="586" y="912"/>
                      </a:lnTo>
                      <a:lnTo>
                        <a:pt x="607" y="922"/>
                      </a:lnTo>
                      <a:lnTo>
                        <a:pt x="630" y="931"/>
                      </a:lnTo>
                      <a:lnTo>
                        <a:pt x="651" y="939"/>
                      </a:lnTo>
                      <a:lnTo>
                        <a:pt x="674" y="947"/>
                      </a:lnTo>
                      <a:lnTo>
                        <a:pt x="695" y="953"/>
                      </a:lnTo>
                      <a:lnTo>
                        <a:pt x="716" y="959"/>
                      </a:lnTo>
                      <a:lnTo>
                        <a:pt x="738" y="965"/>
                      </a:lnTo>
                      <a:lnTo>
                        <a:pt x="759" y="969"/>
                      </a:lnTo>
                      <a:lnTo>
                        <a:pt x="780" y="973"/>
                      </a:lnTo>
                      <a:lnTo>
                        <a:pt x="801" y="978"/>
                      </a:lnTo>
                      <a:lnTo>
                        <a:pt x="821" y="981"/>
                      </a:lnTo>
                      <a:lnTo>
                        <a:pt x="843" y="983"/>
                      </a:lnTo>
                      <a:lnTo>
                        <a:pt x="863" y="985"/>
                      </a:lnTo>
                      <a:lnTo>
                        <a:pt x="936" y="989"/>
                      </a:lnTo>
                      <a:lnTo>
                        <a:pt x="1002" y="992"/>
                      </a:lnTo>
                      <a:lnTo>
                        <a:pt x="1033" y="993"/>
                      </a:lnTo>
                      <a:lnTo>
                        <a:pt x="1063" y="992"/>
                      </a:lnTo>
                      <a:lnTo>
                        <a:pt x="1091" y="992"/>
                      </a:lnTo>
                      <a:lnTo>
                        <a:pt x="1118" y="989"/>
                      </a:lnTo>
                      <a:lnTo>
                        <a:pt x="1144" y="987"/>
                      </a:lnTo>
                      <a:lnTo>
                        <a:pt x="1169" y="985"/>
                      </a:lnTo>
                      <a:lnTo>
                        <a:pt x="1193" y="981"/>
                      </a:lnTo>
                      <a:lnTo>
                        <a:pt x="1215" y="978"/>
                      </a:lnTo>
                      <a:lnTo>
                        <a:pt x="1238" y="973"/>
                      </a:lnTo>
                      <a:lnTo>
                        <a:pt x="1259" y="968"/>
                      </a:lnTo>
                      <a:lnTo>
                        <a:pt x="1280" y="962"/>
                      </a:lnTo>
                      <a:lnTo>
                        <a:pt x="1300" y="955"/>
                      </a:lnTo>
                      <a:lnTo>
                        <a:pt x="1319" y="949"/>
                      </a:lnTo>
                      <a:lnTo>
                        <a:pt x="1338" y="940"/>
                      </a:lnTo>
                      <a:lnTo>
                        <a:pt x="1357" y="932"/>
                      </a:lnTo>
                      <a:lnTo>
                        <a:pt x="1375" y="923"/>
                      </a:lnTo>
                      <a:lnTo>
                        <a:pt x="1393" y="913"/>
                      </a:lnTo>
                      <a:lnTo>
                        <a:pt x="1411" y="903"/>
                      </a:lnTo>
                      <a:lnTo>
                        <a:pt x="1430" y="892"/>
                      </a:lnTo>
                      <a:lnTo>
                        <a:pt x="1447" y="880"/>
                      </a:lnTo>
                      <a:lnTo>
                        <a:pt x="1483" y="855"/>
                      </a:lnTo>
                      <a:lnTo>
                        <a:pt x="1521" y="827"/>
                      </a:lnTo>
                      <a:lnTo>
                        <a:pt x="1559" y="796"/>
                      </a:lnTo>
                      <a:lnTo>
                        <a:pt x="1600" y="762"/>
                      </a:lnTo>
                      <a:lnTo>
                        <a:pt x="1591" y="768"/>
                      </a:lnTo>
                      <a:lnTo>
                        <a:pt x="1584" y="774"/>
                      </a:lnTo>
                      <a:lnTo>
                        <a:pt x="1576" y="780"/>
                      </a:lnTo>
                      <a:lnTo>
                        <a:pt x="1569" y="786"/>
                      </a:lnTo>
                      <a:lnTo>
                        <a:pt x="1557" y="800"/>
                      </a:lnTo>
                      <a:lnTo>
                        <a:pt x="1545" y="815"/>
                      </a:lnTo>
                      <a:lnTo>
                        <a:pt x="1533" y="830"/>
                      </a:lnTo>
                      <a:lnTo>
                        <a:pt x="1522" y="845"/>
                      </a:lnTo>
                      <a:lnTo>
                        <a:pt x="1509" y="862"/>
                      </a:lnTo>
                      <a:lnTo>
                        <a:pt x="1494" y="879"/>
                      </a:lnTo>
                      <a:lnTo>
                        <a:pt x="1476" y="896"/>
                      </a:lnTo>
                      <a:lnTo>
                        <a:pt x="1454" y="913"/>
                      </a:lnTo>
                      <a:lnTo>
                        <a:pt x="1441" y="923"/>
                      </a:lnTo>
                      <a:lnTo>
                        <a:pt x="1428" y="932"/>
                      </a:lnTo>
                      <a:lnTo>
                        <a:pt x="1413" y="940"/>
                      </a:lnTo>
                      <a:lnTo>
                        <a:pt x="1397" y="950"/>
                      </a:lnTo>
                      <a:lnTo>
                        <a:pt x="1380" y="958"/>
                      </a:lnTo>
                      <a:lnTo>
                        <a:pt x="1361" y="967"/>
                      </a:lnTo>
                      <a:lnTo>
                        <a:pt x="1341" y="977"/>
                      </a:lnTo>
                      <a:lnTo>
                        <a:pt x="1318" y="985"/>
                      </a:lnTo>
                      <a:lnTo>
                        <a:pt x="1295" y="994"/>
                      </a:lnTo>
                      <a:lnTo>
                        <a:pt x="1269" y="1002"/>
                      </a:lnTo>
                      <a:lnTo>
                        <a:pt x="1240" y="1012"/>
                      </a:lnTo>
                      <a:lnTo>
                        <a:pt x="1210" y="1020"/>
                      </a:lnTo>
                      <a:lnTo>
                        <a:pt x="1180" y="1028"/>
                      </a:lnTo>
                      <a:lnTo>
                        <a:pt x="1150" y="1035"/>
                      </a:lnTo>
                      <a:lnTo>
                        <a:pt x="1120" y="1042"/>
                      </a:lnTo>
                      <a:lnTo>
                        <a:pt x="1092" y="1048"/>
                      </a:lnTo>
                      <a:lnTo>
                        <a:pt x="1064" y="1054"/>
                      </a:lnTo>
                      <a:lnTo>
                        <a:pt x="1037" y="1058"/>
                      </a:lnTo>
                      <a:lnTo>
                        <a:pt x="1010" y="1061"/>
                      </a:lnTo>
                      <a:lnTo>
                        <a:pt x="984" y="1064"/>
                      </a:lnTo>
                      <a:lnTo>
                        <a:pt x="958" y="1067"/>
                      </a:lnTo>
                      <a:lnTo>
                        <a:pt x="934" y="1069"/>
                      </a:lnTo>
                      <a:lnTo>
                        <a:pt x="909" y="1069"/>
                      </a:lnTo>
                      <a:lnTo>
                        <a:pt x="884" y="1069"/>
                      </a:lnTo>
                      <a:lnTo>
                        <a:pt x="861" y="1069"/>
                      </a:lnTo>
                      <a:lnTo>
                        <a:pt x="838" y="1068"/>
                      </a:lnTo>
                      <a:lnTo>
                        <a:pt x="815" y="1065"/>
                      </a:lnTo>
                      <a:lnTo>
                        <a:pt x="792" y="1063"/>
                      </a:lnTo>
                      <a:lnTo>
                        <a:pt x="771" y="1060"/>
                      </a:lnTo>
                      <a:lnTo>
                        <a:pt x="748" y="1056"/>
                      </a:lnTo>
                      <a:lnTo>
                        <a:pt x="727" y="1052"/>
                      </a:lnTo>
                      <a:lnTo>
                        <a:pt x="706" y="1046"/>
                      </a:lnTo>
                      <a:lnTo>
                        <a:pt x="684" y="1041"/>
                      </a:lnTo>
                      <a:lnTo>
                        <a:pt x="664" y="1034"/>
                      </a:lnTo>
                      <a:lnTo>
                        <a:pt x="642" y="1028"/>
                      </a:lnTo>
                      <a:lnTo>
                        <a:pt x="622" y="1020"/>
                      </a:lnTo>
                      <a:lnTo>
                        <a:pt x="580" y="1003"/>
                      </a:lnTo>
                      <a:lnTo>
                        <a:pt x="540" y="985"/>
                      </a:lnTo>
                      <a:lnTo>
                        <a:pt x="498" y="964"/>
                      </a:lnTo>
                      <a:lnTo>
                        <a:pt x="456" y="941"/>
                      </a:lnTo>
                      <a:lnTo>
                        <a:pt x="411" y="914"/>
                      </a:lnTo>
                      <a:lnTo>
                        <a:pt x="369" y="888"/>
                      </a:lnTo>
                      <a:lnTo>
                        <a:pt x="330" y="860"/>
                      </a:lnTo>
                      <a:lnTo>
                        <a:pt x="293" y="833"/>
                      </a:lnTo>
                      <a:lnTo>
                        <a:pt x="259" y="805"/>
                      </a:lnTo>
                      <a:lnTo>
                        <a:pt x="228" y="777"/>
                      </a:lnTo>
                      <a:lnTo>
                        <a:pt x="198" y="750"/>
                      </a:lnTo>
                      <a:lnTo>
                        <a:pt x="171" y="721"/>
                      </a:lnTo>
                      <a:lnTo>
                        <a:pt x="148" y="692"/>
                      </a:lnTo>
                      <a:lnTo>
                        <a:pt x="125" y="664"/>
                      </a:lnTo>
                      <a:lnTo>
                        <a:pt x="105" y="635"/>
                      </a:lnTo>
                      <a:lnTo>
                        <a:pt x="87" y="605"/>
                      </a:lnTo>
                      <a:lnTo>
                        <a:pt x="71" y="576"/>
                      </a:lnTo>
                      <a:lnTo>
                        <a:pt x="57" y="546"/>
                      </a:lnTo>
                      <a:lnTo>
                        <a:pt x="44" y="517"/>
                      </a:lnTo>
                      <a:lnTo>
                        <a:pt x="33" y="487"/>
                      </a:lnTo>
                      <a:lnTo>
                        <a:pt x="25" y="457"/>
                      </a:lnTo>
                      <a:lnTo>
                        <a:pt x="17" y="427"/>
                      </a:lnTo>
                      <a:lnTo>
                        <a:pt x="11" y="397"/>
                      </a:lnTo>
                      <a:lnTo>
                        <a:pt x="6" y="367"/>
                      </a:lnTo>
                      <a:lnTo>
                        <a:pt x="3" y="336"/>
                      </a:lnTo>
                      <a:lnTo>
                        <a:pt x="1" y="306"/>
                      </a:lnTo>
                      <a:lnTo>
                        <a:pt x="0" y="276"/>
                      </a:lnTo>
                      <a:lnTo>
                        <a:pt x="1" y="245"/>
                      </a:lnTo>
                      <a:lnTo>
                        <a:pt x="2" y="215"/>
                      </a:lnTo>
                      <a:lnTo>
                        <a:pt x="4" y="184"/>
                      </a:lnTo>
                      <a:lnTo>
                        <a:pt x="7" y="153"/>
                      </a:lnTo>
                      <a:lnTo>
                        <a:pt x="12" y="123"/>
                      </a:lnTo>
                      <a:lnTo>
                        <a:pt x="16" y="92"/>
                      </a:lnTo>
                      <a:lnTo>
                        <a:pt x="21" y="61"/>
                      </a:lnTo>
                      <a:lnTo>
                        <a:pt x="28" y="3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chemeClr val="tx1">
                        <a:alpha val="30000"/>
                      </a:schemeClr>
                    </a:gs>
                    <a:gs pos="65000">
                      <a:schemeClr val="tx1">
                        <a:alpha val="9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" name="Freeform 83">
                  <a:extLst>
                    <a:ext uri="{FF2B5EF4-FFF2-40B4-BE49-F238E27FC236}">
                      <a16:creationId xmlns:a16="http://schemas.microsoft.com/office/drawing/2014/main" id="{142FA28F-63BE-4DBD-82BF-C78558B4DEFE}"/>
                    </a:ext>
                  </a:extLst>
                </p:cNvPr>
                <p:cNvSpPr/>
                <p:nvPr/>
              </p:nvSpPr>
              <p:spPr>
                <a:xfrm>
                  <a:off x="2906573" y="824179"/>
                  <a:ext cx="152399" cy="573024"/>
                </a:xfrm>
                <a:custGeom>
                  <a:avLst/>
                  <a:gdLst>
                    <a:gd name="connsiteX0" fmla="*/ 63398 w 152399"/>
                    <a:gd name="connsiteY0" fmla="*/ 477927 h 573024"/>
                    <a:gd name="connsiteX1" fmla="*/ 12192 w 152399"/>
                    <a:gd name="connsiteY1" fmla="*/ 338938 h 573024"/>
                    <a:gd name="connsiteX2" fmla="*/ 4877 w 152399"/>
                    <a:gd name="connsiteY2" fmla="*/ 229210 h 573024"/>
                    <a:gd name="connsiteX3" fmla="*/ 41453 w 152399"/>
                    <a:gd name="connsiteY3" fmla="*/ 126797 h 573024"/>
                    <a:gd name="connsiteX4" fmla="*/ 136550 w 152399"/>
                    <a:gd name="connsiteY4" fmla="*/ 9754 h 573024"/>
                    <a:gd name="connsiteX5" fmla="*/ 136550 w 152399"/>
                    <a:gd name="connsiteY5" fmla="*/ 68275 h 573024"/>
                    <a:gd name="connsiteX6" fmla="*/ 85344 w 152399"/>
                    <a:gd name="connsiteY6" fmla="*/ 287731 h 573024"/>
                    <a:gd name="connsiteX7" fmla="*/ 114605 w 152399"/>
                    <a:gd name="connsiteY7" fmla="*/ 492557 h 573024"/>
                    <a:gd name="connsiteX8" fmla="*/ 136550 w 152399"/>
                    <a:gd name="connsiteY8" fmla="*/ 573024 h 573024"/>
                    <a:gd name="connsiteX9" fmla="*/ 63398 w 152399"/>
                    <a:gd name="connsiteY9" fmla="*/ 477927 h 57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399" h="573024">
                      <a:moveTo>
                        <a:pt x="63398" y="477927"/>
                      </a:moveTo>
                      <a:cubicBezTo>
                        <a:pt x="42672" y="438913"/>
                        <a:pt x="21945" y="380391"/>
                        <a:pt x="12192" y="338938"/>
                      </a:cubicBezTo>
                      <a:cubicBezTo>
                        <a:pt x="2439" y="297485"/>
                        <a:pt x="0" y="264567"/>
                        <a:pt x="4877" y="229210"/>
                      </a:cubicBezTo>
                      <a:cubicBezTo>
                        <a:pt x="9754" y="193853"/>
                        <a:pt x="19508" y="163373"/>
                        <a:pt x="41453" y="126797"/>
                      </a:cubicBezTo>
                      <a:cubicBezTo>
                        <a:pt x="63398" y="90221"/>
                        <a:pt x="120701" y="19508"/>
                        <a:pt x="136550" y="9754"/>
                      </a:cubicBezTo>
                      <a:cubicBezTo>
                        <a:pt x="152399" y="0"/>
                        <a:pt x="145084" y="21946"/>
                        <a:pt x="136550" y="68275"/>
                      </a:cubicBezTo>
                      <a:cubicBezTo>
                        <a:pt x="128016" y="114604"/>
                        <a:pt x="89002" y="217017"/>
                        <a:pt x="85344" y="287731"/>
                      </a:cubicBezTo>
                      <a:cubicBezTo>
                        <a:pt x="81686" y="358445"/>
                        <a:pt x="106071" y="445008"/>
                        <a:pt x="114605" y="492557"/>
                      </a:cubicBezTo>
                      <a:cubicBezTo>
                        <a:pt x="123139" y="540106"/>
                        <a:pt x="143865" y="573024"/>
                        <a:pt x="136550" y="573024"/>
                      </a:cubicBezTo>
                      <a:cubicBezTo>
                        <a:pt x="129235" y="573024"/>
                        <a:pt x="84124" y="516941"/>
                        <a:pt x="63398" y="4779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3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53" name="Freeform 84">
                  <a:extLst>
                    <a:ext uri="{FF2B5EF4-FFF2-40B4-BE49-F238E27FC236}">
                      <a16:creationId xmlns:a16="http://schemas.microsoft.com/office/drawing/2014/main" id="{834ACB6B-B5A2-4BEF-B65F-D242C20486F5}"/>
                    </a:ext>
                  </a:extLst>
                </p:cNvPr>
                <p:cNvSpPr/>
                <p:nvPr/>
              </p:nvSpPr>
              <p:spPr>
                <a:xfrm rot="900000">
                  <a:off x="1824126" y="2867444"/>
                  <a:ext cx="152399" cy="573024"/>
                </a:xfrm>
                <a:custGeom>
                  <a:avLst/>
                  <a:gdLst>
                    <a:gd name="connsiteX0" fmla="*/ 63398 w 152399"/>
                    <a:gd name="connsiteY0" fmla="*/ 477927 h 573024"/>
                    <a:gd name="connsiteX1" fmla="*/ 12192 w 152399"/>
                    <a:gd name="connsiteY1" fmla="*/ 338938 h 573024"/>
                    <a:gd name="connsiteX2" fmla="*/ 4877 w 152399"/>
                    <a:gd name="connsiteY2" fmla="*/ 229210 h 573024"/>
                    <a:gd name="connsiteX3" fmla="*/ 41453 w 152399"/>
                    <a:gd name="connsiteY3" fmla="*/ 126797 h 573024"/>
                    <a:gd name="connsiteX4" fmla="*/ 136550 w 152399"/>
                    <a:gd name="connsiteY4" fmla="*/ 9754 h 573024"/>
                    <a:gd name="connsiteX5" fmla="*/ 136550 w 152399"/>
                    <a:gd name="connsiteY5" fmla="*/ 68275 h 573024"/>
                    <a:gd name="connsiteX6" fmla="*/ 85344 w 152399"/>
                    <a:gd name="connsiteY6" fmla="*/ 287731 h 573024"/>
                    <a:gd name="connsiteX7" fmla="*/ 114605 w 152399"/>
                    <a:gd name="connsiteY7" fmla="*/ 492557 h 573024"/>
                    <a:gd name="connsiteX8" fmla="*/ 136550 w 152399"/>
                    <a:gd name="connsiteY8" fmla="*/ 573024 h 573024"/>
                    <a:gd name="connsiteX9" fmla="*/ 63398 w 152399"/>
                    <a:gd name="connsiteY9" fmla="*/ 477927 h 57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399" h="573024">
                      <a:moveTo>
                        <a:pt x="63398" y="477927"/>
                      </a:moveTo>
                      <a:cubicBezTo>
                        <a:pt x="42672" y="438913"/>
                        <a:pt x="21945" y="380391"/>
                        <a:pt x="12192" y="338938"/>
                      </a:cubicBezTo>
                      <a:cubicBezTo>
                        <a:pt x="2439" y="297485"/>
                        <a:pt x="0" y="264567"/>
                        <a:pt x="4877" y="229210"/>
                      </a:cubicBezTo>
                      <a:cubicBezTo>
                        <a:pt x="9754" y="193853"/>
                        <a:pt x="19508" y="163373"/>
                        <a:pt x="41453" y="126797"/>
                      </a:cubicBezTo>
                      <a:cubicBezTo>
                        <a:pt x="63398" y="90221"/>
                        <a:pt x="120701" y="19508"/>
                        <a:pt x="136550" y="9754"/>
                      </a:cubicBezTo>
                      <a:cubicBezTo>
                        <a:pt x="152399" y="0"/>
                        <a:pt x="145084" y="21946"/>
                        <a:pt x="136550" y="68275"/>
                      </a:cubicBezTo>
                      <a:cubicBezTo>
                        <a:pt x="128016" y="114604"/>
                        <a:pt x="89002" y="217017"/>
                        <a:pt x="85344" y="287731"/>
                      </a:cubicBezTo>
                      <a:cubicBezTo>
                        <a:pt x="81686" y="358445"/>
                        <a:pt x="106071" y="445008"/>
                        <a:pt x="114605" y="492557"/>
                      </a:cubicBezTo>
                      <a:cubicBezTo>
                        <a:pt x="123139" y="540106"/>
                        <a:pt x="143865" y="573024"/>
                        <a:pt x="136550" y="573024"/>
                      </a:cubicBezTo>
                      <a:cubicBezTo>
                        <a:pt x="129235" y="573024"/>
                        <a:pt x="84124" y="516941"/>
                        <a:pt x="63398" y="4779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3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/>
                </a:p>
              </p:txBody>
            </p:sp>
          </p:grpSp>
        </p:grpSp>
        <p:grpSp>
          <p:nvGrpSpPr>
            <p:cNvPr id="40" name="Group 72">
              <a:extLst>
                <a:ext uri="{FF2B5EF4-FFF2-40B4-BE49-F238E27FC236}">
                  <a16:creationId xmlns:a16="http://schemas.microsoft.com/office/drawing/2014/main" id="{9EFEFE0A-D833-4E32-8F70-32881721427F}"/>
                </a:ext>
              </a:extLst>
            </p:cNvPr>
            <p:cNvGrpSpPr/>
            <p:nvPr/>
          </p:nvGrpSpPr>
          <p:grpSpPr>
            <a:xfrm rot="20988239">
              <a:off x="7200315" y="2061953"/>
              <a:ext cx="705036" cy="1281677"/>
              <a:chOff x="8599487" y="2724150"/>
              <a:chExt cx="496889" cy="903288"/>
            </a:xfrm>
            <a:solidFill>
              <a:srgbClr val="FBD5A7"/>
            </a:solidFill>
            <a:effectLst>
              <a:outerShdw blurRad="139700" dist="38100" algn="l" rotWithShape="0">
                <a:prstClr val="black">
                  <a:alpha val="22000"/>
                </a:prstClr>
              </a:outerShdw>
            </a:effectLst>
          </p:grpSpPr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D870BE9C-5CED-4D5F-9A15-24614F767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3775" y="3382963"/>
                <a:ext cx="395288" cy="244475"/>
              </a:xfrm>
              <a:custGeom>
                <a:avLst/>
                <a:gdLst>
                  <a:gd name="T0" fmla="*/ 1 w 105"/>
                  <a:gd name="T1" fmla="*/ 27 h 65"/>
                  <a:gd name="T2" fmla="*/ 27 w 105"/>
                  <a:gd name="T3" fmla="*/ 59 h 65"/>
                  <a:gd name="T4" fmla="*/ 72 w 105"/>
                  <a:gd name="T5" fmla="*/ 63 h 65"/>
                  <a:gd name="T6" fmla="*/ 103 w 105"/>
                  <a:gd name="T7" fmla="*/ 37 h 65"/>
                  <a:gd name="T8" fmla="*/ 103 w 105"/>
                  <a:gd name="T9" fmla="*/ 37 h 65"/>
                  <a:gd name="T10" fmla="*/ 77 w 105"/>
                  <a:gd name="T11" fmla="*/ 6 h 65"/>
                  <a:gd name="T12" fmla="*/ 33 w 105"/>
                  <a:gd name="T13" fmla="*/ 2 h 65"/>
                  <a:gd name="T14" fmla="*/ 1 w 105"/>
                  <a:gd name="T15" fmla="*/ 2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65">
                    <a:moveTo>
                      <a:pt x="1" y="27"/>
                    </a:moveTo>
                    <a:cubicBezTo>
                      <a:pt x="0" y="43"/>
                      <a:pt x="11" y="57"/>
                      <a:pt x="27" y="59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87" y="65"/>
                      <a:pt x="102" y="53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5" y="22"/>
                      <a:pt x="93" y="7"/>
                      <a:pt x="77" y="6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17" y="0"/>
                      <a:pt x="3" y="12"/>
                      <a:pt x="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8">
                <a:extLst>
                  <a:ext uri="{FF2B5EF4-FFF2-40B4-BE49-F238E27FC236}">
                    <a16:creationId xmlns:a16="http://schemas.microsoft.com/office/drawing/2014/main" id="{6970632C-1342-45CF-81B3-D9D48D833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487" y="3160713"/>
                <a:ext cx="395288" cy="241300"/>
              </a:xfrm>
              <a:custGeom>
                <a:avLst/>
                <a:gdLst>
                  <a:gd name="T0" fmla="*/ 2 w 105"/>
                  <a:gd name="T1" fmla="*/ 27 h 64"/>
                  <a:gd name="T2" fmla="*/ 28 w 105"/>
                  <a:gd name="T3" fmla="*/ 59 h 64"/>
                  <a:gd name="T4" fmla="*/ 72 w 105"/>
                  <a:gd name="T5" fmla="*/ 63 h 64"/>
                  <a:gd name="T6" fmla="*/ 104 w 105"/>
                  <a:gd name="T7" fmla="*/ 37 h 64"/>
                  <a:gd name="T8" fmla="*/ 104 w 105"/>
                  <a:gd name="T9" fmla="*/ 37 h 64"/>
                  <a:gd name="T10" fmla="*/ 78 w 105"/>
                  <a:gd name="T11" fmla="*/ 5 h 64"/>
                  <a:gd name="T12" fmla="*/ 34 w 105"/>
                  <a:gd name="T13" fmla="*/ 1 h 64"/>
                  <a:gd name="T14" fmla="*/ 2 w 105"/>
                  <a:gd name="T15" fmla="*/ 2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64">
                    <a:moveTo>
                      <a:pt x="2" y="27"/>
                    </a:moveTo>
                    <a:cubicBezTo>
                      <a:pt x="0" y="43"/>
                      <a:pt x="12" y="57"/>
                      <a:pt x="28" y="59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88" y="64"/>
                      <a:pt x="102" y="53"/>
                      <a:pt x="104" y="37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105" y="21"/>
                      <a:pt x="94" y="7"/>
                      <a:pt x="78" y="5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18" y="0"/>
                      <a:pt x="4" y="11"/>
                      <a:pt x="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9">
                <a:extLst>
                  <a:ext uri="{FF2B5EF4-FFF2-40B4-BE49-F238E27FC236}">
                    <a16:creationId xmlns:a16="http://schemas.microsoft.com/office/drawing/2014/main" id="{BB1672AF-8380-4F72-B9EC-653550197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8700" y="2938463"/>
                <a:ext cx="393700" cy="244475"/>
              </a:xfrm>
              <a:custGeom>
                <a:avLst/>
                <a:gdLst>
                  <a:gd name="T0" fmla="*/ 1 w 105"/>
                  <a:gd name="T1" fmla="*/ 28 h 65"/>
                  <a:gd name="T2" fmla="*/ 27 w 105"/>
                  <a:gd name="T3" fmla="*/ 59 h 65"/>
                  <a:gd name="T4" fmla="*/ 72 w 105"/>
                  <a:gd name="T5" fmla="*/ 63 h 65"/>
                  <a:gd name="T6" fmla="*/ 103 w 105"/>
                  <a:gd name="T7" fmla="*/ 37 h 65"/>
                  <a:gd name="T8" fmla="*/ 103 w 105"/>
                  <a:gd name="T9" fmla="*/ 37 h 65"/>
                  <a:gd name="T10" fmla="*/ 77 w 105"/>
                  <a:gd name="T11" fmla="*/ 6 h 65"/>
                  <a:gd name="T12" fmla="*/ 33 w 105"/>
                  <a:gd name="T13" fmla="*/ 2 h 65"/>
                  <a:gd name="T14" fmla="*/ 1 w 105"/>
                  <a:gd name="T15" fmla="*/ 2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65">
                    <a:moveTo>
                      <a:pt x="1" y="28"/>
                    </a:moveTo>
                    <a:cubicBezTo>
                      <a:pt x="0" y="43"/>
                      <a:pt x="11" y="57"/>
                      <a:pt x="27" y="59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87" y="65"/>
                      <a:pt x="102" y="53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5" y="22"/>
                      <a:pt x="93" y="7"/>
                      <a:pt x="77" y="6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17" y="0"/>
                      <a:pt x="3" y="12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20">
                <a:extLst>
                  <a:ext uri="{FF2B5EF4-FFF2-40B4-BE49-F238E27FC236}">
                    <a16:creationId xmlns:a16="http://schemas.microsoft.com/office/drawing/2014/main" id="{8EB7BC72-EFE9-42B5-AF05-D32664D7B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1088" y="2724150"/>
                <a:ext cx="395288" cy="244475"/>
              </a:xfrm>
              <a:custGeom>
                <a:avLst/>
                <a:gdLst>
                  <a:gd name="T0" fmla="*/ 2 w 105"/>
                  <a:gd name="T1" fmla="*/ 28 h 65"/>
                  <a:gd name="T2" fmla="*/ 27 w 105"/>
                  <a:gd name="T3" fmla="*/ 59 h 65"/>
                  <a:gd name="T4" fmla="*/ 72 w 105"/>
                  <a:gd name="T5" fmla="*/ 64 h 65"/>
                  <a:gd name="T6" fmla="*/ 103 w 105"/>
                  <a:gd name="T7" fmla="*/ 38 h 65"/>
                  <a:gd name="T8" fmla="*/ 103 w 105"/>
                  <a:gd name="T9" fmla="*/ 38 h 65"/>
                  <a:gd name="T10" fmla="*/ 78 w 105"/>
                  <a:gd name="T11" fmla="*/ 6 h 65"/>
                  <a:gd name="T12" fmla="*/ 33 w 105"/>
                  <a:gd name="T13" fmla="*/ 2 h 65"/>
                  <a:gd name="T14" fmla="*/ 2 w 105"/>
                  <a:gd name="T15" fmla="*/ 2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65">
                    <a:moveTo>
                      <a:pt x="2" y="28"/>
                    </a:moveTo>
                    <a:cubicBezTo>
                      <a:pt x="0" y="44"/>
                      <a:pt x="12" y="58"/>
                      <a:pt x="27" y="59"/>
                    </a:cubicBezTo>
                    <a:cubicBezTo>
                      <a:pt x="72" y="64"/>
                      <a:pt x="72" y="64"/>
                      <a:pt x="72" y="64"/>
                    </a:cubicBezTo>
                    <a:cubicBezTo>
                      <a:pt x="88" y="65"/>
                      <a:pt x="102" y="54"/>
                      <a:pt x="103" y="38"/>
                    </a:cubicBezTo>
                    <a:cubicBezTo>
                      <a:pt x="103" y="38"/>
                      <a:pt x="103" y="38"/>
                      <a:pt x="103" y="38"/>
                    </a:cubicBezTo>
                    <a:cubicBezTo>
                      <a:pt x="105" y="22"/>
                      <a:pt x="93" y="8"/>
                      <a:pt x="78" y="6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17" y="0"/>
                      <a:pt x="3" y="12"/>
                      <a:pt x="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63" name="千图PPT彼岸天：ID 8661124库_组合 62">
            <a:extLst>
              <a:ext uri="{FF2B5EF4-FFF2-40B4-BE49-F238E27FC236}">
                <a16:creationId xmlns:a16="http://schemas.microsoft.com/office/drawing/2014/main" id="{8ACDF285-5B9C-4806-86A1-4071B15A295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864787" y="1169069"/>
            <a:ext cx="4861201" cy="1173487"/>
            <a:chOff x="1864787" y="1169069"/>
            <a:chExt cx="4861201" cy="1173487"/>
          </a:xfrm>
        </p:grpSpPr>
        <p:grpSp>
          <p:nvGrpSpPr>
            <p:cNvPr id="7" name="Group 92">
              <a:extLst>
                <a:ext uri="{FF2B5EF4-FFF2-40B4-BE49-F238E27FC236}">
                  <a16:creationId xmlns:a16="http://schemas.microsoft.com/office/drawing/2014/main" id="{C58DFFF6-1AC5-4BD3-B9F2-ED63DAFF9882}"/>
                </a:ext>
              </a:extLst>
            </p:cNvPr>
            <p:cNvGrpSpPr/>
            <p:nvPr/>
          </p:nvGrpSpPr>
          <p:grpSpPr>
            <a:xfrm>
              <a:off x="4667919" y="1322957"/>
              <a:ext cx="1019599" cy="1019599"/>
              <a:chOff x="3636444" y="2085129"/>
              <a:chExt cx="1019598" cy="1019598"/>
            </a:xfrm>
          </p:grpSpPr>
          <p:sp>
            <p:nvSpPr>
              <p:cNvPr id="37" name="Oval 93">
                <a:extLst>
                  <a:ext uri="{FF2B5EF4-FFF2-40B4-BE49-F238E27FC236}">
                    <a16:creationId xmlns:a16="http://schemas.microsoft.com/office/drawing/2014/main" id="{928375F0-43FE-4611-AE15-D724B6663E41}"/>
                  </a:ext>
                </a:extLst>
              </p:cNvPr>
              <p:cNvSpPr/>
              <p:nvPr/>
            </p:nvSpPr>
            <p:spPr>
              <a:xfrm>
                <a:off x="3636444" y="2085129"/>
                <a:ext cx="1019598" cy="1019598"/>
              </a:xfrm>
              <a:prstGeom prst="ellipse">
                <a:avLst/>
              </a:prstGeom>
              <a:solidFill>
                <a:schemeClr val="bg1">
                  <a:lumMod val="65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Oval 94">
                <a:extLst>
                  <a:ext uri="{FF2B5EF4-FFF2-40B4-BE49-F238E27FC236}">
                    <a16:creationId xmlns:a16="http://schemas.microsoft.com/office/drawing/2014/main" id="{6BB1C54F-AF0E-4613-9DF8-B4C2F661F647}"/>
                  </a:ext>
                </a:extLst>
              </p:cNvPr>
              <p:cNvSpPr/>
              <p:nvPr/>
            </p:nvSpPr>
            <p:spPr>
              <a:xfrm>
                <a:off x="3724922" y="2173607"/>
                <a:ext cx="842643" cy="84264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8" name="Straight Connector 95">
              <a:extLst>
                <a:ext uri="{FF2B5EF4-FFF2-40B4-BE49-F238E27FC236}">
                  <a16:creationId xmlns:a16="http://schemas.microsoft.com/office/drawing/2014/main" id="{2B3FEF6E-51E9-4A9E-AA83-D2B7FDC20874}"/>
                </a:ext>
              </a:extLst>
            </p:cNvPr>
            <p:cNvCxnSpPr/>
            <p:nvPr/>
          </p:nvCxnSpPr>
          <p:spPr>
            <a:xfrm>
              <a:off x="5593825" y="1818218"/>
              <a:ext cx="647697" cy="0"/>
            </a:xfrm>
            <a:prstGeom prst="line">
              <a:avLst/>
            </a:prstGeom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1388805E-8C6D-4D05-A491-C007F8706E37}"/>
                </a:ext>
              </a:extLst>
            </p:cNvPr>
            <p:cNvSpPr txBox="1">
              <a:spLocks/>
            </p:cNvSpPr>
            <p:nvPr/>
          </p:nvSpPr>
          <p:spPr>
            <a:xfrm>
              <a:off x="1864787" y="1169069"/>
              <a:ext cx="2619020" cy="382740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6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Dense" panose="02000000000000000000" pitchFamily="50" charset="0"/>
                  <a:ea typeface="Open Sans" panose="020B0606030504020204" pitchFamily="34" charset="0"/>
                  <a:cs typeface="Lato Light" panose="020F0402020204030203" pitchFamily="34" charset="0"/>
                </a:defRPr>
              </a:lvl1pPr>
              <a:lvl2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2pPr>
              <a:lvl3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3pPr>
              <a:lvl4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4pPr>
              <a:lvl5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algn="r"/>
              <a:r>
                <a:rPr lang="zh-CN" altLang="en-US" sz="1800" b="1" dirty="0">
                  <a:solidFill>
                    <a:schemeClr val="accent1">
                      <a:lumMod val="100000"/>
                    </a:schemeClr>
                  </a:solidFill>
                  <a:latin typeface="+mn-ea"/>
                  <a:ea typeface="+mn-ea"/>
                  <a:cs typeface="Lato" panose="020F0502020204030203" pitchFamily="34" charset="0"/>
                </a:rPr>
                <a:t>输入标题文本</a:t>
              </a:r>
              <a:endParaRPr lang="en-US" sz="1800" b="1" dirty="0">
                <a:solidFill>
                  <a:schemeClr val="accent1">
                    <a:lumMod val="100000"/>
                  </a:schemeClr>
                </a:solidFill>
                <a:latin typeface="+mn-ea"/>
                <a:ea typeface="+mn-ea"/>
                <a:cs typeface="Lato" panose="020F0502020204030203" pitchFamily="34" charset="0"/>
              </a:endParaRPr>
            </a:p>
          </p:txBody>
        </p:sp>
        <p:sp>
          <p:nvSpPr>
            <p:cNvPr id="16" name="Rectangle 126">
              <a:extLst>
                <a:ext uri="{FF2B5EF4-FFF2-40B4-BE49-F238E27FC236}">
                  <a16:creationId xmlns:a16="http://schemas.microsoft.com/office/drawing/2014/main" id="{96460623-13BA-45CE-A97B-B01133E2A06A}"/>
                </a:ext>
              </a:extLst>
            </p:cNvPr>
            <p:cNvSpPr/>
            <p:nvPr/>
          </p:nvSpPr>
          <p:spPr>
            <a:xfrm>
              <a:off x="1864787" y="1566538"/>
              <a:ext cx="2619020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ysClr val="windowText" lastClr="000000"/>
                  </a:solidFill>
                  <a:latin typeface="+mn-ea"/>
                  <a:cs typeface="Open Sans Light" panose="020B0306030504020204" pitchFamily="34" charset="0"/>
                </a:rPr>
                <a:t>请替换文字内容复制你的内容到此</a:t>
              </a:r>
            </a:p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endParaRPr lang="en-US" sz="1100" noProof="1">
                <a:solidFill>
                  <a:sysClr val="windowText" lastClr="000000"/>
                </a:solidFill>
                <a:latin typeface="+mn-ea"/>
                <a:cs typeface="Open Sans Light" panose="020B0306030504020204" pitchFamily="34" charset="0"/>
              </a:endParaRPr>
            </a:p>
          </p:txBody>
        </p:sp>
        <p:sp>
          <p:nvSpPr>
            <p:cNvPr id="17" name="Oval 127">
              <a:extLst>
                <a:ext uri="{FF2B5EF4-FFF2-40B4-BE49-F238E27FC236}">
                  <a16:creationId xmlns:a16="http://schemas.microsoft.com/office/drawing/2014/main" id="{A219CAA8-C43B-4742-8643-D441AC67806E}"/>
                </a:ext>
              </a:extLst>
            </p:cNvPr>
            <p:cNvSpPr/>
            <p:nvPr/>
          </p:nvSpPr>
          <p:spPr>
            <a:xfrm>
              <a:off x="6256732" y="1583590"/>
              <a:ext cx="469256" cy="469256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4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Impact" panose="020B0806030902050204" pitchFamily="34" charset="0"/>
                  <a:ea typeface="Open Sans" panose="020B0606030504020204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7" name="椭圆 1">
              <a:extLst>
                <a:ext uri="{FF2B5EF4-FFF2-40B4-BE49-F238E27FC236}">
                  <a16:creationId xmlns:a16="http://schemas.microsoft.com/office/drawing/2014/main" id="{C277346D-1E6C-4544-8C64-E9AB81E1A622}"/>
                </a:ext>
              </a:extLst>
            </p:cNvPr>
            <p:cNvSpPr/>
            <p:nvPr/>
          </p:nvSpPr>
          <p:spPr bwMode="auto">
            <a:xfrm>
              <a:off x="4993079" y="1648984"/>
              <a:ext cx="369278" cy="367543"/>
            </a:xfrm>
            <a:custGeom>
              <a:avLst/>
              <a:gdLst>
                <a:gd name="connsiteX0" fmla="*/ 169070 w 338138"/>
                <a:gd name="connsiteY0" fmla="*/ 158750 h 336550"/>
                <a:gd name="connsiteX1" fmla="*/ 160338 w 338138"/>
                <a:gd name="connsiteY1" fmla="*/ 168275 h 336550"/>
                <a:gd name="connsiteX2" fmla="*/ 169070 w 338138"/>
                <a:gd name="connsiteY2" fmla="*/ 177800 h 336550"/>
                <a:gd name="connsiteX3" fmla="*/ 177802 w 338138"/>
                <a:gd name="connsiteY3" fmla="*/ 168275 h 336550"/>
                <a:gd name="connsiteX4" fmla="*/ 169070 w 338138"/>
                <a:gd name="connsiteY4" fmla="*/ 158750 h 336550"/>
                <a:gd name="connsiteX5" fmla="*/ 169863 w 338138"/>
                <a:gd name="connsiteY5" fmla="*/ 144463 h 336550"/>
                <a:gd name="connsiteX6" fmla="*/ 193676 w 338138"/>
                <a:gd name="connsiteY6" fmla="*/ 168276 h 336550"/>
                <a:gd name="connsiteX7" fmla="*/ 169863 w 338138"/>
                <a:gd name="connsiteY7" fmla="*/ 192089 h 336550"/>
                <a:gd name="connsiteX8" fmla="*/ 146050 w 338138"/>
                <a:gd name="connsiteY8" fmla="*/ 168276 h 336550"/>
                <a:gd name="connsiteX9" fmla="*/ 169863 w 338138"/>
                <a:gd name="connsiteY9" fmla="*/ 144463 h 336550"/>
                <a:gd name="connsiteX10" fmla="*/ 105372 w 338138"/>
                <a:gd name="connsiteY10" fmla="*/ 14288 h 336550"/>
                <a:gd name="connsiteX11" fmla="*/ 97475 w 338138"/>
                <a:gd name="connsiteY11" fmla="*/ 22185 h 336550"/>
                <a:gd name="connsiteX12" fmla="*/ 97475 w 338138"/>
                <a:gd name="connsiteY12" fmla="*/ 66933 h 336550"/>
                <a:gd name="connsiteX13" fmla="*/ 93527 w 338138"/>
                <a:gd name="connsiteY13" fmla="*/ 73514 h 336550"/>
                <a:gd name="connsiteX14" fmla="*/ 84314 w 338138"/>
                <a:gd name="connsiteY14" fmla="*/ 72198 h 336550"/>
                <a:gd name="connsiteX15" fmla="*/ 69836 w 338138"/>
                <a:gd name="connsiteY15" fmla="*/ 57720 h 336550"/>
                <a:gd name="connsiteX16" fmla="*/ 64572 w 338138"/>
                <a:gd name="connsiteY16" fmla="*/ 55088 h 336550"/>
                <a:gd name="connsiteX17" fmla="*/ 59307 w 338138"/>
                <a:gd name="connsiteY17" fmla="*/ 57720 h 336550"/>
                <a:gd name="connsiteX18" fmla="*/ 56675 w 338138"/>
                <a:gd name="connsiteY18" fmla="*/ 62985 h 336550"/>
                <a:gd name="connsiteX19" fmla="*/ 59307 w 338138"/>
                <a:gd name="connsiteY19" fmla="*/ 68249 h 336550"/>
                <a:gd name="connsiteX20" fmla="*/ 73785 w 338138"/>
                <a:gd name="connsiteY20" fmla="*/ 82727 h 336550"/>
                <a:gd name="connsiteX21" fmla="*/ 75101 w 338138"/>
                <a:gd name="connsiteY21" fmla="*/ 91940 h 336550"/>
                <a:gd name="connsiteX22" fmla="*/ 68520 w 338138"/>
                <a:gd name="connsiteY22" fmla="*/ 95888 h 336550"/>
                <a:gd name="connsiteX23" fmla="*/ 23772 w 338138"/>
                <a:gd name="connsiteY23" fmla="*/ 95888 h 336550"/>
                <a:gd name="connsiteX24" fmla="*/ 18507 w 338138"/>
                <a:gd name="connsiteY24" fmla="*/ 98520 h 336550"/>
                <a:gd name="connsiteX25" fmla="*/ 15875 w 338138"/>
                <a:gd name="connsiteY25" fmla="*/ 103785 h 336550"/>
                <a:gd name="connsiteX26" fmla="*/ 18507 w 338138"/>
                <a:gd name="connsiteY26" fmla="*/ 109049 h 336550"/>
                <a:gd name="connsiteX27" fmla="*/ 23772 w 338138"/>
                <a:gd name="connsiteY27" fmla="*/ 111682 h 336550"/>
                <a:gd name="connsiteX28" fmla="*/ 98791 w 338138"/>
                <a:gd name="connsiteY28" fmla="*/ 111682 h 336550"/>
                <a:gd name="connsiteX29" fmla="*/ 104056 w 338138"/>
                <a:gd name="connsiteY29" fmla="*/ 112998 h 336550"/>
                <a:gd name="connsiteX30" fmla="*/ 138275 w 338138"/>
                <a:gd name="connsiteY30" fmla="*/ 147217 h 336550"/>
                <a:gd name="connsiteX31" fmla="*/ 139591 w 338138"/>
                <a:gd name="connsiteY31" fmla="*/ 156430 h 336550"/>
                <a:gd name="connsiteX32" fmla="*/ 133011 w 338138"/>
                <a:gd name="connsiteY32" fmla="*/ 160379 h 336550"/>
                <a:gd name="connsiteX33" fmla="*/ 67204 w 338138"/>
                <a:gd name="connsiteY33" fmla="*/ 160379 h 336550"/>
                <a:gd name="connsiteX34" fmla="*/ 61939 w 338138"/>
                <a:gd name="connsiteY34" fmla="*/ 163011 h 336550"/>
                <a:gd name="connsiteX35" fmla="*/ 59307 w 338138"/>
                <a:gd name="connsiteY35" fmla="*/ 168276 h 336550"/>
                <a:gd name="connsiteX36" fmla="*/ 61939 w 338138"/>
                <a:gd name="connsiteY36" fmla="*/ 173540 h 336550"/>
                <a:gd name="connsiteX37" fmla="*/ 67204 w 338138"/>
                <a:gd name="connsiteY37" fmla="*/ 176172 h 336550"/>
                <a:gd name="connsiteX38" fmla="*/ 133011 w 338138"/>
                <a:gd name="connsiteY38" fmla="*/ 176172 h 336550"/>
                <a:gd name="connsiteX39" fmla="*/ 139591 w 338138"/>
                <a:gd name="connsiteY39" fmla="*/ 180121 h 336550"/>
                <a:gd name="connsiteX40" fmla="*/ 138275 w 338138"/>
                <a:gd name="connsiteY40" fmla="*/ 189334 h 336550"/>
                <a:gd name="connsiteX41" fmla="*/ 104056 w 338138"/>
                <a:gd name="connsiteY41" fmla="*/ 223553 h 336550"/>
                <a:gd name="connsiteX42" fmla="*/ 98791 w 338138"/>
                <a:gd name="connsiteY42" fmla="*/ 224869 h 336550"/>
                <a:gd name="connsiteX43" fmla="*/ 23772 w 338138"/>
                <a:gd name="connsiteY43" fmla="*/ 224869 h 336550"/>
                <a:gd name="connsiteX44" fmla="*/ 18507 w 338138"/>
                <a:gd name="connsiteY44" fmla="*/ 227502 h 336550"/>
                <a:gd name="connsiteX45" fmla="*/ 15875 w 338138"/>
                <a:gd name="connsiteY45" fmla="*/ 232766 h 336550"/>
                <a:gd name="connsiteX46" fmla="*/ 18507 w 338138"/>
                <a:gd name="connsiteY46" fmla="*/ 238031 h 336550"/>
                <a:gd name="connsiteX47" fmla="*/ 23772 w 338138"/>
                <a:gd name="connsiteY47" fmla="*/ 240663 h 336550"/>
                <a:gd name="connsiteX48" fmla="*/ 68520 w 338138"/>
                <a:gd name="connsiteY48" fmla="*/ 240663 h 336550"/>
                <a:gd name="connsiteX49" fmla="*/ 75101 w 338138"/>
                <a:gd name="connsiteY49" fmla="*/ 244611 h 336550"/>
                <a:gd name="connsiteX50" fmla="*/ 73785 w 338138"/>
                <a:gd name="connsiteY50" fmla="*/ 253824 h 336550"/>
                <a:gd name="connsiteX51" fmla="*/ 59307 w 338138"/>
                <a:gd name="connsiteY51" fmla="*/ 268302 h 336550"/>
                <a:gd name="connsiteX52" fmla="*/ 59307 w 338138"/>
                <a:gd name="connsiteY52" fmla="*/ 278831 h 336550"/>
                <a:gd name="connsiteX53" fmla="*/ 69836 w 338138"/>
                <a:gd name="connsiteY53" fmla="*/ 278831 h 336550"/>
                <a:gd name="connsiteX54" fmla="*/ 84314 w 338138"/>
                <a:gd name="connsiteY54" fmla="*/ 264353 h 336550"/>
                <a:gd name="connsiteX55" fmla="*/ 93527 w 338138"/>
                <a:gd name="connsiteY55" fmla="*/ 263037 h 336550"/>
                <a:gd name="connsiteX56" fmla="*/ 97475 w 338138"/>
                <a:gd name="connsiteY56" fmla="*/ 269618 h 336550"/>
                <a:gd name="connsiteX57" fmla="*/ 97475 w 338138"/>
                <a:gd name="connsiteY57" fmla="*/ 314366 h 336550"/>
                <a:gd name="connsiteX58" fmla="*/ 100107 w 338138"/>
                <a:gd name="connsiteY58" fmla="*/ 319631 h 336550"/>
                <a:gd name="connsiteX59" fmla="*/ 105372 w 338138"/>
                <a:gd name="connsiteY59" fmla="*/ 322263 h 336550"/>
                <a:gd name="connsiteX60" fmla="*/ 110636 w 338138"/>
                <a:gd name="connsiteY60" fmla="*/ 319631 h 336550"/>
                <a:gd name="connsiteX61" fmla="*/ 113269 w 338138"/>
                <a:gd name="connsiteY61" fmla="*/ 314366 h 336550"/>
                <a:gd name="connsiteX62" fmla="*/ 113269 w 338138"/>
                <a:gd name="connsiteY62" fmla="*/ 239347 h 336550"/>
                <a:gd name="connsiteX63" fmla="*/ 114585 w 338138"/>
                <a:gd name="connsiteY63" fmla="*/ 234082 h 336550"/>
                <a:gd name="connsiteX64" fmla="*/ 148804 w 338138"/>
                <a:gd name="connsiteY64" fmla="*/ 199863 h 336550"/>
                <a:gd name="connsiteX65" fmla="*/ 158017 w 338138"/>
                <a:gd name="connsiteY65" fmla="*/ 198547 h 336550"/>
                <a:gd name="connsiteX66" fmla="*/ 161966 w 338138"/>
                <a:gd name="connsiteY66" fmla="*/ 205127 h 336550"/>
                <a:gd name="connsiteX67" fmla="*/ 161966 w 338138"/>
                <a:gd name="connsiteY67" fmla="*/ 270934 h 336550"/>
                <a:gd name="connsiteX68" fmla="*/ 164598 w 338138"/>
                <a:gd name="connsiteY68" fmla="*/ 276198 h 336550"/>
                <a:gd name="connsiteX69" fmla="*/ 169863 w 338138"/>
                <a:gd name="connsiteY69" fmla="*/ 278831 h 336550"/>
                <a:gd name="connsiteX70" fmla="*/ 175127 w 338138"/>
                <a:gd name="connsiteY70" fmla="*/ 276198 h 336550"/>
                <a:gd name="connsiteX71" fmla="*/ 177760 w 338138"/>
                <a:gd name="connsiteY71" fmla="*/ 270934 h 336550"/>
                <a:gd name="connsiteX72" fmla="*/ 177760 w 338138"/>
                <a:gd name="connsiteY72" fmla="*/ 205127 h 336550"/>
                <a:gd name="connsiteX73" fmla="*/ 181708 w 338138"/>
                <a:gd name="connsiteY73" fmla="*/ 198547 h 336550"/>
                <a:gd name="connsiteX74" fmla="*/ 185656 w 338138"/>
                <a:gd name="connsiteY74" fmla="*/ 197231 h 336550"/>
                <a:gd name="connsiteX75" fmla="*/ 190921 w 338138"/>
                <a:gd name="connsiteY75" fmla="*/ 199863 h 336550"/>
                <a:gd name="connsiteX76" fmla="*/ 225140 w 338138"/>
                <a:gd name="connsiteY76" fmla="*/ 234082 h 336550"/>
                <a:gd name="connsiteX77" fmla="*/ 226456 w 338138"/>
                <a:gd name="connsiteY77" fmla="*/ 239347 h 336550"/>
                <a:gd name="connsiteX78" fmla="*/ 226456 w 338138"/>
                <a:gd name="connsiteY78" fmla="*/ 314366 h 336550"/>
                <a:gd name="connsiteX79" fmla="*/ 229089 w 338138"/>
                <a:gd name="connsiteY79" fmla="*/ 319631 h 336550"/>
                <a:gd name="connsiteX80" fmla="*/ 234353 w 338138"/>
                <a:gd name="connsiteY80" fmla="*/ 322263 h 336550"/>
                <a:gd name="connsiteX81" fmla="*/ 239618 w 338138"/>
                <a:gd name="connsiteY81" fmla="*/ 319631 h 336550"/>
                <a:gd name="connsiteX82" fmla="*/ 242250 w 338138"/>
                <a:gd name="connsiteY82" fmla="*/ 314366 h 336550"/>
                <a:gd name="connsiteX83" fmla="*/ 242250 w 338138"/>
                <a:gd name="connsiteY83" fmla="*/ 269618 h 336550"/>
                <a:gd name="connsiteX84" fmla="*/ 246198 w 338138"/>
                <a:gd name="connsiteY84" fmla="*/ 263037 h 336550"/>
                <a:gd name="connsiteX85" fmla="*/ 255411 w 338138"/>
                <a:gd name="connsiteY85" fmla="*/ 264353 h 336550"/>
                <a:gd name="connsiteX86" fmla="*/ 269889 w 338138"/>
                <a:gd name="connsiteY86" fmla="*/ 278831 h 336550"/>
                <a:gd name="connsiteX87" fmla="*/ 275153 w 338138"/>
                <a:gd name="connsiteY87" fmla="*/ 281463 h 336550"/>
                <a:gd name="connsiteX88" fmla="*/ 280418 w 338138"/>
                <a:gd name="connsiteY88" fmla="*/ 278831 h 336550"/>
                <a:gd name="connsiteX89" fmla="*/ 280418 w 338138"/>
                <a:gd name="connsiteY89" fmla="*/ 268302 h 336550"/>
                <a:gd name="connsiteX90" fmla="*/ 265940 w 338138"/>
                <a:gd name="connsiteY90" fmla="*/ 253824 h 336550"/>
                <a:gd name="connsiteX91" fmla="*/ 264624 w 338138"/>
                <a:gd name="connsiteY91" fmla="*/ 244611 h 336550"/>
                <a:gd name="connsiteX92" fmla="*/ 271205 w 338138"/>
                <a:gd name="connsiteY92" fmla="*/ 240663 h 336550"/>
                <a:gd name="connsiteX93" fmla="*/ 315953 w 338138"/>
                <a:gd name="connsiteY93" fmla="*/ 240663 h 336550"/>
                <a:gd name="connsiteX94" fmla="*/ 321218 w 338138"/>
                <a:gd name="connsiteY94" fmla="*/ 238031 h 336550"/>
                <a:gd name="connsiteX95" fmla="*/ 323850 w 338138"/>
                <a:gd name="connsiteY95" fmla="*/ 232766 h 336550"/>
                <a:gd name="connsiteX96" fmla="*/ 315953 w 338138"/>
                <a:gd name="connsiteY96" fmla="*/ 224869 h 336550"/>
                <a:gd name="connsiteX97" fmla="*/ 240934 w 338138"/>
                <a:gd name="connsiteY97" fmla="*/ 224869 h 336550"/>
                <a:gd name="connsiteX98" fmla="*/ 235669 w 338138"/>
                <a:gd name="connsiteY98" fmla="*/ 223553 h 336550"/>
                <a:gd name="connsiteX99" fmla="*/ 201450 w 338138"/>
                <a:gd name="connsiteY99" fmla="*/ 189334 h 336550"/>
                <a:gd name="connsiteX100" fmla="*/ 200134 w 338138"/>
                <a:gd name="connsiteY100" fmla="*/ 180121 h 336550"/>
                <a:gd name="connsiteX101" fmla="*/ 206714 w 338138"/>
                <a:gd name="connsiteY101" fmla="*/ 176172 h 336550"/>
                <a:gd name="connsiteX102" fmla="*/ 272521 w 338138"/>
                <a:gd name="connsiteY102" fmla="*/ 176172 h 336550"/>
                <a:gd name="connsiteX103" fmla="*/ 277786 w 338138"/>
                <a:gd name="connsiteY103" fmla="*/ 173540 h 336550"/>
                <a:gd name="connsiteX104" fmla="*/ 280418 w 338138"/>
                <a:gd name="connsiteY104" fmla="*/ 168276 h 336550"/>
                <a:gd name="connsiteX105" fmla="*/ 272521 w 338138"/>
                <a:gd name="connsiteY105" fmla="*/ 160379 h 336550"/>
                <a:gd name="connsiteX106" fmla="*/ 206714 w 338138"/>
                <a:gd name="connsiteY106" fmla="*/ 160379 h 336550"/>
                <a:gd name="connsiteX107" fmla="*/ 200134 w 338138"/>
                <a:gd name="connsiteY107" fmla="*/ 156430 h 336550"/>
                <a:gd name="connsiteX108" fmla="*/ 201450 w 338138"/>
                <a:gd name="connsiteY108" fmla="*/ 147217 h 336550"/>
                <a:gd name="connsiteX109" fmla="*/ 235669 w 338138"/>
                <a:gd name="connsiteY109" fmla="*/ 112998 h 336550"/>
                <a:gd name="connsiteX110" fmla="*/ 240934 w 338138"/>
                <a:gd name="connsiteY110" fmla="*/ 111682 h 336550"/>
                <a:gd name="connsiteX111" fmla="*/ 315953 w 338138"/>
                <a:gd name="connsiteY111" fmla="*/ 111682 h 336550"/>
                <a:gd name="connsiteX112" fmla="*/ 321218 w 338138"/>
                <a:gd name="connsiteY112" fmla="*/ 109049 h 336550"/>
                <a:gd name="connsiteX113" fmla="*/ 322534 w 338138"/>
                <a:gd name="connsiteY113" fmla="*/ 103785 h 336550"/>
                <a:gd name="connsiteX114" fmla="*/ 315953 w 338138"/>
                <a:gd name="connsiteY114" fmla="*/ 95888 h 336550"/>
                <a:gd name="connsiteX115" fmla="*/ 271205 w 338138"/>
                <a:gd name="connsiteY115" fmla="*/ 95888 h 336550"/>
                <a:gd name="connsiteX116" fmla="*/ 264624 w 338138"/>
                <a:gd name="connsiteY116" fmla="*/ 91940 h 336550"/>
                <a:gd name="connsiteX117" fmla="*/ 265940 w 338138"/>
                <a:gd name="connsiteY117" fmla="*/ 82727 h 336550"/>
                <a:gd name="connsiteX118" fmla="*/ 280418 w 338138"/>
                <a:gd name="connsiteY118" fmla="*/ 68249 h 336550"/>
                <a:gd name="connsiteX119" fmla="*/ 283050 w 338138"/>
                <a:gd name="connsiteY119" fmla="*/ 62985 h 336550"/>
                <a:gd name="connsiteX120" fmla="*/ 280418 w 338138"/>
                <a:gd name="connsiteY120" fmla="*/ 57720 h 336550"/>
                <a:gd name="connsiteX121" fmla="*/ 275153 w 338138"/>
                <a:gd name="connsiteY121" fmla="*/ 55088 h 336550"/>
                <a:gd name="connsiteX122" fmla="*/ 269889 w 338138"/>
                <a:gd name="connsiteY122" fmla="*/ 57720 h 336550"/>
                <a:gd name="connsiteX123" fmla="*/ 255411 w 338138"/>
                <a:gd name="connsiteY123" fmla="*/ 72198 h 336550"/>
                <a:gd name="connsiteX124" fmla="*/ 246198 w 338138"/>
                <a:gd name="connsiteY124" fmla="*/ 73514 h 336550"/>
                <a:gd name="connsiteX125" fmla="*/ 242250 w 338138"/>
                <a:gd name="connsiteY125" fmla="*/ 66933 h 336550"/>
                <a:gd name="connsiteX126" fmla="*/ 242250 w 338138"/>
                <a:gd name="connsiteY126" fmla="*/ 22185 h 336550"/>
                <a:gd name="connsiteX127" fmla="*/ 234353 w 338138"/>
                <a:gd name="connsiteY127" fmla="*/ 14288 h 336550"/>
                <a:gd name="connsiteX128" fmla="*/ 226456 w 338138"/>
                <a:gd name="connsiteY128" fmla="*/ 22185 h 336550"/>
                <a:gd name="connsiteX129" fmla="*/ 226456 w 338138"/>
                <a:gd name="connsiteY129" fmla="*/ 97204 h 336550"/>
                <a:gd name="connsiteX130" fmla="*/ 225140 w 338138"/>
                <a:gd name="connsiteY130" fmla="*/ 102469 h 336550"/>
                <a:gd name="connsiteX131" fmla="*/ 190921 w 338138"/>
                <a:gd name="connsiteY131" fmla="*/ 136688 h 336550"/>
                <a:gd name="connsiteX132" fmla="*/ 181708 w 338138"/>
                <a:gd name="connsiteY132" fmla="*/ 138004 h 336550"/>
                <a:gd name="connsiteX133" fmla="*/ 177760 w 338138"/>
                <a:gd name="connsiteY133" fmla="*/ 131424 h 336550"/>
                <a:gd name="connsiteX134" fmla="*/ 177760 w 338138"/>
                <a:gd name="connsiteY134" fmla="*/ 65617 h 336550"/>
                <a:gd name="connsiteX135" fmla="*/ 169863 w 338138"/>
                <a:gd name="connsiteY135" fmla="*/ 57720 h 336550"/>
                <a:gd name="connsiteX136" fmla="*/ 161966 w 338138"/>
                <a:gd name="connsiteY136" fmla="*/ 65617 h 336550"/>
                <a:gd name="connsiteX137" fmla="*/ 161966 w 338138"/>
                <a:gd name="connsiteY137" fmla="*/ 131424 h 336550"/>
                <a:gd name="connsiteX138" fmla="*/ 158017 w 338138"/>
                <a:gd name="connsiteY138" fmla="*/ 138004 h 336550"/>
                <a:gd name="connsiteX139" fmla="*/ 148804 w 338138"/>
                <a:gd name="connsiteY139" fmla="*/ 136688 h 336550"/>
                <a:gd name="connsiteX140" fmla="*/ 114585 w 338138"/>
                <a:gd name="connsiteY140" fmla="*/ 102469 h 336550"/>
                <a:gd name="connsiteX141" fmla="*/ 113269 w 338138"/>
                <a:gd name="connsiteY141" fmla="*/ 97204 h 336550"/>
                <a:gd name="connsiteX142" fmla="*/ 113269 w 338138"/>
                <a:gd name="connsiteY142" fmla="*/ 22185 h 336550"/>
                <a:gd name="connsiteX143" fmla="*/ 105372 w 338138"/>
                <a:gd name="connsiteY143" fmla="*/ 14288 h 336550"/>
                <a:gd name="connsiteX144" fmla="*/ 104347 w 338138"/>
                <a:gd name="connsiteY144" fmla="*/ 0 h 336550"/>
                <a:gd name="connsiteX145" fmla="*/ 126802 w 338138"/>
                <a:gd name="connsiteY145" fmla="*/ 22349 h 336550"/>
                <a:gd name="connsiteX146" fmla="*/ 126802 w 338138"/>
                <a:gd name="connsiteY146" fmla="*/ 94655 h 336550"/>
                <a:gd name="connsiteX147" fmla="*/ 146614 w 338138"/>
                <a:gd name="connsiteY147" fmla="*/ 113060 h 336550"/>
                <a:gd name="connsiteX148" fmla="*/ 146614 w 338138"/>
                <a:gd name="connsiteY148" fmla="*/ 65732 h 336550"/>
                <a:gd name="connsiteX149" fmla="*/ 169069 w 338138"/>
                <a:gd name="connsiteY149" fmla="*/ 43383 h 336550"/>
                <a:gd name="connsiteX150" fmla="*/ 191524 w 338138"/>
                <a:gd name="connsiteY150" fmla="*/ 65732 h 336550"/>
                <a:gd name="connsiteX151" fmla="*/ 191524 w 338138"/>
                <a:gd name="connsiteY151" fmla="*/ 113060 h 336550"/>
                <a:gd name="connsiteX152" fmla="*/ 211336 w 338138"/>
                <a:gd name="connsiteY152" fmla="*/ 94655 h 336550"/>
                <a:gd name="connsiteX153" fmla="*/ 211336 w 338138"/>
                <a:gd name="connsiteY153" fmla="*/ 22349 h 336550"/>
                <a:gd name="connsiteX154" fmla="*/ 233791 w 338138"/>
                <a:gd name="connsiteY154" fmla="*/ 0 h 336550"/>
                <a:gd name="connsiteX155" fmla="*/ 256245 w 338138"/>
                <a:gd name="connsiteY155" fmla="*/ 22349 h 336550"/>
                <a:gd name="connsiteX156" fmla="*/ 256245 w 338138"/>
                <a:gd name="connsiteY156" fmla="*/ 48642 h 336550"/>
                <a:gd name="connsiteX157" fmla="*/ 258887 w 338138"/>
                <a:gd name="connsiteY157" fmla="*/ 47327 h 336550"/>
                <a:gd name="connsiteX158" fmla="*/ 274737 w 338138"/>
                <a:gd name="connsiteY158" fmla="*/ 40754 h 336550"/>
                <a:gd name="connsiteX159" fmla="*/ 290588 w 338138"/>
                <a:gd name="connsiteY159" fmla="*/ 47327 h 336550"/>
                <a:gd name="connsiteX160" fmla="*/ 297192 w 338138"/>
                <a:gd name="connsiteY160" fmla="*/ 63103 h 336550"/>
                <a:gd name="connsiteX161" fmla="*/ 290588 w 338138"/>
                <a:gd name="connsiteY161" fmla="*/ 78879 h 336550"/>
                <a:gd name="connsiteX162" fmla="*/ 289267 w 338138"/>
                <a:gd name="connsiteY162" fmla="*/ 81508 h 336550"/>
                <a:gd name="connsiteX163" fmla="*/ 315684 w 338138"/>
                <a:gd name="connsiteY163" fmla="*/ 81508 h 336550"/>
                <a:gd name="connsiteX164" fmla="*/ 338138 w 338138"/>
                <a:gd name="connsiteY164" fmla="*/ 103857 h 336550"/>
                <a:gd name="connsiteX165" fmla="*/ 331534 w 338138"/>
                <a:gd name="connsiteY165" fmla="*/ 119633 h 336550"/>
                <a:gd name="connsiteX166" fmla="*/ 315684 w 338138"/>
                <a:gd name="connsiteY166" fmla="*/ 126206 h 336550"/>
                <a:gd name="connsiteX167" fmla="*/ 243037 w 338138"/>
                <a:gd name="connsiteY167" fmla="*/ 126206 h 336550"/>
                <a:gd name="connsiteX168" fmla="*/ 224545 w 338138"/>
                <a:gd name="connsiteY168" fmla="*/ 145926 h 336550"/>
                <a:gd name="connsiteX169" fmla="*/ 272096 w 338138"/>
                <a:gd name="connsiteY169" fmla="*/ 145926 h 336550"/>
                <a:gd name="connsiteX170" fmla="*/ 294550 w 338138"/>
                <a:gd name="connsiteY170" fmla="*/ 168275 h 336550"/>
                <a:gd name="connsiteX171" fmla="*/ 287946 w 338138"/>
                <a:gd name="connsiteY171" fmla="*/ 184051 h 336550"/>
                <a:gd name="connsiteX172" fmla="*/ 272096 w 338138"/>
                <a:gd name="connsiteY172" fmla="*/ 190624 h 336550"/>
                <a:gd name="connsiteX173" fmla="*/ 224545 w 338138"/>
                <a:gd name="connsiteY173" fmla="*/ 190624 h 336550"/>
                <a:gd name="connsiteX174" fmla="*/ 243037 w 338138"/>
                <a:gd name="connsiteY174" fmla="*/ 210344 h 336550"/>
                <a:gd name="connsiteX175" fmla="*/ 315684 w 338138"/>
                <a:gd name="connsiteY175" fmla="*/ 210344 h 336550"/>
                <a:gd name="connsiteX176" fmla="*/ 338138 w 338138"/>
                <a:gd name="connsiteY176" fmla="*/ 232693 h 336550"/>
                <a:gd name="connsiteX177" fmla="*/ 331534 w 338138"/>
                <a:gd name="connsiteY177" fmla="*/ 248469 h 336550"/>
                <a:gd name="connsiteX178" fmla="*/ 315684 w 338138"/>
                <a:gd name="connsiteY178" fmla="*/ 255042 h 336550"/>
                <a:gd name="connsiteX179" fmla="*/ 289267 w 338138"/>
                <a:gd name="connsiteY179" fmla="*/ 255042 h 336550"/>
                <a:gd name="connsiteX180" fmla="*/ 290588 w 338138"/>
                <a:gd name="connsiteY180" fmla="*/ 257671 h 336550"/>
                <a:gd name="connsiteX181" fmla="*/ 290588 w 338138"/>
                <a:gd name="connsiteY181" fmla="*/ 289223 h 336550"/>
                <a:gd name="connsiteX182" fmla="*/ 274737 w 338138"/>
                <a:gd name="connsiteY182" fmla="*/ 295796 h 336550"/>
                <a:gd name="connsiteX183" fmla="*/ 258887 w 338138"/>
                <a:gd name="connsiteY183" fmla="*/ 289223 h 336550"/>
                <a:gd name="connsiteX184" fmla="*/ 256245 w 338138"/>
                <a:gd name="connsiteY184" fmla="*/ 287908 h 336550"/>
                <a:gd name="connsiteX185" fmla="*/ 256245 w 338138"/>
                <a:gd name="connsiteY185" fmla="*/ 314201 h 336550"/>
                <a:gd name="connsiteX186" fmla="*/ 249641 w 338138"/>
                <a:gd name="connsiteY186" fmla="*/ 329977 h 336550"/>
                <a:gd name="connsiteX187" fmla="*/ 233791 w 338138"/>
                <a:gd name="connsiteY187" fmla="*/ 336550 h 336550"/>
                <a:gd name="connsiteX188" fmla="*/ 217941 w 338138"/>
                <a:gd name="connsiteY188" fmla="*/ 329977 h 336550"/>
                <a:gd name="connsiteX189" fmla="*/ 211336 w 338138"/>
                <a:gd name="connsiteY189" fmla="*/ 314201 h 336550"/>
                <a:gd name="connsiteX190" fmla="*/ 211336 w 338138"/>
                <a:gd name="connsiteY190" fmla="*/ 241895 h 336550"/>
                <a:gd name="connsiteX191" fmla="*/ 191524 w 338138"/>
                <a:gd name="connsiteY191" fmla="*/ 223490 h 336550"/>
                <a:gd name="connsiteX192" fmla="*/ 191524 w 338138"/>
                <a:gd name="connsiteY192" fmla="*/ 270818 h 336550"/>
                <a:gd name="connsiteX193" fmla="*/ 184919 w 338138"/>
                <a:gd name="connsiteY193" fmla="*/ 286594 h 336550"/>
                <a:gd name="connsiteX194" fmla="*/ 169069 w 338138"/>
                <a:gd name="connsiteY194" fmla="*/ 293167 h 336550"/>
                <a:gd name="connsiteX195" fmla="*/ 153219 w 338138"/>
                <a:gd name="connsiteY195" fmla="*/ 286594 h 336550"/>
                <a:gd name="connsiteX196" fmla="*/ 146614 w 338138"/>
                <a:gd name="connsiteY196" fmla="*/ 270818 h 336550"/>
                <a:gd name="connsiteX197" fmla="*/ 146614 w 338138"/>
                <a:gd name="connsiteY197" fmla="*/ 223490 h 336550"/>
                <a:gd name="connsiteX198" fmla="*/ 126802 w 338138"/>
                <a:gd name="connsiteY198" fmla="*/ 241895 h 336550"/>
                <a:gd name="connsiteX199" fmla="*/ 126802 w 338138"/>
                <a:gd name="connsiteY199" fmla="*/ 314201 h 336550"/>
                <a:gd name="connsiteX200" fmla="*/ 120197 w 338138"/>
                <a:gd name="connsiteY200" fmla="*/ 329977 h 336550"/>
                <a:gd name="connsiteX201" fmla="*/ 104347 w 338138"/>
                <a:gd name="connsiteY201" fmla="*/ 336550 h 336550"/>
                <a:gd name="connsiteX202" fmla="*/ 88497 w 338138"/>
                <a:gd name="connsiteY202" fmla="*/ 329977 h 336550"/>
                <a:gd name="connsiteX203" fmla="*/ 81893 w 338138"/>
                <a:gd name="connsiteY203" fmla="*/ 314201 h 336550"/>
                <a:gd name="connsiteX204" fmla="*/ 81893 w 338138"/>
                <a:gd name="connsiteY204" fmla="*/ 287908 h 336550"/>
                <a:gd name="connsiteX205" fmla="*/ 79251 w 338138"/>
                <a:gd name="connsiteY205" fmla="*/ 289223 h 336550"/>
                <a:gd name="connsiteX206" fmla="*/ 47550 w 338138"/>
                <a:gd name="connsiteY206" fmla="*/ 289223 h 336550"/>
                <a:gd name="connsiteX207" fmla="*/ 47550 w 338138"/>
                <a:gd name="connsiteY207" fmla="*/ 257671 h 336550"/>
                <a:gd name="connsiteX208" fmla="*/ 48871 w 338138"/>
                <a:gd name="connsiteY208" fmla="*/ 255042 h 336550"/>
                <a:gd name="connsiteX209" fmla="*/ 22454 w 338138"/>
                <a:gd name="connsiteY209" fmla="*/ 255042 h 336550"/>
                <a:gd name="connsiteX210" fmla="*/ 6604 w 338138"/>
                <a:gd name="connsiteY210" fmla="*/ 248469 h 336550"/>
                <a:gd name="connsiteX211" fmla="*/ 0 w 338138"/>
                <a:gd name="connsiteY211" fmla="*/ 232693 h 336550"/>
                <a:gd name="connsiteX212" fmla="*/ 6604 w 338138"/>
                <a:gd name="connsiteY212" fmla="*/ 216917 h 336550"/>
                <a:gd name="connsiteX213" fmla="*/ 22454 w 338138"/>
                <a:gd name="connsiteY213" fmla="*/ 210344 h 336550"/>
                <a:gd name="connsiteX214" fmla="*/ 95101 w 338138"/>
                <a:gd name="connsiteY214" fmla="*/ 210344 h 336550"/>
                <a:gd name="connsiteX215" fmla="*/ 113593 w 338138"/>
                <a:gd name="connsiteY215" fmla="*/ 190624 h 336550"/>
                <a:gd name="connsiteX216" fmla="*/ 66042 w 338138"/>
                <a:gd name="connsiteY216" fmla="*/ 190624 h 336550"/>
                <a:gd name="connsiteX217" fmla="*/ 50192 w 338138"/>
                <a:gd name="connsiteY217" fmla="*/ 184051 h 336550"/>
                <a:gd name="connsiteX218" fmla="*/ 43588 w 338138"/>
                <a:gd name="connsiteY218" fmla="*/ 168275 h 336550"/>
                <a:gd name="connsiteX219" fmla="*/ 50192 w 338138"/>
                <a:gd name="connsiteY219" fmla="*/ 152499 h 336550"/>
                <a:gd name="connsiteX220" fmla="*/ 66042 w 338138"/>
                <a:gd name="connsiteY220" fmla="*/ 145926 h 336550"/>
                <a:gd name="connsiteX221" fmla="*/ 113593 w 338138"/>
                <a:gd name="connsiteY221" fmla="*/ 145926 h 336550"/>
                <a:gd name="connsiteX222" fmla="*/ 95101 w 338138"/>
                <a:gd name="connsiteY222" fmla="*/ 126206 h 336550"/>
                <a:gd name="connsiteX223" fmla="*/ 22454 w 338138"/>
                <a:gd name="connsiteY223" fmla="*/ 126206 h 336550"/>
                <a:gd name="connsiteX224" fmla="*/ 6604 w 338138"/>
                <a:gd name="connsiteY224" fmla="*/ 119633 h 336550"/>
                <a:gd name="connsiteX225" fmla="*/ 0 w 338138"/>
                <a:gd name="connsiteY225" fmla="*/ 103857 h 336550"/>
                <a:gd name="connsiteX226" fmla="*/ 6604 w 338138"/>
                <a:gd name="connsiteY226" fmla="*/ 88081 h 336550"/>
                <a:gd name="connsiteX227" fmla="*/ 22454 w 338138"/>
                <a:gd name="connsiteY227" fmla="*/ 81508 h 336550"/>
                <a:gd name="connsiteX228" fmla="*/ 48871 w 338138"/>
                <a:gd name="connsiteY228" fmla="*/ 81508 h 336550"/>
                <a:gd name="connsiteX229" fmla="*/ 47550 w 338138"/>
                <a:gd name="connsiteY229" fmla="*/ 78879 h 336550"/>
                <a:gd name="connsiteX230" fmla="*/ 40946 w 338138"/>
                <a:gd name="connsiteY230" fmla="*/ 63103 h 336550"/>
                <a:gd name="connsiteX231" fmla="*/ 47550 w 338138"/>
                <a:gd name="connsiteY231" fmla="*/ 47327 h 336550"/>
                <a:gd name="connsiteX232" fmla="*/ 63401 w 338138"/>
                <a:gd name="connsiteY232" fmla="*/ 40754 h 336550"/>
                <a:gd name="connsiteX233" fmla="*/ 79251 w 338138"/>
                <a:gd name="connsiteY233" fmla="*/ 47327 h 336550"/>
                <a:gd name="connsiteX234" fmla="*/ 81893 w 338138"/>
                <a:gd name="connsiteY234" fmla="*/ 48642 h 336550"/>
                <a:gd name="connsiteX235" fmla="*/ 81893 w 338138"/>
                <a:gd name="connsiteY235" fmla="*/ 22349 h 336550"/>
                <a:gd name="connsiteX236" fmla="*/ 104347 w 338138"/>
                <a:gd name="connsiteY23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</a:cxnLst>
              <a:rect l="l" t="t" r="r" b="b"/>
              <a:pathLst>
                <a:path w="338138" h="336550">
                  <a:moveTo>
                    <a:pt x="169070" y="158750"/>
                  </a:moveTo>
                  <a:cubicBezTo>
                    <a:pt x="164247" y="158750"/>
                    <a:pt x="160338" y="163014"/>
                    <a:pt x="160338" y="168275"/>
                  </a:cubicBezTo>
                  <a:cubicBezTo>
                    <a:pt x="160338" y="173536"/>
                    <a:pt x="164247" y="177800"/>
                    <a:pt x="169070" y="177800"/>
                  </a:cubicBezTo>
                  <a:cubicBezTo>
                    <a:pt x="173893" y="177800"/>
                    <a:pt x="177802" y="173536"/>
                    <a:pt x="177802" y="168275"/>
                  </a:cubicBezTo>
                  <a:cubicBezTo>
                    <a:pt x="177802" y="163014"/>
                    <a:pt x="173893" y="158750"/>
                    <a:pt x="169070" y="158750"/>
                  </a:cubicBezTo>
                  <a:close/>
                  <a:moveTo>
                    <a:pt x="169863" y="144463"/>
                  </a:moveTo>
                  <a:cubicBezTo>
                    <a:pt x="183015" y="144463"/>
                    <a:pt x="193676" y="155124"/>
                    <a:pt x="193676" y="168276"/>
                  </a:cubicBezTo>
                  <a:cubicBezTo>
                    <a:pt x="193676" y="181428"/>
                    <a:pt x="183015" y="192089"/>
                    <a:pt x="169863" y="192089"/>
                  </a:cubicBezTo>
                  <a:cubicBezTo>
                    <a:pt x="156711" y="192089"/>
                    <a:pt x="146050" y="181428"/>
                    <a:pt x="146050" y="168276"/>
                  </a:cubicBezTo>
                  <a:cubicBezTo>
                    <a:pt x="146050" y="155124"/>
                    <a:pt x="156711" y="144463"/>
                    <a:pt x="169863" y="144463"/>
                  </a:cubicBezTo>
                  <a:close/>
                  <a:moveTo>
                    <a:pt x="105372" y="14288"/>
                  </a:moveTo>
                  <a:cubicBezTo>
                    <a:pt x="101423" y="14288"/>
                    <a:pt x="97475" y="18236"/>
                    <a:pt x="97475" y="22185"/>
                  </a:cubicBezTo>
                  <a:cubicBezTo>
                    <a:pt x="97475" y="22185"/>
                    <a:pt x="97475" y="22185"/>
                    <a:pt x="97475" y="66933"/>
                  </a:cubicBezTo>
                  <a:cubicBezTo>
                    <a:pt x="97475" y="69565"/>
                    <a:pt x="96159" y="72198"/>
                    <a:pt x="93527" y="73514"/>
                  </a:cubicBezTo>
                  <a:cubicBezTo>
                    <a:pt x="89578" y="74830"/>
                    <a:pt x="86946" y="74830"/>
                    <a:pt x="84314" y="72198"/>
                  </a:cubicBezTo>
                  <a:cubicBezTo>
                    <a:pt x="84314" y="72198"/>
                    <a:pt x="84314" y="72198"/>
                    <a:pt x="69836" y="57720"/>
                  </a:cubicBezTo>
                  <a:cubicBezTo>
                    <a:pt x="68520" y="56404"/>
                    <a:pt x="67204" y="55088"/>
                    <a:pt x="64572" y="55088"/>
                  </a:cubicBezTo>
                  <a:cubicBezTo>
                    <a:pt x="63256" y="55088"/>
                    <a:pt x="60623" y="56404"/>
                    <a:pt x="59307" y="57720"/>
                  </a:cubicBezTo>
                  <a:cubicBezTo>
                    <a:pt x="57991" y="59036"/>
                    <a:pt x="56675" y="61669"/>
                    <a:pt x="56675" y="62985"/>
                  </a:cubicBezTo>
                  <a:cubicBezTo>
                    <a:pt x="56675" y="65617"/>
                    <a:pt x="57991" y="66933"/>
                    <a:pt x="59307" y="68249"/>
                  </a:cubicBezTo>
                  <a:cubicBezTo>
                    <a:pt x="59307" y="68249"/>
                    <a:pt x="59307" y="68249"/>
                    <a:pt x="73785" y="82727"/>
                  </a:cubicBezTo>
                  <a:cubicBezTo>
                    <a:pt x="76417" y="85359"/>
                    <a:pt x="76417" y="87991"/>
                    <a:pt x="75101" y="91940"/>
                  </a:cubicBezTo>
                  <a:cubicBezTo>
                    <a:pt x="73785" y="94572"/>
                    <a:pt x="71152" y="95888"/>
                    <a:pt x="68520" y="95888"/>
                  </a:cubicBezTo>
                  <a:cubicBezTo>
                    <a:pt x="68520" y="95888"/>
                    <a:pt x="68520" y="95888"/>
                    <a:pt x="23772" y="95888"/>
                  </a:cubicBezTo>
                  <a:cubicBezTo>
                    <a:pt x="22455" y="95888"/>
                    <a:pt x="19823" y="97204"/>
                    <a:pt x="18507" y="98520"/>
                  </a:cubicBezTo>
                  <a:cubicBezTo>
                    <a:pt x="17191" y="99836"/>
                    <a:pt x="15875" y="101153"/>
                    <a:pt x="15875" y="103785"/>
                  </a:cubicBezTo>
                  <a:cubicBezTo>
                    <a:pt x="15875" y="106417"/>
                    <a:pt x="17191" y="107733"/>
                    <a:pt x="18507" y="109049"/>
                  </a:cubicBezTo>
                  <a:cubicBezTo>
                    <a:pt x="19823" y="110366"/>
                    <a:pt x="22455" y="111682"/>
                    <a:pt x="23772" y="111682"/>
                  </a:cubicBezTo>
                  <a:cubicBezTo>
                    <a:pt x="23772" y="111682"/>
                    <a:pt x="23772" y="111682"/>
                    <a:pt x="98791" y="111682"/>
                  </a:cubicBezTo>
                  <a:cubicBezTo>
                    <a:pt x="101423" y="111682"/>
                    <a:pt x="102739" y="111682"/>
                    <a:pt x="104056" y="112998"/>
                  </a:cubicBezTo>
                  <a:cubicBezTo>
                    <a:pt x="104056" y="112998"/>
                    <a:pt x="104056" y="112998"/>
                    <a:pt x="138275" y="147217"/>
                  </a:cubicBezTo>
                  <a:cubicBezTo>
                    <a:pt x="140907" y="149850"/>
                    <a:pt x="140907" y="152482"/>
                    <a:pt x="139591" y="156430"/>
                  </a:cubicBezTo>
                  <a:cubicBezTo>
                    <a:pt x="138275" y="159063"/>
                    <a:pt x="135643" y="160379"/>
                    <a:pt x="133011" y="160379"/>
                  </a:cubicBezTo>
                  <a:cubicBezTo>
                    <a:pt x="133011" y="160379"/>
                    <a:pt x="133011" y="160379"/>
                    <a:pt x="67204" y="160379"/>
                  </a:cubicBezTo>
                  <a:cubicBezTo>
                    <a:pt x="65888" y="160379"/>
                    <a:pt x="63256" y="161695"/>
                    <a:pt x="61939" y="163011"/>
                  </a:cubicBezTo>
                  <a:cubicBezTo>
                    <a:pt x="60623" y="164327"/>
                    <a:pt x="59307" y="165643"/>
                    <a:pt x="59307" y="168276"/>
                  </a:cubicBezTo>
                  <a:cubicBezTo>
                    <a:pt x="59307" y="170908"/>
                    <a:pt x="60623" y="172224"/>
                    <a:pt x="61939" y="173540"/>
                  </a:cubicBezTo>
                  <a:cubicBezTo>
                    <a:pt x="63256" y="174856"/>
                    <a:pt x="65888" y="176172"/>
                    <a:pt x="67204" y="176172"/>
                  </a:cubicBezTo>
                  <a:cubicBezTo>
                    <a:pt x="67204" y="176172"/>
                    <a:pt x="67204" y="176172"/>
                    <a:pt x="133011" y="176172"/>
                  </a:cubicBezTo>
                  <a:cubicBezTo>
                    <a:pt x="135643" y="176172"/>
                    <a:pt x="138275" y="177489"/>
                    <a:pt x="139591" y="180121"/>
                  </a:cubicBezTo>
                  <a:cubicBezTo>
                    <a:pt x="140907" y="184069"/>
                    <a:pt x="140907" y="186701"/>
                    <a:pt x="138275" y="189334"/>
                  </a:cubicBezTo>
                  <a:cubicBezTo>
                    <a:pt x="138275" y="189334"/>
                    <a:pt x="138275" y="189334"/>
                    <a:pt x="104056" y="223553"/>
                  </a:cubicBezTo>
                  <a:cubicBezTo>
                    <a:pt x="102739" y="224869"/>
                    <a:pt x="101423" y="224869"/>
                    <a:pt x="98791" y="224869"/>
                  </a:cubicBezTo>
                  <a:cubicBezTo>
                    <a:pt x="98791" y="224869"/>
                    <a:pt x="98791" y="224869"/>
                    <a:pt x="23772" y="224869"/>
                  </a:cubicBezTo>
                  <a:cubicBezTo>
                    <a:pt x="22455" y="224869"/>
                    <a:pt x="19823" y="226185"/>
                    <a:pt x="18507" y="227502"/>
                  </a:cubicBezTo>
                  <a:cubicBezTo>
                    <a:pt x="17191" y="228818"/>
                    <a:pt x="15875" y="230134"/>
                    <a:pt x="15875" y="232766"/>
                  </a:cubicBezTo>
                  <a:cubicBezTo>
                    <a:pt x="15875" y="235398"/>
                    <a:pt x="17191" y="236715"/>
                    <a:pt x="18507" y="238031"/>
                  </a:cubicBezTo>
                  <a:cubicBezTo>
                    <a:pt x="19823" y="239347"/>
                    <a:pt x="22455" y="240663"/>
                    <a:pt x="23772" y="240663"/>
                  </a:cubicBezTo>
                  <a:cubicBezTo>
                    <a:pt x="23772" y="240663"/>
                    <a:pt x="23772" y="240663"/>
                    <a:pt x="68520" y="240663"/>
                  </a:cubicBezTo>
                  <a:cubicBezTo>
                    <a:pt x="71152" y="240663"/>
                    <a:pt x="73785" y="241979"/>
                    <a:pt x="75101" y="244611"/>
                  </a:cubicBezTo>
                  <a:cubicBezTo>
                    <a:pt x="76417" y="248560"/>
                    <a:pt x="76417" y="251192"/>
                    <a:pt x="73785" y="253824"/>
                  </a:cubicBezTo>
                  <a:cubicBezTo>
                    <a:pt x="73785" y="253824"/>
                    <a:pt x="73785" y="253824"/>
                    <a:pt x="59307" y="268302"/>
                  </a:cubicBezTo>
                  <a:cubicBezTo>
                    <a:pt x="56675" y="270934"/>
                    <a:pt x="56675" y="276198"/>
                    <a:pt x="59307" y="278831"/>
                  </a:cubicBezTo>
                  <a:cubicBezTo>
                    <a:pt x="61939" y="281463"/>
                    <a:pt x="67204" y="281463"/>
                    <a:pt x="69836" y="278831"/>
                  </a:cubicBezTo>
                  <a:cubicBezTo>
                    <a:pt x="69836" y="278831"/>
                    <a:pt x="69836" y="278831"/>
                    <a:pt x="84314" y="264353"/>
                  </a:cubicBezTo>
                  <a:cubicBezTo>
                    <a:pt x="86946" y="261721"/>
                    <a:pt x="89578" y="261721"/>
                    <a:pt x="93527" y="263037"/>
                  </a:cubicBezTo>
                  <a:cubicBezTo>
                    <a:pt x="96159" y="264353"/>
                    <a:pt x="97475" y="266986"/>
                    <a:pt x="97475" y="269618"/>
                  </a:cubicBezTo>
                  <a:cubicBezTo>
                    <a:pt x="97475" y="269618"/>
                    <a:pt x="97475" y="269618"/>
                    <a:pt x="97475" y="314366"/>
                  </a:cubicBezTo>
                  <a:cubicBezTo>
                    <a:pt x="97475" y="315682"/>
                    <a:pt x="98791" y="318315"/>
                    <a:pt x="100107" y="319631"/>
                  </a:cubicBezTo>
                  <a:cubicBezTo>
                    <a:pt x="101423" y="320947"/>
                    <a:pt x="102739" y="322263"/>
                    <a:pt x="105372" y="322263"/>
                  </a:cubicBezTo>
                  <a:cubicBezTo>
                    <a:pt x="108004" y="322263"/>
                    <a:pt x="109320" y="320947"/>
                    <a:pt x="110636" y="319631"/>
                  </a:cubicBezTo>
                  <a:cubicBezTo>
                    <a:pt x="111952" y="318315"/>
                    <a:pt x="113269" y="315682"/>
                    <a:pt x="113269" y="314366"/>
                  </a:cubicBezTo>
                  <a:cubicBezTo>
                    <a:pt x="113269" y="314366"/>
                    <a:pt x="113269" y="314366"/>
                    <a:pt x="113269" y="239347"/>
                  </a:cubicBezTo>
                  <a:cubicBezTo>
                    <a:pt x="113269" y="236715"/>
                    <a:pt x="113269" y="235398"/>
                    <a:pt x="114585" y="234082"/>
                  </a:cubicBezTo>
                  <a:cubicBezTo>
                    <a:pt x="114585" y="234082"/>
                    <a:pt x="114585" y="234082"/>
                    <a:pt x="148804" y="199863"/>
                  </a:cubicBezTo>
                  <a:cubicBezTo>
                    <a:pt x="151436" y="197231"/>
                    <a:pt x="154069" y="197231"/>
                    <a:pt x="158017" y="198547"/>
                  </a:cubicBezTo>
                  <a:cubicBezTo>
                    <a:pt x="160650" y="199863"/>
                    <a:pt x="161966" y="202495"/>
                    <a:pt x="161966" y="205127"/>
                  </a:cubicBezTo>
                  <a:cubicBezTo>
                    <a:pt x="161966" y="205127"/>
                    <a:pt x="161966" y="205127"/>
                    <a:pt x="161966" y="270934"/>
                  </a:cubicBezTo>
                  <a:cubicBezTo>
                    <a:pt x="161966" y="272250"/>
                    <a:pt x="163282" y="274882"/>
                    <a:pt x="164598" y="276198"/>
                  </a:cubicBezTo>
                  <a:cubicBezTo>
                    <a:pt x="165914" y="277515"/>
                    <a:pt x="167230" y="278831"/>
                    <a:pt x="169863" y="278831"/>
                  </a:cubicBezTo>
                  <a:cubicBezTo>
                    <a:pt x="172495" y="278831"/>
                    <a:pt x="173811" y="277515"/>
                    <a:pt x="175127" y="276198"/>
                  </a:cubicBezTo>
                  <a:cubicBezTo>
                    <a:pt x="176443" y="274882"/>
                    <a:pt x="177760" y="272250"/>
                    <a:pt x="177760" y="270934"/>
                  </a:cubicBezTo>
                  <a:cubicBezTo>
                    <a:pt x="177760" y="270934"/>
                    <a:pt x="177760" y="270934"/>
                    <a:pt x="177760" y="205127"/>
                  </a:cubicBezTo>
                  <a:cubicBezTo>
                    <a:pt x="177760" y="202495"/>
                    <a:pt x="179076" y="199863"/>
                    <a:pt x="181708" y="198547"/>
                  </a:cubicBezTo>
                  <a:cubicBezTo>
                    <a:pt x="183024" y="197231"/>
                    <a:pt x="184340" y="197231"/>
                    <a:pt x="185656" y="197231"/>
                  </a:cubicBezTo>
                  <a:cubicBezTo>
                    <a:pt x="186972" y="197231"/>
                    <a:pt x="189605" y="198547"/>
                    <a:pt x="190921" y="199863"/>
                  </a:cubicBezTo>
                  <a:cubicBezTo>
                    <a:pt x="190921" y="199863"/>
                    <a:pt x="190921" y="199863"/>
                    <a:pt x="225140" y="234082"/>
                  </a:cubicBezTo>
                  <a:cubicBezTo>
                    <a:pt x="226456" y="235398"/>
                    <a:pt x="226456" y="236715"/>
                    <a:pt x="226456" y="239347"/>
                  </a:cubicBezTo>
                  <a:cubicBezTo>
                    <a:pt x="226456" y="239347"/>
                    <a:pt x="226456" y="239347"/>
                    <a:pt x="226456" y="314366"/>
                  </a:cubicBezTo>
                  <a:cubicBezTo>
                    <a:pt x="226456" y="315682"/>
                    <a:pt x="227773" y="318315"/>
                    <a:pt x="229089" y="319631"/>
                  </a:cubicBezTo>
                  <a:cubicBezTo>
                    <a:pt x="230405" y="320947"/>
                    <a:pt x="231721" y="322263"/>
                    <a:pt x="234353" y="322263"/>
                  </a:cubicBezTo>
                  <a:cubicBezTo>
                    <a:pt x="236985" y="322263"/>
                    <a:pt x="238302" y="320947"/>
                    <a:pt x="239618" y="319631"/>
                  </a:cubicBezTo>
                  <a:cubicBezTo>
                    <a:pt x="240934" y="318315"/>
                    <a:pt x="242250" y="315682"/>
                    <a:pt x="242250" y="314366"/>
                  </a:cubicBezTo>
                  <a:cubicBezTo>
                    <a:pt x="242250" y="314366"/>
                    <a:pt x="242250" y="314366"/>
                    <a:pt x="242250" y="269618"/>
                  </a:cubicBezTo>
                  <a:cubicBezTo>
                    <a:pt x="242250" y="266986"/>
                    <a:pt x="243566" y="264353"/>
                    <a:pt x="246198" y="263037"/>
                  </a:cubicBezTo>
                  <a:cubicBezTo>
                    <a:pt x="250147" y="261721"/>
                    <a:pt x="252779" y="261721"/>
                    <a:pt x="255411" y="264353"/>
                  </a:cubicBezTo>
                  <a:cubicBezTo>
                    <a:pt x="255411" y="264353"/>
                    <a:pt x="255411" y="264353"/>
                    <a:pt x="269889" y="278831"/>
                  </a:cubicBezTo>
                  <a:cubicBezTo>
                    <a:pt x="271205" y="280147"/>
                    <a:pt x="272521" y="281463"/>
                    <a:pt x="275153" y="281463"/>
                  </a:cubicBezTo>
                  <a:cubicBezTo>
                    <a:pt x="276469" y="281463"/>
                    <a:pt x="279102" y="280147"/>
                    <a:pt x="280418" y="278831"/>
                  </a:cubicBezTo>
                  <a:cubicBezTo>
                    <a:pt x="283050" y="276198"/>
                    <a:pt x="283050" y="270934"/>
                    <a:pt x="280418" y="268302"/>
                  </a:cubicBezTo>
                  <a:cubicBezTo>
                    <a:pt x="280418" y="268302"/>
                    <a:pt x="280418" y="268302"/>
                    <a:pt x="265940" y="253824"/>
                  </a:cubicBezTo>
                  <a:cubicBezTo>
                    <a:pt x="263308" y="251192"/>
                    <a:pt x="263308" y="248560"/>
                    <a:pt x="264624" y="244611"/>
                  </a:cubicBezTo>
                  <a:cubicBezTo>
                    <a:pt x="265940" y="241979"/>
                    <a:pt x="268573" y="240663"/>
                    <a:pt x="271205" y="240663"/>
                  </a:cubicBezTo>
                  <a:cubicBezTo>
                    <a:pt x="271205" y="240663"/>
                    <a:pt x="271205" y="240663"/>
                    <a:pt x="315953" y="240663"/>
                  </a:cubicBezTo>
                  <a:cubicBezTo>
                    <a:pt x="317270" y="240663"/>
                    <a:pt x="319902" y="239347"/>
                    <a:pt x="321218" y="238031"/>
                  </a:cubicBezTo>
                  <a:cubicBezTo>
                    <a:pt x="322534" y="236715"/>
                    <a:pt x="323850" y="235398"/>
                    <a:pt x="323850" y="232766"/>
                  </a:cubicBezTo>
                  <a:cubicBezTo>
                    <a:pt x="323850" y="228818"/>
                    <a:pt x="319902" y="224869"/>
                    <a:pt x="315953" y="224869"/>
                  </a:cubicBezTo>
                  <a:cubicBezTo>
                    <a:pt x="315953" y="224869"/>
                    <a:pt x="315953" y="224869"/>
                    <a:pt x="240934" y="224869"/>
                  </a:cubicBezTo>
                  <a:cubicBezTo>
                    <a:pt x="238302" y="224869"/>
                    <a:pt x="236985" y="224869"/>
                    <a:pt x="235669" y="223553"/>
                  </a:cubicBezTo>
                  <a:cubicBezTo>
                    <a:pt x="235669" y="223553"/>
                    <a:pt x="235669" y="223553"/>
                    <a:pt x="201450" y="189334"/>
                  </a:cubicBezTo>
                  <a:cubicBezTo>
                    <a:pt x="198818" y="186701"/>
                    <a:pt x="198818" y="184069"/>
                    <a:pt x="200134" y="180121"/>
                  </a:cubicBezTo>
                  <a:cubicBezTo>
                    <a:pt x="201450" y="177489"/>
                    <a:pt x="204082" y="176172"/>
                    <a:pt x="206714" y="176172"/>
                  </a:cubicBezTo>
                  <a:cubicBezTo>
                    <a:pt x="206714" y="176172"/>
                    <a:pt x="206714" y="176172"/>
                    <a:pt x="272521" y="176172"/>
                  </a:cubicBezTo>
                  <a:cubicBezTo>
                    <a:pt x="273837" y="176172"/>
                    <a:pt x="276469" y="174856"/>
                    <a:pt x="277786" y="173540"/>
                  </a:cubicBezTo>
                  <a:cubicBezTo>
                    <a:pt x="279102" y="172224"/>
                    <a:pt x="280418" y="170908"/>
                    <a:pt x="280418" y="168276"/>
                  </a:cubicBezTo>
                  <a:cubicBezTo>
                    <a:pt x="280418" y="164327"/>
                    <a:pt x="276469" y="160379"/>
                    <a:pt x="272521" y="160379"/>
                  </a:cubicBezTo>
                  <a:cubicBezTo>
                    <a:pt x="272521" y="160379"/>
                    <a:pt x="272521" y="160379"/>
                    <a:pt x="206714" y="160379"/>
                  </a:cubicBezTo>
                  <a:cubicBezTo>
                    <a:pt x="204082" y="160379"/>
                    <a:pt x="201450" y="159063"/>
                    <a:pt x="200134" y="156430"/>
                  </a:cubicBezTo>
                  <a:cubicBezTo>
                    <a:pt x="198818" y="152482"/>
                    <a:pt x="198818" y="149850"/>
                    <a:pt x="201450" y="147217"/>
                  </a:cubicBezTo>
                  <a:cubicBezTo>
                    <a:pt x="201450" y="147217"/>
                    <a:pt x="201450" y="147217"/>
                    <a:pt x="235669" y="112998"/>
                  </a:cubicBezTo>
                  <a:cubicBezTo>
                    <a:pt x="236985" y="111682"/>
                    <a:pt x="238302" y="111682"/>
                    <a:pt x="240934" y="111682"/>
                  </a:cubicBezTo>
                  <a:cubicBezTo>
                    <a:pt x="240934" y="111682"/>
                    <a:pt x="240934" y="111682"/>
                    <a:pt x="315953" y="111682"/>
                  </a:cubicBezTo>
                  <a:cubicBezTo>
                    <a:pt x="317270" y="111682"/>
                    <a:pt x="319902" y="110366"/>
                    <a:pt x="321218" y="109049"/>
                  </a:cubicBezTo>
                  <a:cubicBezTo>
                    <a:pt x="322534" y="107733"/>
                    <a:pt x="322534" y="106417"/>
                    <a:pt x="322534" y="103785"/>
                  </a:cubicBezTo>
                  <a:cubicBezTo>
                    <a:pt x="322534" y="99836"/>
                    <a:pt x="319902" y="95888"/>
                    <a:pt x="315953" y="95888"/>
                  </a:cubicBezTo>
                  <a:cubicBezTo>
                    <a:pt x="315953" y="95888"/>
                    <a:pt x="315953" y="95888"/>
                    <a:pt x="271205" y="95888"/>
                  </a:cubicBezTo>
                  <a:cubicBezTo>
                    <a:pt x="268573" y="95888"/>
                    <a:pt x="265940" y="94572"/>
                    <a:pt x="264624" y="91940"/>
                  </a:cubicBezTo>
                  <a:cubicBezTo>
                    <a:pt x="263308" y="87991"/>
                    <a:pt x="263308" y="85359"/>
                    <a:pt x="265940" y="82727"/>
                  </a:cubicBezTo>
                  <a:cubicBezTo>
                    <a:pt x="265940" y="82727"/>
                    <a:pt x="265940" y="82727"/>
                    <a:pt x="280418" y="68249"/>
                  </a:cubicBezTo>
                  <a:cubicBezTo>
                    <a:pt x="281734" y="66933"/>
                    <a:pt x="283050" y="65617"/>
                    <a:pt x="283050" y="62985"/>
                  </a:cubicBezTo>
                  <a:cubicBezTo>
                    <a:pt x="283050" y="61669"/>
                    <a:pt x="281734" y="59036"/>
                    <a:pt x="280418" y="57720"/>
                  </a:cubicBezTo>
                  <a:cubicBezTo>
                    <a:pt x="279102" y="56404"/>
                    <a:pt x="276469" y="55088"/>
                    <a:pt x="275153" y="55088"/>
                  </a:cubicBezTo>
                  <a:cubicBezTo>
                    <a:pt x="272521" y="55088"/>
                    <a:pt x="271205" y="56404"/>
                    <a:pt x="269889" y="57720"/>
                  </a:cubicBezTo>
                  <a:cubicBezTo>
                    <a:pt x="269889" y="57720"/>
                    <a:pt x="269889" y="57720"/>
                    <a:pt x="255411" y="72198"/>
                  </a:cubicBezTo>
                  <a:cubicBezTo>
                    <a:pt x="252779" y="74830"/>
                    <a:pt x="250147" y="74830"/>
                    <a:pt x="246198" y="73514"/>
                  </a:cubicBezTo>
                  <a:cubicBezTo>
                    <a:pt x="243566" y="72198"/>
                    <a:pt x="242250" y="69565"/>
                    <a:pt x="242250" y="66933"/>
                  </a:cubicBezTo>
                  <a:cubicBezTo>
                    <a:pt x="242250" y="66933"/>
                    <a:pt x="242250" y="66933"/>
                    <a:pt x="242250" y="22185"/>
                  </a:cubicBezTo>
                  <a:cubicBezTo>
                    <a:pt x="242250" y="18236"/>
                    <a:pt x="238302" y="14288"/>
                    <a:pt x="234353" y="14288"/>
                  </a:cubicBezTo>
                  <a:cubicBezTo>
                    <a:pt x="230405" y="14288"/>
                    <a:pt x="226456" y="18236"/>
                    <a:pt x="226456" y="22185"/>
                  </a:cubicBezTo>
                  <a:cubicBezTo>
                    <a:pt x="226456" y="22185"/>
                    <a:pt x="226456" y="22185"/>
                    <a:pt x="226456" y="97204"/>
                  </a:cubicBezTo>
                  <a:cubicBezTo>
                    <a:pt x="226456" y="99836"/>
                    <a:pt x="226456" y="101153"/>
                    <a:pt x="225140" y="102469"/>
                  </a:cubicBezTo>
                  <a:cubicBezTo>
                    <a:pt x="225140" y="102469"/>
                    <a:pt x="225140" y="102469"/>
                    <a:pt x="190921" y="136688"/>
                  </a:cubicBezTo>
                  <a:cubicBezTo>
                    <a:pt x="188289" y="139320"/>
                    <a:pt x="185656" y="139320"/>
                    <a:pt x="181708" y="138004"/>
                  </a:cubicBezTo>
                  <a:cubicBezTo>
                    <a:pt x="179076" y="136688"/>
                    <a:pt x="177760" y="134056"/>
                    <a:pt x="177760" y="131424"/>
                  </a:cubicBezTo>
                  <a:cubicBezTo>
                    <a:pt x="177760" y="131424"/>
                    <a:pt x="177760" y="131424"/>
                    <a:pt x="177760" y="65617"/>
                  </a:cubicBezTo>
                  <a:cubicBezTo>
                    <a:pt x="177760" y="61669"/>
                    <a:pt x="173811" y="57720"/>
                    <a:pt x="169863" y="57720"/>
                  </a:cubicBezTo>
                  <a:cubicBezTo>
                    <a:pt x="165914" y="57720"/>
                    <a:pt x="161966" y="61669"/>
                    <a:pt x="161966" y="65617"/>
                  </a:cubicBezTo>
                  <a:cubicBezTo>
                    <a:pt x="161966" y="65617"/>
                    <a:pt x="161966" y="65617"/>
                    <a:pt x="161966" y="131424"/>
                  </a:cubicBezTo>
                  <a:cubicBezTo>
                    <a:pt x="161966" y="134056"/>
                    <a:pt x="160650" y="136688"/>
                    <a:pt x="158017" y="138004"/>
                  </a:cubicBezTo>
                  <a:cubicBezTo>
                    <a:pt x="154069" y="139320"/>
                    <a:pt x="151436" y="139320"/>
                    <a:pt x="148804" y="136688"/>
                  </a:cubicBezTo>
                  <a:cubicBezTo>
                    <a:pt x="148804" y="136688"/>
                    <a:pt x="148804" y="136688"/>
                    <a:pt x="114585" y="102469"/>
                  </a:cubicBezTo>
                  <a:cubicBezTo>
                    <a:pt x="113269" y="101153"/>
                    <a:pt x="113269" y="99836"/>
                    <a:pt x="113269" y="97204"/>
                  </a:cubicBezTo>
                  <a:cubicBezTo>
                    <a:pt x="113269" y="97204"/>
                    <a:pt x="113269" y="97204"/>
                    <a:pt x="113269" y="22185"/>
                  </a:cubicBezTo>
                  <a:cubicBezTo>
                    <a:pt x="113269" y="18236"/>
                    <a:pt x="109320" y="14288"/>
                    <a:pt x="105372" y="14288"/>
                  </a:cubicBezTo>
                  <a:close/>
                  <a:moveTo>
                    <a:pt x="104347" y="0"/>
                  </a:moveTo>
                  <a:cubicBezTo>
                    <a:pt x="117556" y="0"/>
                    <a:pt x="126802" y="10517"/>
                    <a:pt x="126802" y="22349"/>
                  </a:cubicBezTo>
                  <a:cubicBezTo>
                    <a:pt x="126802" y="22349"/>
                    <a:pt x="126802" y="22349"/>
                    <a:pt x="126802" y="94655"/>
                  </a:cubicBezTo>
                  <a:cubicBezTo>
                    <a:pt x="126802" y="94655"/>
                    <a:pt x="126802" y="94655"/>
                    <a:pt x="146614" y="113060"/>
                  </a:cubicBezTo>
                  <a:cubicBezTo>
                    <a:pt x="146614" y="113060"/>
                    <a:pt x="146614" y="113060"/>
                    <a:pt x="146614" y="65732"/>
                  </a:cubicBezTo>
                  <a:cubicBezTo>
                    <a:pt x="146614" y="53900"/>
                    <a:pt x="155860" y="43383"/>
                    <a:pt x="169069" y="43383"/>
                  </a:cubicBezTo>
                  <a:cubicBezTo>
                    <a:pt x="182278" y="43383"/>
                    <a:pt x="191524" y="53900"/>
                    <a:pt x="191524" y="65732"/>
                  </a:cubicBezTo>
                  <a:cubicBezTo>
                    <a:pt x="191524" y="65732"/>
                    <a:pt x="191524" y="65732"/>
                    <a:pt x="191524" y="113060"/>
                  </a:cubicBezTo>
                  <a:cubicBezTo>
                    <a:pt x="191524" y="113060"/>
                    <a:pt x="191524" y="113060"/>
                    <a:pt x="211336" y="94655"/>
                  </a:cubicBezTo>
                  <a:cubicBezTo>
                    <a:pt x="211336" y="94655"/>
                    <a:pt x="211336" y="94655"/>
                    <a:pt x="211336" y="22349"/>
                  </a:cubicBezTo>
                  <a:cubicBezTo>
                    <a:pt x="211336" y="10517"/>
                    <a:pt x="220582" y="0"/>
                    <a:pt x="233791" y="0"/>
                  </a:cubicBezTo>
                  <a:cubicBezTo>
                    <a:pt x="246999" y="0"/>
                    <a:pt x="256245" y="10517"/>
                    <a:pt x="256245" y="22349"/>
                  </a:cubicBezTo>
                  <a:cubicBezTo>
                    <a:pt x="256245" y="22349"/>
                    <a:pt x="256245" y="22349"/>
                    <a:pt x="256245" y="48642"/>
                  </a:cubicBezTo>
                  <a:cubicBezTo>
                    <a:pt x="256245" y="48642"/>
                    <a:pt x="256245" y="48642"/>
                    <a:pt x="258887" y="47327"/>
                  </a:cubicBezTo>
                  <a:cubicBezTo>
                    <a:pt x="262850" y="43383"/>
                    <a:pt x="268133" y="40754"/>
                    <a:pt x="274737" y="40754"/>
                  </a:cubicBezTo>
                  <a:cubicBezTo>
                    <a:pt x="280021" y="40754"/>
                    <a:pt x="286625" y="43383"/>
                    <a:pt x="290588" y="47327"/>
                  </a:cubicBezTo>
                  <a:cubicBezTo>
                    <a:pt x="294550" y="51271"/>
                    <a:pt x="297192" y="57844"/>
                    <a:pt x="297192" y="63103"/>
                  </a:cubicBezTo>
                  <a:cubicBezTo>
                    <a:pt x="297192" y="69676"/>
                    <a:pt x="294550" y="74935"/>
                    <a:pt x="290588" y="78879"/>
                  </a:cubicBezTo>
                  <a:cubicBezTo>
                    <a:pt x="290588" y="78879"/>
                    <a:pt x="290588" y="78879"/>
                    <a:pt x="289267" y="81508"/>
                  </a:cubicBezTo>
                  <a:cubicBezTo>
                    <a:pt x="289267" y="81508"/>
                    <a:pt x="289267" y="81508"/>
                    <a:pt x="315684" y="81508"/>
                  </a:cubicBezTo>
                  <a:cubicBezTo>
                    <a:pt x="327571" y="81508"/>
                    <a:pt x="338138" y="90711"/>
                    <a:pt x="338138" y="103857"/>
                  </a:cubicBezTo>
                  <a:cubicBezTo>
                    <a:pt x="338138" y="110430"/>
                    <a:pt x="335497" y="115689"/>
                    <a:pt x="331534" y="119633"/>
                  </a:cubicBezTo>
                  <a:cubicBezTo>
                    <a:pt x="327571" y="124891"/>
                    <a:pt x="320967" y="126206"/>
                    <a:pt x="315684" y="126206"/>
                  </a:cubicBezTo>
                  <a:cubicBezTo>
                    <a:pt x="315684" y="126206"/>
                    <a:pt x="315684" y="126206"/>
                    <a:pt x="243037" y="126206"/>
                  </a:cubicBezTo>
                  <a:cubicBezTo>
                    <a:pt x="243037" y="126206"/>
                    <a:pt x="243037" y="126206"/>
                    <a:pt x="224545" y="145926"/>
                  </a:cubicBezTo>
                  <a:cubicBezTo>
                    <a:pt x="224545" y="145926"/>
                    <a:pt x="224545" y="145926"/>
                    <a:pt x="272096" y="145926"/>
                  </a:cubicBezTo>
                  <a:cubicBezTo>
                    <a:pt x="283983" y="145926"/>
                    <a:pt x="294550" y="155128"/>
                    <a:pt x="294550" y="168275"/>
                  </a:cubicBezTo>
                  <a:cubicBezTo>
                    <a:pt x="294550" y="174848"/>
                    <a:pt x="291908" y="180107"/>
                    <a:pt x="287946" y="184051"/>
                  </a:cubicBezTo>
                  <a:cubicBezTo>
                    <a:pt x="283983" y="189310"/>
                    <a:pt x="277379" y="190624"/>
                    <a:pt x="272096" y="190624"/>
                  </a:cubicBezTo>
                  <a:cubicBezTo>
                    <a:pt x="272096" y="190624"/>
                    <a:pt x="272096" y="190624"/>
                    <a:pt x="224545" y="190624"/>
                  </a:cubicBezTo>
                  <a:cubicBezTo>
                    <a:pt x="224545" y="190624"/>
                    <a:pt x="224545" y="190624"/>
                    <a:pt x="243037" y="210344"/>
                  </a:cubicBezTo>
                  <a:cubicBezTo>
                    <a:pt x="243037" y="210344"/>
                    <a:pt x="243037" y="210344"/>
                    <a:pt x="315684" y="210344"/>
                  </a:cubicBezTo>
                  <a:cubicBezTo>
                    <a:pt x="327571" y="210344"/>
                    <a:pt x="338138" y="219546"/>
                    <a:pt x="338138" y="232693"/>
                  </a:cubicBezTo>
                  <a:cubicBezTo>
                    <a:pt x="338138" y="239266"/>
                    <a:pt x="335497" y="244525"/>
                    <a:pt x="331534" y="248469"/>
                  </a:cubicBezTo>
                  <a:cubicBezTo>
                    <a:pt x="327571" y="253727"/>
                    <a:pt x="320967" y="255042"/>
                    <a:pt x="315684" y="255042"/>
                  </a:cubicBezTo>
                  <a:cubicBezTo>
                    <a:pt x="315684" y="255042"/>
                    <a:pt x="315684" y="255042"/>
                    <a:pt x="289267" y="255042"/>
                  </a:cubicBezTo>
                  <a:cubicBezTo>
                    <a:pt x="289267" y="255042"/>
                    <a:pt x="289267" y="255042"/>
                    <a:pt x="290588" y="257671"/>
                  </a:cubicBezTo>
                  <a:cubicBezTo>
                    <a:pt x="299834" y="265559"/>
                    <a:pt x="299834" y="280020"/>
                    <a:pt x="290588" y="289223"/>
                  </a:cubicBezTo>
                  <a:cubicBezTo>
                    <a:pt x="286625" y="293167"/>
                    <a:pt x="280021" y="295796"/>
                    <a:pt x="274737" y="295796"/>
                  </a:cubicBezTo>
                  <a:cubicBezTo>
                    <a:pt x="268133" y="295796"/>
                    <a:pt x="262850" y="293167"/>
                    <a:pt x="258887" y="289223"/>
                  </a:cubicBezTo>
                  <a:cubicBezTo>
                    <a:pt x="258887" y="289223"/>
                    <a:pt x="258887" y="289223"/>
                    <a:pt x="256245" y="287908"/>
                  </a:cubicBezTo>
                  <a:cubicBezTo>
                    <a:pt x="256245" y="287908"/>
                    <a:pt x="256245" y="287908"/>
                    <a:pt x="256245" y="314201"/>
                  </a:cubicBezTo>
                  <a:cubicBezTo>
                    <a:pt x="256245" y="319460"/>
                    <a:pt x="254925" y="326033"/>
                    <a:pt x="249641" y="329977"/>
                  </a:cubicBezTo>
                  <a:cubicBezTo>
                    <a:pt x="245679" y="333921"/>
                    <a:pt x="240395" y="336550"/>
                    <a:pt x="233791" y="336550"/>
                  </a:cubicBezTo>
                  <a:cubicBezTo>
                    <a:pt x="227187" y="336550"/>
                    <a:pt x="221903" y="333921"/>
                    <a:pt x="217941" y="329977"/>
                  </a:cubicBezTo>
                  <a:cubicBezTo>
                    <a:pt x="213978" y="326033"/>
                    <a:pt x="211336" y="319460"/>
                    <a:pt x="211336" y="314201"/>
                  </a:cubicBezTo>
                  <a:cubicBezTo>
                    <a:pt x="211336" y="314201"/>
                    <a:pt x="211336" y="314201"/>
                    <a:pt x="211336" y="241895"/>
                  </a:cubicBezTo>
                  <a:cubicBezTo>
                    <a:pt x="211336" y="241895"/>
                    <a:pt x="211336" y="241895"/>
                    <a:pt x="191524" y="223490"/>
                  </a:cubicBezTo>
                  <a:cubicBezTo>
                    <a:pt x="191524" y="223490"/>
                    <a:pt x="191524" y="223490"/>
                    <a:pt x="191524" y="270818"/>
                  </a:cubicBezTo>
                  <a:cubicBezTo>
                    <a:pt x="191524" y="276076"/>
                    <a:pt x="190203" y="282650"/>
                    <a:pt x="184919" y="286594"/>
                  </a:cubicBezTo>
                  <a:cubicBezTo>
                    <a:pt x="180957" y="290537"/>
                    <a:pt x="175673" y="293167"/>
                    <a:pt x="169069" y="293167"/>
                  </a:cubicBezTo>
                  <a:cubicBezTo>
                    <a:pt x="162465" y="293167"/>
                    <a:pt x="157181" y="290537"/>
                    <a:pt x="153219" y="286594"/>
                  </a:cubicBezTo>
                  <a:cubicBezTo>
                    <a:pt x="147935" y="282650"/>
                    <a:pt x="146614" y="276076"/>
                    <a:pt x="146614" y="270818"/>
                  </a:cubicBezTo>
                  <a:cubicBezTo>
                    <a:pt x="146614" y="270818"/>
                    <a:pt x="146614" y="270818"/>
                    <a:pt x="146614" y="223490"/>
                  </a:cubicBezTo>
                  <a:cubicBezTo>
                    <a:pt x="146614" y="223490"/>
                    <a:pt x="146614" y="223490"/>
                    <a:pt x="126802" y="241895"/>
                  </a:cubicBezTo>
                  <a:cubicBezTo>
                    <a:pt x="126802" y="241895"/>
                    <a:pt x="126802" y="241895"/>
                    <a:pt x="126802" y="314201"/>
                  </a:cubicBezTo>
                  <a:cubicBezTo>
                    <a:pt x="126802" y="319460"/>
                    <a:pt x="125481" y="326033"/>
                    <a:pt x="120197" y="329977"/>
                  </a:cubicBezTo>
                  <a:cubicBezTo>
                    <a:pt x="116235" y="333921"/>
                    <a:pt x="110951" y="336550"/>
                    <a:pt x="104347" y="336550"/>
                  </a:cubicBezTo>
                  <a:cubicBezTo>
                    <a:pt x="97743" y="336550"/>
                    <a:pt x="92459" y="333921"/>
                    <a:pt x="88497" y="329977"/>
                  </a:cubicBezTo>
                  <a:cubicBezTo>
                    <a:pt x="83213" y="326033"/>
                    <a:pt x="81893" y="319460"/>
                    <a:pt x="81893" y="314201"/>
                  </a:cubicBezTo>
                  <a:cubicBezTo>
                    <a:pt x="81893" y="314201"/>
                    <a:pt x="81893" y="314201"/>
                    <a:pt x="81893" y="287908"/>
                  </a:cubicBezTo>
                  <a:cubicBezTo>
                    <a:pt x="81893" y="287908"/>
                    <a:pt x="81893" y="287908"/>
                    <a:pt x="79251" y="289223"/>
                  </a:cubicBezTo>
                  <a:cubicBezTo>
                    <a:pt x="71326" y="298425"/>
                    <a:pt x="56796" y="298425"/>
                    <a:pt x="47550" y="289223"/>
                  </a:cubicBezTo>
                  <a:cubicBezTo>
                    <a:pt x="38304" y="280020"/>
                    <a:pt x="38304" y="265559"/>
                    <a:pt x="47550" y="257671"/>
                  </a:cubicBezTo>
                  <a:cubicBezTo>
                    <a:pt x="47550" y="257671"/>
                    <a:pt x="47550" y="257671"/>
                    <a:pt x="48871" y="255042"/>
                  </a:cubicBezTo>
                  <a:cubicBezTo>
                    <a:pt x="48871" y="255042"/>
                    <a:pt x="48871" y="255042"/>
                    <a:pt x="22454" y="255042"/>
                  </a:cubicBezTo>
                  <a:cubicBezTo>
                    <a:pt x="17171" y="255042"/>
                    <a:pt x="10567" y="253727"/>
                    <a:pt x="6604" y="248469"/>
                  </a:cubicBezTo>
                  <a:cubicBezTo>
                    <a:pt x="2641" y="244525"/>
                    <a:pt x="0" y="239266"/>
                    <a:pt x="0" y="232693"/>
                  </a:cubicBezTo>
                  <a:cubicBezTo>
                    <a:pt x="0" y="226120"/>
                    <a:pt x="2641" y="220861"/>
                    <a:pt x="6604" y="216917"/>
                  </a:cubicBezTo>
                  <a:cubicBezTo>
                    <a:pt x="10567" y="211659"/>
                    <a:pt x="17171" y="210344"/>
                    <a:pt x="22454" y="210344"/>
                  </a:cubicBezTo>
                  <a:cubicBezTo>
                    <a:pt x="22454" y="210344"/>
                    <a:pt x="22454" y="210344"/>
                    <a:pt x="95101" y="210344"/>
                  </a:cubicBezTo>
                  <a:cubicBezTo>
                    <a:pt x="95101" y="210344"/>
                    <a:pt x="95101" y="210344"/>
                    <a:pt x="113593" y="190624"/>
                  </a:cubicBezTo>
                  <a:cubicBezTo>
                    <a:pt x="113593" y="190624"/>
                    <a:pt x="113593" y="190624"/>
                    <a:pt x="66042" y="190624"/>
                  </a:cubicBezTo>
                  <a:cubicBezTo>
                    <a:pt x="60759" y="190624"/>
                    <a:pt x="54155" y="189310"/>
                    <a:pt x="50192" y="184051"/>
                  </a:cubicBezTo>
                  <a:cubicBezTo>
                    <a:pt x="46230" y="180107"/>
                    <a:pt x="43588" y="174848"/>
                    <a:pt x="43588" y="168275"/>
                  </a:cubicBezTo>
                  <a:cubicBezTo>
                    <a:pt x="43588" y="161702"/>
                    <a:pt x="46230" y="156443"/>
                    <a:pt x="50192" y="152499"/>
                  </a:cubicBezTo>
                  <a:cubicBezTo>
                    <a:pt x="54155" y="147240"/>
                    <a:pt x="60759" y="145926"/>
                    <a:pt x="66042" y="145926"/>
                  </a:cubicBezTo>
                  <a:cubicBezTo>
                    <a:pt x="66042" y="145926"/>
                    <a:pt x="66042" y="145926"/>
                    <a:pt x="113593" y="145926"/>
                  </a:cubicBezTo>
                  <a:cubicBezTo>
                    <a:pt x="113593" y="145926"/>
                    <a:pt x="113593" y="145926"/>
                    <a:pt x="95101" y="126206"/>
                  </a:cubicBezTo>
                  <a:cubicBezTo>
                    <a:pt x="95101" y="126206"/>
                    <a:pt x="95101" y="126206"/>
                    <a:pt x="22454" y="126206"/>
                  </a:cubicBezTo>
                  <a:cubicBezTo>
                    <a:pt x="17171" y="126206"/>
                    <a:pt x="10567" y="124891"/>
                    <a:pt x="6604" y="119633"/>
                  </a:cubicBezTo>
                  <a:cubicBezTo>
                    <a:pt x="2641" y="115689"/>
                    <a:pt x="0" y="110430"/>
                    <a:pt x="0" y="103857"/>
                  </a:cubicBezTo>
                  <a:cubicBezTo>
                    <a:pt x="0" y="97284"/>
                    <a:pt x="2641" y="92025"/>
                    <a:pt x="6604" y="88081"/>
                  </a:cubicBezTo>
                  <a:cubicBezTo>
                    <a:pt x="10567" y="82823"/>
                    <a:pt x="17171" y="81508"/>
                    <a:pt x="22454" y="81508"/>
                  </a:cubicBezTo>
                  <a:cubicBezTo>
                    <a:pt x="22454" y="81508"/>
                    <a:pt x="22454" y="81508"/>
                    <a:pt x="48871" y="81508"/>
                  </a:cubicBezTo>
                  <a:cubicBezTo>
                    <a:pt x="48871" y="81508"/>
                    <a:pt x="48871" y="81508"/>
                    <a:pt x="47550" y="78879"/>
                  </a:cubicBezTo>
                  <a:cubicBezTo>
                    <a:pt x="43588" y="74935"/>
                    <a:pt x="40946" y="69676"/>
                    <a:pt x="40946" y="63103"/>
                  </a:cubicBezTo>
                  <a:cubicBezTo>
                    <a:pt x="40946" y="57844"/>
                    <a:pt x="43588" y="51271"/>
                    <a:pt x="47550" y="47327"/>
                  </a:cubicBezTo>
                  <a:cubicBezTo>
                    <a:pt x="51513" y="43383"/>
                    <a:pt x="58117" y="40754"/>
                    <a:pt x="63401" y="40754"/>
                  </a:cubicBezTo>
                  <a:cubicBezTo>
                    <a:pt x="70005" y="40754"/>
                    <a:pt x="75288" y="43383"/>
                    <a:pt x="79251" y="47327"/>
                  </a:cubicBezTo>
                  <a:cubicBezTo>
                    <a:pt x="79251" y="47327"/>
                    <a:pt x="79251" y="47327"/>
                    <a:pt x="81893" y="48642"/>
                  </a:cubicBezTo>
                  <a:cubicBezTo>
                    <a:pt x="81893" y="48642"/>
                    <a:pt x="81893" y="48642"/>
                    <a:pt x="81893" y="22349"/>
                  </a:cubicBezTo>
                  <a:cubicBezTo>
                    <a:pt x="81893" y="10517"/>
                    <a:pt x="91139" y="0"/>
                    <a:pt x="104347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千图PPT彼岸天：ID 8661124库_组合 61">
            <a:extLst>
              <a:ext uri="{FF2B5EF4-FFF2-40B4-BE49-F238E27FC236}">
                <a16:creationId xmlns:a16="http://schemas.microsoft.com/office/drawing/2014/main" id="{C0D31E5F-2AEC-4D4E-A304-8D5729EEF78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98465" y="2493086"/>
            <a:ext cx="6249664" cy="1083148"/>
            <a:chOff x="998465" y="2493086"/>
            <a:chExt cx="6249664" cy="1083148"/>
          </a:xfrm>
        </p:grpSpPr>
        <p:grpSp>
          <p:nvGrpSpPr>
            <p:cNvPr id="9" name="Group 97">
              <a:extLst>
                <a:ext uri="{FF2B5EF4-FFF2-40B4-BE49-F238E27FC236}">
                  <a16:creationId xmlns:a16="http://schemas.microsoft.com/office/drawing/2014/main" id="{B3940E2A-A747-4400-9D74-34E3C5E2EB95}"/>
                </a:ext>
              </a:extLst>
            </p:cNvPr>
            <p:cNvGrpSpPr/>
            <p:nvPr/>
          </p:nvGrpSpPr>
          <p:grpSpPr>
            <a:xfrm>
              <a:off x="3800518" y="2556635"/>
              <a:ext cx="1019599" cy="1019599"/>
              <a:chOff x="3636444" y="2085129"/>
              <a:chExt cx="1019598" cy="1019598"/>
            </a:xfrm>
          </p:grpSpPr>
          <p:sp>
            <p:nvSpPr>
              <p:cNvPr id="35" name="Oval 99">
                <a:extLst>
                  <a:ext uri="{FF2B5EF4-FFF2-40B4-BE49-F238E27FC236}">
                    <a16:creationId xmlns:a16="http://schemas.microsoft.com/office/drawing/2014/main" id="{41318D91-C783-4522-824C-1620AE1705F1}"/>
                  </a:ext>
                </a:extLst>
              </p:cNvPr>
              <p:cNvSpPr/>
              <p:nvPr/>
            </p:nvSpPr>
            <p:spPr>
              <a:xfrm>
                <a:off x="3636444" y="2085129"/>
                <a:ext cx="1019598" cy="1019598"/>
              </a:xfrm>
              <a:prstGeom prst="ellipse">
                <a:avLst/>
              </a:prstGeom>
              <a:solidFill>
                <a:schemeClr val="bg1">
                  <a:lumMod val="65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Oval 100">
                <a:extLst>
                  <a:ext uri="{FF2B5EF4-FFF2-40B4-BE49-F238E27FC236}">
                    <a16:creationId xmlns:a16="http://schemas.microsoft.com/office/drawing/2014/main" id="{73EA6089-C255-4E00-851C-24E63F3CF323}"/>
                  </a:ext>
                </a:extLst>
              </p:cNvPr>
              <p:cNvSpPr/>
              <p:nvPr/>
            </p:nvSpPr>
            <p:spPr>
              <a:xfrm>
                <a:off x="3724922" y="2173607"/>
                <a:ext cx="842643" cy="84264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10" name="Straight Connector 98">
              <a:extLst>
                <a:ext uri="{FF2B5EF4-FFF2-40B4-BE49-F238E27FC236}">
                  <a16:creationId xmlns:a16="http://schemas.microsoft.com/office/drawing/2014/main" id="{A0A56930-B3DB-4341-B4AF-2A10360D0028}"/>
                </a:ext>
              </a:extLst>
            </p:cNvPr>
            <p:cNvCxnSpPr/>
            <p:nvPr/>
          </p:nvCxnSpPr>
          <p:spPr>
            <a:xfrm>
              <a:off x="4726424" y="3051896"/>
              <a:ext cx="2076710" cy="0"/>
            </a:xfrm>
            <a:prstGeom prst="line">
              <a:avLst/>
            </a:prstGeom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28">
              <a:extLst>
                <a:ext uri="{FF2B5EF4-FFF2-40B4-BE49-F238E27FC236}">
                  <a16:creationId xmlns:a16="http://schemas.microsoft.com/office/drawing/2014/main" id="{7392A064-7019-4071-A89D-7D9C443C097E}"/>
                </a:ext>
              </a:extLst>
            </p:cNvPr>
            <p:cNvSpPr/>
            <p:nvPr/>
          </p:nvSpPr>
          <p:spPr>
            <a:xfrm>
              <a:off x="6778873" y="2817268"/>
              <a:ext cx="469256" cy="469256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4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Impact" panose="020B0806030902050204" pitchFamily="34" charset="0"/>
                  <a:ea typeface="Open Sans" panose="020B0606030504020204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30F2FDF4-84C6-4B93-946E-E0EF1DBB01C4}"/>
                </a:ext>
              </a:extLst>
            </p:cNvPr>
            <p:cNvSpPr txBox="1">
              <a:spLocks/>
            </p:cNvSpPr>
            <p:nvPr/>
          </p:nvSpPr>
          <p:spPr>
            <a:xfrm>
              <a:off x="998465" y="2493086"/>
              <a:ext cx="2619020" cy="382740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6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Dense" panose="02000000000000000000" pitchFamily="50" charset="0"/>
                  <a:ea typeface="Open Sans" panose="020B0606030504020204" pitchFamily="34" charset="0"/>
                  <a:cs typeface="Lato Light" panose="020F0402020204030203" pitchFamily="34" charset="0"/>
                </a:defRPr>
              </a:lvl1pPr>
              <a:lvl2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2pPr>
              <a:lvl3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3pPr>
              <a:lvl4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4pPr>
              <a:lvl5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algn="r"/>
              <a:r>
                <a:rPr lang="zh-CN" altLang="en-US" sz="1800" b="1" dirty="0">
                  <a:solidFill>
                    <a:schemeClr val="accent2">
                      <a:lumMod val="100000"/>
                    </a:schemeClr>
                  </a:solidFill>
                  <a:latin typeface="+mn-ea"/>
                  <a:ea typeface="+mn-ea"/>
                  <a:cs typeface="Lato" panose="020F0502020204030203" pitchFamily="34" charset="0"/>
                </a:rPr>
                <a:t>输入标题文本</a:t>
              </a:r>
              <a:endParaRPr lang="en-US" sz="1800" b="1" dirty="0">
                <a:solidFill>
                  <a:schemeClr val="accent2">
                    <a:lumMod val="100000"/>
                  </a:schemeClr>
                </a:solidFill>
                <a:latin typeface="+mn-ea"/>
                <a:ea typeface="+mn-ea"/>
                <a:cs typeface="Lato" panose="020F0502020204030203" pitchFamily="34" charset="0"/>
              </a:endParaRPr>
            </a:p>
          </p:txBody>
        </p:sp>
        <p:sp>
          <p:nvSpPr>
            <p:cNvPr id="22" name="Rectangle 132">
              <a:extLst>
                <a:ext uri="{FF2B5EF4-FFF2-40B4-BE49-F238E27FC236}">
                  <a16:creationId xmlns:a16="http://schemas.microsoft.com/office/drawing/2014/main" id="{5D583492-19E1-4AB0-8555-8F8D66C5EEF7}"/>
                </a:ext>
              </a:extLst>
            </p:cNvPr>
            <p:cNvSpPr/>
            <p:nvPr/>
          </p:nvSpPr>
          <p:spPr>
            <a:xfrm>
              <a:off x="998465" y="2890555"/>
              <a:ext cx="2619020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ysClr val="windowText" lastClr="000000"/>
                  </a:solidFill>
                  <a:latin typeface="+mn-ea"/>
                  <a:cs typeface="Open Sans Light" panose="020B0306030504020204" pitchFamily="34" charset="0"/>
                </a:rPr>
                <a:t>请替换文字内容复制你的内容到此</a:t>
              </a:r>
            </a:p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endParaRPr lang="en-US" sz="1100" noProof="1">
                <a:solidFill>
                  <a:sysClr val="windowText" lastClr="000000"/>
                </a:solidFill>
                <a:latin typeface="+mn-ea"/>
                <a:cs typeface="Open Sans Light" panose="020B0306030504020204" pitchFamily="34" charset="0"/>
              </a:endParaRPr>
            </a:p>
          </p:txBody>
        </p:sp>
        <p:sp>
          <p:nvSpPr>
            <p:cNvPr id="28" name="椭圆 68">
              <a:extLst>
                <a:ext uri="{FF2B5EF4-FFF2-40B4-BE49-F238E27FC236}">
                  <a16:creationId xmlns:a16="http://schemas.microsoft.com/office/drawing/2014/main" id="{E1CD3641-AEA6-430D-A5BA-BE1E191A183F}"/>
                </a:ext>
              </a:extLst>
            </p:cNvPr>
            <p:cNvSpPr/>
            <p:nvPr/>
          </p:nvSpPr>
          <p:spPr bwMode="auto">
            <a:xfrm>
              <a:off x="4125678" y="2882662"/>
              <a:ext cx="369278" cy="367543"/>
            </a:xfrm>
            <a:custGeom>
              <a:avLst/>
              <a:gdLst>
                <a:gd name="connsiteX0" fmla="*/ 266148 w 338138"/>
                <a:gd name="connsiteY0" fmla="*/ 247650 h 336550"/>
                <a:gd name="connsiteX1" fmla="*/ 233362 w 338138"/>
                <a:gd name="connsiteY1" fmla="*/ 301625 h 336550"/>
                <a:gd name="connsiteX2" fmla="*/ 293687 w 338138"/>
                <a:gd name="connsiteY2" fmla="*/ 247650 h 336550"/>
                <a:gd name="connsiteX3" fmla="*/ 266148 w 338138"/>
                <a:gd name="connsiteY3" fmla="*/ 247650 h 336550"/>
                <a:gd name="connsiteX4" fmla="*/ 212486 w 338138"/>
                <a:gd name="connsiteY4" fmla="*/ 247650 h 336550"/>
                <a:gd name="connsiteX5" fmla="*/ 188912 w 338138"/>
                <a:gd name="connsiteY5" fmla="*/ 312738 h 336550"/>
                <a:gd name="connsiteX6" fmla="*/ 241300 w 338138"/>
                <a:gd name="connsiteY6" fmla="*/ 247650 h 336550"/>
                <a:gd name="connsiteX7" fmla="*/ 212486 w 338138"/>
                <a:gd name="connsiteY7" fmla="*/ 247650 h 336550"/>
                <a:gd name="connsiteX8" fmla="*/ 147637 w 338138"/>
                <a:gd name="connsiteY8" fmla="*/ 247650 h 336550"/>
                <a:gd name="connsiteX9" fmla="*/ 169862 w 338138"/>
                <a:gd name="connsiteY9" fmla="*/ 304800 h 336550"/>
                <a:gd name="connsiteX10" fmla="*/ 192087 w 338138"/>
                <a:gd name="connsiteY10" fmla="*/ 247650 h 336550"/>
                <a:gd name="connsiteX11" fmla="*/ 96837 w 338138"/>
                <a:gd name="connsiteY11" fmla="*/ 247650 h 336550"/>
                <a:gd name="connsiteX12" fmla="*/ 149225 w 338138"/>
                <a:gd name="connsiteY12" fmla="*/ 312738 h 336550"/>
                <a:gd name="connsiteX13" fmla="*/ 125650 w 338138"/>
                <a:gd name="connsiteY13" fmla="*/ 247650 h 336550"/>
                <a:gd name="connsiteX14" fmla="*/ 46037 w 338138"/>
                <a:gd name="connsiteY14" fmla="*/ 247650 h 336550"/>
                <a:gd name="connsiteX15" fmla="*/ 106362 w 338138"/>
                <a:gd name="connsiteY15" fmla="*/ 301625 h 336550"/>
                <a:gd name="connsiteX16" fmla="*/ 73576 w 338138"/>
                <a:gd name="connsiteY16" fmla="*/ 247650 h 336550"/>
                <a:gd name="connsiteX17" fmla="*/ 46037 w 338138"/>
                <a:gd name="connsiteY17" fmla="*/ 247650 h 336550"/>
                <a:gd name="connsiteX18" fmla="*/ 279587 w 338138"/>
                <a:gd name="connsiteY18" fmla="*/ 177800 h 336550"/>
                <a:gd name="connsiteX19" fmla="*/ 271462 w 338138"/>
                <a:gd name="connsiteY19" fmla="*/ 225425 h 336550"/>
                <a:gd name="connsiteX20" fmla="*/ 305314 w 338138"/>
                <a:gd name="connsiteY20" fmla="*/ 225425 h 336550"/>
                <a:gd name="connsiteX21" fmla="*/ 317500 w 338138"/>
                <a:gd name="connsiteY21" fmla="*/ 177800 h 336550"/>
                <a:gd name="connsiteX22" fmla="*/ 279587 w 338138"/>
                <a:gd name="connsiteY22" fmla="*/ 177800 h 336550"/>
                <a:gd name="connsiteX23" fmla="*/ 222646 w 338138"/>
                <a:gd name="connsiteY23" fmla="*/ 177800 h 336550"/>
                <a:gd name="connsiteX24" fmla="*/ 217487 w 338138"/>
                <a:gd name="connsiteY24" fmla="*/ 225425 h 336550"/>
                <a:gd name="connsiteX25" fmla="*/ 251023 w 338138"/>
                <a:gd name="connsiteY25" fmla="*/ 225425 h 336550"/>
                <a:gd name="connsiteX26" fmla="*/ 258762 w 338138"/>
                <a:gd name="connsiteY26" fmla="*/ 177800 h 336550"/>
                <a:gd name="connsiteX27" fmla="*/ 222646 w 338138"/>
                <a:gd name="connsiteY27" fmla="*/ 177800 h 336550"/>
                <a:gd name="connsiteX28" fmla="*/ 138112 w 338138"/>
                <a:gd name="connsiteY28" fmla="*/ 177800 h 336550"/>
                <a:gd name="connsiteX29" fmla="*/ 143403 w 338138"/>
                <a:gd name="connsiteY29" fmla="*/ 225425 h 336550"/>
                <a:gd name="connsiteX30" fmla="*/ 196320 w 338138"/>
                <a:gd name="connsiteY30" fmla="*/ 225425 h 336550"/>
                <a:gd name="connsiteX31" fmla="*/ 201612 w 338138"/>
                <a:gd name="connsiteY31" fmla="*/ 177800 h 336550"/>
                <a:gd name="connsiteX32" fmla="*/ 138112 w 338138"/>
                <a:gd name="connsiteY32" fmla="*/ 177800 h 336550"/>
                <a:gd name="connsiteX33" fmla="*/ 79375 w 338138"/>
                <a:gd name="connsiteY33" fmla="*/ 177800 h 336550"/>
                <a:gd name="connsiteX34" fmla="*/ 87412 w 338138"/>
                <a:gd name="connsiteY34" fmla="*/ 225425 h 336550"/>
                <a:gd name="connsiteX35" fmla="*/ 122238 w 338138"/>
                <a:gd name="connsiteY35" fmla="*/ 225425 h 336550"/>
                <a:gd name="connsiteX36" fmla="*/ 116880 w 338138"/>
                <a:gd name="connsiteY36" fmla="*/ 177800 h 336550"/>
                <a:gd name="connsiteX37" fmla="*/ 79375 w 338138"/>
                <a:gd name="connsiteY37" fmla="*/ 177800 h 336550"/>
                <a:gd name="connsiteX38" fmla="*/ 22225 w 338138"/>
                <a:gd name="connsiteY38" fmla="*/ 177800 h 336550"/>
                <a:gd name="connsiteX39" fmla="*/ 33991 w 338138"/>
                <a:gd name="connsiteY39" fmla="*/ 225425 h 336550"/>
                <a:gd name="connsiteX40" fmla="*/ 66675 w 338138"/>
                <a:gd name="connsiteY40" fmla="*/ 225425 h 336550"/>
                <a:gd name="connsiteX41" fmla="*/ 58831 w 338138"/>
                <a:gd name="connsiteY41" fmla="*/ 177800 h 336550"/>
                <a:gd name="connsiteX42" fmla="*/ 22225 w 338138"/>
                <a:gd name="connsiteY42" fmla="*/ 177800 h 336550"/>
                <a:gd name="connsiteX43" fmla="*/ 271462 w 338138"/>
                <a:gd name="connsiteY43" fmla="*/ 109537 h 336550"/>
                <a:gd name="connsiteX44" fmla="*/ 279587 w 338138"/>
                <a:gd name="connsiteY44" fmla="*/ 157162 h 336550"/>
                <a:gd name="connsiteX45" fmla="*/ 317500 w 338138"/>
                <a:gd name="connsiteY45" fmla="*/ 157162 h 336550"/>
                <a:gd name="connsiteX46" fmla="*/ 305314 w 338138"/>
                <a:gd name="connsiteY46" fmla="*/ 109537 h 336550"/>
                <a:gd name="connsiteX47" fmla="*/ 271462 w 338138"/>
                <a:gd name="connsiteY47" fmla="*/ 109537 h 336550"/>
                <a:gd name="connsiteX48" fmla="*/ 215900 w 338138"/>
                <a:gd name="connsiteY48" fmla="*/ 109537 h 336550"/>
                <a:gd name="connsiteX49" fmla="*/ 221095 w 338138"/>
                <a:gd name="connsiteY49" fmla="*/ 157162 h 336550"/>
                <a:gd name="connsiteX50" fmla="*/ 258763 w 338138"/>
                <a:gd name="connsiteY50" fmla="*/ 157162 h 336550"/>
                <a:gd name="connsiteX51" fmla="*/ 250970 w 338138"/>
                <a:gd name="connsiteY51" fmla="*/ 109537 h 336550"/>
                <a:gd name="connsiteX52" fmla="*/ 215900 w 338138"/>
                <a:gd name="connsiteY52" fmla="*/ 109537 h 336550"/>
                <a:gd name="connsiteX53" fmla="*/ 144726 w 338138"/>
                <a:gd name="connsiteY53" fmla="*/ 109537 h 336550"/>
                <a:gd name="connsiteX54" fmla="*/ 138112 w 338138"/>
                <a:gd name="connsiteY54" fmla="*/ 157162 h 336550"/>
                <a:gd name="connsiteX55" fmla="*/ 201612 w 338138"/>
                <a:gd name="connsiteY55" fmla="*/ 157162 h 336550"/>
                <a:gd name="connsiteX56" fmla="*/ 194997 w 338138"/>
                <a:gd name="connsiteY56" fmla="*/ 109537 h 336550"/>
                <a:gd name="connsiteX57" fmla="*/ 144726 w 338138"/>
                <a:gd name="connsiteY57" fmla="*/ 109537 h 336550"/>
                <a:gd name="connsiteX58" fmla="*/ 87457 w 338138"/>
                <a:gd name="connsiteY58" fmla="*/ 109537 h 336550"/>
                <a:gd name="connsiteX59" fmla="*/ 79375 w 338138"/>
                <a:gd name="connsiteY59" fmla="*/ 157162 h 336550"/>
                <a:gd name="connsiteX60" fmla="*/ 118437 w 338138"/>
                <a:gd name="connsiteY60" fmla="*/ 157162 h 336550"/>
                <a:gd name="connsiteX61" fmla="*/ 123825 w 338138"/>
                <a:gd name="connsiteY61" fmla="*/ 109537 h 336550"/>
                <a:gd name="connsiteX62" fmla="*/ 33991 w 338138"/>
                <a:gd name="connsiteY62" fmla="*/ 109537 h 336550"/>
                <a:gd name="connsiteX63" fmla="*/ 22225 w 338138"/>
                <a:gd name="connsiteY63" fmla="*/ 157162 h 336550"/>
                <a:gd name="connsiteX64" fmla="*/ 58831 w 338138"/>
                <a:gd name="connsiteY64" fmla="*/ 157162 h 336550"/>
                <a:gd name="connsiteX65" fmla="*/ 66675 w 338138"/>
                <a:gd name="connsiteY65" fmla="*/ 109537 h 336550"/>
                <a:gd name="connsiteX66" fmla="*/ 33991 w 338138"/>
                <a:gd name="connsiteY66" fmla="*/ 109537 h 336550"/>
                <a:gd name="connsiteX67" fmla="*/ 231775 w 338138"/>
                <a:gd name="connsiteY67" fmla="*/ 34925 h 336550"/>
                <a:gd name="connsiteX68" fmla="*/ 266025 w 338138"/>
                <a:gd name="connsiteY68" fmla="*/ 88900 h 336550"/>
                <a:gd name="connsiteX69" fmla="*/ 293688 w 338138"/>
                <a:gd name="connsiteY69" fmla="*/ 88900 h 336550"/>
                <a:gd name="connsiteX70" fmla="*/ 231775 w 338138"/>
                <a:gd name="connsiteY70" fmla="*/ 34925 h 336550"/>
                <a:gd name="connsiteX71" fmla="*/ 107950 w 338138"/>
                <a:gd name="connsiteY71" fmla="*/ 34925 h 336550"/>
                <a:gd name="connsiteX72" fmla="*/ 46037 w 338138"/>
                <a:gd name="connsiteY72" fmla="*/ 88900 h 336550"/>
                <a:gd name="connsiteX73" fmla="*/ 73700 w 338138"/>
                <a:gd name="connsiteY73" fmla="*/ 88900 h 336550"/>
                <a:gd name="connsiteX74" fmla="*/ 107950 w 338138"/>
                <a:gd name="connsiteY74" fmla="*/ 34925 h 336550"/>
                <a:gd name="connsiteX75" fmla="*/ 169069 w 338138"/>
                <a:gd name="connsiteY75" fmla="*/ 30162 h 336550"/>
                <a:gd name="connsiteX76" fmla="*/ 149225 w 338138"/>
                <a:gd name="connsiteY76" fmla="*/ 88900 h 336550"/>
                <a:gd name="connsiteX77" fmla="*/ 188913 w 338138"/>
                <a:gd name="connsiteY77" fmla="*/ 88900 h 336550"/>
                <a:gd name="connsiteX78" fmla="*/ 169069 w 338138"/>
                <a:gd name="connsiteY78" fmla="*/ 30162 h 336550"/>
                <a:gd name="connsiteX79" fmla="*/ 188912 w 338138"/>
                <a:gd name="connsiteY79" fmla="*/ 23812 h 336550"/>
                <a:gd name="connsiteX80" fmla="*/ 211177 w 338138"/>
                <a:gd name="connsiteY80" fmla="*/ 88900 h 336550"/>
                <a:gd name="connsiteX81" fmla="*/ 241300 w 338138"/>
                <a:gd name="connsiteY81" fmla="*/ 88900 h 336550"/>
                <a:gd name="connsiteX82" fmla="*/ 188912 w 338138"/>
                <a:gd name="connsiteY82" fmla="*/ 23812 h 336550"/>
                <a:gd name="connsiteX83" fmla="*/ 149225 w 338138"/>
                <a:gd name="connsiteY83" fmla="*/ 23812 h 336550"/>
                <a:gd name="connsiteX84" fmla="*/ 96837 w 338138"/>
                <a:gd name="connsiteY84" fmla="*/ 88900 h 336550"/>
                <a:gd name="connsiteX85" fmla="*/ 126960 w 338138"/>
                <a:gd name="connsiteY85" fmla="*/ 88900 h 336550"/>
                <a:gd name="connsiteX86" fmla="*/ 149225 w 338138"/>
                <a:gd name="connsiteY86" fmla="*/ 23812 h 336550"/>
                <a:gd name="connsiteX87" fmla="*/ 169069 w 338138"/>
                <a:gd name="connsiteY87" fmla="*/ 0 h 336550"/>
                <a:gd name="connsiteX88" fmla="*/ 338138 w 338138"/>
                <a:gd name="connsiteY88" fmla="*/ 168275 h 336550"/>
                <a:gd name="connsiteX89" fmla="*/ 169069 w 338138"/>
                <a:gd name="connsiteY89" fmla="*/ 336550 h 336550"/>
                <a:gd name="connsiteX90" fmla="*/ 0 w 338138"/>
                <a:gd name="connsiteY90" fmla="*/ 168275 h 336550"/>
                <a:gd name="connsiteX91" fmla="*/ 169069 w 338138"/>
                <a:gd name="connsiteY91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38138" h="336550">
                  <a:moveTo>
                    <a:pt x="266148" y="247650"/>
                  </a:moveTo>
                  <a:cubicBezTo>
                    <a:pt x="256968" y="270030"/>
                    <a:pt x="245165" y="288460"/>
                    <a:pt x="233362" y="301625"/>
                  </a:cubicBezTo>
                  <a:cubicBezTo>
                    <a:pt x="258279" y="289777"/>
                    <a:pt x="279262" y="271346"/>
                    <a:pt x="293687" y="247650"/>
                  </a:cubicBezTo>
                  <a:cubicBezTo>
                    <a:pt x="293687" y="247650"/>
                    <a:pt x="293687" y="247650"/>
                    <a:pt x="266148" y="247650"/>
                  </a:cubicBezTo>
                  <a:close/>
                  <a:moveTo>
                    <a:pt x="212486" y="247650"/>
                  </a:moveTo>
                  <a:cubicBezTo>
                    <a:pt x="207248" y="269780"/>
                    <a:pt x="199389" y="290608"/>
                    <a:pt x="188912" y="312738"/>
                  </a:cubicBezTo>
                  <a:cubicBezTo>
                    <a:pt x="196770" y="307531"/>
                    <a:pt x="222964" y="286703"/>
                    <a:pt x="241300" y="247650"/>
                  </a:cubicBezTo>
                  <a:cubicBezTo>
                    <a:pt x="241300" y="247650"/>
                    <a:pt x="241300" y="247650"/>
                    <a:pt x="212486" y="247650"/>
                  </a:cubicBezTo>
                  <a:close/>
                  <a:moveTo>
                    <a:pt x="147637" y="247650"/>
                  </a:moveTo>
                  <a:cubicBezTo>
                    <a:pt x="152866" y="267133"/>
                    <a:pt x="159403" y="285317"/>
                    <a:pt x="169862" y="304800"/>
                  </a:cubicBezTo>
                  <a:cubicBezTo>
                    <a:pt x="180321" y="285317"/>
                    <a:pt x="186857" y="267133"/>
                    <a:pt x="192087" y="247650"/>
                  </a:cubicBezTo>
                  <a:close/>
                  <a:moveTo>
                    <a:pt x="96837" y="247650"/>
                  </a:moveTo>
                  <a:cubicBezTo>
                    <a:pt x="115173" y="286703"/>
                    <a:pt x="141367" y="307531"/>
                    <a:pt x="149225" y="312738"/>
                  </a:cubicBezTo>
                  <a:cubicBezTo>
                    <a:pt x="138747" y="290608"/>
                    <a:pt x="130889" y="269780"/>
                    <a:pt x="125650" y="247650"/>
                  </a:cubicBezTo>
                  <a:close/>
                  <a:moveTo>
                    <a:pt x="46037" y="247650"/>
                  </a:moveTo>
                  <a:cubicBezTo>
                    <a:pt x="60462" y="271346"/>
                    <a:pt x="81445" y="289777"/>
                    <a:pt x="106362" y="301625"/>
                  </a:cubicBezTo>
                  <a:cubicBezTo>
                    <a:pt x="94559" y="288460"/>
                    <a:pt x="82756" y="270030"/>
                    <a:pt x="73576" y="247650"/>
                  </a:cubicBezTo>
                  <a:cubicBezTo>
                    <a:pt x="73576" y="247650"/>
                    <a:pt x="73576" y="247650"/>
                    <a:pt x="46037" y="247650"/>
                  </a:cubicBezTo>
                  <a:close/>
                  <a:moveTo>
                    <a:pt x="279587" y="177800"/>
                  </a:moveTo>
                  <a:cubicBezTo>
                    <a:pt x="279587" y="194998"/>
                    <a:pt x="276878" y="210873"/>
                    <a:pt x="271462" y="225425"/>
                  </a:cubicBezTo>
                  <a:cubicBezTo>
                    <a:pt x="271462" y="225425"/>
                    <a:pt x="271462" y="225425"/>
                    <a:pt x="305314" y="225425"/>
                  </a:cubicBezTo>
                  <a:cubicBezTo>
                    <a:pt x="312084" y="210873"/>
                    <a:pt x="316146" y="194998"/>
                    <a:pt x="317500" y="177800"/>
                  </a:cubicBezTo>
                  <a:cubicBezTo>
                    <a:pt x="317500" y="177800"/>
                    <a:pt x="317500" y="177800"/>
                    <a:pt x="279587" y="177800"/>
                  </a:cubicBezTo>
                  <a:close/>
                  <a:moveTo>
                    <a:pt x="222646" y="177800"/>
                  </a:moveTo>
                  <a:cubicBezTo>
                    <a:pt x="222646" y="193675"/>
                    <a:pt x="221356" y="209550"/>
                    <a:pt x="217487" y="225425"/>
                  </a:cubicBezTo>
                  <a:lnTo>
                    <a:pt x="251023" y="225425"/>
                  </a:lnTo>
                  <a:cubicBezTo>
                    <a:pt x="254893" y="212196"/>
                    <a:pt x="257472" y="196321"/>
                    <a:pt x="258762" y="177800"/>
                  </a:cubicBezTo>
                  <a:cubicBezTo>
                    <a:pt x="258762" y="177800"/>
                    <a:pt x="258762" y="177800"/>
                    <a:pt x="222646" y="177800"/>
                  </a:cubicBezTo>
                  <a:close/>
                  <a:moveTo>
                    <a:pt x="138112" y="177800"/>
                  </a:moveTo>
                  <a:cubicBezTo>
                    <a:pt x="138112" y="193675"/>
                    <a:pt x="140758" y="209550"/>
                    <a:pt x="143403" y="225425"/>
                  </a:cubicBezTo>
                  <a:lnTo>
                    <a:pt x="196320" y="225425"/>
                  </a:lnTo>
                  <a:cubicBezTo>
                    <a:pt x="198966" y="209550"/>
                    <a:pt x="201612" y="193675"/>
                    <a:pt x="201612" y="177800"/>
                  </a:cubicBezTo>
                  <a:cubicBezTo>
                    <a:pt x="201612" y="177800"/>
                    <a:pt x="201612" y="177800"/>
                    <a:pt x="138112" y="177800"/>
                  </a:cubicBezTo>
                  <a:close/>
                  <a:moveTo>
                    <a:pt x="79375" y="177800"/>
                  </a:moveTo>
                  <a:cubicBezTo>
                    <a:pt x="80714" y="194998"/>
                    <a:pt x="83393" y="212196"/>
                    <a:pt x="87412" y="225425"/>
                  </a:cubicBezTo>
                  <a:cubicBezTo>
                    <a:pt x="87412" y="225425"/>
                    <a:pt x="87412" y="225425"/>
                    <a:pt x="122238" y="225425"/>
                  </a:cubicBezTo>
                  <a:cubicBezTo>
                    <a:pt x="118219" y="209550"/>
                    <a:pt x="116880" y="193675"/>
                    <a:pt x="116880" y="177800"/>
                  </a:cubicBezTo>
                  <a:cubicBezTo>
                    <a:pt x="116880" y="177800"/>
                    <a:pt x="116880" y="177800"/>
                    <a:pt x="79375" y="177800"/>
                  </a:cubicBezTo>
                  <a:close/>
                  <a:moveTo>
                    <a:pt x="22225" y="177800"/>
                  </a:moveTo>
                  <a:cubicBezTo>
                    <a:pt x="23532" y="194998"/>
                    <a:pt x="27454" y="210873"/>
                    <a:pt x="33991" y="225425"/>
                  </a:cubicBezTo>
                  <a:cubicBezTo>
                    <a:pt x="33991" y="225425"/>
                    <a:pt x="33991" y="225425"/>
                    <a:pt x="66675" y="225425"/>
                  </a:cubicBezTo>
                  <a:cubicBezTo>
                    <a:pt x="61445" y="210873"/>
                    <a:pt x="58831" y="194998"/>
                    <a:pt x="58831" y="177800"/>
                  </a:cubicBezTo>
                  <a:cubicBezTo>
                    <a:pt x="58831" y="177800"/>
                    <a:pt x="58831" y="177800"/>
                    <a:pt x="22225" y="177800"/>
                  </a:cubicBezTo>
                  <a:close/>
                  <a:moveTo>
                    <a:pt x="271462" y="109537"/>
                  </a:moveTo>
                  <a:cubicBezTo>
                    <a:pt x="275524" y="124089"/>
                    <a:pt x="278233" y="139964"/>
                    <a:pt x="279587" y="157162"/>
                  </a:cubicBezTo>
                  <a:lnTo>
                    <a:pt x="317500" y="157162"/>
                  </a:lnTo>
                  <a:cubicBezTo>
                    <a:pt x="316146" y="139964"/>
                    <a:pt x="312084" y="124089"/>
                    <a:pt x="305314" y="109537"/>
                  </a:cubicBezTo>
                  <a:cubicBezTo>
                    <a:pt x="305314" y="109537"/>
                    <a:pt x="305314" y="109537"/>
                    <a:pt x="271462" y="109537"/>
                  </a:cubicBezTo>
                  <a:close/>
                  <a:moveTo>
                    <a:pt x="215900" y="109537"/>
                  </a:moveTo>
                  <a:cubicBezTo>
                    <a:pt x="218498" y="124089"/>
                    <a:pt x="221095" y="139964"/>
                    <a:pt x="221095" y="157162"/>
                  </a:cubicBezTo>
                  <a:lnTo>
                    <a:pt x="258763" y="157162"/>
                  </a:lnTo>
                  <a:cubicBezTo>
                    <a:pt x="257464" y="138641"/>
                    <a:pt x="254867" y="122766"/>
                    <a:pt x="250970" y="109537"/>
                  </a:cubicBezTo>
                  <a:cubicBezTo>
                    <a:pt x="250970" y="109537"/>
                    <a:pt x="250970" y="109537"/>
                    <a:pt x="215900" y="109537"/>
                  </a:cubicBezTo>
                  <a:close/>
                  <a:moveTo>
                    <a:pt x="144726" y="109537"/>
                  </a:moveTo>
                  <a:cubicBezTo>
                    <a:pt x="142081" y="124089"/>
                    <a:pt x="139435" y="139964"/>
                    <a:pt x="138112" y="157162"/>
                  </a:cubicBezTo>
                  <a:lnTo>
                    <a:pt x="201612" y="157162"/>
                  </a:lnTo>
                  <a:cubicBezTo>
                    <a:pt x="200289" y="139964"/>
                    <a:pt x="197643" y="124089"/>
                    <a:pt x="194997" y="109537"/>
                  </a:cubicBezTo>
                  <a:cubicBezTo>
                    <a:pt x="194997" y="109537"/>
                    <a:pt x="194997" y="109537"/>
                    <a:pt x="144726" y="109537"/>
                  </a:cubicBezTo>
                  <a:close/>
                  <a:moveTo>
                    <a:pt x="87457" y="109537"/>
                  </a:moveTo>
                  <a:cubicBezTo>
                    <a:pt x="83416" y="122766"/>
                    <a:pt x="80722" y="138641"/>
                    <a:pt x="79375" y="157162"/>
                  </a:cubicBezTo>
                  <a:cubicBezTo>
                    <a:pt x="79375" y="157162"/>
                    <a:pt x="79375" y="157162"/>
                    <a:pt x="118437" y="157162"/>
                  </a:cubicBezTo>
                  <a:cubicBezTo>
                    <a:pt x="118437" y="139964"/>
                    <a:pt x="121131" y="124089"/>
                    <a:pt x="123825" y="109537"/>
                  </a:cubicBezTo>
                  <a:close/>
                  <a:moveTo>
                    <a:pt x="33991" y="109537"/>
                  </a:moveTo>
                  <a:cubicBezTo>
                    <a:pt x="27454" y="124089"/>
                    <a:pt x="23532" y="139964"/>
                    <a:pt x="22225" y="157162"/>
                  </a:cubicBezTo>
                  <a:cubicBezTo>
                    <a:pt x="22225" y="157162"/>
                    <a:pt x="22225" y="157162"/>
                    <a:pt x="58831" y="157162"/>
                  </a:cubicBezTo>
                  <a:cubicBezTo>
                    <a:pt x="60138" y="139964"/>
                    <a:pt x="62753" y="124089"/>
                    <a:pt x="66675" y="109537"/>
                  </a:cubicBezTo>
                  <a:cubicBezTo>
                    <a:pt x="66675" y="109537"/>
                    <a:pt x="66675" y="109537"/>
                    <a:pt x="33991" y="109537"/>
                  </a:cubicBezTo>
                  <a:close/>
                  <a:moveTo>
                    <a:pt x="231775" y="34925"/>
                  </a:moveTo>
                  <a:cubicBezTo>
                    <a:pt x="243631" y="48090"/>
                    <a:pt x="256804" y="65204"/>
                    <a:pt x="266025" y="88900"/>
                  </a:cubicBezTo>
                  <a:cubicBezTo>
                    <a:pt x="266025" y="88900"/>
                    <a:pt x="266025" y="88900"/>
                    <a:pt x="293688" y="88900"/>
                  </a:cubicBezTo>
                  <a:cubicBezTo>
                    <a:pt x="279198" y="65204"/>
                    <a:pt x="258121" y="46773"/>
                    <a:pt x="231775" y="34925"/>
                  </a:cubicBezTo>
                  <a:close/>
                  <a:moveTo>
                    <a:pt x="107950" y="34925"/>
                  </a:moveTo>
                  <a:cubicBezTo>
                    <a:pt x="81604" y="46773"/>
                    <a:pt x="60527" y="65204"/>
                    <a:pt x="46037" y="88900"/>
                  </a:cubicBezTo>
                  <a:cubicBezTo>
                    <a:pt x="46037" y="88900"/>
                    <a:pt x="46037" y="88900"/>
                    <a:pt x="73700" y="88900"/>
                  </a:cubicBezTo>
                  <a:cubicBezTo>
                    <a:pt x="82921" y="65204"/>
                    <a:pt x="96094" y="48090"/>
                    <a:pt x="107950" y="34925"/>
                  </a:cubicBezTo>
                  <a:close/>
                  <a:moveTo>
                    <a:pt x="169069" y="30162"/>
                  </a:moveTo>
                  <a:cubicBezTo>
                    <a:pt x="163777" y="43215"/>
                    <a:pt x="155839" y="62794"/>
                    <a:pt x="149225" y="88900"/>
                  </a:cubicBezTo>
                  <a:lnTo>
                    <a:pt x="188913" y="88900"/>
                  </a:lnTo>
                  <a:cubicBezTo>
                    <a:pt x="182298" y="62794"/>
                    <a:pt x="174360" y="43215"/>
                    <a:pt x="169069" y="30162"/>
                  </a:cubicBezTo>
                  <a:close/>
                  <a:moveTo>
                    <a:pt x="188912" y="23812"/>
                  </a:moveTo>
                  <a:cubicBezTo>
                    <a:pt x="195460" y="38423"/>
                    <a:pt x="204628" y="59677"/>
                    <a:pt x="211177" y="88900"/>
                  </a:cubicBezTo>
                  <a:lnTo>
                    <a:pt x="241300" y="88900"/>
                  </a:lnTo>
                  <a:cubicBezTo>
                    <a:pt x="224274" y="50378"/>
                    <a:pt x="196770" y="29125"/>
                    <a:pt x="188912" y="23812"/>
                  </a:cubicBezTo>
                  <a:close/>
                  <a:moveTo>
                    <a:pt x="149225" y="23812"/>
                  </a:moveTo>
                  <a:cubicBezTo>
                    <a:pt x="141367" y="29125"/>
                    <a:pt x="113863" y="50378"/>
                    <a:pt x="96837" y="88900"/>
                  </a:cubicBezTo>
                  <a:cubicBezTo>
                    <a:pt x="96837" y="88900"/>
                    <a:pt x="96837" y="88900"/>
                    <a:pt x="126960" y="88900"/>
                  </a:cubicBezTo>
                  <a:cubicBezTo>
                    <a:pt x="133508" y="59677"/>
                    <a:pt x="142676" y="38423"/>
                    <a:pt x="149225" y="23812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千图PPT彼岸天：ID 8661124库_组合 60">
            <a:extLst>
              <a:ext uri="{FF2B5EF4-FFF2-40B4-BE49-F238E27FC236}">
                <a16:creationId xmlns:a16="http://schemas.microsoft.com/office/drawing/2014/main" id="{380F25D4-64C0-4B40-855A-9252A3B4243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951325" y="3790312"/>
            <a:ext cx="5820065" cy="1019599"/>
            <a:chOff x="1951325" y="3790312"/>
            <a:chExt cx="5820065" cy="1019599"/>
          </a:xfrm>
        </p:grpSpPr>
        <p:grpSp>
          <p:nvGrpSpPr>
            <p:cNvPr id="11" name="Group 102">
              <a:extLst>
                <a:ext uri="{FF2B5EF4-FFF2-40B4-BE49-F238E27FC236}">
                  <a16:creationId xmlns:a16="http://schemas.microsoft.com/office/drawing/2014/main" id="{33585B4C-5412-486D-8D07-7D5B1D5A2184}"/>
                </a:ext>
              </a:extLst>
            </p:cNvPr>
            <p:cNvGrpSpPr/>
            <p:nvPr/>
          </p:nvGrpSpPr>
          <p:grpSpPr>
            <a:xfrm>
              <a:off x="4726424" y="3790312"/>
              <a:ext cx="1019599" cy="1019599"/>
              <a:chOff x="3636444" y="2085129"/>
              <a:chExt cx="1019598" cy="1019598"/>
            </a:xfrm>
          </p:grpSpPr>
          <p:sp>
            <p:nvSpPr>
              <p:cNvPr id="33" name="Oval 104">
                <a:extLst>
                  <a:ext uri="{FF2B5EF4-FFF2-40B4-BE49-F238E27FC236}">
                    <a16:creationId xmlns:a16="http://schemas.microsoft.com/office/drawing/2014/main" id="{4CF71E49-B364-4805-8BC6-37F6998E7F37}"/>
                  </a:ext>
                </a:extLst>
              </p:cNvPr>
              <p:cNvSpPr/>
              <p:nvPr/>
            </p:nvSpPr>
            <p:spPr>
              <a:xfrm>
                <a:off x="3636444" y="2085129"/>
                <a:ext cx="1019598" cy="1019598"/>
              </a:xfrm>
              <a:prstGeom prst="ellipse">
                <a:avLst/>
              </a:prstGeom>
              <a:solidFill>
                <a:schemeClr val="bg1">
                  <a:lumMod val="65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Oval 105">
                <a:extLst>
                  <a:ext uri="{FF2B5EF4-FFF2-40B4-BE49-F238E27FC236}">
                    <a16:creationId xmlns:a16="http://schemas.microsoft.com/office/drawing/2014/main" id="{720D57CC-F14E-4E51-883E-74F82702BBE6}"/>
                  </a:ext>
                </a:extLst>
              </p:cNvPr>
              <p:cNvSpPr/>
              <p:nvPr/>
            </p:nvSpPr>
            <p:spPr>
              <a:xfrm>
                <a:off x="3724922" y="2173607"/>
                <a:ext cx="842643" cy="842643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12" name="Straight Connector 103">
              <a:extLst>
                <a:ext uri="{FF2B5EF4-FFF2-40B4-BE49-F238E27FC236}">
                  <a16:creationId xmlns:a16="http://schemas.microsoft.com/office/drawing/2014/main" id="{178A7BC0-5C91-45BE-BEFE-4E8BD26D9D08}"/>
                </a:ext>
              </a:extLst>
            </p:cNvPr>
            <p:cNvCxnSpPr/>
            <p:nvPr/>
          </p:nvCxnSpPr>
          <p:spPr>
            <a:xfrm>
              <a:off x="5652330" y="4285573"/>
              <a:ext cx="1649805" cy="0"/>
            </a:xfrm>
            <a:prstGeom prst="line">
              <a:avLst/>
            </a:prstGeom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29">
              <a:extLst>
                <a:ext uri="{FF2B5EF4-FFF2-40B4-BE49-F238E27FC236}">
                  <a16:creationId xmlns:a16="http://schemas.microsoft.com/office/drawing/2014/main" id="{3397AFA8-A5A7-4907-B0AC-21FD21CE4424}"/>
                </a:ext>
              </a:extLst>
            </p:cNvPr>
            <p:cNvSpPr/>
            <p:nvPr/>
          </p:nvSpPr>
          <p:spPr>
            <a:xfrm>
              <a:off x="7302134" y="4048038"/>
              <a:ext cx="469256" cy="469256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4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Impact" panose="020B0806030902050204" pitchFamily="34" charset="0"/>
                  <a:ea typeface="Open Sans" panose="020B0606030504020204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B41C4FC0-DBC8-477C-916A-190321ED7185}"/>
                </a:ext>
              </a:extLst>
            </p:cNvPr>
            <p:cNvSpPr txBox="1">
              <a:spLocks/>
            </p:cNvSpPr>
            <p:nvPr/>
          </p:nvSpPr>
          <p:spPr>
            <a:xfrm>
              <a:off x="1951325" y="3862327"/>
              <a:ext cx="2619020" cy="382740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6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Dense" panose="02000000000000000000" pitchFamily="50" charset="0"/>
                  <a:ea typeface="Open Sans" panose="020B0606030504020204" pitchFamily="34" charset="0"/>
                  <a:cs typeface="Lato Light" panose="020F0402020204030203" pitchFamily="34" charset="0"/>
                </a:defRPr>
              </a:lvl1pPr>
              <a:lvl2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2pPr>
              <a:lvl3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3pPr>
              <a:lvl4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4pPr>
              <a:lvl5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algn="r"/>
              <a:r>
                <a:rPr lang="zh-CN" altLang="en-US" sz="1800" b="1" dirty="0">
                  <a:solidFill>
                    <a:schemeClr val="accent3">
                      <a:lumMod val="100000"/>
                    </a:schemeClr>
                  </a:solidFill>
                  <a:latin typeface="+mn-ea"/>
                  <a:ea typeface="+mn-ea"/>
                  <a:cs typeface="Lato" panose="020F0502020204030203" pitchFamily="34" charset="0"/>
                </a:rPr>
                <a:t>输入标题文本</a:t>
              </a:r>
              <a:endParaRPr lang="en-US" sz="1800" b="1" dirty="0">
                <a:solidFill>
                  <a:schemeClr val="accent3">
                    <a:lumMod val="100000"/>
                  </a:schemeClr>
                </a:solidFill>
                <a:latin typeface="+mn-ea"/>
                <a:ea typeface="+mn-ea"/>
                <a:cs typeface="Lato" panose="020F0502020204030203" pitchFamily="34" charset="0"/>
              </a:endParaRPr>
            </a:p>
          </p:txBody>
        </p:sp>
        <p:sp>
          <p:nvSpPr>
            <p:cNvPr id="24" name="Rectangle 134">
              <a:extLst>
                <a:ext uri="{FF2B5EF4-FFF2-40B4-BE49-F238E27FC236}">
                  <a16:creationId xmlns:a16="http://schemas.microsoft.com/office/drawing/2014/main" id="{759B7313-C334-4950-BCD3-D45FD4B57B89}"/>
                </a:ext>
              </a:extLst>
            </p:cNvPr>
            <p:cNvSpPr/>
            <p:nvPr/>
          </p:nvSpPr>
          <p:spPr>
            <a:xfrm>
              <a:off x="1951325" y="4259796"/>
              <a:ext cx="2619020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ysClr val="windowText" lastClr="000000"/>
                  </a:solidFill>
                  <a:latin typeface="+mn-ea"/>
                  <a:cs typeface="Open Sans Light" panose="020B0306030504020204" pitchFamily="34" charset="0"/>
                </a:rPr>
                <a:t>请替换文字内容复制你的内容到此</a:t>
              </a:r>
            </a:p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endParaRPr lang="en-US" sz="1100" noProof="1">
                <a:solidFill>
                  <a:sysClr val="windowText" lastClr="000000"/>
                </a:solidFill>
                <a:latin typeface="+mn-ea"/>
                <a:cs typeface="Open Sans Light" panose="020B0306030504020204" pitchFamily="34" charset="0"/>
              </a:endParaRPr>
            </a:p>
          </p:txBody>
        </p:sp>
        <p:sp>
          <p:nvSpPr>
            <p:cNvPr id="29" name="椭圆 69">
              <a:extLst>
                <a:ext uri="{FF2B5EF4-FFF2-40B4-BE49-F238E27FC236}">
                  <a16:creationId xmlns:a16="http://schemas.microsoft.com/office/drawing/2014/main" id="{E6237416-E485-4339-BE42-A6BBBD3CA04C}"/>
                </a:ext>
              </a:extLst>
            </p:cNvPr>
            <p:cNvSpPr/>
            <p:nvPr/>
          </p:nvSpPr>
          <p:spPr bwMode="auto">
            <a:xfrm>
              <a:off x="5057102" y="4115472"/>
              <a:ext cx="358242" cy="369278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2D8094B0-5149-45AB-B233-4794EF14DEE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352921" y="5023990"/>
            <a:ext cx="6683477" cy="1019599"/>
            <a:chOff x="3352921" y="5023990"/>
            <a:chExt cx="6683477" cy="1019599"/>
          </a:xfrm>
        </p:grpSpPr>
        <p:grpSp>
          <p:nvGrpSpPr>
            <p:cNvPr id="13" name="Group 107">
              <a:extLst>
                <a:ext uri="{FF2B5EF4-FFF2-40B4-BE49-F238E27FC236}">
                  <a16:creationId xmlns:a16="http://schemas.microsoft.com/office/drawing/2014/main" id="{CA63C660-9640-4C80-9BBA-9504D2AA4954}"/>
                </a:ext>
              </a:extLst>
            </p:cNvPr>
            <p:cNvGrpSpPr/>
            <p:nvPr/>
          </p:nvGrpSpPr>
          <p:grpSpPr>
            <a:xfrm>
              <a:off x="6122916" y="5023990"/>
              <a:ext cx="1019599" cy="1019599"/>
              <a:chOff x="3636444" y="2085129"/>
              <a:chExt cx="1019598" cy="1019598"/>
            </a:xfrm>
          </p:grpSpPr>
          <p:sp>
            <p:nvSpPr>
              <p:cNvPr id="31" name="Oval 109">
                <a:extLst>
                  <a:ext uri="{FF2B5EF4-FFF2-40B4-BE49-F238E27FC236}">
                    <a16:creationId xmlns:a16="http://schemas.microsoft.com/office/drawing/2014/main" id="{7211132D-F4F1-4F25-A4CA-90E794588AA6}"/>
                  </a:ext>
                </a:extLst>
              </p:cNvPr>
              <p:cNvSpPr/>
              <p:nvPr/>
            </p:nvSpPr>
            <p:spPr>
              <a:xfrm>
                <a:off x="3636444" y="2085129"/>
                <a:ext cx="1019598" cy="1019598"/>
              </a:xfrm>
              <a:prstGeom prst="ellipse">
                <a:avLst/>
              </a:prstGeom>
              <a:solidFill>
                <a:schemeClr val="bg1">
                  <a:lumMod val="65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Oval 110">
                <a:extLst>
                  <a:ext uri="{FF2B5EF4-FFF2-40B4-BE49-F238E27FC236}">
                    <a16:creationId xmlns:a16="http://schemas.microsoft.com/office/drawing/2014/main" id="{C579AEFF-6684-4809-AC99-0BDCCABD14AA}"/>
                  </a:ext>
                </a:extLst>
              </p:cNvPr>
              <p:cNvSpPr/>
              <p:nvPr/>
            </p:nvSpPr>
            <p:spPr>
              <a:xfrm>
                <a:off x="3724922" y="2173607"/>
                <a:ext cx="842643" cy="842643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14" name="Straight Connector 108">
              <a:extLst>
                <a:ext uri="{FF2B5EF4-FFF2-40B4-BE49-F238E27FC236}">
                  <a16:creationId xmlns:a16="http://schemas.microsoft.com/office/drawing/2014/main" id="{A05F92F9-1F13-447E-AFDC-0B3CB4A76FC5}"/>
                </a:ext>
              </a:extLst>
            </p:cNvPr>
            <p:cNvCxnSpPr/>
            <p:nvPr/>
          </p:nvCxnSpPr>
          <p:spPr>
            <a:xfrm>
              <a:off x="7048821" y="5519251"/>
              <a:ext cx="2534088" cy="0"/>
            </a:xfrm>
            <a:prstGeom prst="line">
              <a:avLst/>
            </a:prstGeom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30">
              <a:extLst>
                <a:ext uri="{FF2B5EF4-FFF2-40B4-BE49-F238E27FC236}">
                  <a16:creationId xmlns:a16="http://schemas.microsoft.com/office/drawing/2014/main" id="{D309ECBD-D013-448A-AC03-296FC5285F0C}"/>
                </a:ext>
              </a:extLst>
            </p:cNvPr>
            <p:cNvSpPr/>
            <p:nvPr/>
          </p:nvSpPr>
          <p:spPr>
            <a:xfrm>
              <a:off x="9567142" y="5291356"/>
              <a:ext cx="469256" cy="469256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4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Impact" panose="020B0806030902050204" pitchFamily="34" charset="0"/>
                  <a:ea typeface="Open Sans" panose="020B0606030504020204" pitchFamily="34" charset="0"/>
                  <a:cs typeface="Lato" panose="020F0502020204030203" pitchFamily="34" charset="0"/>
                </a:rPr>
                <a:t>4</a:t>
              </a:r>
            </a:p>
          </p:txBody>
        </p:sp>
        <p:sp>
          <p:nvSpPr>
            <p:cNvPr id="25" name="Title 1">
              <a:extLst>
                <a:ext uri="{FF2B5EF4-FFF2-40B4-BE49-F238E27FC236}">
                  <a16:creationId xmlns:a16="http://schemas.microsoft.com/office/drawing/2014/main" id="{6B041311-A5A4-4050-BDE2-9897A572B1E9}"/>
                </a:ext>
              </a:extLst>
            </p:cNvPr>
            <p:cNvSpPr txBox="1">
              <a:spLocks/>
            </p:cNvSpPr>
            <p:nvPr/>
          </p:nvSpPr>
          <p:spPr>
            <a:xfrm>
              <a:off x="3352921" y="5032108"/>
              <a:ext cx="2619020" cy="382740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6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Dense" panose="02000000000000000000" pitchFamily="50" charset="0"/>
                  <a:ea typeface="Open Sans" panose="020B0606030504020204" pitchFamily="34" charset="0"/>
                  <a:cs typeface="Lato Light" panose="020F0402020204030203" pitchFamily="34" charset="0"/>
                </a:defRPr>
              </a:lvl1pPr>
              <a:lvl2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2pPr>
              <a:lvl3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3pPr>
              <a:lvl4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4pPr>
              <a:lvl5pPr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latin typeface="Calibri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algn="r"/>
              <a:r>
                <a:rPr lang="zh-CN" altLang="en-US" sz="1800" b="1" dirty="0">
                  <a:solidFill>
                    <a:schemeClr val="accent4">
                      <a:lumMod val="100000"/>
                    </a:schemeClr>
                  </a:solidFill>
                  <a:latin typeface="+mn-ea"/>
                  <a:ea typeface="+mn-ea"/>
                  <a:cs typeface="Lato" panose="020F0502020204030203" pitchFamily="34" charset="0"/>
                </a:rPr>
                <a:t>输入标题文本</a:t>
              </a:r>
              <a:endParaRPr lang="en-US" sz="1800" b="1" dirty="0">
                <a:solidFill>
                  <a:schemeClr val="accent4">
                    <a:lumMod val="100000"/>
                  </a:schemeClr>
                </a:solidFill>
                <a:latin typeface="+mn-ea"/>
                <a:ea typeface="+mn-ea"/>
                <a:cs typeface="Lato" panose="020F0502020204030203" pitchFamily="34" charset="0"/>
              </a:endParaRPr>
            </a:p>
          </p:txBody>
        </p:sp>
        <p:sp>
          <p:nvSpPr>
            <p:cNvPr id="26" name="Rectangle 136">
              <a:extLst>
                <a:ext uri="{FF2B5EF4-FFF2-40B4-BE49-F238E27FC236}">
                  <a16:creationId xmlns:a16="http://schemas.microsoft.com/office/drawing/2014/main" id="{733D180E-FCBD-43BB-9926-432294EB94FC}"/>
                </a:ext>
              </a:extLst>
            </p:cNvPr>
            <p:cNvSpPr/>
            <p:nvPr/>
          </p:nvSpPr>
          <p:spPr>
            <a:xfrm>
              <a:off x="3352921" y="5429577"/>
              <a:ext cx="2619020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ysClr val="windowText" lastClr="000000"/>
                  </a:solidFill>
                  <a:latin typeface="+mn-ea"/>
                  <a:cs typeface="Open Sans Light" panose="020B0306030504020204" pitchFamily="34" charset="0"/>
                </a:rPr>
                <a:t>请替换文字内容复制你的内容到此</a:t>
              </a:r>
            </a:p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endParaRPr lang="en-US" sz="1100" noProof="1">
                <a:solidFill>
                  <a:sysClr val="windowText" lastClr="000000"/>
                </a:solidFill>
                <a:latin typeface="+mn-ea"/>
                <a:cs typeface="Open Sans Light" panose="020B0306030504020204" pitchFamily="34" charset="0"/>
              </a:endParaRPr>
            </a:p>
          </p:txBody>
        </p:sp>
        <p:sp>
          <p:nvSpPr>
            <p:cNvPr id="30" name="椭圆 70">
              <a:extLst>
                <a:ext uri="{FF2B5EF4-FFF2-40B4-BE49-F238E27FC236}">
                  <a16:creationId xmlns:a16="http://schemas.microsoft.com/office/drawing/2014/main" id="{422A1791-1FB7-4550-BC58-52DDAF2CEE22}"/>
                </a:ext>
              </a:extLst>
            </p:cNvPr>
            <p:cNvSpPr/>
            <p:nvPr/>
          </p:nvSpPr>
          <p:spPr bwMode="auto">
            <a:xfrm>
              <a:off x="6488986" y="5349150"/>
              <a:ext cx="287458" cy="369278"/>
            </a:xfrm>
            <a:custGeom>
              <a:avLst/>
              <a:gdLst>
                <a:gd name="connsiteX0" fmla="*/ 130969 w 261938"/>
                <a:gd name="connsiteY0" fmla="*/ 15875 h 336493"/>
                <a:gd name="connsiteX1" fmla="*/ 31750 w 261938"/>
                <a:gd name="connsiteY1" fmla="*/ 121709 h 336493"/>
                <a:gd name="connsiteX2" fmla="*/ 37042 w 261938"/>
                <a:gd name="connsiteY2" fmla="*/ 127000 h 336493"/>
                <a:gd name="connsiteX3" fmla="*/ 130969 w 261938"/>
                <a:gd name="connsiteY3" fmla="*/ 38365 h 336493"/>
                <a:gd name="connsiteX4" fmla="*/ 224897 w 261938"/>
                <a:gd name="connsiteY4" fmla="*/ 127000 h 336493"/>
                <a:gd name="connsiteX5" fmla="*/ 230188 w 261938"/>
                <a:gd name="connsiteY5" fmla="*/ 121709 h 336493"/>
                <a:gd name="connsiteX6" fmla="*/ 130969 w 261938"/>
                <a:gd name="connsiteY6" fmla="*/ 15875 h 336493"/>
                <a:gd name="connsiteX7" fmla="*/ 130969 w 261938"/>
                <a:gd name="connsiteY7" fmla="*/ 0 h 336493"/>
                <a:gd name="connsiteX8" fmla="*/ 246063 w 261938"/>
                <a:gd name="connsiteY8" fmla="*/ 121046 h 336493"/>
                <a:gd name="connsiteX9" fmla="*/ 261938 w 261938"/>
                <a:gd name="connsiteY9" fmla="*/ 140781 h 336493"/>
                <a:gd name="connsiteX10" fmla="*/ 261938 w 261938"/>
                <a:gd name="connsiteY10" fmla="*/ 193410 h 336493"/>
                <a:gd name="connsiteX11" fmla="*/ 247386 w 261938"/>
                <a:gd name="connsiteY11" fmla="*/ 213146 h 336493"/>
                <a:gd name="connsiteX12" fmla="*/ 178594 w 261938"/>
                <a:gd name="connsiteY12" fmla="*/ 314455 h 336493"/>
                <a:gd name="connsiteX13" fmla="*/ 170657 w 261938"/>
                <a:gd name="connsiteY13" fmla="*/ 327613 h 336493"/>
                <a:gd name="connsiteX14" fmla="*/ 145521 w 261938"/>
                <a:gd name="connsiteY14" fmla="*/ 335507 h 336493"/>
                <a:gd name="connsiteX15" fmla="*/ 128323 w 261938"/>
                <a:gd name="connsiteY15" fmla="*/ 327613 h 336493"/>
                <a:gd name="connsiteX16" fmla="*/ 136261 w 261938"/>
                <a:gd name="connsiteY16" fmla="*/ 310508 h 336493"/>
                <a:gd name="connsiteX17" fmla="*/ 161396 w 261938"/>
                <a:gd name="connsiteY17" fmla="*/ 301298 h 336493"/>
                <a:gd name="connsiteX18" fmla="*/ 171980 w 261938"/>
                <a:gd name="connsiteY18" fmla="*/ 302614 h 336493"/>
                <a:gd name="connsiteX19" fmla="*/ 234157 w 261938"/>
                <a:gd name="connsiteY19" fmla="*/ 213146 h 336493"/>
                <a:gd name="connsiteX20" fmla="*/ 219605 w 261938"/>
                <a:gd name="connsiteY20" fmla="*/ 193410 h 336493"/>
                <a:gd name="connsiteX21" fmla="*/ 219605 w 261938"/>
                <a:gd name="connsiteY21" fmla="*/ 189463 h 336493"/>
                <a:gd name="connsiteX22" fmla="*/ 130969 w 261938"/>
                <a:gd name="connsiteY22" fmla="*/ 296035 h 336493"/>
                <a:gd name="connsiteX23" fmla="*/ 42334 w 261938"/>
                <a:gd name="connsiteY23" fmla="*/ 189463 h 336493"/>
                <a:gd name="connsiteX24" fmla="*/ 42334 w 261938"/>
                <a:gd name="connsiteY24" fmla="*/ 193410 h 336493"/>
                <a:gd name="connsiteX25" fmla="*/ 21166 w 261938"/>
                <a:gd name="connsiteY25" fmla="*/ 214461 h 336493"/>
                <a:gd name="connsiteX26" fmla="*/ 0 w 261938"/>
                <a:gd name="connsiteY26" fmla="*/ 193410 h 336493"/>
                <a:gd name="connsiteX27" fmla="*/ 0 w 261938"/>
                <a:gd name="connsiteY27" fmla="*/ 140781 h 336493"/>
                <a:gd name="connsiteX28" fmla="*/ 15875 w 261938"/>
                <a:gd name="connsiteY28" fmla="*/ 121046 h 336493"/>
                <a:gd name="connsiteX29" fmla="*/ 130969 w 261938"/>
                <a:gd name="connsiteY29" fmla="*/ 0 h 336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938" h="336493">
                  <a:moveTo>
                    <a:pt x="130969" y="15875"/>
                  </a:moveTo>
                  <a:cubicBezTo>
                    <a:pt x="76730" y="15875"/>
                    <a:pt x="33073" y="63500"/>
                    <a:pt x="31750" y="121709"/>
                  </a:cubicBezTo>
                  <a:cubicBezTo>
                    <a:pt x="33073" y="123031"/>
                    <a:pt x="35719" y="124354"/>
                    <a:pt x="37042" y="127000"/>
                  </a:cubicBezTo>
                  <a:cubicBezTo>
                    <a:pt x="43657" y="76729"/>
                    <a:pt x="83344" y="38365"/>
                    <a:pt x="130969" y="38365"/>
                  </a:cubicBezTo>
                  <a:cubicBezTo>
                    <a:pt x="178594" y="38365"/>
                    <a:pt x="218282" y="76729"/>
                    <a:pt x="224897" y="127000"/>
                  </a:cubicBezTo>
                  <a:cubicBezTo>
                    <a:pt x="226219" y="124354"/>
                    <a:pt x="228865" y="123031"/>
                    <a:pt x="230188" y="121709"/>
                  </a:cubicBezTo>
                  <a:cubicBezTo>
                    <a:pt x="228865" y="63500"/>
                    <a:pt x="185209" y="15875"/>
                    <a:pt x="130969" y="15875"/>
                  </a:cubicBezTo>
                  <a:close/>
                  <a:moveTo>
                    <a:pt x="130969" y="0"/>
                  </a:moveTo>
                  <a:cubicBezTo>
                    <a:pt x="193146" y="0"/>
                    <a:pt x="243417" y="53944"/>
                    <a:pt x="246063" y="121046"/>
                  </a:cubicBezTo>
                  <a:cubicBezTo>
                    <a:pt x="255324" y="123677"/>
                    <a:pt x="261938" y="131571"/>
                    <a:pt x="261938" y="140781"/>
                  </a:cubicBezTo>
                  <a:cubicBezTo>
                    <a:pt x="261938" y="140781"/>
                    <a:pt x="261938" y="140781"/>
                    <a:pt x="261938" y="193410"/>
                  </a:cubicBezTo>
                  <a:cubicBezTo>
                    <a:pt x="261938" y="202620"/>
                    <a:pt x="255324" y="210514"/>
                    <a:pt x="247386" y="213146"/>
                  </a:cubicBezTo>
                  <a:cubicBezTo>
                    <a:pt x="247386" y="223671"/>
                    <a:pt x="240772" y="288141"/>
                    <a:pt x="178594" y="314455"/>
                  </a:cubicBezTo>
                  <a:cubicBezTo>
                    <a:pt x="178594" y="319718"/>
                    <a:pt x="175948" y="324981"/>
                    <a:pt x="170657" y="327613"/>
                  </a:cubicBezTo>
                  <a:cubicBezTo>
                    <a:pt x="170657" y="327613"/>
                    <a:pt x="170657" y="327613"/>
                    <a:pt x="145521" y="335507"/>
                  </a:cubicBezTo>
                  <a:cubicBezTo>
                    <a:pt x="138907" y="338138"/>
                    <a:pt x="130969" y="335507"/>
                    <a:pt x="128323" y="327613"/>
                  </a:cubicBezTo>
                  <a:cubicBezTo>
                    <a:pt x="125678" y="321034"/>
                    <a:pt x="129646" y="313140"/>
                    <a:pt x="136261" y="310508"/>
                  </a:cubicBezTo>
                  <a:cubicBezTo>
                    <a:pt x="136261" y="310508"/>
                    <a:pt x="136261" y="310508"/>
                    <a:pt x="161396" y="301298"/>
                  </a:cubicBezTo>
                  <a:cubicBezTo>
                    <a:pt x="165365" y="299983"/>
                    <a:pt x="169334" y="301298"/>
                    <a:pt x="171980" y="302614"/>
                  </a:cubicBezTo>
                  <a:cubicBezTo>
                    <a:pt x="227542" y="280247"/>
                    <a:pt x="232834" y="223671"/>
                    <a:pt x="234157" y="213146"/>
                  </a:cubicBezTo>
                  <a:cubicBezTo>
                    <a:pt x="226219" y="210514"/>
                    <a:pt x="219605" y="202620"/>
                    <a:pt x="219605" y="193410"/>
                  </a:cubicBezTo>
                  <a:cubicBezTo>
                    <a:pt x="219605" y="193410"/>
                    <a:pt x="219605" y="193410"/>
                    <a:pt x="219605" y="189463"/>
                  </a:cubicBezTo>
                  <a:cubicBezTo>
                    <a:pt x="209021" y="235513"/>
                    <a:pt x="185209" y="296035"/>
                    <a:pt x="130969" y="296035"/>
                  </a:cubicBezTo>
                  <a:cubicBezTo>
                    <a:pt x="76730" y="296035"/>
                    <a:pt x="52917" y="235513"/>
                    <a:pt x="42334" y="189463"/>
                  </a:cubicBezTo>
                  <a:cubicBezTo>
                    <a:pt x="42334" y="189463"/>
                    <a:pt x="42334" y="189463"/>
                    <a:pt x="42334" y="193410"/>
                  </a:cubicBezTo>
                  <a:cubicBezTo>
                    <a:pt x="42334" y="205251"/>
                    <a:pt x="33073" y="214461"/>
                    <a:pt x="21166" y="214461"/>
                  </a:cubicBezTo>
                  <a:cubicBezTo>
                    <a:pt x="9260" y="214461"/>
                    <a:pt x="0" y="205251"/>
                    <a:pt x="0" y="193410"/>
                  </a:cubicBezTo>
                  <a:cubicBezTo>
                    <a:pt x="0" y="193410"/>
                    <a:pt x="0" y="193410"/>
                    <a:pt x="0" y="140781"/>
                  </a:cubicBezTo>
                  <a:cubicBezTo>
                    <a:pt x="0" y="131571"/>
                    <a:pt x="6614" y="123677"/>
                    <a:pt x="15875" y="121046"/>
                  </a:cubicBezTo>
                  <a:cubicBezTo>
                    <a:pt x="18521" y="53944"/>
                    <a:pt x="68792" y="0"/>
                    <a:pt x="1309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6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千图PPT彼岸天：ID 8661124库_组合 17">
            <a:extLst>
              <a:ext uri="{FF2B5EF4-FFF2-40B4-BE49-F238E27FC236}">
                <a16:creationId xmlns:a16="http://schemas.microsoft.com/office/drawing/2014/main" id="{AA5D7E0E-0881-426E-88F6-81BDA2680DD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85825" y="1123950"/>
            <a:ext cx="2494055" cy="3364722"/>
            <a:chOff x="629695" y="1730628"/>
            <a:chExt cx="2616662" cy="3530129"/>
          </a:xfrm>
        </p:grpSpPr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CA429429-1E81-4521-B97F-89660D414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95" y="4001675"/>
              <a:ext cx="317932" cy="518730"/>
            </a:xfrm>
            <a:custGeom>
              <a:avLst/>
              <a:gdLst>
                <a:gd name="T0" fmla="*/ 152 w 152"/>
                <a:gd name="T1" fmla="*/ 248 h 248"/>
                <a:gd name="T2" fmla="*/ 0 w 152"/>
                <a:gd name="T3" fmla="*/ 139 h 248"/>
                <a:gd name="T4" fmla="*/ 66 w 152"/>
                <a:gd name="T5" fmla="*/ 0 h 248"/>
                <a:gd name="T6" fmla="*/ 152 w 152"/>
                <a:gd name="T7" fmla="*/ 85 h 248"/>
                <a:gd name="T8" fmla="*/ 152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152" y="248"/>
                  </a:moveTo>
                  <a:lnTo>
                    <a:pt x="0" y="139"/>
                  </a:lnTo>
                  <a:lnTo>
                    <a:pt x="66" y="0"/>
                  </a:lnTo>
                  <a:lnTo>
                    <a:pt x="152" y="85"/>
                  </a:lnTo>
                  <a:lnTo>
                    <a:pt x="152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431CAE1-2513-439C-9D7A-BEFA583ED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425" y="4001675"/>
              <a:ext cx="317932" cy="518730"/>
            </a:xfrm>
            <a:custGeom>
              <a:avLst/>
              <a:gdLst>
                <a:gd name="T0" fmla="*/ 0 w 152"/>
                <a:gd name="T1" fmla="*/ 248 h 248"/>
                <a:gd name="T2" fmla="*/ 152 w 152"/>
                <a:gd name="T3" fmla="*/ 139 h 248"/>
                <a:gd name="T4" fmla="*/ 86 w 152"/>
                <a:gd name="T5" fmla="*/ 0 h 248"/>
                <a:gd name="T6" fmla="*/ 0 w 152"/>
                <a:gd name="T7" fmla="*/ 85 h 248"/>
                <a:gd name="T8" fmla="*/ 0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0" y="248"/>
                  </a:moveTo>
                  <a:lnTo>
                    <a:pt x="152" y="139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梯形 44">
              <a:extLst>
                <a:ext uri="{FF2B5EF4-FFF2-40B4-BE49-F238E27FC236}">
                  <a16:creationId xmlns:a16="http://schemas.microsoft.com/office/drawing/2014/main" id="{C8704F41-B417-4BAF-87D4-3B3E2A899DC1}"/>
                </a:ext>
              </a:extLst>
            </p:cNvPr>
            <p:cNvSpPr/>
            <p:nvPr/>
          </p:nvSpPr>
          <p:spPr>
            <a:xfrm>
              <a:off x="725474" y="2132136"/>
              <a:ext cx="2420192" cy="3128621"/>
            </a:xfrm>
            <a:prstGeom prst="trapezoid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F77A82BB-00EF-4B2C-997B-B66252064B6B}"/>
                </a:ext>
              </a:extLst>
            </p:cNvPr>
            <p:cNvSpPr/>
            <p:nvPr/>
          </p:nvSpPr>
          <p:spPr>
            <a:xfrm>
              <a:off x="842966" y="4518074"/>
              <a:ext cx="2185209" cy="74268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900" dirty="0">
                  <a:solidFill>
                    <a:schemeClr val="bg1"/>
                  </a:solidFill>
                </a:rPr>
              </a:b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D8F9B812-5E1B-4C28-9CFC-E7695C0EC39A}"/>
                </a:ext>
              </a:extLst>
            </p:cNvPr>
            <p:cNvSpPr/>
            <p:nvPr/>
          </p:nvSpPr>
          <p:spPr>
            <a:xfrm>
              <a:off x="1172997" y="1730628"/>
              <a:ext cx="1548000" cy="15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7C48E91-DC50-4D6E-8E82-8FD0CD574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83" y="3211399"/>
              <a:ext cx="68020" cy="67229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B4624476-EB3B-43E8-83AC-043ABF0B1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95" y="3807150"/>
              <a:ext cx="2612478" cy="485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/>
                <a:t>输入标题文本</a:t>
              </a:r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D8F9B812-5E1B-4C28-9CFC-E7695C0EC39A}"/>
                </a:ext>
              </a:extLst>
            </p:cNvPr>
            <p:cNvSpPr/>
            <p:nvPr/>
          </p:nvSpPr>
          <p:spPr>
            <a:xfrm>
              <a:off x="1671608" y="2337470"/>
              <a:ext cx="550777" cy="55342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千图PPT彼岸天：ID 8661124库_组合 18">
            <a:extLst>
              <a:ext uri="{FF2B5EF4-FFF2-40B4-BE49-F238E27FC236}">
                <a16:creationId xmlns:a16="http://schemas.microsoft.com/office/drawing/2014/main" id="{B1694643-E281-4373-A973-FA67525B5E4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27923" y="1123950"/>
            <a:ext cx="2494055" cy="3364722"/>
            <a:chOff x="3410869" y="1730628"/>
            <a:chExt cx="2616662" cy="3530129"/>
          </a:xfrm>
        </p:grpSpPr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7B473821-84BD-469C-9031-C72B8A4DB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869" y="4001675"/>
              <a:ext cx="317932" cy="518730"/>
            </a:xfrm>
            <a:custGeom>
              <a:avLst/>
              <a:gdLst>
                <a:gd name="T0" fmla="*/ 152 w 152"/>
                <a:gd name="T1" fmla="*/ 248 h 248"/>
                <a:gd name="T2" fmla="*/ 0 w 152"/>
                <a:gd name="T3" fmla="*/ 139 h 248"/>
                <a:gd name="T4" fmla="*/ 66 w 152"/>
                <a:gd name="T5" fmla="*/ 0 h 248"/>
                <a:gd name="T6" fmla="*/ 152 w 152"/>
                <a:gd name="T7" fmla="*/ 85 h 248"/>
                <a:gd name="T8" fmla="*/ 152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152" y="248"/>
                  </a:moveTo>
                  <a:lnTo>
                    <a:pt x="0" y="139"/>
                  </a:lnTo>
                  <a:lnTo>
                    <a:pt x="66" y="0"/>
                  </a:lnTo>
                  <a:lnTo>
                    <a:pt x="152" y="85"/>
                  </a:lnTo>
                  <a:lnTo>
                    <a:pt x="152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7F77C974-1007-4DF9-9EB3-1839AB482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599" y="4001675"/>
              <a:ext cx="317932" cy="518730"/>
            </a:xfrm>
            <a:custGeom>
              <a:avLst/>
              <a:gdLst>
                <a:gd name="T0" fmla="*/ 0 w 152"/>
                <a:gd name="T1" fmla="*/ 248 h 248"/>
                <a:gd name="T2" fmla="*/ 152 w 152"/>
                <a:gd name="T3" fmla="*/ 139 h 248"/>
                <a:gd name="T4" fmla="*/ 86 w 152"/>
                <a:gd name="T5" fmla="*/ 0 h 248"/>
                <a:gd name="T6" fmla="*/ 0 w 152"/>
                <a:gd name="T7" fmla="*/ 85 h 248"/>
                <a:gd name="T8" fmla="*/ 0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0" y="248"/>
                  </a:moveTo>
                  <a:lnTo>
                    <a:pt x="152" y="139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梯形 37">
              <a:extLst>
                <a:ext uri="{FF2B5EF4-FFF2-40B4-BE49-F238E27FC236}">
                  <a16:creationId xmlns:a16="http://schemas.microsoft.com/office/drawing/2014/main" id="{9FF7F00D-47C3-4FF7-B13E-FBE719C666C8}"/>
                </a:ext>
              </a:extLst>
            </p:cNvPr>
            <p:cNvSpPr/>
            <p:nvPr/>
          </p:nvSpPr>
          <p:spPr>
            <a:xfrm>
              <a:off x="3504108" y="2132136"/>
              <a:ext cx="2420192" cy="3128621"/>
            </a:xfrm>
            <a:prstGeom prst="trapezoid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EDED671A-D05C-4C5D-89D8-B735D6CAB4B3}"/>
                </a:ext>
              </a:extLst>
            </p:cNvPr>
            <p:cNvSpPr/>
            <p:nvPr/>
          </p:nvSpPr>
          <p:spPr>
            <a:xfrm>
              <a:off x="3621600" y="4518074"/>
              <a:ext cx="2185209" cy="74268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900" dirty="0">
                  <a:solidFill>
                    <a:schemeClr val="bg1"/>
                  </a:solidFill>
                </a:rPr>
              </a:b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05E67ACE-075A-4E1F-9ADA-CADF75DB52BE}"/>
                </a:ext>
              </a:extLst>
            </p:cNvPr>
            <p:cNvSpPr/>
            <p:nvPr/>
          </p:nvSpPr>
          <p:spPr>
            <a:xfrm>
              <a:off x="3930528" y="1730628"/>
              <a:ext cx="1548000" cy="15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EA41B1B0-FA95-485D-BF29-EA543BACE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869" y="3807150"/>
              <a:ext cx="2612478" cy="485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/>
                <a:t>输入标题文本</a:t>
              </a:r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05E67ACE-075A-4E1F-9ADA-CADF75DB52BE}"/>
                </a:ext>
              </a:extLst>
            </p:cNvPr>
            <p:cNvSpPr/>
            <p:nvPr/>
          </p:nvSpPr>
          <p:spPr>
            <a:xfrm>
              <a:off x="4429139" y="2337470"/>
              <a:ext cx="550777" cy="55342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千图PPT彼岸天：ID 8661124库_组合 19">
            <a:extLst>
              <a:ext uri="{FF2B5EF4-FFF2-40B4-BE49-F238E27FC236}">
                <a16:creationId xmlns:a16="http://schemas.microsoft.com/office/drawing/2014/main" id="{54D324AC-5964-4F5E-A824-879A6A73AB8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70022" y="1123950"/>
            <a:ext cx="2494055" cy="3364722"/>
            <a:chOff x="6173261" y="1730628"/>
            <a:chExt cx="2616662" cy="3530129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9AFDDA1-A722-4EB9-B0EC-DD130D83F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261" y="4001675"/>
              <a:ext cx="317932" cy="518730"/>
            </a:xfrm>
            <a:custGeom>
              <a:avLst/>
              <a:gdLst>
                <a:gd name="T0" fmla="*/ 152 w 152"/>
                <a:gd name="T1" fmla="*/ 248 h 248"/>
                <a:gd name="T2" fmla="*/ 0 w 152"/>
                <a:gd name="T3" fmla="*/ 139 h 248"/>
                <a:gd name="T4" fmla="*/ 66 w 152"/>
                <a:gd name="T5" fmla="*/ 0 h 248"/>
                <a:gd name="T6" fmla="*/ 152 w 152"/>
                <a:gd name="T7" fmla="*/ 85 h 248"/>
                <a:gd name="T8" fmla="*/ 152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152" y="248"/>
                  </a:moveTo>
                  <a:lnTo>
                    <a:pt x="0" y="139"/>
                  </a:lnTo>
                  <a:lnTo>
                    <a:pt x="66" y="0"/>
                  </a:lnTo>
                  <a:lnTo>
                    <a:pt x="152" y="85"/>
                  </a:lnTo>
                  <a:lnTo>
                    <a:pt x="152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24DBE34E-CAD2-44C3-9021-DEA7E0992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1991" y="4001675"/>
              <a:ext cx="317932" cy="518730"/>
            </a:xfrm>
            <a:custGeom>
              <a:avLst/>
              <a:gdLst>
                <a:gd name="T0" fmla="*/ 0 w 152"/>
                <a:gd name="T1" fmla="*/ 248 h 248"/>
                <a:gd name="T2" fmla="*/ 152 w 152"/>
                <a:gd name="T3" fmla="*/ 139 h 248"/>
                <a:gd name="T4" fmla="*/ 86 w 152"/>
                <a:gd name="T5" fmla="*/ 0 h 248"/>
                <a:gd name="T6" fmla="*/ 0 w 152"/>
                <a:gd name="T7" fmla="*/ 85 h 248"/>
                <a:gd name="T8" fmla="*/ 0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0" y="248"/>
                  </a:moveTo>
                  <a:lnTo>
                    <a:pt x="152" y="139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梯形 30">
              <a:extLst>
                <a:ext uri="{FF2B5EF4-FFF2-40B4-BE49-F238E27FC236}">
                  <a16:creationId xmlns:a16="http://schemas.microsoft.com/office/drawing/2014/main" id="{19C2CE78-1BB1-49EF-9D67-D13B16D0611E}"/>
                </a:ext>
              </a:extLst>
            </p:cNvPr>
            <p:cNvSpPr/>
            <p:nvPr/>
          </p:nvSpPr>
          <p:spPr>
            <a:xfrm>
              <a:off x="6266569" y="2132136"/>
              <a:ext cx="2420192" cy="3128621"/>
            </a:xfrm>
            <a:prstGeom prst="trapezoid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59EF6E55-40BA-47C2-9209-FE4523F0A222}"/>
                </a:ext>
              </a:extLst>
            </p:cNvPr>
            <p:cNvSpPr/>
            <p:nvPr/>
          </p:nvSpPr>
          <p:spPr>
            <a:xfrm>
              <a:off x="6384061" y="4518074"/>
              <a:ext cx="2185209" cy="74268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900" dirty="0">
                  <a:solidFill>
                    <a:schemeClr val="bg1"/>
                  </a:solidFill>
                </a:rPr>
              </a:b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19842DC9-2086-43CB-8C27-94F64D4DBD24}"/>
                </a:ext>
              </a:extLst>
            </p:cNvPr>
            <p:cNvSpPr/>
            <p:nvPr/>
          </p:nvSpPr>
          <p:spPr>
            <a:xfrm>
              <a:off x="6679100" y="1730628"/>
              <a:ext cx="1548000" cy="15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A4C81954-EFD6-4C5E-AB83-DDBCED314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261" y="3807150"/>
              <a:ext cx="2612478" cy="485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/>
                <a:t>输入标题文本</a:t>
              </a: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19842DC9-2086-43CB-8C27-94F64D4DBD24}"/>
                </a:ext>
              </a:extLst>
            </p:cNvPr>
            <p:cNvSpPr/>
            <p:nvPr/>
          </p:nvSpPr>
          <p:spPr>
            <a:xfrm>
              <a:off x="7177711" y="2337470"/>
              <a:ext cx="550777" cy="55342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id="{AC20470C-F89C-48CB-95D3-83BE4536C4B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812119" y="1123950"/>
            <a:ext cx="2494055" cy="3364722"/>
            <a:chOff x="8945643" y="1730628"/>
            <a:chExt cx="2616662" cy="3530129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D3CB795-0DF2-4AD3-89DE-5886A961F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5643" y="4001675"/>
              <a:ext cx="317932" cy="518730"/>
            </a:xfrm>
            <a:custGeom>
              <a:avLst/>
              <a:gdLst>
                <a:gd name="T0" fmla="*/ 152 w 152"/>
                <a:gd name="T1" fmla="*/ 248 h 248"/>
                <a:gd name="T2" fmla="*/ 0 w 152"/>
                <a:gd name="T3" fmla="*/ 139 h 248"/>
                <a:gd name="T4" fmla="*/ 66 w 152"/>
                <a:gd name="T5" fmla="*/ 0 h 248"/>
                <a:gd name="T6" fmla="*/ 152 w 152"/>
                <a:gd name="T7" fmla="*/ 85 h 248"/>
                <a:gd name="T8" fmla="*/ 152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152" y="248"/>
                  </a:moveTo>
                  <a:lnTo>
                    <a:pt x="0" y="139"/>
                  </a:lnTo>
                  <a:lnTo>
                    <a:pt x="66" y="0"/>
                  </a:lnTo>
                  <a:lnTo>
                    <a:pt x="152" y="85"/>
                  </a:lnTo>
                  <a:lnTo>
                    <a:pt x="152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0EE7BC83-DF25-407C-BF83-78D818C19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4373" y="4001675"/>
              <a:ext cx="317932" cy="518730"/>
            </a:xfrm>
            <a:custGeom>
              <a:avLst/>
              <a:gdLst>
                <a:gd name="T0" fmla="*/ 0 w 152"/>
                <a:gd name="T1" fmla="*/ 248 h 248"/>
                <a:gd name="T2" fmla="*/ 152 w 152"/>
                <a:gd name="T3" fmla="*/ 139 h 248"/>
                <a:gd name="T4" fmla="*/ 86 w 152"/>
                <a:gd name="T5" fmla="*/ 0 h 248"/>
                <a:gd name="T6" fmla="*/ 0 w 152"/>
                <a:gd name="T7" fmla="*/ 85 h 248"/>
                <a:gd name="T8" fmla="*/ 0 w 152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8">
                  <a:moveTo>
                    <a:pt x="0" y="248"/>
                  </a:moveTo>
                  <a:lnTo>
                    <a:pt x="152" y="139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梯形 23">
              <a:extLst>
                <a:ext uri="{FF2B5EF4-FFF2-40B4-BE49-F238E27FC236}">
                  <a16:creationId xmlns:a16="http://schemas.microsoft.com/office/drawing/2014/main" id="{97BCA767-9D40-4275-AB24-B97E99FA8174}"/>
                </a:ext>
              </a:extLst>
            </p:cNvPr>
            <p:cNvSpPr/>
            <p:nvPr/>
          </p:nvSpPr>
          <p:spPr>
            <a:xfrm>
              <a:off x="9043877" y="2132136"/>
              <a:ext cx="2420192" cy="3128621"/>
            </a:xfrm>
            <a:prstGeom prst="trapezoid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9D3AC7D0-C5FF-4B74-811F-C6DAC046F7CA}"/>
                </a:ext>
              </a:extLst>
            </p:cNvPr>
            <p:cNvSpPr/>
            <p:nvPr/>
          </p:nvSpPr>
          <p:spPr>
            <a:xfrm>
              <a:off x="9161369" y="4518074"/>
              <a:ext cx="2185209" cy="74268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900" dirty="0">
                  <a:solidFill>
                    <a:schemeClr val="bg1"/>
                  </a:solidFill>
                </a:rPr>
              </a:b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72D9CDEE-5B0F-47CD-BEDC-585D6F62C566}"/>
                </a:ext>
              </a:extLst>
            </p:cNvPr>
            <p:cNvSpPr/>
            <p:nvPr/>
          </p:nvSpPr>
          <p:spPr>
            <a:xfrm>
              <a:off x="9479973" y="1730628"/>
              <a:ext cx="1548000" cy="15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D00FD43D-CE95-439A-90FA-924733253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5643" y="3807150"/>
              <a:ext cx="2612478" cy="485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/>
                <a:t>输入标题文本</a:t>
              </a: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2D9CDEE-5B0F-47CD-BEDC-585D6F62C566}"/>
                </a:ext>
              </a:extLst>
            </p:cNvPr>
            <p:cNvSpPr/>
            <p:nvPr/>
          </p:nvSpPr>
          <p:spPr>
            <a:xfrm>
              <a:off x="9978584" y="2337470"/>
              <a:ext cx="550777" cy="55342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id="{89D716FC-24A3-47F3-B546-98E378FFF3A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99161" y="4980173"/>
            <a:ext cx="2631584" cy="981450"/>
            <a:chOff x="1148901" y="2960948"/>
            <a:chExt cx="2205077" cy="981450"/>
          </a:xfrm>
        </p:grpSpPr>
        <p:sp>
          <p:nvSpPr>
            <p:cNvPr id="16" name="文本框 414">
              <a:extLst>
                <a:ext uri="{FF2B5EF4-FFF2-40B4-BE49-F238E27FC236}">
                  <a16:creationId xmlns:a16="http://schemas.microsoft.com/office/drawing/2014/main" id="{DBEFC4D7-17F1-4419-A8CA-D2E152BD2DDA}"/>
                </a:ext>
              </a:extLst>
            </p:cNvPr>
            <p:cNvSpPr txBox="1"/>
            <p:nvPr/>
          </p:nvSpPr>
          <p:spPr>
            <a:xfrm>
              <a:off x="1486040" y="2960948"/>
              <a:ext cx="1530800" cy="340519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/>
                <a:t>输入标题文本</a:t>
              </a:r>
            </a:p>
          </p:txBody>
        </p:sp>
        <p:sp>
          <p:nvSpPr>
            <p:cNvPr id="17" name="文本框 415">
              <a:extLst>
                <a:ext uri="{FF2B5EF4-FFF2-40B4-BE49-F238E27FC236}">
                  <a16:creationId xmlns:a16="http://schemas.microsoft.com/office/drawing/2014/main" id="{250D5351-04D4-4F1A-BFA2-8E7F1FB324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48901" y="3368168"/>
              <a:ext cx="2205077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id="{52CA27E5-F895-4C26-83FB-C4EE1A02CA7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3453193" y="4980173"/>
            <a:ext cx="2631585" cy="981450"/>
            <a:chOff x="3497671" y="2960948"/>
            <a:chExt cx="2205078" cy="981450"/>
          </a:xfrm>
        </p:grpSpPr>
        <p:sp>
          <p:nvSpPr>
            <p:cNvPr id="14" name="文本框 412">
              <a:extLst>
                <a:ext uri="{FF2B5EF4-FFF2-40B4-BE49-F238E27FC236}">
                  <a16:creationId xmlns:a16="http://schemas.microsoft.com/office/drawing/2014/main" id="{B80054E9-966B-43FB-90A1-FFCF53D20B92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/>
                <a:t>输入标题文本</a:t>
              </a:r>
            </a:p>
          </p:txBody>
        </p:sp>
        <p:sp>
          <p:nvSpPr>
            <p:cNvPr id="15" name="文本框 413">
              <a:extLst>
                <a:ext uri="{FF2B5EF4-FFF2-40B4-BE49-F238E27FC236}">
                  <a16:creationId xmlns:a16="http://schemas.microsoft.com/office/drawing/2014/main" id="{900623BF-1562-437D-B7EA-BB1F4258B58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1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8" name="千图PPT彼岸天：ID 8661124库_组合 7">
            <a:extLst>
              <a:ext uri="{FF2B5EF4-FFF2-40B4-BE49-F238E27FC236}">
                <a16:creationId xmlns:a16="http://schemas.microsoft.com/office/drawing/2014/main" id="{55E8291E-E3E4-40F6-995D-F487E8E9568B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107222" y="4980173"/>
            <a:ext cx="2631585" cy="981450"/>
            <a:chOff x="3497670" y="2960948"/>
            <a:chExt cx="2205078" cy="981450"/>
          </a:xfrm>
        </p:grpSpPr>
        <p:sp>
          <p:nvSpPr>
            <p:cNvPr id="12" name="文本框 410">
              <a:extLst>
                <a:ext uri="{FF2B5EF4-FFF2-40B4-BE49-F238E27FC236}">
                  <a16:creationId xmlns:a16="http://schemas.microsoft.com/office/drawing/2014/main" id="{C3C92CCE-D565-42E0-AEEB-1DBAFEB66737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/>
                <a:t>输入标题文本</a:t>
              </a:r>
            </a:p>
          </p:txBody>
        </p:sp>
        <p:sp>
          <p:nvSpPr>
            <p:cNvPr id="13" name="文本框 411">
              <a:extLst>
                <a:ext uri="{FF2B5EF4-FFF2-40B4-BE49-F238E27FC236}">
                  <a16:creationId xmlns:a16="http://schemas.microsoft.com/office/drawing/2014/main" id="{F7DCE73B-8A81-4953-A528-1868A1CFD05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0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9" name="千图PPT彼岸天：ID 8661124库_组合 8">
            <a:extLst>
              <a:ext uri="{FF2B5EF4-FFF2-40B4-BE49-F238E27FC236}">
                <a16:creationId xmlns:a16="http://schemas.microsoft.com/office/drawing/2014/main" id="{A3DC19B5-B370-4880-88B3-EFCCDA2EA9A4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761254" y="4980173"/>
            <a:ext cx="2631585" cy="981450"/>
            <a:chOff x="3497672" y="2960948"/>
            <a:chExt cx="2205078" cy="981450"/>
          </a:xfrm>
        </p:grpSpPr>
        <p:sp>
          <p:nvSpPr>
            <p:cNvPr id="10" name="文本框 408">
              <a:extLst>
                <a:ext uri="{FF2B5EF4-FFF2-40B4-BE49-F238E27FC236}">
                  <a16:creationId xmlns:a16="http://schemas.microsoft.com/office/drawing/2014/main" id="{F70B62BC-A343-4A7E-9C99-92474D53A2AD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/>
                <a:t>输入标题文本</a:t>
              </a:r>
            </a:p>
          </p:txBody>
        </p:sp>
        <p:sp>
          <p:nvSpPr>
            <p:cNvPr id="11" name="文本框 409">
              <a:extLst>
                <a:ext uri="{FF2B5EF4-FFF2-40B4-BE49-F238E27FC236}">
                  <a16:creationId xmlns:a16="http://schemas.microsoft.com/office/drawing/2014/main" id="{C8012D5E-B737-4FC4-8227-8BD0F6EBECE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2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569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34E8C7F4-9D52-49BB-8279-DD943CD4207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 flipH="1">
            <a:off x="1163452" y="1520788"/>
            <a:ext cx="3562351" cy="4254171"/>
            <a:chOff x="7139370" y="2323069"/>
            <a:chExt cx="3562351" cy="425417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BB14AE5-895D-45BF-94D9-3952DF79E1D4}"/>
                </a:ext>
              </a:extLst>
            </p:cNvPr>
            <p:cNvGrpSpPr/>
            <p:nvPr/>
          </p:nvGrpSpPr>
          <p:grpSpPr>
            <a:xfrm>
              <a:off x="9243946" y="4967740"/>
              <a:ext cx="1457775" cy="1563597"/>
              <a:chOff x="6362039" y="4895439"/>
              <a:chExt cx="1457775" cy="1563597"/>
            </a:xfrm>
          </p:grpSpPr>
          <p:sp>
            <p:nvSpPr>
              <p:cNvPr id="114" name="任意多边形: 形状 113">
                <a:extLst>
                  <a:ext uri="{FF2B5EF4-FFF2-40B4-BE49-F238E27FC236}">
                    <a16:creationId xmlns:a16="http://schemas.microsoft.com/office/drawing/2014/main" id="{B06F9A4F-045E-4CD3-8335-FB64C0735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6984" y="6092120"/>
                <a:ext cx="1345030" cy="366916"/>
              </a:xfrm>
              <a:custGeom>
                <a:avLst/>
                <a:gdLst>
                  <a:gd name="T0" fmla="*/ 0 w 1360"/>
                  <a:gd name="T1" fmla="*/ 0 h 371"/>
                  <a:gd name="T2" fmla="*/ 1360 w 1360"/>
                  <a:gd name="T3" fmla="*/ 0 h 371"/>
                  <a:gd name="T4" fmla="*/ 1360 w 1360"/>
                  <a:gd name="T5" fmla="*/ 371 h 371"/>
                  <a:gd name="T6" fmla="*/ 0 w 1360"/>
                  <a:gd name="T7" fmla="*/ 371 h 371"/>
                  <a:gd name="T8" fmla="*/ 0 w 1360"/>
                  <a:gd name="T9" fmla="*/ 343 h 371"/>
                  <a:gd name="T10" fmla="*/ 118 w 1360"/>
                  <a:gd name="T11" fmla="*/ 343 h 371"/>
                  <a:gd name="T12" fmla="*/ 118 w 1360"/>
                  <a:gd name="T13" fmla="*/ 30 h 371"/>
                  <a:gd name="T14" fmla="*/ 0 w 1360"/>
                  <a:gd name="T15" fmla="*/ 30 h 371"/>
                  <a:gd name="T16" fmla="*/ 0 w 1360"/>
                  <a:gd name="T17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0" h="371">
                    <a:moveTo>
                      <a:pt x="0" y="0"/>
                    </a:moveTo>
                    <a:lnTo>
                      <a:pt x="1360" y="0"/>
                    </a:lnTo>
                    <a:lnTo>
                      <a:pt x="1360" y="371"/>
                    </a:lnTo>
                    <a:lnTo>
                      <a:pt x="0" y="371"/>
                    </a:lnTo>
                    <a:lnTo>
                      <a:pt x="0" y="343"/>
                    </a:lnTo>
                    <a:lnTo>
                      <a:pt x="118" y="343"/>
                    </a:lnTo>
                    <a:lnTo>
                      <a:pt x="118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535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任意多边形: 形状 114">
                <a:extLst>
                  <a:ext uri="{FF2B5EF4-FFF2-40B4-BE49-F238E27FC236}">
                    <a16:creationId xmlns:a16="http://schemas.microsoft.com/office/drawing/2014/main" id="{7BC43F8A-02FC-4F73-BD84-63D62772A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775" y="6121789"/>
                <a:ext cx="1295580" cy="309555"/>
              </a:xfrm>
              <a:custGeom>
                <a:avLst/>
                <a:gdLst>
                  <a:gd name="T0" fmla="*/ 4 w 554"/>
                  <a:gd name="T1" fmla="*/ 0 h 132"/>
                  <a:gd name="T2" fmla="*/ 554 w 554"/>
                  <a:gd name="T3" fmla="*/ 0 h 132"/>
                  <a:gd name="T4" fmla="*/ 554 w 554"/>
                  <a:gd name="T5" fmla="*/ 132 h 132"/>
                  <a:gd name="T6" fmla="*/ 0 w 554"/>
                  <a:gd name="T7" fmla="*/ 132 h 132"/>
                  <a:gd name="T8" fmla="*/ 15 w 554"/>
                  <a:gd name="T9" fmla="*/ 60 h 132"/>
                  <a:gd name="T10" fmla="*/ 4 w 554"/>
                  <a:gd name="T1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132">
                    <a:moveTo>
                      <a:pt x="4" y="0"/>
                    </a:moveTo>
                    <a:cubicBezTo>
                      <a:pt x="554" y="0"/>
                      <a:pt x="554" y="0"/>
                      <a:pt x="554" y="0"/>
                    </a:cubicBezTo>
                    <a:cubicBezTo>
                      <a:pt x="554" y="132"/>
                      <a:pt x="554" y="132"/>
                      <a:pt x="554" y="132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10" y="111"/>
                      <a:pt x="15" y="87"/>
                      <a:pt x="15" y="60"/>
                    </a:cubicBezTo>
                    <a:cubicBezTo>
                      <a:pt x="15" y="38"/>
                      <a:pt x="11" y="18"/>
                      <a:pt x="4" y="0"/>
                    </a:cubicBezTo>
                    <a:close/>
                  </a:path>
                </a:pathLst>
              </a:custGeom>
              <a:solidFill>
                <a:srgbClr val="E5E6E7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任意多边形: 形状 115">
                <a:extLst>
                  <a:ext uri="{FF2B5EF4-FFF2-40B4-BE49-F238E27FC236}">
                    <a16:creationId xmlns:a16="http://schemas.microsoft.com/office/drawing/2014/main" id="{8DF4A5FA-2E44-4FBE-B00D-D50D52370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2137" y="6092120"/>
                <a:ext cx="832732" cy="366916"/>
              </a:xfrm>
              <a:custGeom>
                <a:avLst/>
                <a:gdLst>
                  <a:gd name="T0" fmla="*/ 0 w 356"/>
                  <a:gd name="T1" fmla="*/ 0 h 157"/>
                  <a:gd name="T2" fmla="*/ 312 w 356"/>
                  <a:gd name="T3" fmla="*/ 0 h 157"/>
                  <a:gd name="T4" fmla="*/ 312 w 356"/>
                  <a:gd name="T5" fmla="*/ 157 h 157"/>
                  <a:gd name="T6" fmla="*/ 0 w 356"/>
                  <a:gd name="T7" fmla="*/ 157 h 157"/>
                  <a:gd name="T8" fmla="*/ 0 w 356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157">
                    <a:moveTo>
                      <a:pt x="0" y="0"/>
                    </a:moveTo>
                    <a:cubicBezTo>
                      <a:pt x="107" y="0"/>
                      <a:pt x="206" y="0"/>
                      <a:pt x="312" y="0"/>
                    </a:cubicBezTo>
                    <a:cubicBezTo>
                      <a:pt x="356" y="0"/>
                      <a:pt x="356" y="157"/>
                      <a:pt x="312" y="157"/>
                    </a:cubicBezTo>
                    <a:cubicBezTo>
                      <a:pt x="206" y="157"/>
                      <a:pt x="107" y="157"/>
                      <a:pt x="0" y="157"/>
                    </a:cubicBezTo>
                    <a:cubicBezTo>
                      <a:pt x="37" y="131"/>
                      <a:pt x="34" y="33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任意多边形: 形状 116">
                <a:extLst>
                  <a:ext uri="{FF2B5EF4-FFF2-40B4-BE49-F238E27FC236}">
                    <a16:creationId xmlns:a16="http://schemas.microsoft.com/office/drawing/2014/main" id="{A1EDF3F0-E0D1-4635-B334-E03417435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6984" y="6092120"/>
                <a:ext cx="718009" cy="366916"/>
              </a:xfrm>
              <a:custGeom>
                <a:avLst/>
                <a:gdLst>
                  <a:gd name="T0" fmla="*/ 272 w 307"/>
                  <a:gd name="T1" fmla="*/ 145 h 157"/>
                  <a:gd name="T2" fmla="*/ 50 w 307"/>
                  <a:gd name="T3" fmla="*/ 145 h 157"/>
                  <a:gd name="T4" fmla="*/ 8 w 307"/>
                  <a:gd name="T5" fmla="*/ 145 h 157"/>
                  <a:gd name="T6" fmla="*/ 0 w 307"/>
                  <a:gd name="T7" fmla="*/ 145 h 157"/>
                  <a:gd name="T8" fmla="*/ 0 w 307"/>
                  <a:gd name="T9" fmla="*/ 157 h 157"/>
                  <a:gd name="T10" fmla="*/ 255 w 307"/>
                  <a:gd name="T11" fmla="*/ 157 h 157"/>
                  <a:gd name="T12" fmla="*/ 282 w 307"/>
                  <a:gd name="T13" fmla="*/ 157 h 157"/>
                  <a:gd name="T14" fmla="*/ 283 w 307"/>
                  <a:gd name="T15" fmla="*/ 0 h 157"/>
                  <a:gd name="T16" fmla="*/ 255 w 307"/>
                  <a:gd name="T17" fmla="*/ 0 h 157"/>
                  <a:gd name="T18" fmla="*/ 0 w 307"/>
                  <a:gd name="T19" fmla="*/ 0 h 157"/>
                  <a:gd name="T20" fmla="*/ 0 w 307"/>
                  <a:gd name="T21" fmla="*/ 13 h 157"/>
                  <a:gd name="T22" fmla="*/ 12 w 307"/>
                  <a:gd name="T23" fmla="*/ 13 h 157"/>
                  <a:gd name="T24" fmla="*/ 50 w 307"/>
                  <a:gd name="T25" fmla="*/ 13 h 157"/>
                  <a:gd name="T26" fmla="*/ 270 w 307"/>
                  <a:gd name="T27" fmla="*/ 13 h 157"/>
                  <a:gd name="T28" fmla="*/ 272 w 307"/>
                  <a:gd name="T29" fmla="*/ 14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7" h="157">
                    <a:moveTo>
                      <a:pt x="272" y="145"/>
                    </a:moveTo>
                    <a:cubicBezTo>
                      <a:pt x="50" y="145"/>
                      <a:pt x="50" y="145"/>
                      <a:pt x="50" y="145"/>
                    </a:cubicBezTo>
                    <a:cubicBezTo>
                      <a:pt x="8" y="145"/>
                      <a:pt x="8" y="145"/>
                      <a:pt x="8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55" y="157"/>
                      <a:pt x="255" y="157"/>
                      <a:pt x="255" y="157"/>
                    </a:cubicBezTo>
                    <a:cubicBezTo>
                      <a:pt x="282" y="157"/>
                      <a:pt x="282" y="157"/>
                      <a:pt x="282" y="157"/>
                    </a:cubicBezTo>
                    <a:cubicBezTo>
                      <a:pt x="307" y="119"/>
                      <a:pt x="306" y="41"/>
                      <a:pt x="283" y="0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270" y="13"/>
                      <a:pt x="270" y="13"/>
                      <a:pt x="270" y="13"/>
                    </a:cubicBezTo>
                    <a:cubicBezTo>
                      <a:pt x="291" y="48"/>
                      <a:pt x="293" y="112"/>
                      <a:pt x="272" y="14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任意多边形: 形状 117">
                <a:extLst>
                  <a:ext uri="{FF2B5EF4-FFF2-40B4-BE49-F238E27FC236}">
                    <a16:creationId xmlns:a16="http://schemas.microsoft.com/office/drawing/2014/main" id="{9FFBB0D3-2065-46BC-A504-E2D58F894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784" y="5724214"/>
                <a:ext cx="1345030" cy="367905"/>
              </a:xfrm>
              <a:custGeom>
                <a:avLst/>
                <a:gdLst>
                  <a:gd name="T0" fmla="*/ 1360 w 1360"/>
                  <a:gd name="T1" fmla="*/ 0 h 372"/>
                  <a:gd name="T2" fmla="*/ 0 w 1360"/>
                  <a:gd name="T3" fmla="*/ 0 h 372"/>
                  <a:gd name="T4" fmla="*/ 0 w 1360"/>
                  <a:gd name="T5" fmla="*/ 372 h 372"/>
                  <a:gd name="T6" fmla="*/ 1360 w 1360"/>
                  <a:gd name="T7" fmla="*/ 372 h 372"/>
                  <a:gd name="T8" fmla="*/ 1360 w 1360"/>
                  <a:gd name="T9" fmla="*/ 341 h 372"/>
                  <a:gd name="T10" fmla="*/ 1242 w 1360"/>
                  <a:gd name="T11" fmla="*/ 341 h 372"/>
                  <a:gd name="T12" fmla="*/ 1242 w 1360"/>
                  <a:gd name="T13" fmla="*/ 28 h 372"/>
                  <a:gd name="T14" fmla="*/ 1360 w 1360"/>
                  <a:gd name="T15" fmla="*/ 28 h 372"/>
                  <a:gd name="T16" fmla="*/ 1360 w 1360"/>
                  <a:gd name="T17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0" h="372">
                    <a:moveTo>
                      <a:pt x="1360" y="0"/>
                    </a:moveTo>
                    <a:lnTo>
                      <a:pt x="0" y="0"/>
                    </a:lnTo>
                    <a:lnTo>
                      <a:pt x="0" y="372"/>
                    </a:lnTo>
                    <a:lnTo>
                      <a:pt x="1360" y="372"/>
                    </a:lnTo>
                    <a:lnTo>
                      <a:pt x="1360" y="341"/>
                    </a:lnTo>
                    <a:lnTo>
                      <a:pt x="1242" y="341"/>
                    </a:lnTo>
                    <a:lnTo>
                      <a:pt x="1242" y="28"/>
                    </a:lnTo>
                    <a:lnTo>
                      <a:pt x="1360" y="28"/>
                    </a:lnTo>
                    <a:lnTo>
                      <a:pt x="1360" y="0"/>
                    </a:lnTo>
                    <a:close/>
                  </a:path>
                </a:pathLst>
              </a:custGeom>
              <a:solidFill>
                <a:srgbClr val="49535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任意多边形: 形状 118">
                <a:extLst>
                  <a:ext uri="{FF2B5EF4-FFF2-40B4-BE49-F238E27FC236}">
                    <a16:creationId xmlns:a16="http://schemas.microsoft.com/office/drawing/2014/main" id="{6F87DE6C-8906-42EC-87B7-113C1BC96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784" y="5724214"/>
                <a:ext cx="1345030" cy="367905"/>
              </a:xfrm>
              <a:custGeom>
                <a:avLst/>
                <a:gdLst>
                  <a:gd name="T0" fmla="*/ 1360 w 1360"/>
                  <a:gd name="T1" fmla="*/ 0 h 372"/>
                  <a:gd name="T2" fmla="*/ 0 w 1360"/>
                  <a:gd name="T3" fmla="*/ 0 h 372"/>
                  <a:gd name="T4" fmla="*/ 0 w 1360"/>
                  <a:gd name="T5" fmla="*/ 372 h 372"/>
                  <a:gd name="T6" fmla="*/ 1360 w 1360"/>
                  <a:gd name="T7" fmla="*/ 372 h 372"/>
                  <a:gd name="T8" fmla="*/ 1360 w 1360"/>
                  <a:gd name="T9" fmla="*/ 341 h 372"/>
                  <a:gd name="T10" fmla="*/ 1242 w 1360"/>
                  <a:gd name="T11" fmla="*/ 341 h 372"/>
                  <a:gd name="T12" fmla="*/ 1242 w 1360"/>
                  <a:gd name="T13" fmla="*/ 28 h 372"/>
                  <a:gd name="T14" fmla="*/ 1360 w 1360"/>
                  <a:gd name="T15" fmla="*/ 28 h 372"/>
                  <a:gd name="T16" fmla="*/ 1360 w 1360"/>
                  <a:gd name="T17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0" h="372">
                    <a:moveTo>
                      <a:pt x="1360" y="0"/>
                    </a:moveTo>
                    <a:lnTo>
                      <a:pt x="0" y="0"/>
                    </a:lnTo>
                    <a:lnTo>
                      <a:pt x="0" y="372"/>
                    </a:lnTo>
                    <a:lnTo>
                      <a:pt x="1360" y="372"/>
                    </a:lnTo>
                    <a:lnTo>
                      <a:pt x="1360" y="341"/>
                    </a:lnTo>
                    <a:lnTo>
                      <a:pt x="1242" y="341"/>
                    </a:lnTo>
                    <a:lnTo>
                      <a:pt x="1242" y="28"/>
                    </a:lnTo>
                    <a:lnTo>
                      <a:pt x="1360" y="28"/>
                    </a:lnTo>
                    <a:lnTo>
                      <a:pt x="136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任意多边形: 形状 119">
                <a:extLst>
                  <a:ext uri="{FF2B5EF4-FFF2-40B4-BE49-F238E27FC236}">
                    <a16:creationId xmlns:a16="http://schemas.microsoft.com/office/drawing/2014/main" id="{743F7114-4891-48A6-8ACC-7C312FF7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443" y="5751906"/>
                <a:ext cx="1295580" cy="309555"/>
              </a:xfrm>
              <a:custGeom>
                <a:avLst/>
                <a:gdLst>
                  <a:gd name="T0" fmla="*/ 550 w 554"/>
                  <a:gd name="T1" fmla="*/ 0 h 132"/>
                  <a:gd name="T2" fmla="*/ 0 w 554"/>
                  <a:gd name="T3" fmla="*/ 0 h 132"/>
                  <a:gd name="T4" fmla="*/ 0 w 554"/>
                  <a:gd name="T5" fmla="*/ 132 h 132"/>
                  <a:gd name="T6" fmla="*/ 554 w 554"/>
                  <a:gd name="T7" fmla="*/ 132 h 132"/>
                  <a:gd name="T8" fmla="*/ 539 w 554"/>
                  <a:gd name="T9" fmla="*/ 61 h 132"/>
                  <a:gd name="T10" fmla="*/ 550 w 554"/>
                  <a:gd name="T1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132">
                    <a:moveTo>
                      <a:pt x="55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554" y="132"/>
                      <a:pt x="554" y="132"/>
                      <a:pt x="554" y="132"/>
                    </a:cubicBezTo>
                    <a:cubicBezTo>
                      <a:pt x="544" y="112"/>
                      <a:pt x="539" y="87"/>
                      <a:pt x="539" y="61"/>
                    </a:cubicBezTo>
                    <a:cubicBezTo>
                      <a:pt x="539" y="39"/>
                      <a:pt x="543" y="18"/>
                      <a:pt x="550" y="0"/>
                    </a:cubicBezTo>
                  </a:path>
                </a:pathLst>
              </a:custGeom>
              <a:solidFill>
                <a:srgbClr val="E5E6E7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任意多边形: 形状 120">
                <a:extLst>
                  <a:ext uri="{FF2B5EF4-FFF2-40B4-BE49-F238E27FC236}">
                    <a16:creationId xmlns:a16="http://schemas.microsoft.com/office/drawing/2014/main" id="{C397CE92-F6E8-4117-9D6F-6079EE7B5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1929" y="5724214"/>
                <a:ext cx="832732" cy="367905"/>
              </a:xfrm>
              <a:custGeom>
                <a:avLst/>
                <a:gdLst>
                  <a:gd name="T0" fmla="*/ 356 w 356"/>
                  <a:gd name="T1" fmla="*/ 0 h 157"/>
                  <a:gd name="T2" fmla="*/ 44 w 356"/>
                  <a:gd name="T3" fmla="*/ 0 h 157"/>
                  <a:gd name="T4" fmla="*/ 44 w 356"/>
                  <a:gd name="T5" fmla="*/ 157 h 157"/>
                  <a:gd name="T6" fmla="*/ 356 w 356"/>
                  <a:gd name="T7" fmla="*/ 157 h 157"/>
                  <a:gd name="T8" fmla="*/ 356 w 356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157">
                    <a:moveTo>
                      <a:pt x="356" y="0"/>
                    </a:moveTo>
                    <a:cubicBezTo>
                      <a:pt x="249" y="0"/>
                      <a:pt x="150" y="0"/>
                      <a:pt x="44" y="0"/>
                    </a:cubicBezTo>
                    <a:cubicBezTo>
                      <a:pt x="0" y="0"/>
                      <a:pt x="0" y="157"/>
                      <a:pt x="44" y="157"/>
                    </a:cubicBezTo>
                    <a:cubicBezTo>
                      <a:pt x="150" y="157"/>
                      <a:pt x="249" y="157"/>
                      <a:pt x="356" y="157"/>
                    </a:cubicBezTo>
                    <a:cubicBezTo>
                      <a:pt x="319" y="130"/>
                      <a:pt x="322" y="33"/>
                      <a:pt x="35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任意多边形: 形状 121">
                <a:extLst>
                  <a:ext uri="{FF2B5EF4-FFF2-40B4-BE49-F238E27FC236}">
                    <a16:creationId xmlns:a16="http://schemas.microsoft.com/office/drawing/2014/main" id="{BA8840FA-0315-4F8B-8B5B-F41AC638F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805" y="5724214"/>
                <a:ext cx="718009" cy="367905"/>
              </a:xfrm>
              <a:custGeom>
                <a:avLst/>
                <a:gdLst>
                  <a:gd name="T0" fmla="*/ 35 w 307"/>
                  <a:gd name="T1" fmla="*/ 144 h 157"/>
                  <a:gd name="T2" fmla="*/ 257 w 307"/>
                  <a:gd name="T3" fmla="*/ 144 h 157"/>
                  <a:gd name="T4" fmla="*/ 299 w 307"/>
                  <a:gd name="T5" fmla="*/ 144 h 157"/>
                  <a:gd name="T6" fmla="*/ 307 w 307"/>
                  <a:gd name="T7" fmla="*/ 144 h 157"/>
                  <a:gd name="T8" fmla="*/ 307 w 307"/>
                  <a:gd name="T9" fmla="*/ 157 h 157"/>
                  <a:gd name="T10" fmla="*/ 52 w 307"/>
                  <a:gd name="T11" fmla="*/ 157 h 157"/>
                  <a:gd name="T12" fmla="*/ 25 w 307"/>
                  <a:gd name="T13" fmla="*/ 157 h 157"/>
                  <a:gd name="T14" fmla="*/ 24 w 307"/>
                  <a:gd name="T15" fmla="*/ 0 h 157"/>
                  <a:gd name="T16" fmla="*/ 52 w 307"/>
                  <a:gd name="T17" fmla="*/ 0 h 157"/>
                  <a:gd name="T18" fmla="*/ 307 w 307"/>
                  <a:gd name="T19" fmla="*/ 0 h 157"/>
                  <a:gd name="T20" fmla="*/ 307 w 307"/>
                  <a:gd name="T21" fmla="*/ 12 h 157"/>
                  <a:gd name="T22" fmla="*/ 295 w 307"/>
                  <a:gd name="T23" fmla="*/ 12 h 157"/>
                  <a:gd name="T24" fmla="*/ 257 w 307"/>
                  <a:gd name="T25" fmla="*/ 12 h 157"/>
                  <a:gd name="T26" fmla="*/ 37 w 307"/>
                  <a:gd name="T27" fmla="*/ 12 h 157"/>
                  <a:gd name="T28" fmla="*/ 35 w 307"/>
                  <a:gd name="T29" fmla="*/ 14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7" h="157">
                    <a:moveTo>
                      <a:pt x="35" y="144"/>
                    </a:moveTo>
                    <a:cubicBezTo>
                      <a:pt x="257" y="144"/>
                      <a:pt x="257" y="144"/>
                      <a:pt x="257" y="144"/>
                    </a:cubicBezTo>
                    <a:cubicBezTo>
                      <a:pt x="299" y="144"/>
                      <a:pt x="299" y="144"/>
                      <a:pt x="299" y="144"/>
                    </a:cubicBezTo>
                    <a:cubicBezTo>
                      <a:pt x="307" y="144"/>
                      <a:pt x="307" y="144"/>
                      <a:pt x="307" y="144"/>
                    </a:cubicBezTo>
                    <a:cubicBezTo>
                      <a:pt x="307" y="157"/>
                      <a:pt x="307" y="157"/>
                      <a:pt x="307" y="157"/>
                    </a:cubicBezTo>
                    <a:cubicBezTo>
                      <a:pt x="52" y="157"/>
                      <a:pt x="52" y="157"/>
                      <a:pt x="52" y="157"/>
                    </a:cubicBezTo>
                    <a:cubicBezTo>
                      <a:pt x="25" y="157"/>
                      <a:pt x="25" y="157"/>
                      <a:pt x="25" y="157"/>
                    </a:cubicBezTo>
                    <a:cubicBezTo>
                      <a:pt x="0" y="119"/>
                      <a:pt x="1" y="41"/>
                      <a:pt x="2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295" y="12"/>
                      <a:pt x="295" y="12"/>
                      <a:pt x="295" y="12"/>
                    </a:cubicBezTo>
                    <a:cubicBezTo>
                      <a:pt x="257" y="12"/>
                      <a:pt x="257" y="12"/>
                      <a:pt x="25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16" y="47"/>
                      <a:pt x="14" y="112"/>
                      <a:pt x="35" y="14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任意多边形: 形状 122">
                <a:extLst>
                  <a:ext uri="{FF2B5EF4-FFF2-40B4-BE49-F238E27FC236}">
                    <a16:creationId xmlns:a16="http://schemas.microsoft.com/office/drawing/2014/main" id="{604CCB0F-A590-433E-A8A3-04FCB5A9F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430" y="5431473"/>
                <a:ext cx="1057233" cy="292742"/>
              </a:xfrm>
              <a:custGeom>
                <a:avLst/>
                <a:gdLst>
                  <a:gd name="T0" fmla="*/ 0 w 452"/>
                  <a:gd name="T1" fmla="*/ 0 h 125"/>
                  <a:gd name="T2" fmla="*/ 408 w 452"/>
                  <a:gd name="T3" fmla="*/ 0 h 125"/>
                  <a:gd name="T4" fmla="*/ 452 w 452"/>
                  <a:gd name="T5" fmla="*/ 34 h 125"/>
                  <a:gd name="T6" fmla="*/ 452 w 452"/>
                  <a:gd name="T7" fmla="*/ 91 h 125"/>
                  <a:gd name="T8" fmla="*/ 408 w 452"/>
                  <a:gd name="T9" fmla="*/ 125 h 125"/>
                  <a:gd name="T10" fmla="*/ 0 w 452"/>
                  <a:gd name="T11" fmla="*/ 125 h 125"/>
                  <a:gd name="T12" fmla="*/ 0 w 452"/>
                  <a:gd name="T13" fmla="*/ 116 h 125"/>
                  <a:gd name="T14" fmla="*/ 81 w 452"/>
                  <a:gd name="T15" fmla="*/ 116 h 125"/>
                  <a:gd name="T16" fmla="*/ 81 w 452"/>
                  <a:gd name="T17" fmla="*/ 9 h 125"/>
                  <a:gd name="T18" fmla="*/ 0 w 452"/>
                  <a:gd name="T19" fmla="*/ 9 h 125"/>
                  <a:gd name="T20" fmla="*/ 0 w 452"/>
                  <a:gd name="T2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2" h="125">
                    <a:moveTo>
                      <a:pt x="0" y="0"/>
                    </a:moveTo>
                    <a:cubicBezTo>
                      <a:pt x="408" y="0"/>
                      <a:pt x="408" y="0"/>
                      <a:pt x="408" y="0"/>
                    </a:cubicBezTo>
                    <a:cubicBezTo>
                      <a:pt x="433" y="0"/>
                      <a:pt x="452" y="16"/>
                      <a:pt x="452" y="34"/>
                    </a:cubicBezTo>
                    <a:cubicBezTo>
                      <a:pt x="452" y="91"/>
                      <a:pt x="452" y="91"/>
                      <a:pt x="452" y="91"/>
                    </a:cubicBezTo>
                    <a:cubicBezTo>
                      <a:pt x="452" y="109"/>
                      <a:pt x="433" y="125"/>
                      <a:pt x="408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任意多边形: 形状 123">
                <a:extLst>
                  <a:ext uri="{FF2B5EF4-FFF2-40B4-BE49-F238E27FC236}">
                    <a16:creationId xmlns:a16="http://schemas.microsoft.com/office/drawing/2014/main" id="{A6F4FB91-C9B4-4882-B900-E2FF62C7A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430" y="5431473"/>
                <a:ext cx="568671" cy="292742"/>
              </a:xfrm>
              <a:custGeom>
                <a:avLst/>
                <a:gdLst>
                  <a:gd name="T0" fmla="*/ 0 w 575"/>
                  <a:gd name="T1" fmla="*/ 0 h 296"/>
                  <a:gd name="T2" fmla="*/ 575 w 575"/>
                  <a:gd name="T3" fmla="*/ 0 h 296"/>
                  <a:gd name="T4" fmla="*/ 575 w 575"/>
                  <a:gd name="T5" fmla="*/ 296 h 296"/>
                  <a:gd name="T6" fmla="*/ 0 w 575"/>
                  <a:gd name="T7" fmla="*/ 296 h 296"/>
                  <a:gd name="T8" fmla="*/ 0 w 575"/>
                  <a:gd name="T9" fmla="*/ 275 h 296"/>
                  <a:gd name="T10" fmla="*/ 191 w 575"/>
                  <a:gd name="T11" fmla="*/ 275 h 296"/>
                  <a:gd name="T12" fmla="*/ 191 w 575"/>
                  <a:gd name="T13" fmla="*/ 21 h 296"/>
                  <a:gd name="T14" fmla="*/ 0 w 575"/>
                  <a:gd name="T15" fmla="*/ 21 h 296"/>
                  <a:gd name="T16" fmla="*/ 0 w 575"/>
                  <a:gd name="T17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5" h="296">
                    <a:moveTo>
                      <a:pt x="0" y="0"/>
                    </a:moveTo>
                    <a:lnTo>
                      <a:pt x="575" y="0"/>
                    </a:lnTo>
                    <a:lnTo>
                      <a:pt x="575" y="296"/>
                    </a:lnTo>
                    <a:lnTo>
                      <a:pt x="0" y="296"/>
                    </a:lnTo>
                    <a:lnTo>
                      <a:pt x="0" y="275"/>
                    </a:lnTo>
                    <a:lnTo>
                      <a:pt x="191" y="275"/>
                    </a:lnTo>
                    <a:lnTo>
                      <a:pt x="191" y="21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任意多边形: 形状 124">
                <a:extLst>
                  <a:ext uri="{FF2B5EF4-FFF2-40B4-BE49-F238E27FC236}">
                    <a16:creationId xmlns:a16="http://schemas.microsoft.com/office/drawing/2014/main" id="{443E1F41-2A1F-47F6-9AEC-4F04F1BF5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430" y="5431473"/>
                <a:ext cx="568671" cy="292742"/>
              </a:xfrm>
              <a:custGeom>
                <a:avLst/>
                <a:gdLst>
                  <a:gd name="T0" fmla="*/ 0 w 575"/>
                  <a:gd name="T1" fmla="*/ 0 h 296"/>
                  <a:gd name="T2" fmla="*/ 575 w 575"/>
                  <a:gd name="T3" fmla="*/ 0 h 296"/>
                  <a:gd name="T4" fmla="*/ 575 w 575"/>
                  <a:gd name="T5" fmla="*/ 296 h 296"/>
                  <a:gd name="T6" fmla="*/ 0 w 575"/>
                  <a:gd name="T7" fmla="*/ 296 h 296"/>
                  <a:gd name="T8" fmla="*/ 0 w 575"/>
                  <a:gd name="T9" fmla="*/ 275 h 296"/>
                  <a:gd name="T10" fmla="*/ 191 w 575"/>
                  <a:gd name="T11" fmla="*/ 275 h 296"/>
                  <a:gd name="T12" fmla="*/ 191 w 575"/>
                  <a:gd name="T13" fmla="*/ 21 h 296"/>
                  <a:gd name="T14" fmla="*/ 0 w 575"/>
                  <a:gd name="T15" fmla="*/ 21 h 296"/>
                  <a:gd name="T16" fmla="*/ 0 w 575"/>
                  <a:gd name="T17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5" h="296">
                    <a:moveTo>
                      <a:pt x="0" y="0"/>
                    </a:moveTo>
                    <a:lnTo>
                      <a:pt x="575" y="0"/>
                    </a:lnTo>
                    <a:lnTo>
                      <a:pt x="575" y="296"/>
                    </a:lnTo>
                    <a:lnTo>
                      <a:pt x="0" y="296"/>
                    </a:lnTo>
                    <a:lnTo>
                      <a:pt x="0" y="275"/>
                    </a:lnTo>
                    <a:lnTo>
                      <a:pt x="191" y="275"/>
                    </a:lnTo>
                    <a:lnTo>
                      <a:pt x="191" y="21"/>
                    </a:lnTo>
                    <a:lnTo>
                      <a:pt x="0" y="2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任意多边形: 形状 125">
                <a:extLst>
                  <a:ext uri="{FF2B5EF4-FFF2-40B4-BE49-F238E27FC236}">
                    <a16:creationId xmlns:a16="http://schemas.microsoft.com/office/drawing/2014/main" id="{DD8F04C2-8BD8-480E-BD0A-859F5C5E0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2254" y="5452241"/>
                <a:ext cx="1017673" cy="251204"/>
              </a:xfrm>
              <a:custGeom>
                <a:avLst/>
                <a:gdLst>
                  <a:gd name="T0" fmla="*/ 0 w 435"/>
                  <a:gd name="T1" fmla="*/ 107 h 107"/>
                  <a:gd name="T2" fmla="*/ 403 w 435"/>
                  <a:gd name="T3" fmla="*/ 107 h 107"/>
                  <a:gd name="T4" fmla="*/ 435 w 435"/>
                  <a:gd name="T5" fmla="*/ 82 h 107"/>
                  <a:gd name="T6" fmla="*/ 435 w 435"/>
                  <a:gd name="T7" fmla="*/ 25 h 107"/>
                  <a:gd name="T8" fmla="*/ 403 w 435"/>
                  <a:gd name="T9" fmla="*/ 0 h 107"/>
                  <a:gd name="T10" fmla="*/ 0 w 435"/>
                  <a:gd name="T11" fmla="*/ 0 h 107"/>
                  <a:gd name="T12" fmla="*/ 8 w 435"/>
                  <a:gd name="T13" fmla="*/ 53 h 107"/>
                  <a:gd name="T14" fmla="*/ 0 w 435"/>
                  <a:gd name="T1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5" h="107">
                    <a:moveTo>
                      <a:pt x="0" y="107"/>
                    </a:moveTo>
                    <a:cubicBezTo>
                      <a:pt x="403" y="107"/>
                      <a:pt x="403" y="107"/>
                      <a:pt x="403" y="107"/>
                    </a:cubicBezTo>
                    <a:cubicBezTo>
                      <a:pt x="418" y="107"/>
                      <a:pt x="435" y="97"/>
                      <a:pt x="435" y="82"/>
                    </a:cubicBezTo>
                    <a:cubicBezTo>
                      <a:pt x="435" y="25"/>
                      <a:pt x="435" y="25"/>
                      <a:pt x="435" y="25"/>
                    </a:cubicBezTo>
                    <a:cubicBezTo>
                      <a:pt x="435" y="10"/>
                      <a:pt x="418" y="0"/>
                      <a:pt x="40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17"/>
                      <a:pt x="8" y="35"/>
                      <a:pt x="8" y="53"/>
                    </a:cubicBezTo>
                    <a:cubicBezTo>
                      <a:pt x="8" y="72"/>
                      <a:pt x="5" y="90"/>
                      <a:pt x="0" y="107"/>
                    </a:cubicBezTo>
                  </a:path>
                </a:pathLst>
              </a:custGeom>
              <a:solidFill>
                <a:srgbClr val="CFD0D2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任意多边形: 形状 126">
                <a:extLst>
                  <a:ext uri="{FF2B5EF4-FFF2-40B4-BE49-F238E27FC236}">
                    <a16:creationId xmlns:a16="http://schemas.microsoft.com/office/drawing/2014/main" id="{4C622203-3E63-4CA9-BA24-186E4A244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2254" y="5452241"/>
                <a:ext cx="585484" cy="251204"/>
              </a:xfrm>
              <a:custGeom>
                <a:avLst/>
                <a:gdLst>
                  <a:gd name="T0" fmla="*/ 243 w 250"/>
                  <a:gd name="T1" fmla="*/ 107 h 107"/>
                  <a:gd name="T2" fmla="*/ 250 w 250"/>
                  <a:gd name="T3" fmla="*/ 53 h 107"/>
                  <a:gd name="T4" fmla="*/ 243 w 250"/>
                  <a:gd name="T5" fmla="*/ 0 h 107"/>
                  <a:gd name="T6" fmla="*/ 74 w 250"/>
                  <a:gd name="T7" fmla="*/ 0 h 107"/>
                  <a:gd name="T8" fmla="*/ 0 w 250"/>
                  <a:gd name="T9" fmla="*/ 0 h 107"/>
                  <a:gd name="T10" fmla="*/ 8 w 250"/>
                  <a:gd name="T11" fmla="*/ 53 h 107"/>
                  <a:gd name="T12" fmla="*/ 0 w 250"/>
                  <a:gd name="T13" fmla="*/ 107 h 107"/>
                  <a:gd name="T14" fmla="*/ 243 w 250"/>
                  <a:gd name="T1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07">
                    <a:moveTo>
                      <a:pt x="243" y="107"/>
                    </a:moveTo>
                    <a:cubicBezTo>
                      <a:pt x="247" y="90"/>
                      <a:pt x="250" y="72"/>
                      <a:pt x="250" y="53"/>
                    </a:cubicBezTo>
                    <a:cubicBezTo>
                      <a:pt x="250" y="35"/>
                      <a:pt x="247" y="17"/>
                      <a:pt x="243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17"/>
                      <a:pt x="8" y="35"/>
                      <a:pt x="8" y="53"/>
                    </a:cubicBezTo>
                    <a:cubicBezTo>
                      <a:pt x="8" y="72"/>
                      <a:pt x="5" y="90"/>
                      <a:pt x="0" y="107"/>
                    </a:cubicBezTo>
                    <a:cubicBezTo>
                      <a:pt x="243" y="107"/>
                      <a:pt x="243" y="107"/>
                      <a:pt x="243" y="107"/>
                    </a:cubicBezTo>
                  </a:path>
                </a:pathLst>
              </a:custGeom>
              <a:solidFill>
                <a:srgbClr val="E5E6E7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矩形 127">
                <a:extLst>
                  <a:ext uri="{FF2B5EF4-FFF2-40B4-BE49-F238E27FC236}">
                    <a16:creationId xmlns:a16="http://schemas.microsoft.com/office/drawing/2014/main" id="{D1A04259-802F-4194-AD32-CB7E1F49D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773664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矩形 128">
                <a:extLst>
                  <a:ext uri="{FF2B5EF4-FFF2-40B4-BE49-F238E27FC236}">
                    <a16:creationId xmlns:a16="http://schemas.microsoft.com/office/drawing/2014/main" id="{ACC96DDE-7829-4843-A7AD-D9A0A2013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799378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矩形 129">
                <a:extLst>
                  <a:ext uri="{FF2B5EF4-FFF2-40B4-BE49-F238E27FC236}">
                    <a16:creationId xmlns:a16="http://schemas.microsoft.com/office/drawing/2014/main" id="{97A049F8-E45A-4DAD-B926-C87A48143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827070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矩形 130">
                <a:extLst>
                  <a:ext uri="{FF2B5EF4-FFF2-40B4-BE49-F238E27FC236}">
                    <a16:creationId xmlns:a16="http://schemas.microsoft.com/office/drawing/2014/main" id="{E4FCD20C-2320-4C95-BDFD-90D0EE79D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852783"/>
                <a:ext cx="56372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矩形 131">
                <a:extLst>
                  <a:ext uri="{FF2B5EF4-FFF2-40B4-BE49-F238E27FC236}">
                    <a16:creationId xmlns:a16="http://schemas.microsoft.com/office/drawing/2014/main" id="{3EB71CB3-5BB2-400B-BD85-C606D8267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881464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矩形 132">
                <a:extLst>
                  <a:ext uri="{FF2B5EF4-FFF2-40B4-BE49-F238E27FC236}">
                    <a16:creationId xmlns:a16="http://schemas.microsoft.com/office/drawing/2014/main" id="{CDCB435D-1586-4BEF-AF25-C461F41C2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907178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矩形 133">
                <a:extLst>
                  <a:ext uri="{FF2B5EF4-FFF2-40B4-BE49-F238E27FC236}">
                    <a16:creationId xmlns:a16="http://schemas.microsoft.com/office/drawing/2014/main" id="{5000660E-9E55-4E80-AA70-D8C4F7F4D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934870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矩形 134">
                <a:extLst>
                  <a:ext uri="{FF2B5EF4-FFF2-40B4-BE49-F238E27FC236}">
                    <a16:creationId xmlns:a16="http://schemas.microsoft.com/office/drawing/2014/main" id="{5CB01546-6269-4E88-8EC4-4E181B373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960584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矩形 135">
                <a:extLst>
                  <a:ext uri="{FF2B5EF4-FFF2-40B4-BE49-F238E27FC236}">
                    <a16:creationId xmlns:a16="http://schemas.microsoft.com/office/drawing/2014/main" id="{739CFB37-7CB9-4D83-B773-011137088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5988275"/>
                <a:ext cx="563726" cy="7912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矩形 136">
                <a:extLst>
                  <a:ext uri="{FF2B5EF4-FFF2-40B4-BE49-F238E27FC236}">
                    <a16:creationId xmlns:a16="http://schemas.microsoft.com/office/drawing/2014/main" id="{610DF5AE-6A2D-48CA-8050-79D5D30B5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6013989"/>
                <a:ext cx="56372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矩形 137">
                <a:extLst>
                  <a:ext uri="{FF2B5EF4-FFF2-40B4-BE49-F238E27FC236}">
                    <a16:creationId xmlns:a16="http://schemas.microsoft.com/office/drawing/2014/main" id="{62A0AEE1-6C99-4C3F-ABCC-18310CE49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848" y="6042670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矩形 138">
                <a:extLst>
                  <a:ext uri="{FF2B5EF4-FFF2-40B4-BE49-F238E27FC236}">
                    <a16:creationId xmlns:a16="http://schemas.microsoft.com/office/drawing/2014/main" id="{184E1587-E014-4DC8-BEB1-6F962D082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154426"/>
                <a:ext cx="56372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矩形 139">
                <a:extLst>
                  <a:ext uri="{FF2B5EF4-FFF2-40B4-BE49-F238E27FC236}">
                    <a16:creationId xmlns:a16="http://schemas.microsoft.com/office/drawing/2014/main" id="{29AD0714-70E4-4E66-B09B-BB72B680A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183107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矩形 140">
                <a:extLst>
                  <a:ext uri="{FF2B5EF4-FFF2-40B4-BE49-F238E27FC236}">
                    <a16:creationId xmlns:a16="http://schemas.microsoft.com/office/drawing/2014/main" id="{4022332E-688A-45AF-AACC-90A6D415F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208821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矩形 141">
                <a:extLst>
                  <a:ext uri="{FF2B5EF4-FFF2-40B4-BE49-F238E27FC236}">
                    <a16:creationId xmlns:a16="http://schemas.microsoft.com/office/drawing/2014/main" id="{147DD990-E238-49C4-B4EC-8CF81BDB5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236512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矩形 142">
                <a:extLst>
                  <a:ext uri="{FF2B5EF4-FFF2-40B4-BE49-F238E27FC236}">
                    <a16:creationId xmlns:a16="http://schemas.microsoft.com/office/drawing/2014/main" id="{64529932-37E5-4789-B374-E13236DB4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262226"/>
                <a:ext cx="56372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矩形 143">
                <a:extLst>
                  <a:ext uri="{FF2B5EF4-FFF2-40B4-BE49-F238E27FC236}">
                    <a16:creationId xmlns:a16="http://schemas.microsoft.com/office/drawing/2014/main" id="{813C159A-2CB9-4684-B9F0-45D6CBB0A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290907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矩形 144">
                <a:extLst>
                  <a:ext uri="{FF2B5EF4-FFF2-40B4-BE49-F238E27FC236}">
                    <a16:creationId xmlns:a16="http://schemas.microsoft.com/office/drawing/2014/main" id="{C46B3EF1-8CD4-4442-AC3A-D625AE79E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316621"/>
                <a:ext cx="563726" cy="8901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矩形 145">
                <a:extLst>
                  <a:ext uri="{FF2B5EF4-FFF2-40B4-BE49-F238E27FC236}">
                    <a16:creationId xmlns:a16="http://schemas.microsoft.com/office/drawing/2014/main" id="{63522423-7707-4809-A7AC-AA06433B9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344313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矩形 146">
                <a:extLst>
                  <a:ext uri="{FF2B5EF4-FFF2-40B4-BE49-F238E27FC236}">
                    <a16:creationId xmlns:a16="http://schemas.microsoft.com/office/drawing/2014/main" id="{80C88EDE-A226-423C-9EE8-D4E383C4B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370026"/>
                <a:ext cx="56372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矩形 147">
                <a:extLst>
                  <a:ext uri="{FF2B5EF4-FFF2-40B4-BE49-F238E27FC236}">
                    <a16:creationId xmlns:a16="http://schemas.microsoft.com/office/drawing/2014/main" id="{1FBE89FB-EBE3-46D5-A12E-2BAAA4B88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203" y="6398707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矩形 148">
                <a:extLst>
                  <a:ext uri="{FF2B5EF4-FFF2-40B4-BE49-F238E27FC236}">
                    <a16:creationId xmlns:a16="http://schemas.microsoft.com/office/drawing/2014/main" id="{20A83B28-C7B7-4A73-9966-1048EAACC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473999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矩形 149">
                <a:extLst>
                  <a:ext uri="{FF2B5EF4-FFF2-40B4-BE49-F238E27FC236}">
                    <a16:creationId xmlns:a16="http://schemas.microsoft.com/office/drawing/2014/main" id="{EF7A8BE3-5BA4-4D76-ADA6-998E55C76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473999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矩形 150">
                <a:extLst>
                  <a:ext uri="{FF2B5EF4-FFF2-40B4-BE49-F238E27FC236}">
                    <a16:creationId xmlns:a16="http://schemas.microsoft.com/office/drawing/2014/main" id="{8F4B4160-71C4-44A4-9DDC-1D2ACC69B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496746"/>
                <a:ext cx="946466" cy="7912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矩形 151">
                <a:extLst>
                  <a:ext uri="{FF2B5EF4-FFF2-40B4-BE49-F238E27FC236}">
                    <a16:creationId xmlns:a16="http://schemas.microsoft.com/office/drawing/2014/main" id="{A0ECF6D2-12CB-42FB-97FE-C405A83B9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496746"/>
                <a:ext cx="946466" cy="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矩形 152">
                <a:extLst>
                  <a:ext uri="{FF2B5EF4-FFF2-40B4-BE49-F238E27FC236}">
                    <a16:creationId xmlns:a16="http://schemas.microsoft.com/office/drawing/2014/main" id="{FB825C36-B642-4CF7-AB44-F4DFE175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20482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矩形 153">
                <a:extLst>
                  <a:ext uri="{FF2B5EF4-FFF2-40B4-BE49-F238E27FC236}">
                    <a16:creationId xmlns:a16="http://schemas.microsoft.com/office/drawing/2014/main" id="{8E61CE3C-F7FB-4416-B57A-0A4CADD0D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20482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矩形 154">
                <a:extLst>
                  <a:ext uri="{FF2B5EF4-FFF2-40B4-BE49-F238E27FC236}">
                    <a16:creationId xmlns:a16="http://schemas.microsoft.com/office/drawing/2014/main" id="{20108ACC-3ED2-44A4-9586-00C5EA9B7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44218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矩形 155">
                <a:extLst>
                  <a:ext uri="{FF2B5EF4-FFF2-40B4-BE49-F238E27FC236}">
                    <a16:creationId xmlns:a16="http://schemas.microsoft.com/office/drawing/2014/main" id="{A3DE9829-139D-4722-9027-3CFEFE6DC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44218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矩形 156">
                <a:extLst>
                  <a:ext uri="{FF2B5EF4-FFF2-40B4-BE49-F238E27FC236}">
                    <a16:creationId xmlns:a16="http://schemas.microsoft.com/office/drawing/2014/main" id="{9EA06876-0938-42E0-A932-EFE1F04AE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66965"/>
                <a:ext cx="946466" cy="7912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矩形 157">
                <a:extLst>
                  <a:ext uri="{FF2B5EF4-FFF2-40B4-BE49-F238E27FC236}">
                    <a16:creationId xmlns:a16="http://schemas.microsoft.com/office/drawing/2014/main" id="{064B7E87-3D1F-4D57-8200-A27F21F4D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66965"/>
                <a:ext cx="946466" cy="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矩形 158">
                <a:extLst>
                  <a:ext uri="{FF2B5EF4-FFF2-40B4-BE49-F238E27FC236}">
                    <a16:creationId xmlns:a16="http://schemas.microsoft.com/office/drawing/2014/main" id="{90E70E85-37FE-4069-B8C2-642A0BB77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90700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矩形 159">
                <a:extLst>
                  <a:ext uri="{FF2B5EF4-FFF2-40B4-BE49-F238E27FC236}">
                    <a16:creationId xmlns:a16="http://schemas.microsoft.com/office/drawing/2014/main" id="{F0238EC6-96DA-4C15-95BE-06BE4C328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590700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矩形 160">
                <a:extLst>
                  <a:ext uri="{FF2B5EF4-FFF2-40B4-BE49-F238E27FC236}">
                    <a16:creationId xmlns:a16="http://schemas.microsoft.com/office/drawing/2014/main" id="{6C86BEEC-0ABC-49BB-B3BB-00336B7D0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11469"/>
                <a:ext cx="946466" cy="9890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矩形 161">
                <a:extLst>
                  <a:ext uri="{FF2B5EF4-FFF2-40B4-BE49-F238E27FC236}">
                    <a16:creationId xmlns:a16="http://schemas.microsoft.com/office/drawing/2014/main" id="{DFC82F35-A26B-415E-B967-B1C7BF69E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11469"/>
                <a:ext cx="946466" cy="9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矩形 162">
                <a:extLst>
                  <a:ext uri="{FF2B5EF4-FFF2-40B4-BE49-F238E27FC236}">
                    <a16:creationId xmlns:a16="http://schemas.microsoft.com/office/drawing/2014/main" id="{45D18EC2-19A1-4CA8-A9E9-664C7D33F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35205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矩形 163">
                <a:extLst>
                  <a:ext uri="{FF2B5EF4-FFF2-40B4-BE49-F238E27FC236}">
                    <a16:creationId xmlns:a16="http://schemas.microsoft.com/office/drawing/2014/main" id="{3DF1DBFE-48D8-4171-9662-91EA37E62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35205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矩形 164">
                <a:extLst>
                  <a:ext uri="{FF2B5EF4-FFF2-40B4-BE49-F238E27FC236}">
                    <a16:creationId xmlns:a16="http://schemas.microsoft.com/office/drawing/2014/main" id="{EC9B0E39-1F8D-4486-9430-CDC43DFCA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58941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矩形 165">
                <a:extLst>
                  <a:ext uri="{FF2B5EF4-FFF2-40B4-BE49-F238E27FC236}">
                    <a16:creationId xmlns:a16="http://schemas.microsoft.com/office/drawing/2014/main" id="{03BC0F02-F91B-493C-8941-06DF7425C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58941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矩形 166">
                <a:extLst>
                  <a:ext uri="{FF2B5EF4-FFF2-40B4-BE49-F238E27FC236}">
                    <a16:creationId xmlns:a16="http://schemas.microsoft.com/office/drawing/2014/main" id="{CE8F4F5D-3512-4F97-8CD5-B744B221D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81688"/>
                <a:ext cx="94646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矩形 167">
                <a:extLst>
                  <a:ext uri="{FF2B5EF4-FFF2-40B4-BE49-F238E27FC236}">
                    <a16:creationId xmlns:a16="http://schemas.microsoft.com/office/drawing/2014/main" id="{1A2D0A8C-0571-45A5-ACDB-0AB26D623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880" y="5681688"/>
                <a:ext cx="94646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任意多边形: 形状 168">
                <a:extLst>
                  <a:ext uri="{FF2B5EF4-FFF2-40B4-BE49-F238E27FC236}">
                    <a16:creationId xmlns:a16="http://schemas.microsoft.com/office/drawing/2014/main" id="{55DE5B61-EE4D-48BC-A93E-39B5A183A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2039" y="5162467"/>
                <a:ext cx="1345030" cy="269006"/>
              </a:xfrm>
              <a:custGeom>
                <a:avLst/>
                <a:gdLst>
                  <a:gd name="T0" fmla="*/ 0 w 1360"/>
                  <a:gd name="T1" fmla="*/ 0 h 272"/>
                  <a:gd name="T2" fmla="*/ 1360 w 1360"/>
                  <a:gd name="T3" fmla="*/ 0 h 272"/>
                  <a:gd name="T4" fmla="*/ 1360 w 1360"/>
                  <a:gd name="T5" fmla="*/ 272 h 272"/>
                  <a:gd name="T6" fmla="*/ 0 w 1360"/>
                  <a:gd name="T7" fmla="*/ 272 h 272"/>
                  <a:gd name="T8" fmla="*/ 0 w 1360"/>
                  <a:gd name="T9" fmla="*/ 251 h 272"/>
                  <a:gd name="T10" fmla="*/ 116 w 1360"/>
                  <a:gd name="T11" fmla="*/ 251 h 272"/>
                  <a:gd name="T12" fmla="*/ 116 w 1360"/>
                  <a:gd name="T13" fmla="*/ 24 h 272"/>
                  <a:gd name="T14" fmla="*/ 0 w 1360"/>
                  <a:gd name="T15" fmla="*/ 24 h 272"/>
                  <a:gd name="T16" fmla="*/ 0 w 1360"/>
                  <a:gd name="T17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0" h="272">
                    <a:moveTo>
                      <a:pt x="0" y="0"/>
                    </a:moveTo>
                    <a:lnTo>
                      <a:pt x="1360" y="0"/>
                    </a:lnTo>
                    <a:lnTo>
                      <a:pt x="1360" y="272"/>
                    </a:lnTo>
                    <a:lnTo>
                      <a:pt x="0" y="272"/>
                    </a:lnTo>
                    <a:lnTo>
                      <a:pt x="0" y="251"/>
                    </a:lnTo>
                    <a:lnTo>
                      <a:pt x="116" y="251"/>
                    </a:lnTo>
                    <a:lnTo>
                      <a:pt x="116" y="24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535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任意多边形: 形状 169">
                <a:extLst>
                  <a:ext uri="{FF2B5EF4-FFF2-40B4-BE49-F238E27FC236}">
                    <a16:creationId xmlns:a16="http://schemas.microsoft.com/office/drawing/2014/main" id="{2D07DD04-F0D0-4573-97D3-21DFB0ACA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2039" y="5162467"/>
                <a:ext cx="1345030" cy="269006"/>
              </a:xfrm>
              <a:custGeom>
                <a:avLst/>
                <a:gdLst>
                  <a:gd name="T0" fmla="*/ 0 w 1360"/>
                  <a:gd name="T1" fmla="*/ 0 h 272"/>
                  <a:gd name="T2" fmla="*/ 1360 w 1360"/>
                  <a:gd name="T3" fmla="*/ 0 h 272"/>
                  <a:gd name="T4" fmla="*/ 1360 w 1360"/>
                  <a:gd name="T5" fmla="*/ 272 h 272"/>
                  <a:gd name="T6" fmla="*/ 0 w 1360"/>
                  <a:gd name="T7" fmla="*/ 272 h 272"/>
                  <a:gd name="T8" fmla="*/ 0 w 1360"/>
                  <a:gd name="T9" fmla="*/ 251 h 272"/>
                  <a:gd name="T10" fmla="*/ 116 w 1360"/>
                  <a:gd name="T11" fmla="*/ 251 h 272"/>
                  <a:gd name="T12" fmla="*/ 116 w 1360"/>
                  <a:gd name="T13" fmla="*/ 24 h 272"/>
                  <a:gd name="T14" fmla="*/ 0 w 1360"/>
                  <a:gd name="T15" fmla="*/ 24 h 272"/>
                  <a:gd name="T16" fmla="*/ 0 w 1360"/>
                  <a:gd name="T17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0" h="272">
                    <a:moveTo>
                      <a:pt x="0" y="0"/>
                    </a:moveTo>
                    <a:lnTo>
                      <a:pt x="1360" y="0"/>
                    </a:lnTo>
                    <a:lnTo>
                      <a:pt x="1360" y="272"/>
                    </a:lnTo>
                    <a:lnTo>
                      <a:pt x="0" y="272"/>
                    </a:lnTo>
                    <a:lnTo>
                      <a:pt x="0" y="251"/>
                    </a:lnTo>
                    <a:lnTo>
                      <a:pt x="116" y="251"/>
                    </a:lnTo>
                    <a:lnTo>
                      <a:pt x="116" y="24"/>
                    </a:lnTo>
                    <a:lnTo>
                      <a:pt x="0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任意多边形: 形状 170">
                <a:extLst>
                  <a:ext uri="{FF2B5EF4-FFF2-40B4-BE49-F238E27FC236}">
                    <a16:creationId xmlns:a16="http://schemas.microsoft.com/office/drawing/2014/main" id="{080799FF-811A-4DDE-A80D-FBD0E62DD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852" y="5186202"/>
                <a:ext cx="1298547" cy="224501"/>
              </a:xfrm>
              <a:custGeom>
                <a:avLst/>
                <a:gdLst>
                  <a:gd name="T0" fmla="*/ 5 w 555"/>
                  <a:gd name="T1" fmla="*/ 0 h 96"/>
                  <a:gd name="T2" fmla="*/ 555 w 555"/>
                  <a:gd name="T3" fmla="*/ 0 h 96"/>
                  <a:gd name="T4" fmla="*/ 555 w 555"/>
                  <a:gd name="T5" fmla="*/ 96 h 96"/>
                  <a:gd name="T6" fmla="*/ 0 w 555"/>
                  <a:gd name="T7" fmla="*/ 96 h 96"/>
                  <a:gd name="T8" fmla="*/ 16 w 555"/>
                  <a:gd name="T9" fmla="*/ 44 h 96"/>
                  <a:gd name="T10" fmla="*/ 5 w 555"/>
                  <a:gd name="T11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5" h="96">
                    <a:moveTo>
                      <a:pt x="5" y="0"/>
                    </a:moveTo>
                    <a:cubicBezTo>
                      <a:pt x="555" y="0"/>
                      <a:pt x="555" y="0"/>
                      <a:pt x="555" y="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0" y="81"/>
                      <a:pt x="16" y="63"/>
                      <a:pt x="16" y="44"/>
                    </a:cubicBezTo>
                    <a:cubicBezTo>
                      <a:pt x="16" y="28"/>
                      <a:pt x="12" y="13"/>
                      <a:pt x="5" y="0"/>
                    </a:cubicBezTo>
                  </a:path>
                </a:pathLst>
              </a:custGeom>
              <a:solidFill>
                <a:srgbClr val="E5E6E7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任意多边形: 形状 171">
                <a:extLst>
                  <a:ext uri="{FF2B5EF4-FFF2-40B4-BE49-F238E27FC236}">
                    <a16:creationId xmlns:a16="http://schemas.microsoft.com/office/drawing/2014/main" id="{CA5ED78D-0E53-48F3-A1F5-0E32CBAD3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192" y="5162467"/>
                <a:ext cx="832732" cy="269006"/>
              </a:xfrm>
              <a:custGeom>
                <a:avLst/>
                <a:gdLst>
                  <a:gd name="T0" fmla="*/ 0 w 356"/>
                  <a:gd name="T1" fmla="*/ 0 h 115"/>
                  <a:gd name="T2" fmla="*/ 312 w 356"/>
                  <a:gd name="T3" fmla="*/ 0 h 115"/>
                  <a:gd name="T4" fmla="*/ 312 w 356"/>
                  <a:gd name="T5" fmla="*/ 115 h 115"/>
                  <a:gd name="T6" fmla="*/ 0 w 356"/>
                  <a:gd name="T7" fmla="*/ 115 h 115"/>
                  <a:gd name="T8" fmla="*/ 0 w 356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115">
                    <a:moveTo>
                      <a:pt x="0" y="0"/>
                    </a:moveTo>
                    <a:cubicBezTo>
                      <a:pt x="106" y="0"/>
                      <a:pt x="205" y="0"/>
                      <a:pt x="312" y="0"/>
                    </a:cubicBezTo>
                    <a:cubicBezTo>
                      <a:pt x="356" y="0"/>
                      <a:pt x="356" y="115"/>
                      <a:pt x="312" y="115"/>
                    </a:cubicBezTo>
                    <a:cubicBezTo>
                      <a:pt x="205" y="115"/>
                      <a:pt x="106" y="115"/>
                      <a:pt x="0" y="115"/>
                    </a:cubicBezTo>
                    <a:cubicBezTo>
                      <a:pt x="36" y="96"/>
                      <a:pt x="34" y="24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任意多边形: 形状 172">
                <a:extLst>
                  <a:ext uri="{FF2B5EF4-FFF2-40B4-BE49-F238E27FC236}">
                    <a16:creationId xmlns:a16="http://schemas.microsoft.com/office/drawing/2014/main" id="{1F692AD6-02E9-4F93-A1D7-5665D2386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2039" y="5162467"/>
                <a:ext cx="716031" cy="269006"/>
              </a:xfrm>
              <a:custGeom>
                <a:avLst/>
                <a:gdLst>
                  <a:gd name="T0" fmla="*/ 271 w 306"/>
                  <a:gd name="T1" fmla="*/ 106 h 115"/>
                  <a:gd name="T2" fmla="*/ 49 w 306"/>
                  <a:gd name="T3" fmla="*/ 106 h 115"/>
                  <a:gd name="T4" fmla="*/ 7 w 306"/>
                  <a:gd name="T5" fmla="*/ 106 h 115"/>
                  <a:gd name="T6" fmla="*/ 0 w 306"/>
                  <a:gd name="T7" fmla="*/ 106 h 115"/>
                  <a:gd name="T8" fmla="*/ 0 w 306"/>
                  <a:gd name="T9" fmla="*/ 115 h 115"/>
                  <a:gd name="T10" fmla="*/ 255 w 306"/>
                  <a:gd name="T11" fmla="*/ 115 h 115"/>
                  <a:gd name="T12" fmla="*/ 282 w 306"/>
                  <a:gd name="T13" fmla="*/ 115 h 115"/>
                  <a:gd name="T14" fmla="*/ 283 w 306"/>
                  <a:gd name="T15" fmla="*/ 0 h 115"/>
                  <a:gd name="T16" fmla="*/ 255 w 306"/>
                  <a:gd name="T17" fmla="*/ 0 h 115"/>
                  <a:gd name="T18" fmla="*/ 0 w 306"/>
                  <a:gd name="T19" fmla="*/ 0 h 115"/>
                  <a:gd name="T20" fmla="*/ 0 w 306"/>
                  <a:gd name="T21" fmla="*/ 10 h 115"/>
                  <a:gd name="T22" fmla="*/ 12 w 306"/>
                  <a:gd name="T23" fmla="*/ 10 h 115"/>
                  <a:gd name="T24" fmla="*/ 49 w 306"/>
                  <a:gd name="T25" fmla="*/ 10 h 115"/>
                  <a:gd name="T26" fmla="*/ 270 w 306"/>
                  <a:gd name="T27" fmla="*/ 10 h 115"/>
                  <a:gd name="T28" fmla="*/ 271 w 306"/>
                  <a:gd name="T29" fmla="*/ 10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6" h="115">
                    <a:moveTo>
                      <a:pt x="271" y="106"/>
                    </a:moveTo>
                    <a:cubicBezTo>
                      <a:pt x="49" y="106"/>
                      <a:pt x="49" y="106"/>
                      <a:pt x="49" y="106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255" y="115"/>
                      <a:pt x="255" y="115"/>
                      <a:pt x="255" y="115"/>
                    </a:cubicBezTo>
                    <a:cubicBezTo>
                      <a:pt x="282" y="115"/>
                      <a:pt x="282" y="115"/>
                      <a:pt x="282" y="115"/>
                    </a:cubicBezTo>
                    <a:cubicBezTo>
                      <a:pt x="306" y="88"/>
                      <a:pt x="306" y="30"/>
                      <a:pt x="283" y="0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70" y="10"/>
                      <a:pt x="270" y="10"/>
                      <a:pt x="270" y="10"/>
                    </a:cubicBezTo>
                    <a:cubicBezTo>
                      <a:pt x="291" y="35"/>
                      <a:pt x="292" y="82"/>
                      <a:pt x="271" y="106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矩形 173">
                <a:extLst>
                  <a:ext uri="{FF2B5EF4-FFF2-40B4-BE49-F238E27FC236}">
                    <a16:creationId xmlns:a16="http://schemas.microsoft.com/office/drawing/2014/main" id="{1C668934-345F-48EA-B35E-268154955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08949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矩形 174">
                <a:extLst>
                  <a:ext uri="{FF2B5EF4-FFF2-40B4-BE49-F238E27FC236}">
                    <a16:creationId xmlns:a16="http://schemas.microsoft.com/office/drawing/2014/main" id="{197C04D2-4C2E-4C3C-9C8C-0306502DA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08949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矩形 175">
                <a:extLst>
                  <a:ext uri="{FF2B5EF4-FFF2-40B4-BE49-F238E27FC236}">
                    <a16:creationId xmlns:a16="http://schemas.microsoft.com/office/drawing/2014/main" id="{E0A07BEA-109D-489F-BFF9-CFCBB4026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27740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矩形 176">
                <a:extLst>
                  <a:ext uri="{FF2B5EF4-FFF2-40B4-BE49-F238E27FC236}">
                    <a16:creationId xmlns:a16="http://schemas.microsoft.com/office/drawing/2014/main" id="{16F646C0-0F3B-4D9B-B0D6-962DC49B1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27740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矩形 177">
                <a:extLst>
                  <a:ext uri="{FF2B5EF4-FFF2-40B4-BE49-F238E27FC236}">
                    <a16:creationId xmlns:a16="http://schemas.microsoft.com/office/drawing/2014/main" id="{49693455-820C-4E8F-9AC0-88A25AEBE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49498"/>
                <a:ext cx="563726" cy="3956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矩形 178">
                <a:extLst>
                  <a:ext uri="{FF2B5EF4-FFF2-40B4-BE49-F238E27FC236}">
                    <a16:creationId xmlns:a16="http://schemas.microsoft.com/office/drawing/2014/main" id="{FD90E631-ED88-4ACD-847B-2A0312899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49498"/>
                <a:ext cx="563726" cy="39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矩形 179">
                <a:extLst>
                  <a:ext uri="{FF2B5EF4-FFF2-40B4-BE49-F238E27FC236}">
                    <a16:creationId xmlns:a16="http://schemas.microsoft.com/office/drawing/2014/main" id="{8A8DA24D-ECFB-40B2-B35F-31CE0AC85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68289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矩形 180">
                <a:extLst>
                  <a:ext uri="{FF2B5EF4-FFF2-40B4-BE49-F238E27FC236}">
                    <a16:creationId xmlns:a16="http://schemas.microsoft.com/office/drawing/2014/main" id="{7EF1514F-851A-4B4C-9792-5335890F4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68289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矩形 181">
                <a:extLst>
                  <a:ext uri="{FF2B5EF4-FFF2-40B4-BE49-F238E27FC236}">
                    <a16:creationId xmlns:a16="http://schemas.microsoft.com/office/drawing/2014/main" id="{37CD62DC-2391-418D-B79A-B21E736F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89058"/>
                <a:ext cx="563726" cy="4945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矩形 182">
                <a:extLst>
                  <a:ext uri="{FF2B5EF4-FFF2-40B4-BE49-F238E27FC236}">
                    <a16:creationId xmlns:a16="http://schemas.microsoft.com/office/drawing/2014/main" id="{CF5F8DFD-4F99-446B-8F0B-C5B1E233C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289058"/>
                <a:ext cx="563726" cy="4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矩形 183">
                <a:extLst>
                  <a:ext uri="{FF2B5EF4-FFF2-40B4-BE49-F238E27FC236}">
                    <a16:creationId xmlns:a16="http://schemas.microsoft.com/office/drawing/2014/main" id="{7C47C23C-20A0-4A76-8A65-C9E81E217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07848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矩形 184">
                <a:extLst>
                  <a:ext uri="{FF2B5EF4-FFF2-40B4-BE49-F238E27FC236}">
                    <a16:creationId xmlns:a16="http://schemas.microsoft.com/office/drawing/2014/main" id="{CF216977-6C81-4A51-810F-40489B88B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07848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矩形 185">
                <a:extLst>
                  <a:ext uri="{FF2B5EF4-FFF2-40B4-BE49-F238E27FC236}">
                    <a16:creationId xmlns:a16="http://schemas.microsoft.com/office/drawing/2014/main" id="{F579847A-0AE6-4A66-9652-728103351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28617"/>
                <a:ext cx="563726" cy="4945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矩形 186">
                <a:extLst>
                  <a:ext uri="{FF2B5EF4-FFF2-40B4-BE49-F238E27FC236}">
                    <a16:creationId xmlns:a16="http://schemas.microsoft.com/office/drawing/2014/main" id="{7F30F975-D1D8-4CF3-B63D-CCEE599E9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28617"/>
                <a:ext cx="563726" cy="4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矩形 187">
                <a:extLst>
                  <a:ext uri="{FF2B5EF4-FFF2-40B4-BE49-F238E27FC236}">
                    <a16:creationId xmlns:a16="http://schemas.microsoft.com/office/drawing/2014/main" id="{E04B95BC-480E-42B5-853F-AB5C6F39D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47408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矩形 188">
                <a:extLst>
                  <a:ext uri="{FF2B5EF4-FFF2-40B4-BE49-F238E27FC236}">
                    <a16:creationId xmlns:a16="http://schemas.microsoft.com/office/drawing/2014/main" id="{6930B98A-9D2E-486F-87A7-D92B1C084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47408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矩形 189">
                <a:extLst>
                  <a:ext uri="{FF2B5EF4-FFF2-40B4-BE49-F238E27FC236}">
                    <a16:creationId xmlns:a16="http://schemas.microsoft.com/office/drawing/2014/main" id="{7D1605B3-694D-4790-80BB-4E9C539E5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66199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矩形 190">
                <a:extLst>
                  <a:ext uri="{FF2B5EF4-FFF2-40B4-BE49-F238E27FC236}">
                    <a16:creationId xmlns:a16="http://schemas.microsoft.com/office/drawing/2014/main" id="{907D7287-E437-4BE2-9489-8959F59CC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66199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矩形 191">
                <a:extLst>
                  <a:ext uri="{FF2B5EF4-FFF2-40B4-BE49-F238E27FC236}">
                    <a16:creationId xmlns:a16="http://schemas.microsoft.com/office/drawing/2014/main" id="{E22F5359-8704-4492-9DFB-4362C4AF4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86968"/>
                <a:ext cx="563726" cy="6923"/>
              </a:xfrm>
              <a:prstGeom prst="rect">
                <a:avLst/>
              </a:prstGeom>
              <a:solidFill>
                <a:srgbClr val="BABCBE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矩形 192">
                <a:extLst>
                  <a:ext uri="{FF2B5EF4-FFF2-40B4-BE49-F238E27FC236}">
                    <a16:creationId xmlns:a16="http://schemas.microsoft.com/office/drawing/2014/main" id="{76174AAC-99ED-421F-A27E-B572F052A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258" y="5386968"/>
                <a:ext cx="563726" cy="6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任意多边形: 形状 193">
                <a:extLst>
                  <a:ext uri="{FF2B5EF4-FFF2-40B4-BE49-F238E27FC236}">
                    <a16:creationId xmlns:a16="http://schemas.microsoft.com/office/drawing/2014/main" id="{D742E7DD-58FD-4D80-A87D-0EA1BBAFB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559" y="4895439"/>
                <a:ext cx="196809" cy="587462"/>
              </a:xfrm>
              <a:custGeom>
                <a:avLst/>
                <a:gdLst>
                  <a:gd name="T0" fmla="*/ 26 w 84"/>
                  <a:gd name="T1" fmla="*/ 187 h 251"/>
                  <a:gd name="T2" fmla="*/ 0 w 84"/>
                  <a:gd name="T3" fmla="*/ 251 h 251"/>
                  <a:gd name="T4" fmla="*/ 26 w 84"/>
                  <a:gd name="T5" fmla="*/ 187 h 251"/>
                  <a:gd name="T6" fmla="*/ 26 w 84"/>
                  <a:gd name="T7" fmla="*/ 187 h 251"/>
                  <a:gd name="T8" fmla="*/ 84 w 84"/>
                  <a:gd name="T9" fmla="*/ 0 h 251"/>
                  <a:gd name="T10" fmla="*/ 84 w 84"/>
                  <a:gd name="T11" fmla="*/ 0 h 251"/>
                  <a:gd name="T12" fmla="*/ 32 w 84"/>
                  <a:gd name="T13" fmla="*/ 170 h 251"/>
                  <a:gd name="T14" fmla="*/ 32 w 84"/>
                  <a:gd name="T15" fmla="*/ 170 h 251"/>
                  <a:gd name="T16" fmla="*/ 84 w 84"/>
                  <a:gd name="T17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251">
                    <a:moveTo>
                      <a:pt x="26" y="187"/>
                    </a:moveTo>
                    <a:cubicBezTo>
                      <a:pt x="18" y="211"/>
                      <a:pt x="9" y="232"/>
                      <a:pt x="0" y="251"/>
                    </a:cubicBezTo>
                    <a:cubicBezTo>
                      <a:pt x="9" y="232"/>
                      <a:pt x="18" y="211"/>
                      <a:pt x="26" y="187"/>
                    </a:cubicBezTo>
                    <a:cubicBezTo>
                      <a:pt x="26" y="187"/>
                      <a:pt x="26" y="187"/>
                      <a:pt x="26" y="187"/>
                    </a:cubicBezTo>
                    <a:moveTo>
                      <a:pt x="84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69" y="57"/>
                      <a:pt x="51" y="118"/>
                      <a:pt x="32" y="170"/>
                    </a:cubicBezTo>
                    <a:cubicBezTo>
                      <a:pt x="32" y="170"/>
                      <a:pt x="32" y="170"/>
                      <a:pt x="32" y="170"/>
                    </a:cubicBezTo>
                    <a:cubicBezTo>
                      <a:pt x="51" y="118"/>
                      <a:pt x="69" y="57"/>
                      <a:pt x="84" y="0"/>
                    </a:cubicBezTo>
                  </a:path>
                </a:pathLst>
              </a:custGeom>
              <a:solidFill>
                <a:srgbClr val="50505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任意多边形: 形状 194">
                <a:extLst>
                  <a:ext uri="{FF2B5EF4-FFF2-40B4-BE49-F238E27FC236}">
                    <a16:creationId xmlns:a16="http://schemas.microsoft.com/office/drawing/2014/main" id="{3EE5E447-AC31-43FE-BC79-77313C524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5877" y="5294003"/>
                <a:ext cx="13846" cy="39560"/>
              </a:xfrm>
              <a:custGeom>
                <a:avLst/>
                <a:gdLst>
                  <a:gd name="T0" fmla="*/ 6 w 6"/>
                  <a:gd name="T1" fmla="*/ 0 h 17"/>
                  <a:gd name="T2" fmla="*/ 6 w 6"/>
                  <a:gd name="T3" fmla="*/ 0 h 17"/>
                  <a:gd name="T4" fmla="*/ 0 w 6"/>
                  <a:gd name="T5" fmla="*/ 17 h 17"/>
                  <a:gd name="T6" fmla="*/ 0 w 6"/>
                  <a:gd name="T7" fmla="*/ 17 h 17"/>
                  <a:gd name="T8" fmla="*/ 6 w 6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6"/>
                      <a:pt x="2" y="12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2"/>
                      <a:pt x="4" y="6"/>
                      <a:pt x="6" y="0"/>
                    </a:cubicBezTo>
                  </a:path>
                </a:pathLst>
              </a:custGeom>
              <a:solidFill>
                <a:srgbClr val="9D9EA0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任意多边形: 形状 195">
                <a:extLst>
                  <a:ext uri="{FF2B5EF4-FFF2-40B4-BE49-F238E27FC236}">
                    <a16:creationId xmlns:a16="http://schemas.microsoft.com/office/drawing/2014/main" id="{CC2E6E34-398C-401F-8737-FABC699AF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153" y="5482900"/>
                <a:ext cx="53406" cy="107800"/>
              </a:xfrm>
              <a:custGeom>
                <a:avLst/>
                <a:gdLst>
                  <a:gd name="T0" fmla="*/ 0 w 23"/>
                  <a:gd name="T1" fmla="*/ 46 h 46"/>
                  <a:gd name="T2" fmla="*/ 0 w 23"/>
                  <a:gd name="T3" fmla="*/ 46 h 46"/>
                  <a:gd name="T4" fmla="*/ 0 w 23"/>
                  <a:gd name="T5" fmla="*/ 46 h 46"/>
                  <a:gd name="T6" fmla="*/ 0 w 23"/>
                  <a:gd name="T7" fmla="*/ 46 h 46"/>
                  <a:gd name="T8" fmla="*/ 0 w 23"/>
                  <a:gd name="T9" fmla="*/ 46 h 46"/>
                  <a:gd name="T10" fmla="*/ 0 w 23"/>
                  <a:gd name="T11" fmla="*/ 46 h 46"/>
                  <a:gd name="T12" fmla="*/ 22 w 23"/>
                  <a:gd name="T13" fmla="*/ 1 h 46"/>
                  <a:gd name="T14" fmla="*/ 0 w 23"/>
                  <a:gd name="T15" fmla="*/ 45 h 46"/>
                  <a:gd name="T16" fmla="*/ 22 w 23"/>
                  <a:gd name="T17" fmla="*/ 1 h 46"/>
                  <a:gd name="T18" fmla="*/ 23 w 23"/>
                  <a:gd name="T19" fmla="*/ 1 h 46"/>
                  <a:gd name="T20" fmla="*/ 22 w 23"/>
                  <a:gd name="T21" fmla="*/ 1 h 46"/>
                  <a:gd name="T22" fmla="*/ 23 w 23"/>
                  <a:gd name="T23" fmla="*/ 1 h 46"/>
                  <a:gd name="T24" fmla="*/ 23 w 23"/>
                  <a:gd name="T25" fmla="*/ 0 h 46"/>
                  <a:gd name="T26" fmla="*/ 23 w 23"/>
                  <a:gd name="T27" fmla="*/ 0 h 46"/>
                  <a:gd name="T28" fmla="*/ 23 w 23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46">
                    <a:moveTo>
                      <a:pt x="0" y="46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moveTo>
                      <a:pt x="0" y="46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moveTo>
                      <a:pt x="22" y="1"/>
                    </a:moveTo>
                    <a:cubicBezTo>
                      <a:pt x="15" y="17"/>
                      <a:pt x="8" y="32"/>
                      <a:pt x="0" y="45"/>
                    </a:cubicBezTo>
                    <a:cubicBezTo>
                      <a:pt x="8" y="32"/>
                      <a:pt x="15" y="17"/>
                      <a:pt x="22" y="1"/>
                    </a:cubicBezTo>
                    <a:moveTo>
                      <a:pt x="23" y="1"/>
                    </a:moveTo>
                    <a:cubicBezTo>
                      <a:pt x="23" y="1"/>
                      <a:pt x="23" y="1"/>
                      <a:pt x="22" y="1"/>
                    </a:cubicBezTo>
                    <a:cubicBezTo>
                      <a:pt x="23" y="1"/>
                      <a:pt x="23" y="1"/>
                      <a:pt x="23" y="1"/>
                    </a:cubicBezTo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50505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78BD7EF9-05DC-451B-A0F3-B781AF0C2D45}"/>
                </a:ext>
              </a:extLst>
            </p:cNvPr>
            <p:cNvGrpSpPr/>
            <p:nvPr/>
          </p:nvGrpSpPr>
          <p:grpSpPr>
            <a:xfrm>
              <a:off x="7139370" y="2323069"/>
              <a:ext cx="3155874" cy="4254171"/>
              <a:chOff x="4317792" y="2323069"/>
              <a:chExt cx="3155874" cy="4254171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F4513982-18ED-447E-8404-1305DAE32744}"/>
                  </a:ext>
                </a:extLst>
              </p:cNvPr>
              <p:cNvGrpSpPr/>
              <p:nvPr/>
            </p:nvGrpSpPr>
            <p:grpSpPr>
              <a:xfrm rot="12788912">
                <a:off x="5943903" y="6037250"/>
                <a:ext cx="853500" cy="539990"/>
                <a:chOff x="4317792" y="5862673"/>
                <a:chExt cx="853500" cy="539990"/>
              </a:xfrm>
            </p:grpSpPr>
            <p:sp>
              <p:nvSpPr>
                <p:cNvPr id="111" name="任意多边形: 形状 110">
                  <a:extLst>
                    <a:ext uri="{FF2B5EF4-FFF2-40B4-BE49-F238E27FC236}">
                      <a16:creationId xmlns:a16="http://schemas.microsoft.com/office/drawing/2014/main" id="{F0E92EFB-453C-4921-A650-A97D67E86B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7792" y="5862673"/>
                  <a:ext cx="853500" cy="539990"/>
                </a:xfrm>
                <a:custGeom>
                  <a:avLst/>
                  <a:gdLst>
                    <a:gd name="T0" fmla="*/ 361 w 365"/>
                    <a:gd name="T1" fmla="*/ 24 h 231"/>
                    <a:gd name="T2" fmla="*/ 154 w 365"/>
                    <a:gd name="T3" fmla="*/ 1 h 231"/>
                    <a:gd name="T4" fmla="*/ 37 w 365"/>
                    <a:gd name="T5" fmla="*/ 35 h 231"/>
                    <a:gd name="T6" fmla="*/ 18 w 365"/>
                    <a:gd name="T7" fmla="*/ 181 h 231"/>
                    <a:gd name="T8" fmla="*/ 100 w 365"/>
                    <a:gd name="T9" fmla="*/ 223 h 231"/>
                    <a:gd name="T10" fmla="*/ 241 w 365"/>
                    <a:gd name="T11" fmla="*/ 185 h 231"/>
                    <a:gd name="T12" fmla="*/ 328 w 365"/>
                    <a:gd name="T13" fmla="*/ 188 h 231"/>
                    <a:gd name="T14" fmla="*/ 364 w 365"/>
                    <a:gd name="T15" fmla="*/ 170 h 231"/>
                    <a:gd name="T16" fmla="*/ 361 w 365"/>
                    <a:gd name="T17" fmla="*/ 24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231">
                      <a:moveTo>
                        <a:pt x="361" y="24"/>
                      </a:moveTo>
                      <a:cubicBezTo>
                        <a:pt x="351" y="24"/>
                        <a:pt x="211" y="0"/>
                        <a:pt x="154" y="1"/>
                      </a:cubicBezTo>
                      <a:cubicBezTo>
                        <a:pt x="97" y="2"/>
                        <a:pt x="74" y="1"/>
                        <a:pt x="37" y="35"/>
                      </a:cubicBezTo>
                      <a:cubicBezTo>
                        <a:pt x="0" y="69"/>
                        <a:pt x="5" y="134"/>
                        <a:pt x="18" y="181"/>
                      </a:cubicBezTo>
                      <a:cubicBezTo>
                        <a:pt x="31" y="228"/>
                        <a:pt x="55" y="231"/>
                        <a:pt x="100" y="223"/>
                      </a:cubicBezTo>
                      <a:cubicBezTo>
                        <a:pt x="145" y="215"/>
                        <a:pt x="196" y="185"/>
                        <a:pt x="241" y="185"/>
                      </a:cubicBezTo>
                      <a:cubicBezTo>
                        <a:pt x="286" y="185"/>
                        <a:pt x="296" y="194"/>
                        <a:pt x="328" y="188"/>
                      </a:cubicBezTo>
                      <a:cubicBezTo>
                        <a:pt x="360" y="182"/>
                        <a:pt x="365" y="193"/>
                        <a:pt x="364" y="170"/>
                      </a:cubicBezTo>
                      <a:cubicBezTo>
                        <a:pt x="363" y="147"/>
                        <a:pt x="361" y="24"/>
                        <a:pt x="361" y="24"/>
                      </a:cubicBezTo>
                    </a:path>
                  </a:pathLst>
                </a:custGeom>
                <a:solidFill>
                  <a:srgbClr val="696A6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任意多边形: 形状 111">
                  <a:extLst>
                    <a:ext uri="{FF2B5EF4-FFF2-40B4-BE49-F238E27FC236}">
                      <a16:creationId xmlns:a16="http://schemas.microsoft.com/office/drawing/2014/main" id="{D292B533-6253-4648-8C9F-5EB7C963C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7792" y="5864651"/>
                  <a:ext cx="423289" cy="536034"/>
                </a:xfrm>
                <a:custGeom>
                  <a:avLst/>
                  <a:gdLst>
                    <a:gd name="T0" fmla="*/ 181 w 181"/>
                    <a:gd name="T1" fmla="*/ 1 h 229"/>
                    <a:gd name="T2" fmla="*/ 154 w 181"/>
                    <a:gd name="T3" fmla="*/ 0 h 229"/>
                    <a:gd name="T4" fmla="*/ 37 w 181"/>
                    <a:gd name="T5" fmla="*/ 34 h 229"/>
                    <a:gd name="T6" fmla="*/ 18 w 181"/>
                    <a:gd name="T7" fmla="*/ 180 h 229"/>
                    <a:gd name="T8" fmla="*/ 88 w 181"/>
                    <a:gd name="T9" fmla="*/ 224 h 229"/>
                    <a:gd name="T10" fmla="*/ 91 w 181"/>
                    <a:gd name="T11" fmla="*/ 17 h 229"/>
                    <a:gd name="T12" fmla="*/ 181 w 181"/>
                    <a:gd name="T13" fmla="*/ 1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229">
                      <a:moveTo>
                        <a:pt x="181" y="1"/>
                      </a:moveTo>
                      <a:cubicBezTo>
                        <a:pt x="171" y="1"/>
                        <a:pt x="162" y="0"/>
                        <a:pt x="154" y="0"/>
                      </a:cubicBezTo>
                      <a:cubicBezTo>
                        <a:pt x="97" y="1"/>
                        <a:pt x="74" y="0"/>
                        <a:pt x="37" y="34"/>
                      </a:cubicBezTo>
                      <a:cubicBezTo>
                        <a:pt x="0" y="68"/>
                        <a:pt x="5" y="133"/>
                        <a:pt x="18" y="180"/>
                      </a:cubicBezTo>
                      <a:cubicBezTo>
                        <a:pt x="30" y="223"/>
                        <a:pt x="51" y="229"/>
                        <a:pt x="88" y="224"/>
                      </a:cubicBezTo>
                      <a:cubicBezTo>
                        <a:pt x="34" y="169"/>
                        <a:pt x="11" y="59"/>
                        <a:pt x="91" y="17"/>
                      </a:cubicBezTo>
                      <a:cubicBezTo>
                        <a:pt x="111" y="6"/>
                        <a:pt x="149" y="3"/>
                        <a:pt x="181" y="1"/>
                      </a:cubicBezTo>
                      <a:close/>
                    </a:path>
                  </a:pathLst>
                </a:custGeom>
                <a:solidFill>
                  <a:srgbClr val="A18A7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任意多边形: 形状 112">
                  <a:extLst>
                    <a:ext uri="{FF2B5EF4-FFF2-40B4-BE49-F238E27FC236}">
                      <a16:creationId xmlns:a16="http://schemas.microsoft.com/office/drawing/2014/main" id="{BC74590C-7225-45B1-A21C-9A7F29D6A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161" y="5943771"/>
                  <a:ext cx="587462" cy="386696"/>
                </a:xfrm>
                <a:custGeom>
                  <a:avLst/>
                  <a:gdLst>
                    <a:gd name="T0" fmla="*/ 230 w 251"/>
                    <a:gd name="T1" fmla="*/ 13 h 165"/>
                    <a:gd name="T2" fmla="*/ 10 w 251"/>
                    <a:gd name="T3" fmla="*/ 33 h 165"/>
                    <a:gd name="T4" fmla="*/ 16 w 251"/>
                    <a:gd name="T5" fmla="*/ 143 h 165"/>
                    <a:gd name="T6" fmla="*/ 61 w 251"/>
                    <a:gd name="T7" fmla="*/ 152 h 165"/>
                    <a:gd name="T8" fmla="*/ 159 w 251"/>
                    <a:gd name="T9" fmla="*/ 138 h 165"/>
                    <a:gd name="T10" fmla="*/ 244 w 251"/>
                    <a:gd name="T11" fmla="*/ 134 h 165"/>
                    <a:gd name="T12" fmla="*/ 230 w 251"/>
                    <a:gd name="T13" fmla="*/ 13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1" h="165">
                      <a:moveTo>
                        <a:pt x="230" y="13"/>
                      </a:moveTo>
                      <a:cubicBezTo>
                        <a:pt x="207" y="20"/>
                        <a:pt x="29" y="0"/>
                        <a:pt x="10" y="33"/>
                      </a:cubicBezTo>
                      <a:cubicBezTo>
                        <a:pt x="0" y="51"/>
                        <a:pt x="10" y="121"/>
                        <a:pt x="16" y="143"/>
                      </a:cubicBezTo>
                      <a:cubicBezTo>
                        <a:pt x="22" y="165"/>
                        <a:pt x="48" y="156"/>
                        <a:pt x="61" y="152"/>
                      </a:cubicBezTo>
                      <a:cubicBezTo>
                        <a:pt x="74" y="148"/>
                        <a:pt x="115" y="134"/>
                        <a:pt x="159" y="138"/>
                      </a:cubicBezTo>
                      <a:cubicBezTo>
                        <a:pt x="203" y="142"/>
                        <a:pt x="237" y="160"/>
                        <a:pt x="244" y="134"/>
                      </a:cubicBezTo>
                      <a:cubicBezTo>
                        <a:pt x="251" y="107"/>
                        <a:pt x="228" y="13"/>
                        <a:pt x="230" y="13"/>
                      </a:cubicBezTo>
                      <a:close/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A97AF813-A17C-4506-92B9-F3B2E20BF358}"/>
                  </a:ext>
                </a:extLst>
              </p:cNvPr>
              <p:cNvGrpSpPr/>
              <p:nvPr/>
            </p:nvGrpSpPr>
            <p:grpSpPr>
              <a:xfrm>
                <a:off x="4317792" y="2323069"/>
                <a:ext cx="3155874" cy="4094429"/>
                <a:chOff x="4317792" y="2323069"/>
                <a:chExt cx="3155874" cy="4094429"/>
              </a:xfrm>
            </p:grpSpPr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id="{363C07DF-2C6F-4478-9A19-145E3D27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0957" y="4968624"/>
                  <a:ext cx="342191" cy="135492"/>
                </a:xfrm>
                <a:custGeom>
                  <a:avLst/>
                  <a:gdLst>
                    <a:gd name="T0" fmla="*/ 0 w 346"/>
                    <a:gd name="T1" fmla="*/ 78 h 137"/>
                    <a:gd name="T2" fmla="*/ 331 w 346"/>
                    <a:gd name="T3" fmla="*/ 0 h 137"/>
                    <a:gd name="T4" fmla="*/ 346 w 346"/>
                    <a:gd name="T5" fmla="*/ 56 h 137"/>
                    <a:gd name="T6" fmla="*/ 17 w 346"/>
                    <a:gd name="T7" fmla="*/ 137 h 137"/>
                    <a:gd name="T8" fmla="*/ 0 w 346"/>
                    <a:gd name="T9" fmla="*/ 78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6" h="137">
                      <a:moveTo>
                        <a:pt x="0" y="78"/>
                      </a:moveTo>
                      <a:lnTo>
                        <a:pt x="331" y="0"/>
                      </a:lnTo>
                      <a:lnTo>
                        <a:pt x="346" y="56"/>
                      </a:lnTo>
                      <a:lnTo>
                        <a:pt x="17" y="137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E5E6E7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>
                  <a:extLst>
                    <a:ext uri="{FF2B5EF4-FFF2-40B4-BE49-F238E27FC236}">
                      <a16:creationId xmlns:a16="http://schemas.microsoft.com/office/drawing/2014/main" id="{B7A90E82-8248-41A4-920E-6BDA43C9C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7224" y="4345559"/>
                  <a:ext cx="431201" cy="248237"/>
                </a:xfrm>
                <a:custGeom>
                  <a:avLst/>
                  <a:gdLst>
                    <a:gd name="T0" fmla="*/ 0 w 436"/>
                    <a:gd name="T1" fmla="*/ 102 h 251"/>
                    <a:gd name="T2" fmla="*/ 398 w 436"/>
                    <a:gd name="T3" fmla="*/ 0 h 251"/>
                    <a:gd name="T4" fmla="*/ 436 w 436"/>
                    <a:gd name="T5" fmla="*/ 152 h 251"/>
                    <a:gd name="T6" fmla="*/ 38 w 436"/>
                    <a:gd name="T7" fmla="*/ 251 h 251"/>
                    <a:gd name="T8" fmla="*/ 0 w 436"/>
                    <a:gd name="T9" fmla="*/ 102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6" h="251">
                      <a:moveTo>
                        <a:pt x="0" y="102"/>
                      </a:moveTo>
                      <a:lnTo>
                        <a:pt x="398" y="0"/>
                      </a:lnTo>
                      <a:lnTo>
                        <a:pt x="436" y="152"/>
                      </a:lnTo>
                      <a:lnTo>
                        <a:pt x="38" y="251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solidFill>
                  <a:srgbClr val="E5E6E7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id="{24C0DBF4-4DCA-4CCD-B941-5EEF89D6F7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643" y="4511710"/>
                  <a:ext cx="178019" cy="95932"/>
                </a:xfrm>
                <a:custGeom>
                  <a:avLst/>
                  <a:gdLst>
                    <a:gd name="T0" fmla="*/ 41 w 76"/>
                    <a:gd name="T1" fmla="*/ 2 h 41"/>
                    <a:gd name="T2" fmla="*/ 50 w 76"/>
                    <a:gd name="T3" fmla="*/ 36 h 41"/>
                    <a:gd name="T4" fmla="*/ 6 w 76"/>
                    <a:gd name="T5" fmla="*/ 31 h 41"/>
                    <a:gd name="T6" fmla="*/ 2 w 76"/>
                    <a:gd name="T7" fmla="*/ 9 h 41"/>
                    <a:gd name="T8" fmla="*/ 41 w 76"/>
                    <a:gd name="T9" fmla="*/ 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41">
                      <a:moveTo>
                        <a:pt x="41" y="2"/>
                      </a:moveTo>
                      <a:cubicBezTo>
                        <a:pt x="60" y="3"/>
                        <a:pt x="76" y="32"/>
                        <a:pt x="50" y="36"/>
                      </a:cubicBezTo>
                      <a:cubicBezTo>
                        <a:pt x="25" y="41"/>
                        <a:pt x="16" y="41"/>
                        <a:pt x="6" y="31"/>
                      </a:cubicBezTo>
                      <a:cubicBezTo>
                        <a:pt x="0" y="25"/>
                        <a:pt x="1" y="16"/>
                        <a:pt x="2" y="9"/>
                      </a:cubicBezTo>
                      <a:cubicBezTo>
                        <a:pt x="3" y="0"/>
                        <a:pt x="23" y="2"/>
                        <a:pt x="41" y="2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: 形状 24">
                  <a:extLst>
                    <a:ext uri="{FF2B5EF4-FFF2-40B4-BE49-F238E27FC236}">
                      <a16:creationId xmlns:a16="http://schemas.microsoft.com/office/drawing/2014/main" id="{074760E9-24A9-4994-9239-FD728F3875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434" y="4523577"/>
                  <a:ext cx="147360" cy="84064"/>
                </a:xfrm>
                <a:custGeom>
                  <a:avLst/>
                  <a:gdLst>
                    <a:gd name="T0" fmla="*/ 43 w 63"/>
                    <a:gd name="T1" fmla="*/ 0 h 36"/>
                    <a:gd name="T2" fmla="*/ 42 w 63"/>
                    <a:gd name="T3" fmla="*/ 31 h 36"/>
                    <a:gd name="T4" fmla="*/ 0 w 63"/>
                    <a:gd name="T5" fmla="*/ 27 h 36"/>
                    <a:gd name="T6" fmla="*/ 44 w 63"/>
                    <a:gd name="T7" fmla="*/ 25 h 36"/>
                    <a:gd name="T8" fmla="*/ 43 w 63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6">
                      <a:moveTo>
                        <a:pt x="43" y="0"/>
                      </a:moveTo>
                      <a:cubicBezTo>
                        <a:pt x="57" y="8"/>
                        <a:pt x="63" y="28"/>
                        <a:pt x="42" y="31"/>
                      </a:cubicBezTo>
                      <a:cubicBezTo>
                        <a:pt x="18" y="36"/>
                        <a:pt x="9" y="36"/>
                        <a:pt x="0" y="27"/>
                      </a:cubicBezTo>
                      <a:cubicBezTo>
                        <a:pt x="13" y="30"/>
                        <a:pt x="35" y="30"/>
                        <a:pt x="44" y="25"/>
                      </a:cubicBezTo>
                      <a:cubicBezTo>
                        <a:pt x="51" y="21"/>
                        <a:pt x="47" y="9"/>
                        <a:pt x="43" y="0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25">
                  <a:extLst>
                    <a:ext uri="{FF2B5EF4-FFF2-40B4-BE49-F238E27FC236}">
                      <a16:creationId xmlns:a16="http://schemas.microsoft.com/office/drawing/2014/main" id="{9D9AA4E2-419F-459E-A136-09B8F7C2A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2511" y="4591818"/>
                  <a:ext cx="179997" cy="95932"/>
                </a:xfrm>
                <a:custGeom>
                  <a:avLst/>
                  <a:gdLst>
                    <a:gd name="T0" fmla="*/ 42 w 77"/>
                    <a:gd name="T1" fmla="*/ 2 h 41"/>
                    <a:gd name="T2" fmla="*/ 51 w 77"/>
                    <a:gd name="T3" fmla="*/ 36 h 41"/>
                    <a:gd name="T4" fmla="*/ 6 w 77"/>
                    <a:gd name="T5" fmla="*/ 31 h 41"/>
                    <a:gd name="T6" fmla="*/ 2 w 77"/>
                    <a:gd name="T7" fmla="*/ 9 h 41"/>
                    <a:gd name="T8" fmla="*/ 42 w 77"/>
                    <a:gd name="T9" fmla="*/ 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41">
                      <a:moveTo>
                        <a:pt x="42" y="2"/>
                      </a:moveTo>
                      <a:cubicBezTo>
                        <a:pt x="60" y="3"/>
                        <a:pt x="77" y="32"/>
                        <a:pt x="51" y="36"/>
                      </a:cubicBezTo>
                      <a:cubicBezTo>
                        <a:pt x="25" y="41"/>
                        <a:pt x="16" y="41"/>
                        <a:pt x="6" y="31"/>
                      </a:cubicBezTo>
                      <a:cubicBezTo>
                        <a:pt x="0" y="25"/>
                        <a:pt x="1" y="16"/>
                        <a:pt x="2" y="9"/>
                      </a:cubicBezTo>
                      <a:cubicBezTo>
                        <a:pt x="4" y="0"/>
                        <a:pt x="23" y="2"/>
                        <a:pt x="42" y="2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任意多边形: 形状 26">
                  <a:extLst>
                    <a:ext uri="{FF2B5EF4-FFF2-40B4-BE49-F238E27FC236}">
                      <a16:creationId xmlns:a16="http://schemas.microsoft.com/office/drawing/2014/main" id="{87952F84-B3D8-4F01-A859-6E11FB4FA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1302" y="4602697"/>
                  <a:ext cx="149338" cy="85053"/>
                </a:xfrm>
                <a:custGeom>
                  <a:avLst/>
                  <a:gdLst>
                    <a:gd name="T0" fmla="*/ 44 w 64"/>
                    <a:gd name="T1" fmla="*/ 0 h 36"/>
                    <a:gd name="T2" fmla="*/ 43 w 64"/>
                    <a:gd name="T3" fmla="*/ 31 h 36"/>
                    <a:gd name="T4" fmla="*/ 0 w 64"/>
                    <a:gd name="T5" fmla="*/ 27 h 36"/>
                    <a:gd name="T6" fmla="*/ 45 w 64"/>
                    <a:gd name="T7" fmla="*/ 25 h 36"/>
                    <a:gd name="T8" fmla="*/ 44 w 6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6">
                      <a:moveTo>
                        <a:pt x="44" y="0"/>
                      </a:moveTo>
                      <a:cubicBezTo>
                        <a:pt x="57" y="8"/>
                        <a:pt x="64" y="28"/>
                        <a:pt x="43" y="31"/>
                      </a:cubicBezTo>
                      <a:cubicBezTo>
                        <a:pt x="19" y="36"/>
                        <a:pt x="9" y="36"/>
                        <a:pt x="0" y="27"/>
                      </a:cubicBezTo>
                      <a:cubicBezTo>
                        <a:pt x="14" y="30"/>
                        <a:pt x="35" y="30"/>
                        <a:pt x="45" y="25"/>
                      </a:cubicBezTo>
                      <a:cubicBezTo>
                        <a:pt x="52" y="21"/>
                        <a:pt x="48" y="9"/>
                        <a:pt x="44" y="0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27">
                  <a:extLst>
                    <a:ext uri="{FF2B5EF4-FFF2-40B4-BE49-F238E27FC236}">
                      <a16:creationId xmlns:a16="http://schemas.microsoft.com/office/drawing/2014/main" id="{355BD306-035D-404C-9AB9-DB7DA84A1C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192" y="4670937"/>
                  <a:ext cx="177030" cy="95932"/>
                </a:xfrm>
                <a:custGeom>
                  <a:avLst/>
                  <a:gdLst>
                    <a:gd name="T0" fmla="*/ 41 w 76"/>
                    <a:gd name="T1" fmla="*/ 3 h 41"/>
                    <a:gd name="T2" fmla="*/ 51 w 76"/>
                    <a:gd name="T3" fmla="*/ 37 h 41"/>
                    <a:gd name="T4" fmla="*/ 6 w 76"/>
                    <a:gd name="T5" fmla="*/ 31 h 41"/>
                    <a:gd name="T6" fmla="*/ 2 w 76"/>
                    <a:gd name="T7" fmla="*/ 10 h 41"/>
                    <a:gd name="T8" fmla="*/ 41 w 76"/>
                    <a:gd name="T9" fmla="*/ 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41">
                      <a:moveTo>
                        <a:pt x="41" y="3"/>
                      </a:moveTo>
                      <a:cubicBezTo>
                        <a:pt x="60" y="3"/>
                        <a:pt x="76" y="32"/>
                        <a:pt x="51" y="37"/>
                      </a:cubicBezTo>
                      <a:cubicBezTo>
                        <a:pt x="25" y="41"/>
                        <a:pt x="16" y="41"/>
                        <a:pt x="6" y="31"/>
                      </a:cubicBezTo>
                      <a:cubicBezTo>
                        <a:pt x="0" y="25"/>
                        <a:pt x="1" y="16"/>
                        <a:pt x="2" y="10"/>
                      </a:cubicBezTo>
                      <a:cubicBezTo>
                        <a:pt x="4" y="0"/>
                        <a:pt x="23" y="2"/>
                        <a:pt x="41" y="3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任意多边形: 形状 28">
                  <a:extLst>
                    <a:ext uri="{FF2B5EF4-FFF2-40B4-BE49-F238E27FC236}">
                      <a16:creationId xmlns:a16="http://schemas.microsoft.com/office/drawing/2014/main" id="{4105FB0F-E26C-4FB3-B390-BB3C399A2F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8994" y="4684783"/>
                  <a:ext cx="147360" cy="82086"/>
                </a:xfrm>
                <a:custGeom>
                  <a:avLst/>
                  <a:gdLst>
                    <a:gd name="T0" fmla="*/ 44 w 63"/>
                    <a:gd name="T1" fmla="*/ 0 h 35"/>
                    <a:gd name="T2" fmla="*/ 43 w 63"/>
                    <a:gd name="T3" fmla="*/ 31 h 35"/>
                    <a:gd name="T4" fmla="*/ 0 w 63"/>
                    <a:gd name="T5" fmla="*/ 27 h 35"/>
                    <a:gd name="T6" fmla="*/ 44 w 63"/>
                    <a:gd name="T7" fmla="*/ 24 h 35"/>
                    <a:gd name="T8" fmla="*/ 44 w 63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5">
                      <a:moveTo>
                        <a:pt x="44" y="0"/>
                      </a:moveTo>
                      <a:cubicBezTo>
                        <a:pt x="57" y="7"/>
                        <a:pt x="63" y="27"/>
                        <a:pt x="43" y="31"/>
                      </a:cubicBezTo>
                      <a:cubicBezTo>
                        <a:pt x="19" y="35"/>
                        <a:pt x="9" y="35"/>
                        <a:pt x="0" y="27"/>
                      </a:cubicBezTo>
                      <a:cubicBezTo>
                        <a:pt x="13" y="29"/>
                        <a:pt x="35" y="29"/>
                        <a:pt x="44" y="24"/>
                      </a:cubicBezTo>
                      <a:cubicBezTo>
                        <a:pt x="52" y="20"/>
                        <a:pt x="47" y="8"/>
                        <a:pt x="44" y="0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id="{90803FF0-3D80-44BF-998B-801FC78C5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6906" y="4750057"/>
                  <a:ext cx="142415" cy="78130"/>
                </a:xfrm>
                <a:custGeom>
                  <a:avLst/>
                  <a:gdLst>
                    <a:gd name="T0" fmla="*/ 33 w 61"/>
                    <a:gd name="T1" fmla="*/ 2 h 33"/>
                    <a:gd name="T2" fmla="*/ 40 w 61"/>
                    <a:gd name="T3" fmla="*/ 29 h 33"/>
                    <a:gd name="T4" fmla="*/ 4 w 61"/>
                    <a:gd name="T5" fmla="*/ 25 h 33"/>
                    <a:gd name="T6" fmla="*/ 1 w 61"/>
                    <a:gd name="T7" fmla="*/ 8 h 33"/>
                    <a:gd name="T8" fmla="*/ 33 w 61"/>
                    <a:gd name="T9" fmla="*/ 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3">
                      <a:moveTo>
                        <a:pt x="33" y="2"/>
                      </a:moveTo>
                      <a:cubicBezTo>
                        <a:pt x="48" y="3"/>
                        <a:pt x="61" y="26"/>
                        <a:pt x="40" y="29"/>
                      </a:cubicBezTo>
                      <a:cubicBezTo>
                        <a:pt x="20" y="33"/>
                        <a:pt x="12" y="33"/>
                        <a:pt x="4" y="25"/>
                      </a:cubicBezTo>
                      <a:cubicBezTo>
                        <a:pt x="0" y="20"/>
                        <a:pt x="0" y="13"/>
                        <a:pt x="1" y="8"/>
                      </a:cubicBezTo>
                      <a:cubicBezTo>
                        <a:pt x="2" y="0"/>
                        <a:pt x="18" y="2"/>
                        <a:pt x="33" y="2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id="{C699CAAC-9BE4-4C92-B3A5-D7B4905B7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0752" y="4761925"/>
                  <a:ext cx="118679" cy="66263"/>
                </a:xfrm>
                <a:custGeom>
                  <a:avLst/>
                  <a:gdLst>
                    <a:gd name="T0" fmla="*/ 35 w 51"/>
                    <a:gd name="T1" fmla="*/ 0 h 28"/>
                    <a:gd name="T2" fmla="*/ 34 w 51"/>
                    <a:gd name="T3" fmla="*/ 24 h 28"/>
                    <a:gd name="T4" fmla="*/ 0 w 51"/>
                    <a:gd name="T5" fmla="*/ 21 h 28"/>
                    <a:gd name="T6" fmla="*/ 36 w 51"/>
                    <a:gd name="T7" fmla="*/ 19 h 28"/>
                    <a:gd name="T8" fmla="*/ 35 w 51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28">
                      <a:moveTo>
                        <a:pt x="35" y="0"/>
                      </a:moveTo>
                      <a:cubicBezTo>
                        <a:pt x="46" y="6"/>
                        <a:pt x="51" y="21"/>
                        <a:pt x="34" y="24"/>
                      </a:cubicBezTo>
                      <a:cubicBezTo>
                        <a:pt x="15" y="28"/>
                        <a:pt x="7" y="28"/>
                        <a:pt x="0" y="21"/>
                      </a:cubicBezTo>
                      <a:cubicBezTo>
                        <a:pt x="11" y="23"/>
                        <a:pt x="28" y="23"/>
                        <a:pt x="36" y="19"/>
                      </a:cubicBezTo>
                      <a:cubicBezTo>
                        <a:pt x="41" y="16"/>
                        <a:pt x="38" y="6"/>
                        <a:pt x="35" y="0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id="{B50E5ADD-98F4-40F9-A673-F87E98F8AC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9318" y="5391913"/>
                  <a:ext cx="1829636" cy="1015695"/>
                </a:xfrm>
                <a:custGeom>
                  <a:avLst/>
                  <a:gdLst>
                    <a:gd name="T0" fmla="*/ 714 w 782"/>
                    <a:gd name="T1" fmla="*/ 246 h 434"/>
                    <a:gd name="T2" fmla="*/ 120 w 782"/>
                    <a:gd name="T3" fmla="*/ 421 h 434"/>
                    <a:gd name="T4" fmla="*/ 36 w 782"/>
                    <a:gd name="T5" fmla="*/ 408 h 434"/>
                    <a:gd name="T6" fmla="*/ 0 w 782"/>
                    <a:gd name="T7" fmla="*/ 230 h 434"/>
                    <a:gd name="T8" fmla="*/ 34 w 782"/>
                    <a:gd name="T9" fmla="*/ 220 h 434"/>
                    <a:gd name="T10" fmla="*/ 402 w 782"/>
                    <a:gd name="T11" fmla="*/ 110 h 434"/>
                    <a:gd name="T12" fmla="*/ 717 w 782"/>
                    <a:gd name="T13" fmla="*/ 47 h 434"/>
                    <a:gd name="T14" fmla="*/ 772 w 782"/>
                    <a:gd name="T15" fmla="*/ 186 h 434"/>
                    <a:gd name="T16" fmla="*/ 714 w 782"/>
                    <a:gd name="T17" fmla="*/ 246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2" h="434">
                      <a:moveTo>
                        <a:pt x="714" y="246"/>
                      </a:moveTo>
                      <a:cubicBezTo>
                        <a:pt x="455" y="323"/>
                        <a:pt x="385" y="388"/>
                        <a:pt x="120" y="421"/>
                      </a:cubicBezTo>
                      <a:cubicBezTo>
                        <a:pt x="104" y="423"/>
                        <a:pt x="36" y="434"/>
                        <a:pt x="36" y="408"/>
                      </a:cubicBezTo>
                      <a:cubicBezTo>
                        <a:pt x="36" y="382"/>
                        <a:pt x="0" y="230"/>
                        <a:pt x="0" y="230"/>
                      </a:cubicBezTo>
                      <a:cubicBezTo>
                        <a:pt x="0" y="230"/>
                        <a:pt x="13" y="227"/>
                        <a:pt x="34" y="220"/>
                      </a:cubicBezTo>
                      <a:cubicBezTo>
                        <a:pt x="110" y="197"/>
                        <a:pt x="296" y="140"/>
                        <a:pt x="402" y="110"/>
                      </a:cubicBezTo>
                      <a:cubicBezTo>
                        <a:pt x="538" y="72"/>
                        <a:pt x="655" y="0"/>
                        <a:pt x="717" y="47"/>
                      </a:cubicBezTo>
                      <a:cubicBezTo>
                        <a:pt x="779" y="94"/>
                        <a:pt x="782" y="144"/>
                        <a:pt x="772" y="186"/>
                      </a:cubicBezTo>
                      <a:cubicBezTo>
                        <a:pt x="762" y="228"/>
                        <a:pt x="714" y="246"/>
                        <a:pt x="714" y="246"/>
                      </a:cubicBezTo>
                      <a:close/>
                    </a:path>
                  </a:pathLst>
                </a:custGeom>
                <a:solidFill>
                  <a:srgbClr val="6F5C4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任意多边形: 形状 32">
                  <a:extLst>
                    <a:ext uri="{FF2B5EF4-FFF2-40B4-BE49-F238E27FC236}">
                      <a16:creationId xmlns:a16="http://schemas.microsoft.com/office/drawing/2014/main" id="{65163237-DAAC-4929-A009-FC0B739E8A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4703" y="5857728"/>
                  <a:ext cx="254171" cy="559770"/>
                </a:xfrm>
                <a:custGeom>
                  <a:avLst/>
                  <a:gdLst>
                    <a:gd name="T0" fmla="*/ 58 w 109"/>
                    <a:gd name="T1" fmla="*/ 2 h 239"/>
                    <a:gd name="T2" fmla="*/ 2 w 109"/>
                    <a:gd name="T3" fmla="*/ 22 h 239"/>
                    <a:gd name="T4" fmla="*/ 25 w 109"/>
                    <a:gd name="T5" fmla="*/ 139 h 239"/>
                    <a:gd name="T6" fmla="*/ 35 w 109"/>
                    <a:gd name="T7" fmla="*/ 232 h 239"/>
                    <a:gd name="T8" fmla="*/ 109 w 109"/>
                    <a:gd name="T9" fmla="*/ 226 h 239"/>
                    <a:gd name="T10" fmla="*/ 87 w 109"/>
                    <a:gd name="T11" fmla="*/ 82 h 239"/>
                    <a:gd name="T12" fmla="*/ 73 w 109"/>
                    <a:gd name="T13" fmla="*/ 14 h 239"/>
                    <a:gd name="T14" fmla="*/ 58 w 109"/>
                    <a:gd name="T15" fmla="*/ 2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39">
                      <a:moveTo>
                        <a:pt x="58" y="2"/>
                      </a:moveTo>
                      <a:cubicBezTo>
                        <a:pt x="38" y="6"/>
                        <a:pt x="3" y="17"/>
                        <a:pt x="2" y="22"/>
                      </a:cubicBezTo>
                      <a:cubicBezTo>
                        <a:pt x="0" y="29"/>
                        <a:pt x="15" y="70"/>
                        <a:pt x="25" y="139"/>
                      </a:cubicBezTo>
                      <a:cubicBezTo>
                        <a:pt x="35" y="208"/>
                        <a:pt x="26" y="225"/>
                        <a:pt x="35" y="232"/>
                      </a:cubicBezTo>
                      <a:cubicBezTo>
                        <a:pt x="44" y="239"/>
                        <a:pt x="109" y="226"/>
                        <a:pt x="109" y="226"/>
                      </a:cubicBezTo>
                      <a:cubicBezTo>
                        <a:pt x="109" y="226"/>
                        <a:pt x="91" y="122"/>
                        <a:pt x="87" y="82"/>
                      </a:cubicBezTo>
                      <a:cubicBezTo>
                        <a:pt x="84" y="50"/>
                        <a:pt x="77" y="27"/>
                        <a:pt x="73" y="14"/>
                      </a:cubicBezTo>
                      <a:cubicBezTo>
                        <a:pt x="70" y="6"/>
                        <a:pt x="70" y="0"/>
                        <a:pt x="58" y="2"/>
                      </a:cubicBezTo>
                      <a:close/>
                    </a:path>
                  </a:pathLst>
                </a:custGeom>
                <a:solidFill>
                  <a:srgbClr val="614C3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任意多边形: 形状 33">
                  <a:extLst>
                    <a:ext uri="{FF2B5EF4-FFF2-40B4-BE49-F238E27FC236}">
                      <a16:creationId xmlns:a16="http://schemas.microsoft.com/office/drawing/2014/main" id="{68577F75-2286-4AB4-B408-FEE03E33E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1292" y="5616414"/>
                  <a:ext cx="1642716" cy="770425"/>
                </a:xfrm>
                <a:custGeom>
                  <a:avLst/>
                  <a:gdLst>
                    <a:gd name="T0" fmla="*/ 0 w 702"/>
                    <a:gd name="T1" fmla="*/ 226 h 329"/>
                    <a:gd name="T2" fmla="*/ 16 w 702"/>
                    <a:gd name="T3" fmla="*/ 329 h 329"/>
                    <a:gd name="T4" fmla="*/ 42 w 702"/>
                    <a:gd name="T5" fmla="*/ 325 h 329"/>
                    <a:gd name="T6" fmla="*/ 277 w 702"/>
                    <a:gd name="T7" fmla="*/ 276 h 329"/>
                    <a:gd name="T8" fmla="*/ 321 w 702"/>
                    <a:gd name="T9" fmla="*/ 262 h 329"/>
                    <a:gd name="T10" fmla="*/ 360 w 702"/>
                    <a:gd name="T11" fmla="*/ 248 h 329"/>
                    <a:gd name="T12" fmla="*/ 378 w 702"/>
                    <a:gd name="T13" fmla="*/ 241 h 329"/>
                    <a:gd name="T14" fmla="*/ 413 w 702"/>
                    <a:gd name="T15" fmla="*/ 227 h 329"/>
                    <a:gd name="T16" fmla="*/ 423 w 702"/>
                    <a:gd name="T17" fmla="*/ 224 h 329"/>
                    <a:gd name="T18" fmla="*/ 529 w 702"/>
                    <a:gd name="T19" fmla="*/ 185 h 329"/>
                    <a:gd name="T20" fmla="*/ 596 w 702"/>
                    <a:gd name="T21" fmla="*/ 163 h 329"/>
                    <a:gd name="T22" fmla="*/ 636 w 702"/>
                    <a:gd name="T23" fmla="*/ 150 h 329"/>
                    <a:gd name="T24" fmla="*/ 694 w 702"/>
                    <a:gd name="T25" fmla="*/ 90 h 329"/>
                    <a:gd name="T26" fmla="*/ 683 w 702"/>
                    <a:gd name="T27" fmla="*/ 0 h 329"/>
                    <a:gd name="T28" fmla="*/ 609 w 702"/>
                    <a:gd name="T29" fmla="*/ 129 h 329"/>
                    <a:gd name="T30" fmla="*/ 525 w 702"/>
                    <a:gd name="T31" fmla="*/ 162 h 329"/>
                    <a:gd name="T32" fmla="*/ 472 w 702"/>
                    <a:gd name="T33" fmla="*/ 179 h 329"/>
                    <a:gd name="T34" fmla="*/ 438 w 702"/>
                    <a:gd name="T35" fmla="*/ 189 h 329"/>
                    <a:gd name="T36" fmla="*/ 436 w 702"/>
                    <a:gd name="T37" fmla="*/ 190 h 329"/>
                    <a:gd name="T38" fmla="*/ 400 w 702"/>
                    <a:gd name="T39" fmla="*/ 200 h 329"/>
                    <a:gd name="T40" fmla="*/ 389 w 702"/>
                    <a:gd name="T41" fmla="*/ 203 h 329"/>
                    <a:gd name="T42" fmla="*/ 345 w 702"/>
                    <a:gd name="T43" fmla="*/ 215 h 329"/>
                    <a:gd name="T44" fmla="*/ 214 w 702"/>
                    <a:gd name="T45" fmla="*/ 249 h 329"/>
                    <a:gd name="T46" fmla="*/ 28 w 702"/>
                    <a:gd name="T47" fmla="*/ 278 h 329"/>
                    <a:gd name="T48" fmla="*/ 0 w 702"/>
                    <a:gd name="T49" fmla="*/ 22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02" h="329">
                      <a:moveTo>
                        <a:pt x="0" y="226"/>
                      </a:moveTo>
                      <a:cubicBezTo>
                        <a:pt x="6" y="271"/>
                        <a:pt x="16" y="329"/>
                        <a:pt x="16" y="329"/>
                      </a:cubicBezTo>
                      <a:cubicBezTo>
                        <a:pt x="28" y="328"/>
                        <a:pt x="37" y="326"/>
                        <a:pt x="42" y="325"/>
                      </a:cubicBezTo>
                      <a:cubicBezTo>
                        <a:pt x="141" y="313"/>
                        <a:pt x="212" y="296"/>
                        <a:pt x="277" y="276"/>
                      </a:cubicBezTo>
                      <a:cubicBezTo>
                        <a:pt x="292" y="272"/>
                        <a:pt x="306" y="267"/>
                        <a:pt x="321" y="262"/>
                      </a:cubicBezTo>
                      <a:cubicBezTo>
                        <a:pt x="334" y="257"/>
                        <a:pt x="347" y="252"/>
                        <a:pt x="360" y="248"/>
                      </a:cubicBezTo>
                      <a:cubicBezTo>
                        <a:pt x="366" y="245"/>
                        <a:pt x="372" y="243"/>
                        <a:pt x="378" y="241"/>
                      </a:cubicBezTo>
                      <a:cubicBezTo>
                        <a:pt x="390" y="236"/>
                        <a:pt x="401" y="232"/>
                        <a:pt x="413" y="227"/>
                      </a:cubicBezTo>
                      <a:cubicBezTo>
                        <a:pt x="416" y="226"/>
                        <a:pt x="420" y="225"/>
                        <a:pt x="423" y="224"/>
                      </a:cubicBezTo>
                      <a:cubicBezTo>
                        <a:pt x="455" y="211"/>
                        <a:pt x="490" y="198"/>
                        <a:pt x="529" y="185"/>
                      </a:cubicBezTo>
                      <a:cubicBezTo>
                        <a:pt x="550" y="178"/>
                        <a:pt x="572" y="170"/>
                        <a:pt x="596" y="163"/>
                      </a:cubicBezTo>
                      <a:cubicBezTo>
                        <a:pt x="609" y="159"/>
                        <a:pt x="622" y="155"/>
                        <a:pt x="636" y="150"/>
                      </a:cubicBezTo>
                      <a:cubicBezTo>
                        <a:pt x="636" y="150"/>
                        <a:pt x="684" y="132"/>
                        <a:pt x="694" y="90"/>
                      </a:cubicBezTo>
                      <a:cubicBezTo>
                        <a:pt x="701" y="63"/>
                        <a:pt x="702" y="31"/>
                        <a:pt x="683" y="0"/>
                      </a:cubicBezTo>
                      <a:cubicBezTo>
                        <a:pt x="679" y="30"/>
                        <a:pt x="660" y="98"/>
                        <a:pt x="609" y="129"/>
                      </a:cubicBezTo>
                      <a:cubicBezTo>
                        <a:pt x="595" y="137"/>
                        <a:pt x="565" y="149"/>
                        <a:pt x="525" y="162"/>
                      </a:cubicBezTo>
                      <a:cubicBezTo>
                        <a:pt x="509" y="167"/>
                        <a:pt x="491" y="173"/>
                        <a:pt x="472" y="179"/>
                      </a:cubicBezTo>
                      <a:cubicBezTo>
                        <a:pt x="461" y="182"/>
                        <a:pt x="450" y="186"/>
                        <a:pt x="438" y="189"/>
                      </a:cubicBezTo>
                      <a:cubicBezTo>
                        <a:pt x="437" y="190"/>
                        <a:pt x="436" y="190"/>
                        <a:pt x="436" y="190"/>
                      </a:cubicBezTo>
                      <a:cubicBezTo>
                        <a:pt x="424" y="193"/>
                        <a:pt x="412" y="197"/>
                        <a:pt x="400" y="200"/>
                      </a:cubicBezTo>
                      <a:cubicBezTo>
                        <a:pt x="397" y="201"/>
                        <a:pt x="393" y="202"/>
                        <a:pt x="389" y="203"/>
                      </a:cubicBezTo>
                      <a:cubicBezTo>
                        <a:pt x="374" y="207"/>
                        <a:pt x="360" y="211"/>
                        <a:pt x="345" y="215"/>
                      </a:cubicBezTo>
                      <a:cubicBezTo>
                        <a:pt x="301" y="227"/>
                        <a:pt x="256" y="239"/>
                        <a:pt x="214" y="249"/>
                      </a:cubicBezTo>
                      <a:cubicBezTo>
                        <a:pt x="119" y="271"/>
                        <a:pt x="41" y="285"/>
                        <a:pt x="28" y="278"/>
                      </a:cubicBezTo>
                      <a:cubicBezTo>
                        <a:pt x="16" y="271"/>
                        <a:pt x="7" y="250"/>
                        <a:pt x="0" y="226"/>
                      </a:cubicBezTo>
                      <a:close/>
                    </a:path>
                  </a:pathLst>
                </a:custGeom>
                <a:solidFill>
                  <a:srgbClr val="614C3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任意多边形: 形状 34">
                  <a:extLst>
                    <a:ext uri="{FF2B5EF4-FFF2-40B4-BE49-F238E27FC236}">
                      <a16:creationId xmlns:a16="http://schemas.microsoft.com/office/drawing/2014/main" id="{A10C5292-4406-4DC8-868A-24E21CD34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622" y="2353728"/>
                  <a:ext cx="411421" cy="416366"/>
                </a:xfrm>
                <a:custGeom>
                  <a:avLst/>
                  <a:gdLst>
                    <a:gd name="T0" fmla="*/ 176 w 176"/>
                    <a:gd name="T1" fmla="*/ 0 h 178"/>
                    <a:gd name="T2" fmla="*/ 88 w 176"/>
                    <a:gd name="T3" fmla="*/ 45 h 178"/>
                    <a:gd name="T4" fmla="*/ 30 w 176"/>
                    <a:gd name="T5" fmla="*/ 102 h 178"/>
                    <a:gd name="T6" fmla="*/ 65 w 176"/>
                    <a:gd name="T7" fmla="*/ 25 h 178"/>
                    <a:gd name="T8" fmla="*/ 14 w 176"/>
                    <a:gd name="T9" fmla="*/ 90 h 178"/>
                    <a:gd name="T10" fmla="*/ 28 w 176"/>
                    <a:gd name="T11" fmla="*/ 175 h 178"/>
                    <a:gd name="T12" fmla="*/ 26 w 176"/>
                    <a:gd name="T13" fmla="*/ 133 h 178"/>
                    <a:gd name="T14" fmla="*/ 32 w 176"/>
                    <a:gd name="T15" fmla="*/ 117 h 178"/>
                    <a:gd name="T16" fmla="*/ 40 w 176"/>
                    <a:gd name="T17" fmla="*/ 159 h 178"/>
                    <a:gd name="T18" fmla="*/ 76 w 176"/>
                    <a:gd name="T19" fmla="*/ 84 h 178"/>
                    <a:gd name="T20" fmla="*/ 176 w 176"/>
                    <a:gd name="T2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6" h="178">
                      <a:moveTo>
                        <a:pt x="176" y="0"/>
                      </a:moveTo>
                      <a:cubicBezTo>
                        <a:pt x="165" y="1"/>
                        <a:pt x="125" y="16"/>
                        <a:pt x="88" y="45"/>
                      </a:cubicBezTo>
                      <a:cubicBezTo>
                        <a:pt x="52" y="73"/>
                        <a:pt x="31" y="97"/>
                        <a:pt x="30" y="102"/>
                      </a:cubicBezTo>
                      <a:cubicBezTo>
                        <a:pt x="34" y="77"/>
                        <a:pt x="65" y="25"/>
                        <a:pt x="65" y="25"/>
                      </a:cubicBezTo>
                      <a:cubicBezTo>
                        <a:pt x="65" y="25"/>
                        <a:pt x="28" y="49"/>
                        <a:pt x="14" y="90"/>
                      </a:cubicBezTo>
                      <a:cubicBezTo>
                        <a:pt x="0" y="132"/>
                        <a:pt x="29" y="178"/>
                        <a:pt x="28" y="175"/>
                      </a:cubicBezTo>
                      <a:cubicBezTo>
                        <a:pt x="28" y="173"/>
                        <a:pt x="22" y="147"/>
                        <a:pt x="26" y="133"/>
                      </a:cubicBezTo>
                      <a:cubicBezTo>
                        <a:pt x="29" y="119"/>
                        <a:pt x="32" y="117"/>
                        <a:pt x="32" y="117"/>
                      </a:cubicBezTo>
                      <a:cubicBezTo>
                        <a:pt x="32" y="117"/>
                        <a:pt x="40" y="160"/>
                        <a:pt x="40" y="159"/>
                      </a:cubicBezTo>
                      <a:cubicBezTo>
                        <a:pt x="40" y="157"/>
                        <a:pt x="35" y="130"/>
                        <a:pt x="76" y="84"/>
                      </a:cubicBezTo>
                      <a:cubicBezTo>
                        <a:pt x="117" y="39"/>
                        <a:pt x="176" y="0"/>
                        <a:pt x="176" y="0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任意多边形: 形状 35">
                  <a:extLst>
                    <a:ext uri="{FF2B5EF4-FFF2-40B4-BE49-F238E27FC236}">
                      <a16:creationId xmlns:a16="http://schemas.microsoft.com/office/drawing/2014/main" id="{4E5520F2-3393-4F07-BBAA-48F42DDB5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6991" y="2419001"/>
                  <a:ext cx="310544" cy="325379"/>
                </a:xfrm>
                <a:custGeom>
                  <a:avLst/>
                  <a:gdLst>
                    <a:gd name="T0" fmla="*/ 124 w 133"/>
                    <a:gd name="T1" fmla="*/ 0 h 139"/>
                    <a:gd name="T2" fmla="*/ 1 w 133"/>
                    <a:gd name="T3" fmla="*/ 137 h 139"/>
                    <a:gd name="T4" fmla="*/ 77 w 133"/>
                    <a:gd name="T5" fmla="*/ 77 h 139"/>
                    <a:gd name="T6" fmla="*/ 133 w 133"/>
                    <a:gd name="T7" fmla="*/ 54 h 139"/>
                    <a:gd name="T8" fmla="*/ 77 w 133"/>
                    <a:gd name="T9" fmla="*/ 63 h 139"/>
                    <a:gd name="T10" fmla="*/ 40 w 133"/>
                    <a:gd name="T11" fmla="*/ 83 h 139"/>
                    <a:gd name="T12" fmla="*/ 91 w 133"/>
                    <a:gd name="T13" fmla="*/ 24 h 139"/>
                    <a:gd name="T14" fmla="*/ 124 w 133"/>
                    <a:gd name="T15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3" h="139">
                      <a:moveTo>
                        <a:pt x="124" y="0"/>
                      </a:moveTo>
                      <a:cubicBezTo>
                        <a:pt x="39" y="12"/>
                        <a:pt x="2" y="139"/>
                        <a:pt x="1" y="137"/>
                      </a:cubicBezTo>
                      <a:cubicBezTo>
                        <a:pt x="0" y="134"/>
                        <a:pt x="46" y="94"/>
                        <a:pt x="77" y="77"/>
                      </a:cubicBezTo>
                      <a:cubicBezTo>
                        <a:pt x="108" y="60"/>
                        <a:pt x="133" y="54"/>
                        <a:pt x="133" y="54"/>
                      </a:cubicBezTo>
                      <a:cubicBezTo>
                        <a:pt x="133" y="54"/>
                        <a:pt x="109" y="48"/>
                        <a:pt x="77" y="63"/>
                      </a:cubicBezTo>
                      <a:cubicBezTo>
                        <a:pt x="45" y="78"/>
                        <a:pt x="39" y="86"/>
                        <a:pt x="40" y="83"/>
                      </a:cubicBezTo>
                      <a:cubicBezTo>
                        <a:pt x="41" y="81"/>
                        <a:pt x="67" y="46"/>
                        <a:pt x="91" y="24"/>
                      </a:cubicBezTo>
                      <a:cubicBezTo>
                        <a:pt x="114" y="3"/>
                        <a:pt x="124" y="0"/>
                        <a:pt x="124" y="0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id="{E1BE4D21-3F57-4420-A900-A21F7ECCE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5550" y="4696651"/>
                  <a:ext cx="767458" cy="49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:a16="http://schemas.microsoft.com/office/drawing/2014/main" id="{5E08DBA7-D41E-4400-9CCA-9791685A1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952" y="4083476"/>
                  <a:ext cx="1195692" cy="337246"/>
                </a:xfrm>
                <a:custGeom>
                  <a:avLst/>
                  <a:gdLst>
                    <a:gd name="T0" fmla="*/ 16 w 511"/>
                    <a:gd name="T1" fmla="*/ 61 h 144"/>
                    <a:gd name="T2" fmla="*/ 0 w 511"/>
                    <a:gd name="T3" fmla="*/ 10 h 144"/>
                    <a:gd name="T4" fmla="*/ 33 w 511"/>
                    <a:gd name="T5" fmla="*/ 5 h 144"/>
                    <a:gd name="T6" fmla="*/ 182 w 511"/>
                    <a:gd name="T7" fmla="*/ 36 h 144"/>
                    <a:gd name="T8" fmla="*/ 232 w 511"/>
                    <a:gd name="T9" fmla="*/ 79 h 144"/>
                    <a:gd name="T10" fmla="*/ 470 w 511"/>
                    <a:gd name="T11" fmla="*/ 13 h 144"/>
                    <a:gd name="T12" fmla="*/ 511 w 511"/>
                    <a:gd name="T13" fmla="*/ 19 h 144"/>
                    <a:gd name="T14" fmla="*/ 473 w 511"/>
                    <a:gd name="T15" fmla="*/ 88 h 144"/>
                    <a:gd name="T16" fmla="*/ 234 w 511"/>
                    <a:gd name="T17" fmla="*/ 144 h 144"/>
                    <a:gd name="T18" fmla="*/ 16 w 511"/>
                    <a:gd name="T19" fmla="*/ 61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11" h="144">
                      <a:moveTo>
                        <a:pt x="16" y="61"/>
                      </a:moveTo>
                      <a:cubicBezTo>
                        <a:pt x="12" y="57"/>
                        <a:pt x="0" y="10"/>
                        <a:pt x="0" y="10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3" y="5"/>
                        <a:pt x="137" y="15"/>
                        <a:pt x="182" y="36"/>
                      </a:cubicBezTo>
                      <a:cubicBezTo>
                        <a:pt x="227" y="56"/>
                        <a:pt x="232" y="79"/>
                        <a:pt x="232" y="79"/>
                      </a:cubicBezTo>
                      <a:cubicBezTo>
                        <a:pt x="278" y="52"/>
                        <a:pt x="392" y="0"/>
                        <a:pt x="470" y="13"/>
                      </a:cubicBezTo>
                      <a:cubicBezTo>
                        <a:pt x="511" y="19"/>
                        <a:pt x="511" y="19"/>
                        <a:pt x="511" y="19"/>
                      </a:cubicBezTo>
                      <a:cubicBezTo>
                        <a:pt x="473" y="88"/>
                        <a:pt x="473" y="88"/>
                        <a:pt x="473" y="88"/>
                      </a:cubicBezTo>
                      <a:cubicBezTo>
                        <a:pt x="234" y="144"/>
                        <a:pt x="234" y="144"/>
                        <a:pt x="234" y="144"/>
                      </a:cubicBezTo>
                      <a:lnTo>
                        <a:pt x="16" y="61"/>
                      </a:lnTo>
                      <a:close/>
                    </a:path>
                  </a:pathLst>
                </a:custGeom>
                <a:solidFill>
                  <a:srgbClr val="CFD0D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任意多边形: 形状 38">
                  <a:extLst>
                    <a:ext uri="{FF2B5EF4-FFF2-40B4-BE49-F238E27FC236}">
                      <a16:creationId xmlns:a16="http://schemas.microsoft.com/office/drawing/2014/main" id="{7FED09A8-3447-4A5B-877F-01325668A6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6012" y="4287208"/>
                  <a:ext cx="638889" cy="594385"/>
                </a:xfrm>
                <a:custGeom>
                  <a:avLst/>
                  <a:gdLst>
                    <a:gd name="T0" fmla="*/ 273 w 273"/>
                    <a:gd name="T1" fmla="*/ 6 h 254"/>
                    <a:gd name="T2" fmla="*/ 220 w 273"/>
                    <a:gd name="T3" fmla="*/ 7 h 254"/>
                    <a:gd name="T4" fmla="*/ 2 w 273"/>
                    <a:gd name="T5" fmla="*/ 197 h 254"/>
                    <a:gd name="T6" fmla="*/ 55 w 273"/>
                    <a:gd name="T7" fmla="*/ 251 h 254"/>
                    <a:gd name="T8" fmla="*/ 268 w 273"/>
                    <a:gd name="T9" fmla="*/ 103 h 254"/>
                    <a:gd name="T10" fmla="*/ 273 w 273"/>
                    <a:gd name="T11" fmla="*/ 6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3" h="254">
                      <a:moveTo>
                        <a:pt x="273" y="6"/>
                      </a:moveTo>
                      <a:cubicBezTo>
                        <a:pt x="262" y="1"/>
                        <a:pt x="236" y="0"/>
                        <a:pt x="220" y="7"/>
                      </a:cubicBezTo>
                      <a:cubicBezTo>
                        <a:pt x="204" y="14"/>
                        <a:pt x="0" y="180"/>
                        <a:pt x="2" y="197"/>
                      </a:cubicBezTo>
                      <a:cubicBezTo>
                        <a:pt x="4" y="214"/>
                        <a:pt x="45" y="254"/>
                        <a:pt x="55" y="251"/>
                      </a:cubicBezTo>
                      <a:cubicBezTo>
                        <a:pt x="65" y="248"/>
                        <a:pt x="265" y="112"/>
                        <a:pt x="268" y="103"/>
                      </a:cubicBezTo>
                      <a:cubicBezTo>
                        <a:pt x="271" y="94"/>
                        <a:pt x="273" y="6"/>
                        <a:pt x="273" y="6"/>
                      </a:cubicBezTo>
                      <a:close/>
                    </a:path>
                  </a:pathLst>
                </a:custGeom>
                <a:solidFill>
                  <a:srgbClr val="F0D0B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任意多边形: 形状 39">
                  <a:extLst>
                    <a:ext uri="{FF2B5EF4-FFF2-40B4-BE49-F238E27FC236}">
                      <a16:creationId xmlns:a16="http://schemas.microsoft.com/office/drawing/2014/main" id="{13FF221E-A62B-43B7-9D47-F38214166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8979" y="4289186"/>
                  <a:ext cx="638889" cy="590429"/>
                </a:xfrm>
                <a:custGeom>
                  <a:avLst/>
                  <a:gdLst>
                    <a:gd name="T0" fmla="*/ 272 w 273"/>
                    <a:gd name="T1" fmla="*/ 5 h 252"/>
                    <a:gd name="T2" fmla="*/ 273 w 273"/>
                    <a:gd name="T3" fmla="*/ 5 h 252"/>
                    <a:gd name="T4" fmla="*/ 248 w 273"/>
                    <a:gd name="T5" fmla="*/ 0 h 252"/>
                    <a:gd name="T6" fmla="*/ 219 w 273"/>
                    <a:gd name="T7" fmla="*/ 6 h 252"/>
                    <a:gd name="T8" fmla="*/ 205 w 273"/>
                    <a:gd name="T9" fmla="*/ 15 h 252"/>
                    <a:gd name="T10" fmla="*/ 84 w 273"/>
                    <a:gd name="T11" fmla="*/ 113 h 252"/>
                    <a:gd name="T12" fmla="*/ 25 w 273"/>
                    <a:gd name="T13" fmla="*/ 166 h 252"/>
                    <a:gd name="T14" fmla="*/ 7 w 273"/>
                    <a:gd name="T15" fmla="*/ 185 h 252"/>
                    <a:gd name="T16" fmla="*/ 2 w 273"/>
                    <a:gd name="T17" fmla="*/ 191 h 252"/>
                    <a:gd name="T18" fmla="*/ 0 w 273"/>
                    <a:gd name="T19" fmla="*/ 196 h 252"/>
                    <a:gd name="T20" fmla="*/ 0 w 273"/>
                    <a:gd name="T21" fmla="*/ 197 h 252"/>
                    <a:gd name="T22" fmla="*/ 8 w 273"/>
                    <a:gd name="T23" fmla="*/ 212 h 252"/>
                    <a:gd name="T24" fmla="*/ 31 w 273"/>
                    <a:gd name="T25" fmla="*/ 239 h 252"/>
                    <a:gd name="T26" fmla="*/ 43 w 273"/>
                    <a:gd name="T27" fmla="*/ 248 h 252"/>
                    <a:gd name="T28" fmla="*/ 53 w 273"/>
                    <a:gd name="T29" fmla="*/ 252 h 252"/>
                    <a:gd name="T30" fmla="*/ 54 w 273"/>
                    <a:gd name="T31" fmla="*/ 251 h 252"/>
                    <a:gd name="T32" fmla="*/ 59 w 273"/>
                    <a:gd name="T33" fmla="*/ 249 h 252"/>
                    <a:gd name="T34" fmla="*/ 174 w 273"/>
                    <a:gd name="T35" fmla="*/ 173 h 252"/>
                    <a:gd name="T36" fmla="*/ 238 w 273"/>
                    <a:gd name="T37" fmla="*/ 127 h 252"/>
                    <a:gd name="T38" fmla="*/ 259 w 273"/>
                    <a:gd name="T39" fmla="*/ 111 h 252"/>
                    <a:gd name="T40" fmla="*/ 265 w 273"/>
                    <a:gd name="T41" fmla="*/ 106 h 252"/>
                    <a:gd name="T42" fmla="*/ 267 w 273"/>
                    <a:gd name="T43" fmla="*/ 104 h 252"/>
                    <a:gd name="T44" fmla="*/ 268 w 273"/>
                    <a:gd name="T45" fmla="*/ 103 h 252"/>
                    <a:gd name="T46" fmla="*/ 269 w 273"/>
                    <a:gd name="T47" fmla="*/ 96 h 252"/>
                    <a:gd name="T48" fmla="*/ 273 w 273"/>
                    <a:gd name="T49" fmla="*/ 5 h 252"/>
                    <a:gd name="T50" fmla="*/ 273 w 273"/>
                    <a:gd name="T51" fmla="*/ 5 h 252"/>
                    <a:gd name="T52" fmla="*/ 273 w 273"/>
                    <a:gd name="T53" fmla="*/ 5 h 252"/>
                    <a:gd name="T54" fmla="*/ 272 w 273"/>
                    <a:gd name="T55" fmla="*/ 5 h 252"/>
                    <a:gd name="T56" fmla="*/ 271 w 273"/>
                    <a:gd name="T57" fmla="*/ 5 h 252"/>
                    <a:gd name="T58" fmla="*/ 271 w 273"/>
                    <a:gd name="T59" fmla="*/ 19 h 252"/>
                    <a:gd name="T60" fmla="*/ 269 w 273"/>
                    <a:gd name="T61" fmla="*/ 68 h 252"/>
                    <a:gd name="T62" fmla="*/ 268 w 273"/>
                    <a:gd name="T63" fmla="*/ 90 h 252"/>
                    <a:gd name="T64" fmla="*/ 266 w 273"/>
                    <a:gd name="T65" fmla="*/ 102 h 252"/>
                    <a:gd name="T66" fmla="*/ 266 w 273"/>
                    <a:gd name="T67" fmla="*/ 103 h 252"/>
                    <a:gd name="T68" fmla="*/ 253 w 273"/>
                    <a:gd name="T69" fmla="*/ 114 h 252"/>
                    <a:gd name="T70" fmla="*/ 139 w 273"/>
                    <a:gd name="T71" fmla="*/ 194 h 252"/>
                    <a:gd name="T72" fmla="*/ 82 w 273"/>
                    <a:gd name="T73" fmla="*/ 232 h 252"/>
                    <a:gd name="T74" fmla="*/ 63 w 273"/>
                    <a:gd name="T75" fmla="*/ 244 h 252"/>
                    <a:gd name="T76" fmla="*/ 57 w 273"/>
                    <a:gd name="T77" fmla="*/ 248 h 252"/>
                    <a:gd name="T78" fmla="*/ 54 w 273"/>
                    <a:gd name="T79" fmla="*/ 250 h 252"/>
                    <a:gd name="T80" fmla="*/ 53 w 273"/>
                    <a:gd name="T81" fmla="*/ 250 h 252"/>
                    <a:gd name="T82" fmla="*/ 41 w 273"/>
                    <a:gd name="T83" fmla="*/ 244 h 252"/>
                    <a:gd name="T84" fmla="*/ 16 w 273"/>
                    <a:gd name="T85" fmla="*/ 220 h 252"/>
                    <a:gd name="T86" fmla="*/ 2 w 273"/>
                    <a:gd name="T87" fmla="*/ 196 h 252"/>
                    <a:gd name="T88" fmla="*/ 2 w 273"/>
                    <a:gd name="T89" fmla="*/ 196 h 252"/>
                    <a:gd name="T90" fmla="*/ 4 w 273"/>
                    <a:gd name="T91" fmla="*/ 192 h 252"/>
                    <a:gd name="T92" fmla="*/ 45 w 273"/>
                    <a:gd name="T93" fmla="*/ 150 h 252"/>
                    <a:gd name="T94" fmla="*/ 151 w 273"/>
                    <a:gd name="T95" fmla="*/ 60 h 252"/>
                    <a:gd name="T96" fmla="*/ 196 w 273"/>
                    <a:gd name="T97" fmla="*/ 24 h 252"/>
                    <a:gd name="T98" fmla="*/ 211 w 273"/>
                    <a:gd name="T99" fmla="*/ 13 h 252"/>
                    <a:gd name="T100" fmla="*/ 220 w 273"/>
                    <a:gd name="T101" fmla="*/ 7 h 252"/>
                    <a:gd name="T102" fmla="*/ 248 w 273"/>
                    <a:gd name="T103" fmla="*/ 2 h 252"/>
                    <a:gd name="T104" fmla="*/ 272 w 273"/>
                    <a:gd name="T105" fmla="*/ 6 h 252"/>
                    <a:gd name="T106" fmla="*/ 272 w 273"/>
                    <a:gd name="T107" fmla="*/ 5 h 252"/>
                    <a:gd name="T108" fmla="*/ 271 w 273"/>
                    <a:gd name="T109" fmla="*/ 5 h 252"/>
                    <a:gd name="T110" fmla="*/ 272 w 273"/>
                    <a:gd name="T111" fmla="*/ 5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73" h="252">
                      <a:moveTo>
                        <a:pt x="272" y="5"/>
                      </a:moveTo>
                      <a:cubicBezTo>
                        <a:pt x="273" y="5"/>
                        <a:pt x="273" y="5"/>
                        <a:pt x="273" y="5"/>
                      </a:cubicBezTo>
                      <a:cubicBezTo>
                        <a:pt x="267" y="2"/>
                        <a:pt x="258" y="0"/>
                        <a:pt x="248" y="0"/>
                      </a:cubicBezTo>
                      <a:cubicBezTo>
                        <a:pt x="238" y="0"/>
                        <a:pt x="227" y="2"/>
                        <a:pt x="219" y="6"/>
                      </a:cubicBezTo>
                      <a:cubicBezTo>
                        <a:pt x="217" y="7"/>
                        <a:pt x="212" y="10"/>
                        <a:pt x="205" y="15"/>
                      </a:cubicBezTo>
                      <a:cubicBezTo>
                        <a:pt x="180" y="33"/>
                        <a:pt x="129" y="74"/>
                        <a:pt x="84" y="113"/>
                      </a:cubicBezTo>
                      <a:cubicBezTo>
                        <a:pt x="62" y="132"/>
                        <a:pt x="41" y="151"/>
                        <a:pt x="25" y="166"/>
                      </a:cubicBezTo>
                      <a:cubicBezTo>
                        <a:pt x="18" y="173"/>
                        <a:pt x="11" y="180"/>
                        <a:pt x="7" y="185"/>
                      </a:cubicBezTo>
                      <a:cubicBezTo>
                        <a:pt x="5" y="187"/>
                        <a:pt x="3" y="190"/>
                        <a:pt x="2" y="191"/>
                      </a:cubicBezTo>
                      <a:cubicBezTo>
                        <a:pt x="1" y="193"/>
                        <a:pt x="0" y="195"/>
                        <a:pt x="0" y="196"/>
                      </a:cubicBezTo>
                      <a:cubicBezTo>
                        <a:pt x="0" y="197"/>
                        <a:pt x="0" y="197"/>
                        <a:pt x="0" y="197"/>
                      </a:cubicBezTo>
                      <a:cubicBezTo>
                        <a:pt x="1" y="201"/>
                        <a:pt x="4" y="206"/>
                        <a:pt x="8" y="212"/>
                      </a:cubicBezTo>
                      <a:cubicBezTo>
                        <a:pt x="14" y="221"/>
                        <a:pt x="23" y="231"/>
                        <a:pt x="31" y="239"/>
                      </a:cubicBezTo>
                      <a:cubicBezTo>
                        <a:pt x="36" y="242"/>
                        <a:pt x="40" y="246"/>
                        <a:pt x="43" y="248"/>
                      </a:cubicBezTo>
                      <a:cubicBezTo>
                        <a:pt x="47" y="250"/>
                        <a:pt x="50" y="252"/>
                        <a:pt x="53" y="252"/>
                      </a:cubicBezTo>
                      <a:cubicBezTo>
                        <a:pt x="53" y="252"/>
                        <a:pt x="54" y="252"/>
                        <a:pt x="54" y="251"/>
                      </a:cubicBezTo>
                      <a:cubicBezTo>
                        <a:pt x="55" y="251"/>
                        <a:pt x="57" y="250"/>
                        <a:pt x="59" y="249"/>
                      </a:cubicBezTo>
                      <a:cubicBezTo>
                        <a:pt x="74" y="240"/>
                        <a:pt x="125" y="206"/>
                        <a:pt x="174" y="173"/>
                      </a:cubicBezTo>
                      <a:cubicBezTo>
                        <a:pt x="198" y="156"/>
                        <a:pt x="221" y="140"/>
                        <a:pt x="238" y="127"/>
                      </a:cubicBezTo>
                      <a:cubicBezTo>
                        <a:pt x="247" y="121"/>
                        <a:pt x="254" y="115"/>
                        <a:pt x="259" y="111"/>
                      </a:cubicBezTo>
                      <a:cubicBezTo>
                        <a:pt x="262" y="109"/>
                        <a:pt x="264" y="107"/>
                        <a:pt x="265" y="106"/>
                      </a:cubicBezTo>
                      <a:cubicBezTo>
                        <a:pt x="266" y="105"/>
                        <a:pt x="267" y="105"/>
                        <a:pt x="267" y="104"/>
                      </a:cubicBezTo>
                      <a:cubicBezTo>
                        <a:pt x="268" y="104"/>
                        <a:pt x="268" y="103"/>
                        <a:pt x="268" y="103"/>
                      </a:cubicBezTo>
                      <a:cubicBezTo>
                        <a:pt x="269" y="101"/>
                        <a:pt x="269" y="99"/>
                        <a:pt x="269" y="96"/>
                      </a:cubicBezTo>
                      <a:cubicBezTo>
                        <a:pt x="272" y="73"/>
                        <a:pt x="273" y="5"/>
                        <a:pt x="273" y="5"/>
                      </a:cubicBezTo>
                      <a:cubicBezTo>
                        <a:pt x="273" y="5"/>
                        <a:pt x="273" y="5"/>
                        <a:pt x="273" y="5"/>
                      </a:cubicBezTo>
                      <a:cubicBezTo>
                        <a:pt x="273" y="5"/>
                        <a:pt x="273" y="5"/>
                        <a:pt x="273" y="5"/>
                      </a:cubicBezTo>
                      <a:cubicBezTo>
                        <a:pt x="272" y="5"/>
                        <a:pt x="272" y="5"/>
                        <a:pt x="272" y="5"/>
                      </a:cubicBezTo>
                      <a:cubicBezTo>
                        <a:pt x="271" y="5"/>
                        <a:pt x="271" y="5"/>
                        <a:pt x="271" y="5"/>
                      </a:cubicBezTo>
                      <a:cubicBezTo>
                        <a:pt x="271" y="5"/>
                        <a:pt x="271" y="11"/>
                        <a:pt x="271" y="19"/>
                      </a:cubicBezTo>
                      <a:cubicBezTo>
                        <a:pt x="270" y="32"/>
                        <a:pt x="270" y="51"/>
                        <a:pt x="269" y="68"/>
                      </a:cubicBezTo>
                      <a:cubicBezTo>
                        <a:pt x="269" y="76"/>
                        <a:pt x="268" y="84"/>
                        <a:pt x="268" y="90"/>
                      </a:cubicBezTo>
                      <a:cubicBezTo>
                        <a:pt x="267" y="96"/>
                        <a:pt x="267" y="101"/>
                        <a:pt x="266" y="102"/>
                      </a:cubicBezTo>
                      <a:cubicBezTo>
                        <a:pt x="266" y="102"/>
                        <a:pt x="266" y="103"/>
                        <a:pt x="266" y="103"/>
                      </a:cubicBezTo>
                      <a:cubicBezTo>
                        <a:pt x="264" y="105"/>
                        <a:pt x="259" y="109"/>
                        <a:pt x="253" y="114"/>
                      </a:cubicBezTo>
                      <a:cubicBezTo>
                        <a:pt x="230" y="131"/>
                        <a:pt x="182" y="165"/>
                        <a:pt x="139" y="194"/>
                      </a:cubicBezTo>
                      <a:cubicBezTo>
                        <a:pt x="118" y="209"/>
                        <a:pt x="97" y="222"/>
                        <a:pt x="82" y="232"/>
                      </a:cubicBezTo>
                      <a:cubicBezTo>
                        <a:pt x="74" y="237"/>
                        <a:pt x="68" y="241"/>
                        <a:pt x="63" y="244"/>
                      </a:cubicBezTo>
                      <a:cubicBezTo>
                        <a:pt x="60" y="246"/>
                        <a:pt x="58" y="247"/>
                        <a:pt x="57" y="248"/>
                      </a:cubicBezTo>
                      <a:cubicBezTo>
                        <a:pt x="55" y="249"/>
                        <a:pt x="54" y="249"/>
                        <a:pt x="54" y="250"/>
                      </a:cubicBezTo>
                      <a:cubicBezTo>
                        <a:pt x="53" y="250"/>
                        <a:pt x="53" y="250"/>
                        <a:pt x="53" y="250"/>
                      </a:cubicBezTo>
                      <a:cubicBezTo>
                        <a:pt x="51" y="250"/>
                        <a:pt x="46" y="247"/>
                        <a:pt x="41" y="244"/>
                      </a:cubicBezTo>
                      <a:cubicBezTo>
                        <a:pt x="33" y="238"/>
                        <a:pt x="24" y="229"/>
                        <a:pt x="16" y="220"/>
                      </a:cubicBezTo>
                      <a:cubicBezTo>
                        <a:pt x="9" y="211"/>
                        <a:pt x="3" y="202"/>
                        <a:pt x="2" y="196"/>
                      </a:cubicBezTo>
                      <a:cubicBezTo>
                        <a:pt x="2" y="196"/>
                        <a:pt x="2" y="196"/>
                        <a:pt x="2" y="196"/>
                      </a:cubicBezTo>
                      <a:cubicBezTo>
                        <a:pt x="2" y="195"/>
                        <a:pt x="3" y="194"/>
                        <a:pt x="4" y="192"/>
                      </a:cubicBezTo>
                      <a:cubicBezTo>
                        <a:pt x="10" y="184"/>
                        <a:pt x="25" y="168"/>
                        <a:pt x="45" y="150"/>
                      </a:cubicBezTo>
                      <a:cubicBezTo>
                        <a:pt x="75" y="122"/>
                        <a:pt x="116" y="88"/>
                        <a:pt x="151" y="60"/>
                      </a:cubicBezTo>
                      <a:cubicBezTo>
                        <a:pt x="168" y="46"/>
                        <a:pt x="184" y="33"/>
                        <a:pt x="196" y="24"/>
                      </a:cubicBezTo>
                      <a:cubicBezTo>
                        <a:pt x="202" y="19"/>
                        <a:pt x="207" y="15"/>
                        <a:pt x="211" y="13"/>
                      </a:cubicBezTo>
                      <a:cubicBezTo>
                        <a:pt x="215" y="10"/>
                        <a:pt x="218" y="8"/>
                        <a:pt x="220" y="7"/>
                      </a:cubicBezTo>
                      <a:cubicBezTo>
                        <a:pt x="227" y="4"/>
                        <a:pt x="238" y="2"/>
                        <a:pt x="248" y="2"/>
                      </a:cubicBezTo>
                      <a:cubicBezTo>
                        <a:pt x="257" y="2"/>
                        <a:pt x="266" y="4"/>
                        <a:pt x="272" y="6"/>
                      </a:cubicBezTo>
                      <a:cubicBezTo>
                        <a:pt x="272" y="5"/>
                        <a:pt x="272" y="5"/>
                        <a:pt x="272" y="5"/>
                      </a:cubicBezTo>
                      <a:cubicBezTo>
                        <a:pt x="271" y="5"/>
                        <a:pt x="271" y="5"/>
                        <a:pt x="271" y="5"/>
                      </a:cubicBezTo>
                      <a:lnTo>
                        <a:pt x="272" y="5"/>
                      </a:lnTo>
                      <a:close/>
                    </a:path>
                  </a:pathLst>
                </a:custGeom>
                <a:solidFill>
                  <a:srgbClr val="27252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任意多边形: 形状 40">
                  <a:extLst>
                    <a:ext uri="{FF2B5EF4-FFF2-40B4-BE49-F238E27FC236}">
                      <a16:creationId xmlns:a16="http://schemas.microsoft.com/office/drawing/2014/main" id="{2E43485C-EBDB-4EC7-9ED8-916E94FE82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3797" y="4312922"/>
                  <a:ext cx="990970" cy="1942381"/>
                </a:xfrm>
                <a:custGeom>
                  <a:avLst/>
                  <a:gdLst>
                    <a:gd name="T0" fmla="*/ 215 w 424"/>
                    <a:gd name="T1" fmla="*/ 17 h 830"/>
                    <a:gd name="T2" fmla="*/ 398 w 424"/>
                    <a:gd name="T3" fmla="*/ 418 h 830"/>
                    <a:gd name="T4" fmla="*/ 394 w 424"/>
                    <a:gd name="T5" fmla="*/ 780 h 830"/>
                    <a:gd name="T6" fmla="*/ 177 w 424"/>
                    <a:gd name="T7" fmla="*/ 784 h 830"/>
                    <a:gd name="T8" fmla="*/ 39 w 424"/>
                    <a:gd name="T9" fmla="*/ 599 h 830"/>
                    <a:gd name="T10" fmla="*/ 33 w 424"/>
                    <a:gd name="T11" fmla="*/ 170 h 830"/>
                    <a:gd name="T12" fmla="*/ 107 w 424"/>
                    <a:gd name="T13" fmla="*/ 18 h 830"/>
                    <a:gd name="T14" fmla="*/ 215 w 424"/>
                    <a:gd name="T15" fmla="*/ 17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4" h="830">
                      <a:moveTo>
                        <a:pt x="215" y="17"/>
                      </a:moveTo>
                      <a:cubicBezTo>
                        <a:pt x="385" y="17"/>
                        <a:pt x="388" y="280"/>
                        <a:pt x="398" y="418"/>
                      </a:cubicBezTo>
                      <a:cubicBezTo>
                        <a:pt x="406" y="544"/>
                        <a:pt x="424" y="730"/>
                        <a:pt x="394" y="780"/>
                      </a:cubicBezTo>
                      <a:cubicBezTo>
                        <a:pt x="364" y="830"/>
                        <a:pt x="276" y="830"/>
                        <a:pt x="177" y="784"/>
                      </a:cubicBezTo>
                      <a:cubicBezTo>
                        <a:pt x="77" y="737"/>
                        <a:pt x="40" y="730"/>
                        <a:pt x="39" y="599"/>
                      </a:cubicBezTo>
                      <a:cubicBezTo>
                        <a:pt x="37" y="467"/>
                        <a:pt x="0" y="287"/>
                        <a:pt x="33" y="170"/>
                      </a:cubicBezTo>
                      <a:cubicBezTo>
                        <a:pt x="51" y="104"/>
                        <a:pt x="62" y="40"/>
                        <a:pt x="107" y="18"/>
                      </a:cubicBezTo>
                      <a:cubicBezTo>
                        <a:pt x="141" y="0"/>
                        <a:pt x="215" y="17"/>
                        <a:pt x="215" y="17"/>
                      </a:cubicBezTo>
                    </a:path>
                  </a:pathLst>
                </a:custGeom>
                <a:solidFill>
                  <a:srgbClr val="59595B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任意多边形: 形状 41">
                  <a:extLst>
                    <a:ext uri="{FF2B5EF4-FFF2-40B4-BE49-F238E27FC236}">
                      <a16:creationId xmlns:a16="http://schemas.microsoft.com/office/drawing/2014/main" id="{F4CA0357-DAAC-4834-99AF-10CF344B0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4784" y="4820275"/>
                  <a:ext cx="661636" cy="1149209"/>
                </a:xfrm>
                <a:custGeom>
                  <a:avLst/>
                  <a:gdLst>
                    <a:gd name="T0" fmla="*/ 283 w 283"/>
                    <a:gd name="T1" fmla="*/ 0 h 491"/>
                    <a:gd name="T2" fmla="*/ 217 w 283"/>
                    <a:gd name="T3" fmla="*/ 219 h 491"/>
                    <a:gd name="T4" fmla="*/ 179 w 283"/>
                    <a:gd name="T5" fmla="*/ 398 h 491"/>
                    <a:gd name="T6" fmla="*/ 33 w 283"/>
                    <a:gd name="T7" fmla="*/ 432 h 491"/>
                    <a:gd name="T8" fmla="*/ 111 w 283"/>
                    <a:gd name="T9" fmla="*/ 83 h 491"/>
                    <a:gd name="T10" fmla="*/ 283 w 283"/>
                    <a:gd name="T11" fmla="*/ 0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3" h="491">
                      <a:moveTo>
                        <a:pt x="283" y="0"/>
                      </a:moveTo>
                      <a:cubicBezTo>
                        <a:pt x="283" y="7"/>
                        <a:pt x="236" y="140"/>
                        <a:pt x="217" y="219"/>
                      </a:cubicBezTo>
                      <a:cubicBezTo>
                        <a:pt x="197" y="299"/>
                        <a:pt x="240" y="333"/>
                        <a:pt x="179" y="398"/>
                      </a:cubicBezTo>
                      <a:cubicBezTo>
                        <a:pt x="119" y="463"/>
                        <a:pt x="66" y="491"/>
                        <a:pt x="33" y="432"/>
                      </a:cubicBezTo>
                      <a:cubicBezTo>
                        <a:pt x="0" y="373"/>
                        <a:pt x="111" y="96"/>
                        <a:pt x="111" y="83"/>
                      </a:cubicBezTo>
                      <a:cubicBezTo>
                        <a:pt x="111" y="70"/>
                        <a:pt x="283" y="1"/>
                        <a:pt x="283" y="0"/>
                      </a:cubicBezTo>
                    </a:path>
                  </a:pathLst>
                </a:custGeom>
                <a:solidFill>
                  <a:srgbClr val="545457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任意多边形: 形状 42">
                  <a:extLst>
                    <a:ext uri="{FF2B5EF4-FFF2-40B4-BE49-F238E27FC236}">
                      <a16:creationId xmlns:a16="http://schemas.microsoft.com/office/drawing/2014/main" id="{77B98716-5368-4B7D-AD08-0EF097887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8954" y="5294003"/>
                  <a:ext cx="147360" cy="457904"/>
                </a:xfrm>
                <a:custGeom>
                  <a:avLst/>
                  <a:gdLst>
                    <a:gd name="T0" fmla="*/ 34 w 63"/>
                    <a:gd name="T1" fmla="*/ 0 h 196"/>
                    <a:gd name="T2" fmla="*/ 63 w 63"/>
                    <a:gd name="T3" fmla="*/ 196 h 196"/>
                    <a:gd name="T4" fmla="*/ 32 w 63"/>
                    <a:gd name="T5" fmla="*/ 196 h 196"/>
                    <a:gd name="T6" fmla="*/ 0 w 63"/>
                    <a:gd name="T7" fmla="*/ 0 h 196"/>
                    <a:gd name="T8" fmla="*/ 34 w 63"/>
                    <a:gd name="T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196">
                      <a:moveTo>
                        <a:pt x="34" y="0"/>
                      </a:moveTo>
                      <a:cubicBezTo>
                        <a:pt x="34" y="15"/>
                        <a:pt x="63" y="196"/>
                        <a:pt x="63" y="196"/>
                      </a:cubicBezTo>
                      <a:cubicBezTo>
                        <a:pt x="32" y="196"/>
                        <a:pt x="32" y="196"/>
                        <a:pt x="32" y="19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4" y="0"/>
                        <a:pt x="34" y="0"/>
                        <a:pt x="34" y="0"/>
                      </a:cubicBezTo>
                    </a:path>
                  </a:pathLst>
                </a:custGeom>
                <a:solidFill>
                  <a:srgbClr val="A5A7A9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任意多边形: 形状 43">
                  <a:extLst>
                    <a:ext uri="{FF2B5EF4-FFF2-40B4-BE49-F238E27FC236}">
                      <a16:creationId xmlns:a16="http://schemas.microsoft.com/office/drawing/2014/main" id="{DCB6D24B-7421-49DB-A919-E14CD3C46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8845" y="4215012"/>
                  <a:ext cx="734821" cy="1005805"/>
                </a:xfrm>
                <a:custGeom>
                  <a:avLst/>
                  <a:gdLst>
                    <a:gd name="T0" fmla="*/ 64 w 314"/>
                    <a:gd name="T1" fmla="*/ 38 h 430"/>
                    <a:gd name="T2" fmla="*/ 60 w 314"/>
                    <a:gd name="T3" fmla="*/ 125 h 430"/>
                    <a:gd name="T4" fmla="*/ 140 w 314"/>
                    <a:gd name="T5" fmla="*/ 334 h 430"/>
                    <a:gd name="T6" fmla="*/ 243 w 314"/>
                    <a:gd name="T7" fmla="*/ 415 h 430"/>
                    <a:gd name="T8" fmla="*/ 297 w 314"/>
                    <a:gd name="T9" fmla="*/ 376 h 430"/>
                    <a:gd name="T10" fmla="*/ 181 w 314"/>
                    <a:gd name="T11" fmla="*/ 56 h 430"/>
                    <a:gd name="T12" fmla="*/ 21 w 314"/>
                    <a:gd name="T13" fmla="*/ 20 h 430"/>
                    <a:gd name="T14" fmla="*/ 64 w 314"/>
                    <a:gd name="T15" fmla="*/ 38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4" h="430">
                      <a:moveTo>
                        <a:pt x="64" y="38"/>
                      </a:moveTo>
                      <a:cubicBezTo>
                        <a:pt x="49" y="42"/>
                        <a:pt x="65" y="97"/>
                        <a:pt x="60" y="125"/>
                      </a:cubicBezTo>
                      <a:cubicBezTo>
                        <a:pt x="55" y="152"/>
                        <a:pt x="80" y="285"/>
                        <a:pt x="140" y="334"/>
                      </a:cubicBezTo>
                      <a:cubicBezTo>
                        <a:pt x="200" y="383"/>
                        <a:pt x="226" y="430"/>
                        <a:pt x="243" y="415"/>
                      </a:cubicBezTo>
                      <a:cubicBezTo>
                        <a:pt x="259" y="400"/>
                        <a:pt x="314" y="401"/>
                        <a:pt x="297" y="376"/>
                      </a:cubicBezTo>
                      <a:cubicBezTo>
                        <a:pt x="242" y="298"/>
                        <a:pt x="219" y="83"/>
                        <a:pt x="181" y="56"/>
                      </a:cubicBezTo>
                      <a:cubicBezTo>
                        <a:pt x="103" y="0"/>
                        <a:pt x="50" y="10"/>
                        <a:pt x="21" y="20"/>
                      </a:cubicBezTo>
                      <a:cubicBezTo>
                        <a:pt x="0" y="27"/>
                        <a:pt x="64" y="38"/>
                        <a:pt x="64" y="38"/>
                      </a:cubicBezTo>
                    </a:path>
                  </a:pathLst>
                </a:custGeom>
                <a:solidFill>
                  <a:srgbClr val="6D6E7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:a16="http://schemas.microsoft.com/office/drawing/2014/main" id="{26573E7F-774F-4A45-8F6A-A0AD9156C6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2137" y="4799506"/>
                  <a:ext cx="353070" cy="421311"/>
                </a:xfrm>
                <a:custGeom>
                  <a:avLst/>
                  <a:gdLst>
                    <a:gd name="T0" fmla="*/ 0 w 151"/>
                    <a:gd name="T1" fmla="*/ 38 h 180"/>
                    <a:gd name="T2" fmla="*/ 36 w 151"/>
                    <a:gd name="T3" fmla="*/ 84 h 180"/>
                    <a:gd name="T4" fmla="*/ 139 w 151"/>
                    <a:gd name="T5" fmla="*/ 165 h 180"/>
                    <a:gd name="T6" fmla="*/ 151 w 151"/>
                    <a:gd name="T7" fmla="*/ 150 h 180"/>
                    <a:gd name="T8" fmla="*/ 137 w 151"/>
                    <a:gd name="T9" fmla="*/ 139 h 180"/>
                    <a:gd name="T10" fmla="*/ 7 w 151"/>
                    <a:gd name="T11" fmla="*/ 1 h 180"/>
                    <a:gd name="T12" fmla="*/ 0 w 151"/>
                    <a:gd name="T13" fmla="*/ 3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1" h="180">
                      <a:moveTo>
                        <a:pt x="0" y="38"/>
                      </a:moveTo>
                      <a:cubicBezTo>
                        <a:pt x="10" y="56"/>
                        <a:pt x="22" y="73"/>
                        <a:pt x="36" y="84"/>
                      </a:cubicBezTo>
                      <a:cubicBezTo>
                        <a:pt x="96" y="133"/>
                        <a:pt x="122" y="180"/>
                        <a:pt x="139" y="165"/>
                      </a:cubicBezTo>
                      <a:cubicBezTo>
                        <a:pt x="144" y="160"/>
                        <a:pt x="147" y="156"/>
                        <a:pt x="151" y="150"/>
                      </a:cubicBezTo>
                      <a:cubicBezTo>
                        <a:pt x="147" y="147"/>
                        <a:pt x="142" y="143"/>
                        <a:pt x="137" y="139"/>
                      </a:cubicBezTo>
                      <a:cubicBezTo>
                        <a:pt x="76" y="83"/>
                        <a:pt x="13" y="2"/>
                        <a:pt x="7" y="1"/>
                      </a:cubicBezTo>
                      <a:cubicBezTo>
                        <a:pt x="5" y="0"/>
                        <a:pt x="1" y="18"/>
                        <a:pt x="0" y="38"/>
                      </a:cubicBezTo>
                    </a:path>
                  </a:pathLst>
                </a:custGeom>
                <a:solidFill>
                  <a:srgbClr val="4E505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任意多边形: 形状 45">
                  <a:extLst>
                    <a:ext uri="{FF2B5EF4-FFF2-40B4-BE49-F238E27FC236}">
                      <a16:creationId xmlns:a16="http://schemas.microsoft.com/office/drawing/2014/main" id="{2BAFE220-314B-4C29-8A2E-2D80DA48DD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3343" y="5405759"/>
                  <a:ext cx="301643" cy="744711"/>
                </a:xfrm>
                <a:custGeom>
                  <a:avLst/>
                  <a:gdLst>
                    <a:gd name="T0" fmla="*/ 42 w 129"/>
                    <a:gd name="T1" fmla="*/ 3 h 318"/>
                    <a:gd name="T2" fmla="*/ 105 w 129"/>
                    <a:gd name="T3" fmla="*/ 26 h 318"/>
                    <a:gd name="T4" fmla="*/ 123 w 129"/>
                    <a:gd name="T5" fmla="*/ 198 h 318"/>
                    <a:gd name="T6" fmla="*/ 41 w 129"/>
                    <a:gd name="T7" fmla="*/ 312 h 318"/>
                    <a:gd name="T8" fmla="*/ 0 w 129"/>
                    <a:gd name="T9" fmla="*/ 274 h 318"/>
                    <a:gd name="T10" fmla="*/ 42 w 129"/>
                    <a:gd name="T11" fmla="*/ 3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318">
                      <a:moveTo>
                        <a:pt x="42" y="3"/>
                      </a:moveTo>
                      <a:cubicBezTo>
                        <a:pt x="49" y="3"/>
                        <a:pt x="84" y="0"/>
                        <a:pt x="105" y="26"/>
                      </a:cubicBezTo>
                      <a:cubicBezTo>
                        <a:pt x="127" y="52"/>
                        <a:pt x="129" y="103"/>
                        <a:pt x="123" y="198"/>
                      </a:cubicBezTo>
                      <a:cubicBezTo>
                        <a:pt x="116" y="294"/>
                        <a:pt x="60" y="318"/>
                        <a:pt x="41" y="312"/>
                      </a:cubicBezTo>
                      <a:cubicBezTo>
                        <a:pt x="22" y="306"/>
                        <a:pt x="0" y="274"/>
                        <a:pt x="0" y="274"/>
                      </a:cubicBezTo>
                      <a:lnTo>
                        <a:pt x="42" y="3"/>
                      </a:lnTo>
                      <a:close/>
                    </a:path>
                  </a:pathLst>
                </a:custGeom>
                <a:solidFill>
                  <a:srgbClr val="59595B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任意多边形: 形状 46">
                  <a:extLst>
                    <a:ext uri="{FF2B5EF4-FFF2-40B4-BE49-F238E27FC236}">
                      <a16:creationId xmlns:a16="http://schemas.microsoft.com/office/drawing/2014/main" id="{F4065620-F0AD-423A-9F64-B25B62D12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2134" y="5398836"/>
                  <a:ext cx="267028" cy="737788"/>
                </a:xfrm>
                <a:custGeom>
                  <a:avLst/>
                  <a:gdLst>
                    <a:gd name="T0" fmla="*/ 36 w 114"/>
                    <a:gd name="T1" fmla="*/ 0 h 315"/>
                    <a:gd name="T2" fmla="*/ 49 w 114"/>
                    <a:gd name="T3" fmla="*/ 0 h 315"/>
                    <a:gd name="T4" fmla="*/ 38 w 114"/>
                    <a:gd name="T5" fmla="*/ 183 h 315"/>
                    <a:gd name="T6" fmla="*/ 69 w 114"/>
                    <a:gd name="T7" fmla="*/ 280 h 315"/>
                    <a:gd name="T8" fmla="*/ 114 w 114"/>
                    <a:gd name="T9" fmla="*/ 219 h 315"/>
                    <a:gd name="T10" fmla="*/ 35 w 114"/>
                    <a:gd name="T11" fmla="*/ 309 h 315"/>
                    <a:gd name="T12" fmla="*/ 13 w 114"/>
                    <a:gd name="T13" fmla="*/ 293 h 315"/>
                    <a:gd name="T14" fmla="*/ 0 w 114"/>
                    <a:gd name="T15" fmla="*/ 233 h 315"/>
                    <a:gd name="T16" fmla="*/ 36 w 114"/>
                    <a:gd name="T17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4" h="315">
                      <a:moveTo>
                        <a:pt x="36" y="0"/>
                      </a:moveTo>
                      <a:cubicBezTo>
                        <a:pt x="38" y="0"/>
                        <a:pt x="43" y="0"/>
                        <a:pt x="49" y="0"/>
                      </a:cubicBezTo>
                      <a:cubicBezTo>
                        <a:pt x="44" y="43"/>
                        <a:pt x="35" y="145"/>
                        <a:pt x="38" y="183"/>
                      </a:cubicBezTo>
                      <a:cubicBezTo>
                        <a:pt x="41" y="231"/>
                        <a:pt x="46" y="283"/>
                        <a:pt x="69" y="280"/>
                      </a:cubicBezTo>
                      <a:cubicBezTo>
                        <a:pt x="91" y="278"/>
                        <a:pt x="113" y="221"/>
                        <a:pt x="114" y="219"/>
                      </a:cubicBezTo>
                      <a:cubicBezTo>
                        <a:pt x="100" y="295"/>
                        <a:pt x="52" y="315"/>
                        <a:pt x="35" y="309"/>
                      </a:cubicBezTo>
                      <a:cubicBezTo>
                        <a:pt x="27" y="307"/>
                        <a:pt x="19" y="300"/>
                        <a:pt x="13" y="293"/>
                      </a:cubicBezTo>
                      <a:cubicBezTo>
                        <a:pt x="6" y="278"/>
                        <a:pt x="2" y="257"/>
                        <a:pt x="0" y="233"/>
                      </a:cubicBez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4C4C4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任意多边形: 形状 47">
                  <a:extLst>
                    <a:ext uri="{FF2B5EF4-FFF2-40B4-BE49-F238E27FC236}">
                      <a16:creationId xmlns:a16="http://schemas.microsoft.com/office/drawing/2014/main" id="{1A858623-5649-4E3A-9007-D5702F7B2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0815" y="5270267"/>
                  <a:ext cx="266039" cy="376806"/>
                </a:xfrm>
                <a:custGeom>
                  <a:avLst/>
                  <a:gdLst>
                    <a:gd name="T0" fmla="*/ 0 w 114"/>
                    <a:gd name="T1" fmla="*/ 5 h 161"/>
                    <a:gd name="T2" fmla="*/ 83 w 114"/>
                    <a:gd name="T3" fmla="*/ 28 h 161"/>
                    <a:gd name="T4" fmla="*/ 102 w 114"/>
                    <a:gd name="T5" fmla="*/ 129 h 161"/>
                    <a:gd name="T6" fmla="*/ 5 w 114"/>
                    <a:gd name="T7" fmla="*/ 136 h 161"/>
                    <a:gd name="T8" fmla="*/ 0 w 114"/>
                    <a:gd name="T9" fmla="*/ 5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61">
                      <a:moveTo>
                        <a:pt x="0" y="5"/>
                      </a:moveTo>
                      <a:cubicBezTo>
                        <a:pt x="13" y="4"/>
                        <a:pt x="64" y="0"/>
                        <a:pt x="83" y="28"/>
                      </a:cubicBezTo>
                      <a:cubicBezTo>
                        <a:pt x="101" y="57"/>
                        <a:pt x="114" y="104"/>
                        <a:pt x="102" y="129"/>
                      </a:cubicBezTo>
                      <a:cubicBezTo>
                        <a:pt x="90" y="155"/>
                        <a:pt x="6" y="161"/>
                        <a:pt x="5" y="136"/>
                      </a:cubicBezTo>
                      <a:cubicBezTo>
                        <a:pt x="4" y="110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rgbClr val="6D6E7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椭圆 48">
                  <a:extLst>
                    <a:ext uri="{FF2B5EF4-FFF2-40B4-BE49-F238E27FC236}">
                      <a16:creationId xmlns:a16="http://schemas.microsoft.com/office/drawing/2014/main" id="{6A624BAC-89AA-4042-853E-0A2FA2EA7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31252" y="5487845"/>
                  <a:ext cx="48461" cy="79119"/>
                </a:xfrm>
                <a:prstGeom prst="ellipse">
                  <a:avLst/>
                </a:prstGeom>
                <a:solidFill>
                  <a:srgbClr val="59595B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任意多边形: 形状 49">
                  <a:extLst>
                    <a:ext uri="{FF2B5EF4-FFF2-40B4-BE49-F238E27FC236}">
                      <a16:creationId xmlns:a16="http://schemas.microsoft.com/office/drawing/2014/main" id="{3CA73D80-7134-4987-8E3A-9EE756CA3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5352" y="4256549"/>
                  <a:ext cx="663614" cy="704163"/>
                </a:xfrm>
                <a:custGeom>
                  <a:avLst/>
                  <a:gdLst>
                    <a:gd name="T0" fmla="*/ 269 w 284"/>
                    <a:gd name="T1" fmla="*/ 53 h 301"/>
                    <a:gd name="T2" fmla="*/ 250 w 284"/>
                    <a:gd name="T3" fmla="*/ 4 h 301"/>
                    <a:gd name="T4" fmla="*/ 0 w 284"/>
                    <a:gd name="T5" fmla="*/ 183 h 301"/>
                    <a:gd name="T6" fmla="*/ 116 w 284"/>
                    <a:gd name="T7" fmla="*/ 295 h 301"/>
                    <a:gd name="T8" fmla="*/ 269 w 284"/>
                    <a:gd name="T9" fmla="*/ 136 h 301"/>
                    <a:gd name="T10" fmla="*/ 269 w 284"/>
                    <a:gd name="T11" fmla="*/ 53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4" h="301">
                      <a:moveTo>
                        <a:pt x="269" y="53"/>
                      </a:moveTo>
                      <a:cubicBezTo>
                        <a:pt x="267" y="42"/>
                        <a:pt x="270" y="5"/>
                        <a:pt x="250" y="4"/>
                      </a:cubicBezTo>
                      <a:cubicBezTo>
                        <a:pt x="147" y="0"/>
                        <a:pt x="70" y="112"/>
                        <a:pt x="0" y="183"/>
                      </a:cubicBezTo>
                      <a:cubicBezTo>
                        <a:pt x="0" y="183"/>
                        <a:pt x="113" y="301"/>
                        <a:pt x="116" y="295"/>
                      </a:cubicBezTo>
                      <a:cubicBezTo>
                        <a:pt x="119" y="289"/>
                        <a:pt x="254" y="181"/>
                        <a:pt x="269" y="136"/>
                      </a:cubicBezTo>
                      <a:cubicBezTo>
                        <a:pt x="284" y="91"/>
                        <a:pt x="269" y="53"/>
                        <a:pt x="269" y="53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任意多边形: 形状 50">
                  <a:extLst>
                    <a:ext uri="{FF2B5EF4-FFF2-40B4-BE49-F238E27FC236}">
                      <a16:creationId xmlns:a16="http://schemas.microsoft.com/office/drawing/2014/main" id="{F12925DF-3B44-4821-9AAE-027190EAD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1838" y="4203144"/>
                  <a:ext cx="1700078" cy="1762385"/>
                </a:xfrm>
                <a:custGeom>
                  <a:avLst/>
                  <a:gdLst>
                    <a:gd name="T0" fmla="*/ 449 w 727"/>
                    <a:gd name="T1" fmla="*/ 0 h 753"/>
                    <a:gd name="T2" fmla="*/ 587 w 727"/>
                    <a:gd name="T3" fmla="*/ 31 h 753"/>
                    <a:gd name="T4" fmla="*/ 721 w 727"/>
                    <a:gd name="T5" fmla="*/ 69 h 753"/>
                    <a:gd name="T6" fmla="*/ 587 w 727"/>
                    <a:gd name="T7" fmla="*/ 547 h 753"/>
                    <a:gd name="T8" fmla="*/ 441 w 727"/>
                    <a:gd name="T9" fmla="*/ 753 h 753"/>
                    <a:gd name="T10" fmla="*/ 109 w 727"/>
                    <a:gd name="T11" fmla="*/ 654 h 753"/>
                    <a:gd name="T12" fmla="*/ 10 w 727"/>
                    <a:gd name="T13" fmla="*/ 607 h 753"/>
                    <a:gd name="T14" fmla="*/ 211 w 727"/>
                    <a:gd name="T15" fmla="*/ 333 h 753"/>
                    <a:gd name="T16" fmla="*/ 263 w 727"/>
                    <a:gd name="T17" fmla="*/ 43 h 753"/>
                    <a:gd name="T18" fmla="*/ 449 w 727"/>
                    <a:gd name="T19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27" h="753">
                      <a:moveTo>
                        <a:pt x="449" y="0"/>
                      </a:moveTo>
                      <a:cubicBezTo>
                        <a:pt x="449" y="0"/>
                        <a:pt x="567" y="27"/>
                        <a:pt x="587" y="31"/>
                      </a:cubicBezTo>
                      <a:cubicBezTo>
                        <a:pt x="607" y="35"/>
                        <a:pt x="715" y="62"/>
                        <a:pt x="721" y="69"/>
                      </a:cubicBezTo>
                      <a:cubicBezTo>
                        <a:pt x="727" y="76"/>
                        <a:pt x="655" y="401"/>
                        <a:pt x="587" y="547"/>
                      </a:cubicBezTo>
                      <a:cubicBezTo>
                        <a:pt x="519" y="693"/>
                        <a:pt x="441" y="753"/>
                        <a:pt x="441" y="753"/>
                      </a:cubicBezTo>
                      <a:cubicBezTo>
                        <a:pt x="441" y="753"/>
                        <a:pt x="169" y="684"/>
                        <a:pt x="109" y="654"/>
                      </a:cubicBezTo>
                      <a:cubicBezTo>
                        <a:pt x="49" y="624"/>
                        <a:pt x="0" y="607"/>
                        <a:pt x="10" y="607"/>
                      </a:cubicBezTo>
                      <a:cubicBezTo>
                        <a:pt x="20" y="607"/>
                        <a:pt x="175" y="433"/>
                        <a:pt x="211" y="333"/>
                      </a:cubicBezTo>
                      <a:cubicBezTo>
                        <a:pt x="247" y="233"/>
                        <a:pt x="233" y="65"/>
                        <a:pt x="263" y="43"/>
                      </a:cubicBezTo>
                      <a:cubicBezTo>
                        <a:pt x="293" y="21"/>
                        <a:pt x="449" y="0"/>
                        <a:pt x="449" y="0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任意多边形: 形状 51">
                  <a:extLst>
                    <a:ext uri="{FF2B5EF4-FFF2-40B4-BE49-F238E27FC236}">
                      <a16:creationId xmlns:a16="http://schemas.microsoft.com/office/drawing/2014/main" id="{80BF4407-AB37-414B-A73F-CCDC147C3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1369" y="4864780"/>
                  <a:ext cx="8901" cy="30659"/>
                </a:xfrm>
                <a:custGeom>
                  <a:avLst/>
                  <a:gdLst>
                    <a:gd name="T0" fmla="*/ 4 w 4"/>
                    <a:gd name="T1" fmla="*/ 0 h 13"/>
                    <a:gd name="T2" fmla="*/ 0 w 4"/>
                    <a:gd name="T3" fmla="*/ 13 h 13"/>
                    <a:gd name="T4" fmla="*/ 0 w 4"/>
                    <a:gd name="T5" fmla="*/ 13 h 13"/>
                    <a:gd name="T6" fmla="*/ 4 w 4"/>
                    <a:gd name="T7" fmla="*/ 0 h 13"/>
                    <a:gd name="T8" fmla="*/ 4 w 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4" y="0"/>
                      </a:moveTo>
                      <a:cubicBezTo>
                        <a:pt x="2" y="5"/>
                        <a:pt x="1" y="9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9"/>
                        <a:pt x="2" y="5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54545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任意多边形: 形状 52">
                  <a:extLst>
                    <a:ext uri="{FF2B5EF4-FFF2-40B4-BE49-F238E27FC236}">
                      <a16:creationId xmlns:a16="http://schemas.microsoft.com/office/drawing/2014/main" id="{C9E4658E-AB4B-4A3A-967B-5CE87A8CC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0269" y="4636323"/>
                  <a:ext cx="56373" cy="228457"/>
                </a:xfrm>
                <a:custGeom>
                  <a:avLst/>
                  <a:gdLst>
                    <a:gd name="T0" fmla="*/ 24 w 24"/>
                    <a:gd name="T1" fmla="*/ 0 h 98"/>
                    <a:gd name="T2" fmla="*/ 0 w 24"/>
                    <a:gd name="T3" fmla="*/ 98 h 98"/>
                    <a:gd name="T4" fmla="*/ 0 w 24"/>
                    <a:gd name="T5" fmla="*/ 98 h 98"/>
                    <a:gd name="T6" fmla="*/ 24 w 24"/>
                    <a:gd name="T7" fmla="*/ 0 h 98"/>
                    <a:gd name="T8" fmla="*/ 24 w 24"/>
                    <a:gd name="T9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98">
                      <a:moveTo>
                        <a:pt x="24" y="0"/>
                      </a:moveTo>
                      <a:cubicBezTo>
                        <a:pt x="17" y="30"/>
                        <a:pt x="9" y="63"/>
                        <a:pt x="0" y="98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9" y="63"/>
                        <a:pt x="17" y="3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</a:path>
                  </a:pathLst>
                </a:custGeom>
                <a:solidFill>
                  <a:srgbClr val="67686A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任意多边形: 形状 53">
                  <a:extLst>
                    <a:ext uri="{FF2B5EF4-FFF2-40B4-BE49-F238E27FC236}">
                      <a16:creationId xmlns:a16="http://schemas.microsoft.com/office/drawing/2014/main" id="{F4FC2189-8FEC-4C23-9999-BC7C6881B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4468" y="4542368"/>
                  <a:ext cx="1242175" cy="1254043"/>
                </a:xfrm>
                <a:custGeom>
                  <a:avLst/>
                  <a:gdLst>
                    <a:gd name="T0" fmla="*/ 446 w 531"/>
                    <a:gd name="T1" fmla="*/ 0 h 536"/>
                    <a:gd name="T2" fmla="*/ 415 w 531"/>
                    <a:gd name="T3" fmla="*/ 70 h 536"/>
                    <a:gd name="T4" fmla="*/ 391 w 531"/>
                    <a:gd name="T5" fmla="*/ 231 h 536"/>
                    <a:gd name="T6" fmla="*/ 335 w 531"/>
                    <a:gd name="T7" fmla="*/ 314 h 536"/>
                    <a:gd name="T8" fmla="*/ 252 w 531"/>
                    <a:gd name="T9" fmla="*/ 345 h 536"/>
                    <a:gd name="T10" fmla="*/ 151 w 531"/>
                    <a:gd name="T11" fmla="*/ 333 h 536"/>
                    <a:gd name="T12" fmla="*/ 128 w 531"/>
                    <a:gd name="T13" fmla="*/ 335 h 536"/>
                    <a:gd name="T14" fmla="*/ 106 w 531"/>
                    <a:gd name="T15" fmla="*/ 369 h 536"/>
                    <a:gd name="T16" fmla="*/ 164 w 531"/>
                    <a:gd name="T17" fmla="*/ 425 h 536"/>
                    <a:gd name="T18" fmla="*/ 62 w 531"/>
                    <a:gd name="T19" fmla="*/ 473 h 536"/>
                    <a:gd name="T20" fmla="*/ 0 w 531"/>
                    <a:gd name="T21" fmla="*/ 516 h 536"/>
                    <a:gd name="T22" fmla="*/ 40 w 531"/>
                    <a:gd name="T23" fmla="*/ 536 h 536"/>
                    <a:gd name="T24" fmla="*/ 356 w 531"/>
                    <a:gd name="T25" fmla="*/ 513 h 536"/>
                    <a:gd name="T26" fmla="*/ 396 w 531"/>
                    <a:gd name="T27" fmla="*/ 448 h 536"/>
                    <a:gd name="T28" fmla="*/ 396 w 531"/>
                    <a:gd name="T29" fmla="*/ 448 h 536"/>
                    <a:gd name="T30" fmla="*/ 396 w 531"/>
                    <a:gd name="T31" fmla="*/ 448 h 536"/>
                    <a:gd name="T32" fmla="*/ 396 w 531"/>
                    <a:gd name="T33" fmla="*/ 448 h 536"/>
                    <a:gd name="T34" fmla="*/ 396 w 531"/>
                    <a:gd name="T35" fmla="*/ 447 h 536"/>
                    <a:gd name="T36" fmla="*/ 418 w 531"/>
                    <a:gd name="T37" fmla="*/ 403 h 536"/>
                    <a:gd name="T38" fmla="*/ 418 w 531"/>
                    <a:gd name="T39" fmla="*/ 403 h 536"/>
                    <a:gd name="T40" fmla="*/ 419 w 531"/>
                    <a:gd name="T41" fmla="*/ 403 h 536"/>
                    <a:gd name="T42" fmla="*/ 419 w 531"/>
                    <a:gd name="T43" fmla="*/ 402 h 536"/>
                    <a:gd name="T44" fmla="*/ 419 w 531"/>
                    <a:gd name="T45" fmla="*/ 402 h 536"/>
                    <a:gd name="T46" fmla="*/ 419 w 531"/>
                    <a:gd name="T47" fmla="*/ 402 h 536"/>
                    <a:gd name="T48" fmla="*/ 419 w 531"/>
                    <a:gd name="T49" fmla="*/ 402 h 536"/>
                    <a:gd name="T50" fmla="*/ 445 w 531"/>
                    <a:gd name="T51" fmla="*/ 338 h 536"/>
                    <a:gd name="T52" fmla="*/ 451 w 531"/>
                    <a:gd name="T53" fmla="*/ 321 h 536"/>
                    <a:gd name="T54" fmla="*/ 503 w 531"/>
                    <a:gd name="T55" fmla="*/ 151 h 536"/>
                    <a:gd name="T56" fmla="*/ 507 w 531"/>
                    <a:gd name="T57" fmla="*/ 138 h 536"/>
                    <a:gd name="T58" fmla="*/ 531 w 531"/>
                    <a:gd name="T59" fmla="*/ 40 h 536"/>
                    <a:gd name="T60" fmla="*/ 447 w 531"/>
                    <a:gd name="T61" fmla="*/ 0 h 536"/>
                    <a:gd name="T62" fmla="*/ 446 w 531"/>
                    <a:gd name="T63" fmla="*/ 0 h 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31" h="536">
                      <a:moveTo>
                        <a:pt x="446" y="0"/>
                      </a:moveTo>
                      <a:cubicBezTo>
                        <a:pt x="446" y="0"/>
                        <a:pt x="432" y="1"/>
                        <a:pt x="415" y="70"/>
                      </a:cubicBezTo>
                      <a:cubicBezTo>
                        <a:pt x="405" y="109"/>
                        <a:pt x="406" y="180"/>
                        <a:pt x="391" y="231"/>
                      </a:cubicBezTo>
                      <a:cubicBezTo>
                        <a:pt x="378" y="275"/>
                        <a:pt x="349" y="302"/>
                        <a:pt x="335" y="314"/>
                      </a:cubicBezTo>
                      <a:cubicBezTo>
                        <a:pt x="306" y="341"/>
                        <a:pt x="252" y="345"/>
                        <a:pt x="252" y="345"/>
                      </a:cubicBezTo>
                      <a:cubicBezTo>
                        <a:pt x="252" y="345"/>
                        <a:pt x="192" y="333"/>
                        <a:pt x="151" y="333"/>
                      </a:cubicBezTo>
                      <a:cubicBezTo>
                        <a:pt x="142" y="333"/>
                        <a:pt x="134" y="334"/>
                        <a:pt x="128" y="335"/>
                      </a:cubicBezTo>
                      <a:cubicBezTo>
                        <a:pt x="94" y="343"/>
                        <a:pt x="88" y="357"/>
                        <a:pt x="106" y="369"/>
                      </a:cubicBezTo>
                      <a:cubicBezTo>
                        <a:pt x="124" y="381"/>
                        <a:pt x="194" y="415"/>
                        <a:pt x="164" y="425"/>
                      </a:cubicBezTo>
                      <a:cubicBezTo>
                        <a:pt x="134" y="435"/>
                        <a:pt x="83" y="468"/>
                        <a:pt x="62" y="473"/>
                      </a:cubicBezTo>
                      <a:cubicBezTo>
                        <a:pt x="50" y="477"/>
                        <a:pt x="14" y="499"/>
                        <a:pt x="0" y="516"/>
                      </a:cubicBezTo>
                      <a:cubicBezTo>
                        <a:pt x="14" y="523"/>
                        <a:pt x="27" y="530"/>
                        <a:pt x="40" y="536"/>
                      </a:cubicBezTo>
                      <a:cubicBezTo>
                        <a:pt x="123" y="532"/>
                        <a:pt x="309" y="518"/>
                        <a:pt x="356" y="513"/>
                      </a:cubicBezTo>
                      <a:cubicBezTo>
                        <a:pt x="369" y="494"/>
                        <a:pt x="382" y="473"/>
                        <a:pt x="396" y="448"/>
                      </a:cubicBezTo>
                      <a:cubicBezTo>
                        <a:pt x="396" y="448"/>
                        <a:pt x="396" y="448"/>
                        <a:pt x="396" y="448"/>
                      </a:cubicBezTo>
                      <a:cubicBezTo>
                        <a:pt x="396" y="448"/>
                        <a:pt x="396" y="448"/>
                        <a:pt x="396" y="448"/>
                      </a:cubicBezTo>
                      <a:cubicBezTo>
                        <a:pt x="396" y="448"/>
                        <a:pt x="396" y="448"/>
                        <a:pt x="396" y="448"/>
                      </a:cubicBezTo>
                      <a:cubicBezTo>
                        <a:pt x="396" y="447"/>
                        <a:pt x="396" y="447"/>
                        <a:pt x="396" y="447"/>
                      </a:cubicBezTo>
                      <a:cubicBezTo>
                        <a:pt x="404" y="434"/>
                        <a:pt x="411" y="419"/>
                        <a:pt x="418" y="403"/>
                      </a:cubicBezTo>
                      <a:cubicBezTo>
                        <a:pt x="418" y="403"/>
                        <a:pt x="418" y="403"/>
                        <a:pt x="418" y="403"/>
                      </a:cubicBezTo>
                      <a:cubicBezTo>
                        <a:pt x="419" y="403"/>
                        <a:pt x="419" y="403"/>
                        <a:pt x="419" y="403"/>
                      </a:cubicBezTo>
                      <a:cubicBezTo>
                        <a:pt x="419" y="403"/>
                        <a:pt x="419" y="402"/>
                        <a:pt x="419" y="402"/>
                      </a:cubicBezTo>
                      <a:cubicBezTo>
                        <a:pt x="419" y="402"/>
                        <a:pt x="419" y="402"/>
                        <a:pt x="419" y="402"/>
                      </a:cubicBezTo>
                      <a:cubicBezTo>
                        <a:pt x="419" y="402"/>
                        <a:pt x="419" y="402"/>
                        <a:pt x="419" y="402"/>
                      </a:cubicBezTo>
                      <a:cubicBezTo>
                        <a:pt x="419" y="402"/>
                        <a:pt x="419" y="402"/>
                        <a:pt x="419" y="402"/>
                      </a:cubicBezTo>
                      <a:cubicBezTo>
                        <a:pt x="428" y="383"/>
                        <a:pt x="437" y="362"/>
                        <a:pt x="445" y="338"/>
                      </a:cubicBezTo>
                      <a:cubicBezTo>
                        <a:pt x="447" y="333"/>
                        <a:pt x="449" y="327"/>
                        <a:pt x="451" y="321"/>
                      </a:cubicBezTo>
                      <a:cubicBezTo>
                        <a:pt x="470" y="269"/>
                        <a:pt x="488" y="208"/>
                        <a:pt x="503" y="151"/>
                      </a:cubicBezTo>
                      <a:cubicBezTo>
                        <a:pt x="504" y="147"/>
                        <a:pt x="505" y="143"/>
                        <a:pt x="507" y="138"/>
                      </a:cubicBezTo>
                      <a:cubicBezTo>
                        <a:pt x="516" y="103"/>
                        <a:pt x="524" y="70"/>
                        <a:pt x="531" y="40"/>
                      </a:cubicBezTo>
                      <a:cubicBezTo>
                        <a:pt x="491" y="18"/>
                        <a:pt x="447" y="0"/>
                        <a:pt x="447" y="0"/>
                      </a:cubicBezTo>
                      <a:cubicBezTo>
                        <a:pt x="447" y="0"/>
                        <a:pt x="447" y="0"/>
                        <a:pt x="446" y="0"/>
                      </a:cubicBezTo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任意多边形: 形状 54">
                  <a:extLst>
                    <a:ext uri="{FF2B5EF4-FFF2-40B4-BE49-F238E27FC236}">
                      <a16:creationId xmlns:a16="http://schemas.microsoft.com/office/drawing/2014/main" id="{DE06642B-385C-4BF8-99FE-AFC33BFE6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0058" y="4242704"/>
                  <a:ext cx="366916" cy="1032508"/>
                </a:xfrm>
                <a:custGeom>
                  <a:avLst/>
                  <a:gdLst>
                    <a:gd name="T0" fmla="*/ 23 w 157"/>
                    <a:gd name="T1" fmla="*/ 109 h 441"/>
                    <a:gd name="T2" fmla="*/ 100 w 157"/>
                    <a:gd name="T3" fmla="*/ 432 h 441"/>
                    <a:gd name="T4" fmla="*/ 127 w 157"/>
                    <a:gd name="T5" fmla="*/ 393 h 441"/>
                    <a:gd name="T6" fmla="*/ 101 w 157"/>
                    <a:gd name="T7" fmla="*/ 166 h 441"/>
                    <a:gd name="T8" fmla="*/ 149 w 157"/>
                    <a:gd name="T9" fmla="*/ 27 h 441"/>
                    <a:gd name="T10" fmla="*/ 71 w 157"/>
                    <a:gd name="T11" fmla="*/ 9 h 441"/>
                    <a:gd name="T12" fmla="*/ 23 w 157"/>
                    <a:gd name="T13" fmla="*/ 109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441">
                      <a:moveTo>
                        <a:pt x="23" y="109"/>
                      </a:moveTo>
                      <a:cubicBezTo>
                        <a:pt x="0" y="261"/>
                        <a:pt x="95" y="424"/>
                        <a:pt x="100" y="432"/>
                      </a:cubicBezTo>
                      <a:cubicBezTo>
                        <a:pt x="105" y="441"/>
                        <a:pt x="138" y="403"/>
                        <a:pt x="127" y="393"/>
                      </a:cubicBezTo>
                      <a:cubicBezTo>
                        <a:pt x="116" y="384"/>
                        <a:pt x="88" y="243"/>
                        <a:pt x="101" y="166"/>
                      </a:cubicBezTo>
                      <a:cubicBezTo>
                        <a:pt x="114" y="88"/>
                        <a:pt x="125" y="58"/>
                        <a:pt x="149" y="27"/>
                      </a:cubicBezTo>
                      <a:cubicBezTo>
                        <a:pt x="157" y="17"/>
                        <a:pt x="88" y="0"/>
                        <a:pt x="71" y="9"/>
                      </a:cubicBezTo>
                      <a:cubicBezTo>
                        <a:pt x="49" y="21"/>
                        <a:pt x="32" y="51"/>
                        <a:pt x="23" y="109"/>
                      </a:cubicBezTo>
                      <a:close/>
                    </a:path>
                  </a:pathLst>
                </a:custGeom>
                <a:solidFill>
                  <a:srgbClr val="5C5D6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任意多边形: 形状 55">
                  <a:extLst>
                    <a:ext uri="{FF2B5EF4-FFF2-40B4-BE49-F238E27FC236}">
                      <a16:creationId xmlns:a16="http://schemas.microsoft.com/office/drawing/2014/main" id="{F708709C-7431-4D52-9362-1B98EA1F5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7538" y="4191276"/>
                  <a:ext cx="556803" cy="356037"/>
                </a:xfrm>
                <a:custGeom>
                  <a:avLst/>
                  <a:gdLst>
                    <a:gd name="T0" fmla="*/ 157 w 238"/>
                    <a:gd name="T1" fmla="*/ 3 h 152"/>
                    <a:gd name="T2" fmla="*/ 216 w 238"/>
                    <a:gd name="T3" fmla="*/ 28 h 152"/>
                    <a:gd name="T4" fmla="*/ 146 w 238"/>
                    <a:gd name="T5" fmla="*/ 125 h 152"/>
                    <a:gd name="T6" fmla="*/ 4 w 238"/>
                    <a:gd name="T7" fmla="*/ 101 h 152"/>
                    <a:gd name="T8" fmla="*/ 36 w 238"/>
                    <a:gd name="T9" fmla="*/ 38 h 152"/>
                    <a:gd name="T10" fmla="*/ 107 w 238"/>
                    <a:gd name="T11" fmla="*/ 5 h 152"/>
                    <a:gd name="T12" fmla="*/ 157 w 238"/>
                    <a:gd name="T13" fmla="*/ 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8" h="152">
                      <a:moveTo>
                        <a:pt x="157" y="3"/>
                      </a:moveTo>
                      <a:cubicBezTo>
                        <a:pt x="157" y="3"/>
                        <a:pt x="204" y="11"/>
                        <a:pt x="216" y="28"/>
                      </a:cubicBezTo>
                      <a:cubicBezTo>
                        <a:pt x="238" y="59"/>
                        <a:pt x="169" y="113"/>
                        <a:pt x="146" y="125"/>
                      </a:cubicBezTo>
                      <a:cubicBezTo>
                        <a:pt x="111" y="143"/>
                        <a:pt x="17" y="152"/>
                        <a:pt x="4" y="101"/>
                      </a:cubicBezTo>
                      <a:cubicBezTo>
                        <a:pt x="0" y="85"/>
                        <a:pt x="16" y="58"/>
                        <a:pt x="36" y="38"/>
                      </a:cubicBezTo>
                      <a:cubicBezTo>
                        <a:pt x="56" y="17"/>
                        <a:pt x="80" y="10"/>
                        <a:pt x="107" y="5"/>
                      </a:cubicBezTo>
                      <a:cubicBezTo>
                        <a:pt x="133" y="0"/>
                        <a:pt x="157" y="3"/>
                        <a:pt x="157" y="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任意多边形: 形状 56">
                  <a:extLst>
                    <a:ext uri="{FF2B5EF4-FFF2-40B4-BE49-F238E27FC236}">
                      <a16:creationId xmlns:a16="http://schemas.microsoft.com/office/drawing/2014/main" id="{5D0733F4-D658-40B7-9C47-4D33FE183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0396" y="3980621"/>
                  <a:ext cx="561748" cy="512298"/>
                </a:xfrm>
                <a:custGeom>
                  <a:avLst/>
                  <a:gdLst>
                    <a:gd name="T0" fmla="*/ 106 w 240"/>
                    <a:gd name="T1" fmla="*/ 15 h 219"/>
                    <a:gd name="T2" fmla="*/ 97 w 240"/>
                    <a:gd name="T3" fmla="*/ 98 h 219"/>
                    <a:gd name="T4" fmla="*/ 112 w 240"/>
                    <a:gd name="T5" fmla="*/ 215 h 219"/>
                    <a:gd name="T6" fmla="*/ 239 w 240"/>
                    <a:gd name="T7" fmla="*/ 130 h 219"/>
                    <a:gd name="T8" fmla="*/ 214 w 240"/>
                    <a:gd name="T9" fmla="*/ 89 h 219"/>
                    <a:gd name="T10" fmla="*/ 215 w 240"/>
                    <a:gd name="T11" fmla="*/ 0 h 219"/>
                    <a:gd name="T12" fmla="*/ 106 w 240"/>
                    <a:gd name="T13" fmla="*/ 1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0" h="219">
                      <a:moveTo>
                        <a:pt x="106" y="15"/>
                      </a:moveTo>
                      <a:cubicBezTo>
                        <a:pt x="109" y="23"/>
                        <a:pt x="103" y="85"/>
                        <a:pt x="97" y="98"/>
                      </a:cubicBezTo>
                      <a:cubicBezTo>
                        <a:pt x="84" y="126"/>
                        <a:pt x="0" y="207"/>
                        <a:pt x="112" y="215"/>
                      </a:cubicBezTo>
                      <a:cubicBezTo>
                        <a:pt x="179" y="219"/>
                        <a:pt x="237" y="141"/>
                        <a:pt x="239" y="130"/>
                      </a:cubicBezTo>
                      <a:cubicBezTo>
                        <a:pt x="240" y="119"/>
                        <a:pt x="222" y="113"/>
                        <a:pt x="214" y="89"/>
                      </a:cubicBezTo>
                      <a:cubicBezTo>
                        <a:pt x="206" y="66"/>
                        <a:pt x="215" y="0"/>
                        <a:pt x="215" y="0"/>
                      </a:cubicBezTo>
                      <a:lnTo>
                        <a:pt x="106" y="15"/>
                      </a:lnTo>
                      <a:close/>
                    </a:path>
                  </a:pathLst>
                </a:custGeom>
                <a:solidFill>
                  <a:srgbClr val="DDC3A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任意多边形: 形状 57">
                  <a:extLst>
                    <a:ext uri="{FF2B5EF4-FFF2-40B4-BE49-F238E27FC236}">
                      <a16:creationId xmlns:a16="http://schemas.microsoft.com/office/drawing/2014/main" id="{35689D40-3840-45B6-A75F-B90E2D1D9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106" y="4107212"/>
                  <a:ext cx="1220417" cy="273951"/>
                </a:xfrm>
                <a:custGeom>
                  <a:avLst/>
                  <a:gdLst>
                    <a:gd name="T0" fmla="*/ 25 w 522"/>
                    <a:gd name="T1" fmla="*/ 37 h 117"/>
                    <a:gd name="T2" fmla="*/ 0 w 522"/>
                    <a:gd name="T3" fmla="*/ 3 h 117"/>
                    <a:gd name="T4" fmla="*/ 6 w 522"/>
                    <a:gd name="T5" fmla="*/ 0 h 117"/>
                    <a:gd name="T6" fmla="*/ 232 w 522"/>
                    <a:gd name="T7" fmla="*/ 87 h 117"/>
                    <a:gd name="T8" fmla="*/ 517 w 522"/>
                    <a:gd name="T9" fmla="*/ 9 h 117"/>
                    <a:gd name="T10" fmla="*/ 522 w 522"/>
                    <a:gd name="T11" fmla="*/ 13 h 117"/>
                    <a:gd name="T12" fmla="*/ 499 w 522"/>
                    <a:gd name="T13" fmla="*/ 60 h 117"/>
                    <a:gd name="T14" fmla="*/ 236 w 522"/>
                    <a:gd name="T15" fmla="*/ 117 h 117"/>
                    <a:gd name="T16" fmla="*/ 25 w 522"/>
                    <a:gd name="T17" fmla="*/ 3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22" h="117">
                      <a:moveTo>
                        <a:pt x="25" y="37"/>
                      </a:moveTo>
                      <a:cubicBezTo>
                        <a:pt x="21" y="32"/>
                        <a:pt x="0" y="3"/>
                        <a:pt x="0" y="3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32" y="87"/>
                        <a:pt x="232" y="87"/>
                        <a:pt x="232" y="87"/>
                      </a:cubicBezTo>
                      <a:cubicBezTo>
                        <a:pt x="517" y="9"/>
                        <a:pt x="517" y="9"/>
                        <a:pt x="517" y="9"/>
                      </a:cubicBezTo>
                      <a:cubicBezTo>
                        <a:pt x="522" y="13"/>
                        <a:pt x="522" y="13"/>
                        <a:pt x="522" y="13"/>
                      </a:cubicBezTo>
                      <a:cubicBezTo>
                        <a:pt x="499" y="60"/>
                        <a:pt x="499" y="60"/>
                        <a:pt x="499" y="60"/>
                      </a:cubicBezTo>
                      <a:cubicBezTo>
                        <a:pt x="236" y="117"/>
                        <a:pt x="236" y="117"/>
                        <a:pt x="236" y="117"/>
                      </a:cubicBezTo>
                      <a:lnTo>
                        <a:pt x="25" y="3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任意多边形: 形状 58">
                  <a:extLst>
                    <a:ext uri="{FF2B5EF4-FFF2-40B4-BE49-F238E27FC236}">
                      <a16:creationId xmlns:a16="http://schemas.microsoft.com/office/drawing/2014/main" id="{50189C23-893E-4536-BC93-BD646C9B7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106" y="4114134"/>
                  <a:ext cx="863390" cy="1139319"/>
                </a:xfrm>
                <a:custGeom>
                  <a:avLst/>
                  <a:gdLst>
                    <a:gd name="T0" fmla="*/ 544 w 873"/>
                    <a:gd name="T1" fmla="*/ 215 h 1152"/>
                    <a:gd name="T2" fmla="*/ 0 w 873"/>
                    <a:gd name="T3" fmla="*/ 0 h 1152"/>
                    <a:gd name="T4" fmla="*/ 236 w 873"/>
                    <a:gd name="T5" fmla="*/ 984 h 1152"/>
                    <a:gd name="T6" fmla="*/ 761 w 873"/>
                    <a:gd name="T7" fmla="*/ 1152 h 1152"/>
                    <a:gd name="T8" fmla="*/ 873 w 873"/>
                    <a:gd name="T9" fmla="*/ 1126 h 1152"/>
                    <a:gd name="T10" fmla="*/ 648 w 873"/>
                    <a:gd name="T11" fmla="*/ 184 h 1152"/>
                    <a:gd name="T12" fmla="*/ 544 w 873"/>
                    <a:gd name="T13" fmla="*/ 215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3" h="1152">
                      <a:moveTo>
                        <a:pt x="544" y="215"/>
                      </a:moveTo>
                      <a:lnTo>
                        <a:pt x="0" y="0"/>
                      </a:lnTo>
                      <a:lnTo>
                        <a:pt x="236" y="984"/>
                      </a:lnTo>
                      <a:lnTo>
                        <a:pt x="761" y="1152"/>
                      </a:lnTo>
                      <a:lnTo>
                        <a:pt x="873" y="1126"/>
                      </a:lnTo>
                      <a:lnTo>
                        <a:pt x="648" y="184"/>
                      </a:lnTo>
                      <a:lnTo>
                        <a:pt x="544" y="215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任意多边形: 形状 59">
                  <a:extLst>
                    <a:ext uri="{FF2B5EF4-FFF2-40B4-BE49-F238E27FC236}">
                      <a16:creationId xmlns:a16="http://schemas.microsoft.com/office/drawing/2014/main" id="{02827917-C67C-4473-BCD2-233CD0330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7118" y="4136881"/>
                  <a:ext cx="916796" cy="1114595"/>
                </a:xfrm>
                <a:custGeom>
                  <a:avLst/>
                  <a:gdLst>
                    <a:gd name="T0" fmla="*/ 392 w 392"/>
                    <a:gd name="T1" fmla="*/ 412 h 476"/>
                    <a:gd name="T2" fmla="*/ 92 w 392"/>
                    <a:gd name="T3" fmla="*/ 476 h 476"/>
                    <a:gd name="T4" fmla="*/ 0 w 392"/>
                    <a:gd name="T5" fmla="*/ 80 h 476"/>
                    <a:gd name="T6" fmla="*/ 292 w 392"/>
                    <a:gd name="T7" fmla="*/ 0 h 476"/>
                    <a:gd name="T8" fmla="*/ 392 w 392"/>
                    <a:gd name="T9" fmla="*/ 412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2" h="476">
                      <a:moveTo>
                        <a:pt x="392" y="412"/>
                      </a:moveTo>
                      <a:cubicBezTo>
                        <a:pt x="380" y="412"/>
                        <a:pt x="92" y="476"/>
                        <a:pt x="92" y="476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292" y="0"/>
                        <a:pt x="292" y="0"/>
                        <a:pt x="292" y="0"/>
                      </a:cubicBezTo>
                      <a:lnTo>
                        <a:pt x="392" y="41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任意多边形: 形状 60">
                  <a:extLst>
                    <a:ext uri="{FF2B5EF4-FFF2-40B4-BE49-F238E27FC236}">
                      <a16:creationId xmlns:a16="http://schemas.microsoft.com/office/drawing/2014/main" id="{0030453B-83E0-42FC-BEF1-CB6414977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7792" y="5862673"/>
                  <a:ext cx="853500" cy="539990"/>
                </a:xfrm>
                <a:custGeom>
                  <a:avLst/>
                  <a:gdLst>
                    <a:gd name="T0" fmla="*/ 361 w 365"/>
                    <a:gd name="T1" fmla="*/ 24 h 231"/>
                    <a:gd name="T2" fmla="*/ 154 w 365"/>
                    <a:gd name="T3" fmla="*/ 1 h 231"/>
                    <a:gd name="T4" fmla="*/ 37 w 365"/>
                    <a:gd name="T5" fmla="*/ 35 h 231"/>
                    <a:gd name="T6" fmla="*/ 18 w 365"/>
                    <a:gd name="T7" fmla="*/ 181 h 231"/>
                    <a:gd name="T8" fmla="*/ 100 w 365"/>
                    <a:gd name="T9" fmla="*/ 223 h 231"/>
                    <a:gd name="T10" fmla="*/ 241 w 365"/>
                    <a:gd name="T11" fmla="*/ 185 h 231"/>
                    <a:gd name="T12" fmla="*/ 328 w 365"/>
                    <a:gd name="T13" fmla="*/ 188 h 231"/>
                    <a:gd name="T14" fmla="*/ 364 w 365"/>
                    <a:gd name="T15" fmla="*/ 170 h 231"/>
                    <a:gd name="T16" fmla="*/ 361 w 365"/>
                    <a:gd name="T17" fmla="*/ 24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231">
                      <a:moveTo>
                        <a:pt x="361" y="24"/>
                      </a:moveTo>
                      <a:cubicBezTo>
                        <a:pt x="351" y="24"/>
                        <a:pt x="211" y="0"/>
                        <a:pt x="154" y="1"/>
                      </a:cubicBezTo>
                      <a:cubicBezTo>
                        <a:pt x="97" y="2"/>
                        <a:pt x="74" y="1"/>
                        <a:pt x="37" y="35"/>
                      </a:cubicBezTo>
                      <a:cubicBezTo>
                        <a:pt x="0" y="69"/>
                        <a:pt x="5" y="134"/>
                        <a:pt x="18" y="181"/>
                      </a:cubicBezTo>
                      <a:cubicBezTo>
                        <a:pt x="31" y="228"/>
                        <a:pt x="55" y="231"/>
                        <a:pt x="100" y="223"/>
                      </a:cubicBezTo>
                      <a:cubicBezTo>
                        <a:pt x="145" y="215"/>
                        <a:pt x="196" y="185"/>
                        <a:pt x="241" y="185"/>
                      </a:cubicBezTo>
                      <a:cubicBezTo>
                        <a:pt x="286" y="185"/>
                        <a:pt x="296" y="194"/>
                        <a:pt x="328" y="188"/>
                      </a:cubicBezTo>
                      <a:cubicBezTo>
                        <a:pt x="360" y="182"/>
                        <a:pt x="365" y="193"/>
                        <a:pt x="364" y="170"/>
                      </a:cubicBezTo>
                      <a:cubicBezTo>
                        <a:pt x="363" y="147"/>
                        <a:pt x="361" y="24"/>
                        <a:pt x="361" y="24"/>
                      </a:cubicBezTo>
                    </a:path>
                  </a:pathLst>
                </a:custGeom>
                <a:solidFill>
                  <a:srgbClr val="696A6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任意多边形: 形状 61">
                  <a:extLst>
                    <a:ext uri="{FF2B5EF4-FFF2-40B4-BE49-F238E27FC236}">
                      <a16:creationId xmlns:a16="http://schemas.microsoft.com/office/drawing/2014/main" id="{3ECE968E-5029-444A-86EF-4A9884C7E9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7792" y="5864651"/>
                  <a:ext cx="423289" cy="536034"/>
                </a:xfrm>
                <a:custGeom>
                  <a:avLst/>
                  <a:gdLst>
                    <a:gd name="T0" fmla="*/ 181 w 181"/>
                    <a:gd name="T1" fmla="*/ 1 h 229"/>
                    <a:gd name="T2" fmla="*/ 154 w 181"/>
                    <a:gd name="T3" fmla="*/ 0 h 229"/>
                    <a:gd name="T4" fmla="*/ 37 w 181"/>
                    <a:gd name="T5" fmla="*/ 34 h 229"/>
                    <a:gd name="T6" fmla="*/ 18 w 181"/>
                    <a:gd name="T7" fmla="*/ 180 h 229"/>
                    <a:gd name="T8" fmla="*/ 88 w 181"/>
                    <a:gd name="T9" fmla="*/ 224 h 229"/>
                    <a:gd name="T10" fmla="*/ 91 w 181"/>
                    <a:gd name="T11" fmla="*/ 17 h 229"/>
                    <a:gd name="T12" fmla="*/ 181 w 181"/>
                    <a:gd name="T13" fmla="*/ 1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229">
                      <a:moveTo>
                        <a:pt x="181" y="1"/>
                      </a:moveTo>
                      <a:cubicBezTo>
                        <a:pt x="171" y="1"/>
                        <a:pt x="162" y="0"/>
                        <a:pt x="154" y="0"/>
                      </a:cubicBezTo>
                      <a:cubicBezTo>
                        <a:pt x="97" y="1"/>
                        <a:pt x="74" y="0"/>
                        <a:pt x="37" y="34"/>
                      </a:cubicBezTo>
                      <a:cubicBezTo>
                        <a:pt x="0" y="68"/>
                        <a:pt x="5" y="133"/>
                        <a:pt x="18" y="180"/>
                      </a:cubicBezTo>
                      <a:cubicBezTo>
                        <a:pt x="30" y="223"/>
                        <a:pt x="51" y="229"/>
                        <a:pt x="88" y="224"/>
                      </a:cubicBezTo>
                      <a:cubicBezTo>
                        <a:pt x="34" y="169"/>
                        <a:pt x="11" y="59"/>
                        <a:pt x="91" y="17"/>
                      </a:cubicBezTo>
                      <a:cubicBezTo>
                        <a:pt x="111" y="6"/>
                        <a:pt x="149" y="3"/>
                        <a:pt x="181" y="1"/>
                      </a:cubicBezTo>
                      <a:close/>
                    </a:path>
                  </a:pathLst>
                </a:custGeom>
                <a:solidFill>
                  <a:srgbClr val="A18A7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任意多边形: 形状 62">
                  <a:extLst>
                    <a:ext uri="{FF2B5EF4-FFF2-40B4-BE49-F238E27FC236}">
                      <a16:creationId xmlns:a16="http://schemas.microsoft.com/office/drawing/2014/main" id="{CC966237-C5E4-448A-8320-7F65ED724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161" y="5943771"/>
                  <a:ext cx="587462" cy="386696"/>
                </a:xfrm>
                <a:custGeom>
                  <a:avLst/>
                  <a:gdLst>
                    <a:gd name="T0" fmla="*/ 230 w 251"/>
                    <a:gd name="T1" fmla="*/ 13 h 165"/>
                    <a:gd name="T2" fmla="*/ 10 w 251"/>
                    <a:gd name="T3" fmla="*/ 33 h 165"/>
                    <a:gd name="T4" fmla="*/ 16 w 251"/>
                    <a:gd name="T5" fmla="*/ 143 h 165"/>
                    <a:gd name="T6" fmla="*/ 61 w 251"/>
                    <a:gd name="T7" fmla="*/ 152 h 165"/>
                    <a:gd name="T8" fmla="*/ 159 w 251"/>
                    <a:gd name="T9" fmla="*/ 138 h 165"/>
                    <a:gd name="T10" fmla="*/ 244 w 251"/>
                    <a:gd name="T11" fmla="*/ 134 h 165"/>
                    <a:gd name="T12" fmla="*/ 230 w 251"/>
                    <a:gd name="T13" fmla="*/ 13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1" h="165">
                      <a:moveTo>
                        <a:pt x="230" y="13"/>
                      </a:moveTo>
                      <a:cubicBezTo>
                        <a:pt x="207" y="20"/>
                        <a:pt x="29" y="0"/>
                        <a:pt x="10" y="33"/>
                      </a:cubicBezTo>
                      <a:cubicBezTo>
                        <a:pt x="0" y="51"/>
                        <a:pt x="10" y="121"/>
                        <a:pt x="16" y="143"/>
                      </a:cubicBezTo>
                      <a:cubicBezTo>
                        <a:pt x="22" y="165"/>
                        <a:pt x="48" y="156"/>
                        <a:pt x="61" y="152"/>
                      </a:cubicBezTo>
                      <a:cubicBezTo>
                        <a:pt x="74" y="148"/>
                        <a:pt x="115" y="134"/>
                        <a:pt x="159" y="138"/>
                      </a:cubicBezTo>
                      <a:cubicBezTo>
                        <a:pt x="203" y="142"/>
                        <a:pt x="237" y="160"/>
                        <a:pt x="244" y="134"/>
                      </a:cubicBezTo>
                      <a:cubicBezTo>
                        <a:pt x="251" y="107"/>
                        <a:pt x="228" y="13"/>
                        <a:pt x="230" y="13"/>
                      </a:cubicBezTo>
                      <a:close/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任意多边形: 形状 63">
                  <a:extLst>
                    <a:ext uri="{FF2B5EF4-FFF2-40B4-BE49-F238E27FC236}">
                      <a16:creationId xmlns:a16="http://schemas.microsoft.com/office/drawing/2014/main" id="{35A84A12-5C52-4A53-908F-D4F732121B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9438" y="5328617"/>
                  <a:ext cx="1798977" cy="1022618"/>
                </a:xfrm>
                <a:custGeom>
                  <a:avLst/>
                  <a:gdLst>
                    <a:gd name="T0" fmla="*/ 769 w 769"/>
                    <a:gd name="T1" fmla="*/ 277 h 437"/>
                    <a:gd name="T2" fmla="*/ 299 w 769"/>
                    <a:gd name="T3" fmla="*/ 53 h 437"/>
                    <a:gd name="T4" fmla="*/ 97 w 769"/>
                    <a:gd name="T5" fmla="*/ 5 h 437"/>
                    <a:gd name="T6" fmla="*/ 2 w 769"/>
                    <a:gd name="T7" fmla="*/ 121 h 437"/>
                    <a:gd name="T8" fmla="*/ 47 w 769"/>
                    <a:gd name="T9" fmla="*/ 205 h 437"/>
                    <a:gd name="T10" fmla="*/ 349 w 769"/>
                    <a:gd name="T11" fmla="*/ 295 h 437"/>
                    <a:gd name="T12" fmla="*/ 663 w 769"/>
                    <a:gd name="T13" fmla="*/ 431 h 437"/>
                    <a:gd name="T14" fmla="*/ 769 w 769"/>
                    <a:gd name="T15" fmla="*/ 27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69" h="437">
                      <a:moveTo>
                        <a:pt x="769" y="277"/>
                      </a:moveTo>
                      <a:cubicBezTo>
                        <a:pt x="749" y="267"/>
                        <a:pt x="384" y="81"/>
                        <a:pt x="299" y="53"/>
                      </a:cubicBezTo>
                      <a:cubicBezTo>
                        <a:pt x="214" y="25"/>
                        <a:pt x="165" y="0"/>
                        <a:pt x="97" y="5"/>
                      </a:cubicBezTo>
                      <a:cubicBezTo>
                        <a:pt x="29" y="11"/>
                        <a:pt x="4" y="87"/>
                        <a:pt x="2" y="121"/>
                      </a:cubicBezTo>
                      <a:cubicBezTo>
                        <a:pt x="0" y="155"/>
                        <a:pt x="11" y="189"/>
                        <a:pt x="47" y="205"/>
                      </a:cubicBezTo>
                      <a:cubicBezTo>
                        <a:pt x="83" y="221"/>
                        <a:pt x="263" y="261"/>
                        <a:pt x="349" y="295"/>
                      </a:cubicBezTo>
                      <a:cubicBezTo>
                        <a:pt x="435" y="329"/>
                        <a:pt x="647" y="425"/>
                        <a:pt x="663" y="431"/>
                      </a:cubicBezTo>
                      <a:cubicBezTo>
                        <a:pt x="679" y="437"/>
                        <a:pt x="769" y="277"/>
                        <a:pt x="769" y="277"/>
                      </a:cubicBezTo>
                    </a:path>
                  </a:pathLst>
                </a:custGeom>
                <a:solidFill>
                  <a:srgbClr val="6F5C4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任意多边形: 形状 64">
                  <a:extLst>
                    <a:ext uri="{FF2B5EF4-FFF2-40B4-BE49-F238E27FC236}">
                      <a16:creationId xmlns:a16="http://schemas.microsoft.com/office/drawing/2014/main" id="{22F8244D-A4EB-43FC-A916-1C0A95746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9438" y="5389935"/>
                  <a:ext cx="865368" cy="596363"/>
                </a:xfrm>
                <a:custGeom>
                  <a:avLst/>
                  <a:gdLst>
                    <a:gd name="T0" fmla="*/ 47 w 370"/>
                    <a:gd name="T1" fmla="*/ 0 h 255"/>
                    <a:gd name="T2" fmla="*/ 2 w 370"/>
                    <a:gd name="T3" fmla="*/ 95 h 255"/>
                    <a:gd name="T4" fmla="*/ 47 w 370"/>
                    <a:gd name="T5" fmla="*/ 179 h 255"/>
                    <a:gd name="T6" fmla="*/ 308 w 370"/>
                    <a:gd name="T7" fmla="*/ 255 h 255"/>
                    <a:gd name="T8" fmla="*/ 370 w 370"/>
                    <a:gd name="T9" fmla="*/ 251 h 255"/>
                    <a:gd name="T10" fmla="*/ 30 w 370"/>
                    <a:gd name="T11" fmla="*/ 98 h 255"/>
                    <a:gd name="T12" fmla="*/ 47 w 370"/>
                    <a:gd name="T1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0" h="255">
                      <a:moveTo>
                        <a:pt x="47" y="0"/>
                      </a:moveTo>
                      <a:cubicBezTo>
                        <a:pt x="16" y="27"/>
                        <a:pt x="4" y="71"/>
                        <a:pt x="2" y="95"/>
                      </a:cubicBezTo>
                      <a:cubicBezTo>
                        <a:pt x="0" y="129"/>
                        <a:pt x="11" y="163"/>
                        <a:pt x="47" y="179"/>
                      </a:cubicBezTo>
                      <a:cubicBezTo>
                        <a:pt x="78" y="193"/>
                        <a:pt x="216" y="225"/>
                        <a:pt x="308" y="255"/>
                      </a:cubicBezTo>
                      <a:cubicBezTo>
                        <a:pt x="345" y="253"/>
                        <a:pt x="370" y="251"/>
                        <a:pt x="370" y="251"/>
                      </a:cubicBezTo>
                      <a:cubicBezTo>
                        <a:pt x="370" y="251"/>
                        <a:pt x="51" y="158"/>
                        <a:pt x="30" y="98"/>
                      </a:cubicBezTo>
                      <a:cubicBezTo>
                        <a:pt x="18" y="65"/>
                        <a:pt x="31" y="28"/>
                        <a:pt x="47" y="0"/>
                      </a:cubicBezTo>
                    </a:path>
                  </a:pathLst>
                </a:custGeom>
                <a:solidFill>
                  <a:srgbClr val="614C3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任意多边形: 形状 65">
                  <a:extLst>
                    <a:ext uri="{FF2B5EF4-FFF2-40B4-BE49-F238E27FC236}">
                      <a16:creationId xmlns:a16="http://schemas.microsoft.com/office/drawing/2014/main" id="{8723E306-BCE1-4B95-A93D-F8806CEE3B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4369" y="5986297"/>
                  <a:ext cx="89009" cy="32637"/>
                </a:xfrm>
                <a:custGeom>
                  <a:avLst/>
                  <a:gdLst>
                    <a:gd name="T0" fmla="*/ 0 w 38"/>
                    <a:gd name="T1" fmla="*/ 0 h 14"/>
                    <a:gd name="T2" fmla="*/ 0 w 38"/>
                    <a:gd name="T3" fmla="*/ 0 h 14"/>
                    <a:gd name="T4" fmla="*/ 38 w 38"/>
                    <a:gd name="T5" fmla="*/ 14 h 14"/>
                    <a:gd name="T6" fmla="*/ 38 w 38"/>
                    <a:gd name="T7" fmla="*/ 14 h 14"/>
                    <a:gd name="T8" fmla="*/ 0 w 38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4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5"/>
                        <a:pt x="26" y="9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26" y="9"/>
                        <a:pt x="14" y="5"/>
                        <a:pt x="0" y="0"/>
                      </a:cubicBezTo>
                    </a:path>
                  </a:pathLst>
                </a:custGeom>
                <a:solidFill>
                  <a:srgbClr val="6B878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任意多边形: 形状 66">
                  <a:extLst>
                    <a:ext uri="{FF2B5EF4-FFF2-40B4-BE49-F238E27FC236}">
                      <a16:creationId xmlns:a16="http://schemas.microsoft.com/office/drawing/2014/main" id="{C4D0ABC6-FA86-4715-9C28-AB7AD8AE8E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3379" y="6018934"/>
                  <a:ext cx="2967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5E7979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任意多边形: 形状 67">
                  <a:extLst>
                    <a:ext uri="{FF2B5EF4-FFF2-40B4-BE49-F238E27FC236}">
                      <a16:creationId xmlns:a16="http://schemas.microsoft.com/office/drawing/2014/main" id="{D9DE6ABE-737D-4FAA-AA85-F1DD8EBFE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1077" y="5916079"/>
                  <a:ext cx="243292" cy="70218"/>
                </a:xfrm>
                <a:custGeom>
                  <a:avLst/>
                  <a:gdLst>
                    <a:gd name="T0" fmla="*/ 0 w 104"/>
                    <a:gd name="T1" fmla="*/ 0 h 30"/>
                    <a:gd name="T2" fmla="*/ 0 w 104"/>
                    <a:gd name="T3" fmla="*/ 0 h 30"/>
                    <a:gd name="T4" fmla="*/ 104 w 104"/>
                    <a:gd name="T5" fmla="*/ 30 h 30"/>
                    <a:gd name="T6" fmla="*/ 104 w 104"/>
                    <a:gd name="T7" fmla="*/ 30 h 30"/>
                    <a:gd name="T8" fmla="*/ 0 w 104"/>
                    <a:gd name="T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3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6" y="10"/>
                        <a:pt x="72" y="20"/>
                        <a:pt x="104" y="30"/>
                      </a:cubicBezTo>
                      <a:cubicBezTo>
                        <a:pt x="104" y="30"/>
                        <a:pt x="104" y="30"/>
                        <a:pt x="104" y="30"/>
                      </a:cubicBezTo>
                      <a:cubicBezTo>
                        <a:pt x="72" y="20"/>
                        <a:pt x="36" y="10"/>
                        <a:pt x="0" y="0"/>
                      </a:cubicBezTo>
                    </a:path>
                  </a:pathLst>
                </a:custGeom>
                <a:solidFill>
                  <a:srgbClr val="646567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任意多边形: 形状 68">
                  <a:extLst>
                    <a:ext uri="{FF2B5EF4-FFF2-40B4-BE49-F238E27FC236}">
                      <a16:creationId xmlns:a16="http://schemas.microsoft.com/office/drawing/2014/main" id="{AB0C4B0B-7422-40EB-8068-5D5945BAAF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1077" y="5585755"/>
                  <a:ext cx="935587" cy="449992"/>
                </a:xfrm>
                <a:custGeom>
                  <a:avLst/>
                  <a:gdLst>
                    <a:gd name="T0" fmla="*/ 224 w 400"/>
                    <a:gd name="T1" fmla="*/ 0 h 192"/>
                    <a:gd name="T2" fmla="*/ 303 w 400"/>
                    <a:gd name="T3" fmla="*/ 53 h 192"/>
                    <a:gd name="T4" fmla="*/ 273 w 400"/>
                    <a:gd name="T5" fmla="*/ 62 h 192"/>
                    <a:gd name="T6" fmla="*/ 85 w 400"/>
                    <a:gd name="T7" fmla="*/ 107 h 192"/>
                    <a:gd name="T8" fmla="*/ 84 w 400"/>
                    <a:gd name="T9" fmla="*/ 107 h 192"/>
                    <a:gd name="T10" fmla="*/ 80 w 400"/>
                    <a:gd name="T11" fmla="*/ 107 h 192"/>
                    <a:gd name="T12" fmla="*/ 19 w 400"/>
                    <a:gd name="T13" fmla="*/ 119 h 192"/>
                    <a:gd name="T14" fmla="*/ 164 w 400"/>
                    <a:gd name="T15" fmla="*/ 167 h 192"/>
                    <a:gd name="T16" fmla="*/ 102 w 400"/>
                    <a:gd name="T17" fmla="*/ 171 h 192"/>
                    <a:gd name="T18" fmla="*/ 0 w 400"/>
                    <a:gd name="T19" fmla="*/ 141 h 192"/>
                    <a:gd name="T20" fmla="*/ 0 w 400"/>
                    <a:gd name="T21" fmla="*/ 141 h 192"/>
                    <a:gd name="T22" fmla="*/ 104 w 400"/>
                    <a:gd name="T23" fmla="*/ 171 h 192"/>
                    <a:gd name="T24" fmla="*/ 142 w 400"/>
                    <a:gd name="T25" fmla="*/ 185 h 192"/>
                    <a:gd name="T26" fmla="*/ 143 w 400"/>
                    <a:gd name="T27" fmla="*/ 185 h 192"/>
                    <a:gd name="T28" fmla="*/ 143 w 400"/>
                    <a:gd name="T29" fmla="*/ 185 h 192"/>
                    <a:gd name="T30" fmla="*/ 160 w 400"/>
                    <a:gd name="T31" fmla="*/ 192 h 192"/>
                    <a:gd name="T32" fmla="*/ 400 w 400"/>
                    <a:gd name="T33" fmla="*/ 86 h 192"/>
                    <a:gd name="T34" fmla="*/ 224 w 40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00" h="192">
                      <a:moveTo>
                        <a:pt x="224" y="0"/>
                      </a:moveTo>
                      <a:cubicBezTo>
                        <a:pt x="303" y="53"/>
                        <a:pt x="303" y="53"/>
                        <a:pt x="303" y="53"/>
                      </a:cubicBezTo>
                      <a:cubicBezTo>
                        <a:pt x="303" y="53"/>
                        <a:pt x="297" y="56"/>
                        <a:pt x="273" y="62"/>
                      </a:cubicBezTo>
                      <a:cubicBezTo>
                        <a:pt x="250" y="68"/>
                        <a:pt x="103" y="107"/>
                        <a:pt x="85" y="107"/>
                      </a:cubicBezTo>
                      <a:cubicBezTo>
                        <a:pt x="85" y="107"/>
                        <a:pt x="84" y="107"/>
                        <a:pt x="84" y="107"/>
                      </a:cubicBezTo>
                      <a:cubicBezTo>
                        <a:pt x="83" y="107"/>
                        <a:pt x="82" y="107"/>
                        <a:pt x="80" y="107"/>
                      </a:cubicBezTo>
                      <a:cubicBezTo>
                        <a:pt x="67" y="107"/>
                        <a:pt x="31" y="116"/>
                        <a:pt x="19" y="119"/>
                      </a:cubicBezTo>
                      <a:cubicBezTo>
                        <a:pt x="95" y="146"/>
                        <a:pt x="164" y="167"/>
                        <a:pt x="164" y="167"/>
                      </a:cubicBezTo>
                      <a:cubicBezTo>
                        <a:pt x="164" y="167"/>
                        <a:pt x="139" y="169"/>
                        <a:pt x="102" y="171"/>
                      </a:cubicBezTo>
                      <a:cubicBezTo>
                        <a:pt x="71" y="161"/>
                        <a:pt x="35" y="151"/>
                        <a:pt x="0" y="141"/>
                      </a:cubicBezTo>
                      <a:cubicBezTo>
                        <a:pt x="0" y="141"/>
                        <a:pt x="0" y="141"/>
                        <a:pt x="0" y="141"/>
                      </a:cubicBezTo>
                      <a:cubicBezTo>
                        <a:pt x="36" y="151"/>
                        <a:pt x="72" y="161"/>
                        <a:pt x="104" y="171"/>
                      </a:cubicBezTo>
                      <a:cubicBezTo>
                        <a:pt x="118" y="176"/>
                        <a:pt x="130" y="180"/>
                        <a:pt x="142" y="185"/>
                      </a:cubicBezTo>
                      <a:cubicBezTo>
                        <a:pt x="142" y="185"/>
                        <a:pt x="143" y="185"/>
                        <a:pt x="143" y="185"/>
                      </a:cubicBezTo>
                      <a:cubicBezTo>
                        <a:pt x="143" y="185"/>
                        <a:pt x="143" y="185"/>
                        <a:pt x="143" y="185"/>
                      </a:cubicBezTo>
                      <a:cubicBezTo>
                        <a:pt x="148" y="187"/>
                        <a:pt x="154" y="190"/>
                        <a:pt x="160" y="192"/>
                      </a:cubicBezTo>
                      <a:cubicBezTo>
                        <a:pt x="400" y="86"/>
                        <a:pt x="400" y="86"/>
                        <a:pt x="400" y="86"/>
                      </a:cubicBezTo>
                      <a:cubicBezTo>
                        <a:pt x="343" y="57"/>
                        <a:pt x="280" y="26"/>
                        <a:pt x="224" y="0"/>
                      </a:cubicBezTo>
                    </a:path>
                  </a:pathLst>
                </a:custGeom>
                <a:solidFill>
                  <a:srgbClr val="695741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任意多边形: 形状 69">
                  <a:extLst>
                    <a:ext uri="{FF2B5EF4-FFF2-40B4-BE49-F238E27FC236}">
                      <a16:creationId xmlns:a16="http://schemas.microsoft.com/office/drawing/2014/main" id="{76C5A903-E8DD-4B31-B406-E9CFC584D9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1077" y="5864651"/>
                  <a:ext cx="383729" cy="121646"/>
                </a:xfrm>
                <a:custGeom>
                  <a:avLst/>
                  <a:gdLst>
                    <a:gd name="T0" fmla="*/ 19 w 164"/>
                    <a:gd name="T1" fmla="*/ 0 h 52"/>
                    <a:gd name="T2" fmla="*/ 16 w 164"/>
                    <a:gd name="T3" fmla="*/ 1 h 52"/>
                    <a:gd name="T4" fmla="*/ 0 w 164"/>
                    <a:gd name="T5" fmla="*/ 22 h 52"/>
                    <a:gd name="T6" fmla="*/ 0 w 164"/>
                    <a:gd name="T7" fmla="*/ 22 h 52"/>
                    <a:gd name="T8" fmla="*/ 102 w 164"/>
                    <a:gd name="T9" fmla="*/ 52 h 52"/>
                    <a:gd name="T10" fmla="*/ 164 w 164"/>
                    <a:gd name="T11" fmla="*/ 48 h 52"/>
                    <a:gd name="T12" fmla="*/ 19 w 16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4" h="52">
                      <a:moveTo>
                        <a:pt x="19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7" y="3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35" y="32"/>
                        <a:pt x="71" y="42"/>
                        <a:pt x="102" y="52"/>
                      </a:cubicBezTo>
                      <a:cubicBezTo>
                        <a:pt x="139" y="50"/>
                        <a:pt x="164" y="48"/>
                        <a:pt x="164" y="48"/>
                      </a:cubicBezTo>
                      <a:cubicBezTo>
                        <a:pt x="164" y="48"/>
                        <a:pt x="95" y="27"/>
                        <a:pt x="19" y="0"/>
                      </a:cubicBezTo>
                    </a:path>
                  </a:pathLst>
                </a:custGeom>
                <a:solidFill>
                  <a:srgbClr val="5C483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任意多边形: 形状 70">
                  <a:extLst>
                    <a:ext uri="{FF2B5EF4-FFF2-40B4-BE49-F238E27FC236}">
                      <a16:creationId xmlns:a16="http://schemas.microsoft.com/office/drawing/2014/main" id="{02F9E7AB-AA18-422A-B1EE-6CCBFEF52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6540" y="3638429"/>
                  <a:ext cx="512298" cy="489551"/>
                </a:xfrm>
                <a:custGeom>
                  <a:avLst/>
                  <a:gdLst>
                    <a:gd name="T0" fmla="*/ 219 w 219"/>
                    <a:gd name="T1" fmla="*/ 4 h 209"/>
                    <a:gd name="T2" fmla="*/ 161 w 219"/>
                    <a:gd name="T3" fmla="*/ 119 h 209"/>
                    <a:gd name="T4" fmla="*/ 78 w 219"/>
                    <a:gd name="T5" fmla="*/ 187 h 209"/>
                    <a:gd name="T6" fmla="*/ 83 w 219"/>
                    <a:gd name="T7" fmla="*/ 169 h 209"/>
                    <a:gd name="T8" fmla="*/ 9 w 219"/>
                    <a:gd name="T9" fmla="*/ 203 h 209"/>
                    <a:gd name="T10" fmla="*/ 53 w 219"/>
                    <a:gd name="T11" fmla="*/ 81 h 209"/>
                    <a:gd name="T12" fmla="*/ 63 w 219"/>
                    <a:gd name="T13" fmla="*/ 1 h 209"/>
                    <a:gd name="T14" fmla="*/ 219 w 219"/>
                    <a:gd name="T15" fmla="*/ 4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9" h="209">
                      <a:moveTo>
                        <a:pt x="219" y="4"/>
                      </a:moveTo>
                      <a:cubicBezTo>
                        <a:pt x="216" y="27"/>
                        <a:pt x="200" y="79"/>
                        <a:pt x="161" y="119"/>
                      </a:cubicBezTo>
                      <a:cubicBezTo>
                        <a:pt x="122" y="159"/>
                        <a:pt x="74" y="190"/>
                        <a:pt x="78" y="187"/>
                      </a:cubicBezTo>
                      <a:cubicBezTo>
                        <a:pt x="83" y="183"/>
                        <a:pt x="83" y="169"/>
                        <a:pt x="83" y="169"/>
                      </a:cubicBezTo>
                      <a:cubicBezTo>
                        <a:pt x="83" y="169"/>
                        <a:pt x="0" y="209"/>
                        <a:pt x="9" y="203"/>
                      </a:cubicBezTo>
                      <a:cubicBezTo>
                        <a:pt x="19" y="198"/>
                        <a:pt x="50" y="112"/>
                        <a:pt x="53" y="81"/>
                      </a:cubicBezTo>
                      <a:cubicBezTo>
                        <a:pt x="55" y="50"/>
                        <a:pt x="36" y="1"/>
                        <a:pt x="63" y="1"/>
                      </a:cubicBezTo>
                      <a:cubicBezTo>
                        <a:pt x="91" y="0"/>
                        <a:pt x="219" y="4"/>
                        <a:pt x="219" y="4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任意多边形: 形状 71">
                  <a:extLst>
                    <a:ext uri="{FF2B5EF4-FFF2-40B4-BE49-F238E27FC236}">
                      <a16:creationId xmlns:a16="http://schemas.microsoft.com/office/drawing/2014/main" id="{231FC36C-BDC3-4ECF-AD12-00C4554BE4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0843" y="2763171"/>
                  <a:ext cx="291753" cy="494496"/>
                </a:xfrm>
                <a:custGeom>
                  <a:avLst/>
                  <a:gdLst>
                    <a:gd name="T0" fmla="*/ 75 w 125"/>
                    <a:gd name="T1" fmla="*/ 0 h 211"/>
                    <a:gd name="T2" fmla="*/ 14 w 125"/>
                    <a:gd name="T3" fmla="*/ 75 h 211"/>
                    <a:gd name="T4" fmla="*/ 42 w 125"/>
                    <a:gd name="T5" fmla="*/ 211 h 211"/>
                    <a:gd name="T6" fmla="*/ 117 w 125"/>
                    <a:gd name="T7" fmla="*/ 48 h 211"/>
                    <a:gd name="T8" fmla="*/ 75 w 125"/>
                    <a:gd name="T9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211">
                      <a:moveTo>
                        <a:pt x="75" y="0"/>
                      </a:moveTo>
                      <a:cubicBezTo>
                        <a:pt x="75" y="0"/>
                        <a:pt x="28" y="27"/>
                        <a:pt x="14" y="75"/>
                      </a:cubicBezTo>
                      <a:cubicBezTo>
                        <a:pt x="0" y="123"/>
                        <a:pt x="42" y="211"/>
                        <a:pt x="42" y="211"/>
                      </a:cubicBezTo>
                      <a:cubicBezTo>
                        <a:pt x="42" y="211"/>
                        <a:pt x="125" y="48"/>
                        <a:pt x="117" y="48"/>
                      </a:cubicBezTo>
                      <a:cubicBezTo>
                        <a:pt x="110" y="49"/>
                        <a:pt x="75" y="0"/>
                        <a:pt x="75" y="0"/>
                      </a:cubicBezTo>
                      <a:close/>
                    </a:path>
                  </a:pathLst>
                </a:custGeom>
                <a:solidFill>
                  <a:srgbClr val="77584B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任意多边形: 形状 72">
                  <a:extLst>
                    <a:ext uri="{FF2B5EF4-FFF2-40B4-BE49-F238E27FC236}">
                      <a16:creationId xmlns:a16="http://schemas.microsoft.com/office/drawing/2014/main" id="{9C8BCF74-BCF1-4460-B17F-FCB4927C4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7548" y="2625701"/>
                  <a:ext cx="1682276" cy="1548762"/>
                </a:xfrm>
                <a:custGeom>
                  <a:avLst/>
                  <a:gdLst>
                    <a:gd name="T0" fmla="*/ 578 w 719"/>
                    <a:gd name="T1" fmla="*/ 491 h 662"/>
                    <a:gd name="T2" fmla="*/ 445 w 719"/>
                    <a:gd name="T3" fmla="*/ 616 h 662"/>
                    <a:gd name="T4" fmla="*/ 126 w 719"/>
                    <a:gd name="T5" fmla="*/ 597 h 662"/>
                    <a:gd name="T6" fmla="*/ 30 w 719"/>
                    <a:gd name="T7" fmla="*/ 445 h 662"/>
                    <a:gd name="T8" fmla="*/ 48 w 719"/>
                    <a:gd name="T9" fmla="*/ 348 h 662"/>
                    <a:gd name="T10" fmla="*/ 34 w 719"/>
                    <a:gd name="T11" fmla="*/ 224 h 662"/>
                    <a:gd name="T12" fmla="*/ 97 w 719"/>
                    <a:gd name="T13" fmla="*/ 108 h 662"/>
                    <a:gd name="T14" fmla="*/ 241 w 719"/>
                    <a:gd name="T15" fmla="*/ 35 h 662"/>
                    <a:gd name="T16" fmla="*/ 571 w 719"/>
                    <a:gd name="T17" fmla="*/ 95 h 662"/>
                    <a:gd name="T18" fmla="*/ 631 w 719"/>
                    <a:gd name="T19" fmla="*/ 314 h 662"/>
                    <a:gd name="T20" fmla="*/ 702 w 719"/>
                    <a:gd name="T21" fmla="*/ 336 h 662"/>
                    <a:gd name="T22" fmla="*/ 703 w 719"/>
                    <a:gd name="T23" fmla="*/ 341 h 662"/>
                    <a:gd name="T24" fmla="*/ 636 w 719"/>
                    <a:gd name="T25" fmla="*/ 484 h 662"/>
                    <a:gd name="T26" fmla="*/ 578 w 719"/>
                    <a:gd name="T27" fmla="*/ 491 h 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19" h="662">
                      <a:moveTo>
                        <a:pt x="578" y="491"/>
                      </a:moveTo>
                      <a:cubicBezTo>
                        <a:pt x="576" y="503"/>
                        <a:pt x="571" y="571"/>
                        <a:pt x="445" y="616"/>
                      </a:cubicBezTo>
                      <a:cubicBezTo>
                        <a:pt x="320" y="662"/>
                        <a:pt x="203" y="661"/>
                        <a:pt x="126" y="597"/>
                      </a:cubicBezTo>
                      <a:cubicBezTo>
                        <a:pt x="48" y="533"/>
                        <a:pt x="23" y="500"/>
                        <a:pt x="30" y="445"/>
                      </a:cubicBezTo>
                      <a:cubicBezTo>
                        <a:pt x="37" y="390"/>
                        <a:pt x="50" y="369"/>
                        <a:pt x="48" y="348"/>
                      </a:cubicBezTo>
                      <a:cubicBezTo>
                        <a:pt x="46" y="327"/>
                        <a:pt x="0" y="300"/>
                        <a:pt x="34" y="224"/>
                      </a:cubicBezTo>
                      <a:cubicBezTo>
                        <a:pt x="67" y="148"/>
                        <a:pt x="97" y="108"/>
                        <a:pt x="97" y="108"/>
                      </a:cubicBezTo>
                      <a:cubicBezTo>
                        <a:pt x="97" y="108"/>
                        <a:pt x="76" y="53"/>
                        <a:pt x="241" y="35"/>
                      </a:cubicBezTo>
                      <a:cubicBezTo>
                        <a:pt x="405" y="18"/>
                        <a:pt x="498" y="0"/>
                        <a:pt x="571" y="95"/>
                      </a:cubicBezTo>
                      <a:cubicBezTo>
                        <a:pt x="643" y="191"/>
                        <a:pt x="631" y="314"/>
                        <a:pt x="631" y="314"/>
                      </a:cubicBezTo>
                      <a:cubicBezTo>
                        <a:pt x="631" y="314"/>
                        <a:pt x="684" y="283"/>
                        <a:pt x="702" y="336"/>
                      </a:cubicBezTo>
                      <a:cubicBezTo>
                        <a:pt x="702" y="337"/>
                        <a:pt x="703" y="339"/>
                        <a:pt x="703" y="341"/>
                      </a:cubicBezTo>
                      <a:cubicBezTo>
                        <a:pt x="719" y="401"/>
                        <a:pt x="677" y="465"/>
                        <a:pt x="636" y="484"/>
                      </a:cubicBezTo>
                      <a:cubicBezTo>
                        <a:pt x="596" y="503"/>
                        <a:pt x="578" y="491"/>
                        <a:pt x="578" y="491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任意多边形: 形状 73">
                  <a:extLst>
                    <a:ext uri="{FF2B5EF4-FFF2-40B4-BE49-F238E27FC236}">
                      <a16:creationId xmlns:a16="http://schemas.microsoft.com/office/drawing/2014/main" id="{E05B64C3-6FCC-4445-A4C4-3115F4FFA7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9081" y="2742402"/>
                  <a:ext cx="1148220" cy="905917"/>
                </a:xfrm>
                <a:custGeom>
                  <a:avLst/>
                  <a:gdLst>
                    <a:gd name="T0" fmla="*/ 429 w 491"/>
                    <a:gd name="T1" fmla="*/ 34 h 387"/>
                    <a:gd name="T2" fmla="*/ 438 w 491"/>
                    <a:gd name="T3" fmla="*/ 45 h 387"/>
                    <a:gd name="T4" fmla="*/ 478 w 491"/>
                    <a:gd name="T5" fmla="*/ 119 h 387"/>
                    <a:gd name="T6" fmla="*/ 407 w 491"/>
                    <a:gd name="T7" fmla="*/ 387 h 387"/>
                    <a:gd name="T8" fmla="*/ 423 w 491"/>
                    <a:gd name="T9" fmla="*/ 259 h 387"/>
                    <a:gd name="T10" fmla="*/ 405 w 491"/>
                    <a:gd name="T11" fmla="*/ 86 h 387"/>
                    <a:gd name="T12" fmla="*/ 243 w 491"/>
                    <a:gd name="T13" fmla="*/ 67 h 387"/>
                    <a:gd name="T14" fmla="*/ 8 w 491"/>
                    <a:gd name="T15" fmla="*/ 102 h 387"/>
                    <a:gd name="T16" fmla="*/ 5 w 491"/>
                    <a:gd name="T17" fmla="*/ 30 h 387"/>
                    <a:gd name="T18" fmla="*/ 365 w 491"/>
                    <a:gd name="T19" fmla="*/ 17 h 387"/>
                    <a:gd name="T20" fmla="*/ 429 w 491"/>
                    <a:gd name="T21" fmla="*/ 34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1" h="387">
                      <a:moveTo>
                        <a:pt x="429" y="34"/>
                      </a:moveTo>
                      <a:cubicBezTo>
                        <a:pt x="432" y="38"/>
                        <a:pt x="435" y="42"/>
                        <a:pt x="438" y="45"/>
                      </a:cubicBezTo>
                      <a:cubicBezTo>
                        <a:pt x="456" y="69"/>
                        <a:pt x="469" y="94"/>
                        <a:pt x="478" y="119"/>
                      </a:cubicBezTo>
                      <a:cubicBezTo>
                        <a:pt x="491" y="175"/>
                        <a:pt x="407" y="387"/>
                        <a:pt x="407" y="387"/>
                      </a:cubicBezTo>
                      <a:cubicBezTo>
                        <a:pt x="407" y="387"/>
                        <a:pt x="416" y="321"/>
                        <a:pt x="423" y="259"/>
                      </a:cubicBezTo>
                      <a:cubicBezTo>
                        <a:pt x="431" y="196"/>
                        <a:pt x="429" y="99"/>
                        <a:pt x="405" y="86"/>
                      </a:cubicBezTo>
                      <a:cubicBezTo>
                        <a:pt x="381" y="72"/>
                        <a:pt x="333" y="63"/>
                        <a:pt x="243" y="67"/>
                      </a:cubicBezTo>
                      <a:cubicBezTo>
                        <a:pt x="153" y="72"/>
                        <a:pt x="8" y="102"/>
                        <a:pt x="8" y="102"/>
                      </a:cubicBezTo>
                      <a:cubicBezTo>
                        <a:pt x="8" y="102"/>
                        <a:pt x="0" y="35"/>
                        <a:pt x="5" y="30"/>
                      </a:cubicBezTo>
                      <a:cubicBezTo>
                        <a:pt x="5" y="30"/>
                        <a:pt x="258" y="0"/>
                        <a:pt x="365" y="17"/>
                      </a:cubicBezTo>
                      <a:cubicBezTo>
                        <a:pt x="394" y="22"/>
                        <a:pt x="414" y="28"/>
                        <a:pt x="429" y="34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任意多边形: 形状 74">
                  <a:extLst>
                    <a:ext uri="{FF2B5EF4-FFF2-40B4-BE49-F238E27FC236}">
                      <a16:creationId xmlns:a16="http://schemas.microsoft.com/office/drawing/2014/main" id="{F82CF92E-04D5-4E3D-AD5A-4C9D739B47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7876" y="2323069"/>
                  <a:ext cx="1630849" cy="1383601"/>
                </a:xfrm>
                <a:custGeom>
                  <a:avLst/>
                  <a:gdLst>
                    <a:gd name="T0" fmla="*/ 647 w 697"/>
                    <a:gd name="T1" fmla="*/ 435 h 591"/>
                    <a:gd name="T2" fmla="*/ 605 w 697"/>
                    <a:gd name="T3" fmla="*/ 443 h 591"/>
                    <a:gd name="T4" fmla="*/ 546 w 697"/>
                    <a:gd name="T5" fmla="*/ 586 h 591"/>
                    <a:gd name="T6" fmla="*/ 514 w 697"/>
                    <a:gd name="T7" fmla="*/ 566 h 591"/>
                    <a:gd name="T8" fmla="*/ 542 w 697"/>
                    <a:gd name="T9" fmla="*/ 363 h 591"/>
                    <a:gd name="T10" fmla="*/ 537 w 697"/>
                    <a:gd name="T11" fmla="*/ 264 h 591"/>
                    <a:gd name="T12" fmla="*/ 115 w 697"/>
                    <a:gd name="T13" fmla="*/ 281 h 591"/>
                    <a:gd name="T14" fmla="*/ 32 w 697"/>
                    <a:gd name="T15" fmla="*/ 81 h 591"/>
                    <a:gd name="T16" fmla="*/ 37 w 697"/>
                    <a:gd name="T17" fmla="*/ 112 h 591"/>
                    <a:gd name="T18" fmla="*/ 90 w 697"/>
                    <a:gd name="T19" fmla="*/ 44 h 591"/>
                    <a:gd name="T20" fmla="*/ 136 w 697"/>
                    <a:gd name="T21" fmla="*/ 13 h 591"/>
                    <a:gd name="T22" fmla="*/ 118 w 697"/>
                    <a:gd name="T23" fmla="*/ 54 h 591"/>
                    <a:gd name="T24" fmla="*/ 181 w 697"/>
                    <a:gd name="T25" fmla="*/ 16 h 591"/>
                    <a:gd name="T26" fmla="*/ 259 w 697"/>
                    <a:gd name="T27" fmla="*/ 8 h 591"/>
                    <a:gd name="T28" fmla="*/ 212 w 697"/>
                    <a:gd name="T29" fmla="*/ 50 h 591"/>
                    <a:gd name="T30" fmla="*/ 261 w 697"/>
                    <a:gd name="T31" fmla="*/ 28 h 591"/>
                    <a:gd name="T32" fmla="*/ 309 w 697"/>
                    <a:gd name="T33" fmla="*/ 31 h 591"/>
                    <a:gd name="T34" fmla="*/ 283 w 697"/>
                    <a:gd name="T35" fmla="*/ 63 h 591"/>
                    <a:gd name="T36" fmla="*/ 366 w 697"/>
                    <a:gd name="T37" fmla="*/ 100 h 591"/>
                    <a:gd name="T38" fmla="*/ 543 w 697"/>
                    <a:gd name="T39" fmla="*/ 129 h 591"/>
                    <a:gd name="T40" fmla="*/ 617 w 697"/>
                    <a:gd name="T41" fmla="*/ 201 h 591"/>
                    <a:gd name="T42" fmla="*/ 669 w 697"/>
                    <a:gd name="T43" fmla="*/ 241 h 591"/>
                    <a:gd name="T44" fmla="*/ 647 w 697"/>
                    <a:gd name="T45" fmla="*/ 435 h 5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7" h="591">
                      <a:moveTo>
                        <a:pt x="647" y="435"/>
                      </a:moveTo>
                      <a:cubicBezTo>
                        <a:pt x="629" y="432"/>
                        <a:pt x="607" y="441"/>
                        <a:pt x="605" y="443"/>
                      </a:cubicBezTo>
                      <a:cubicBezTo>
                        <a:pt x="573" y="475"/>
                        <a:pt x="552" y="591"/>
                        <a:pt x="546" y="586"/>
                      </a:cubicBezTo>
                      <a:cubicBezTo>
                        <a:pt x="537" y="579"/>
                        <a:pt x="514" y="566"/>
                        <a:pt x="514" y="566"/>
                      </a:cubicBezTo>
                      <a:cubicBezTo>
                        <a:pt x="514" y="566"/>
                        <a:pt x="549" y="448"/>
                        <a:pt x="542" y="363"/>
                      </a:cubicBezTo>
                      <a:cubicBezTo>
                        <a:pt x="540" y="338"/>
                        <a:pt x="550" y="275"/>
                        <a:pt x="537" y="264"/>
                      </a:cubicBezTo>
                      <a:cubicBezTo>
                        <a:pt x="425" y="174"/>
                        <a:pt x="115" y="281"/>
                        <a:pt x="115" y="281"/>
                      </a:cubicBezTo>
                      <a:cubicBezTo>
                        <a:pt x="0" y="252"/>
                        <a:pt x="33" y="90"/>
                        <a:pt x="32" y="81"/>
                      </a:cubicBezTo>
                      <a:cubicBezTo>
                        <a:pt x="37" y="112"/>
                        <a:pt x="37" y="112"/>
                        <a:pt x="37" y="112"/>
                      </a:cubicBezTo>
                      <a:cubicBezTo>
                        <a:pt x="37" y="112"/>
                        <a:pt x="59" y="74"/>
                        <a:pt x="90" y="44"/>
                      </a:cubicBezTo>
                      <a:cubicBezTo>
                        <a:pt x="122" y="15"/>
                        <a:pt x="136" y="13"/>
                        <a:pt x="136" y="13"/>
                      </a:cubicBezTo>
                      <a:cubicBezTo>
                        <a:pt x="136" y="13"/>
                        <a:pt x="118" y="56"/>
                        <a:pt x="118" y="54"/>
                      </a:cubicBezTo>
                      <a:cubicBezTo>
                        <a:pt x="119" y="52"/>
                        <a:pt x="142" y="31"/>
                        <a:pt x="181" y="16"/>
                      </a:cubicBezTo>
                      <a:cubicBezTo>
                        <a:pt x="219" y="0"/>
                        <a:pt x="263" y="8"/>
                        <a:pt x="259" y="8"/>
                      </a:cubicBezTo>
                      <a:cubicBezTo>
                        <a:pt x="255" y="8"/>
                        <a:pt x="212" y="50"/>
                        <a:pt x="212" y="50"/>
                      </a:cubicBezTo>
                      <a:cubicBezTo>
                        <a:pt x="212" y="50"/>
                        <a:pt x="232" y="31"/>
                        <a:pt x="261" y="28"/>
                      </a:cubicBezTo>
                      <a:cubicBezTo>
                        <a:pt x="290" y="25"/>
                        <a:pt x="313" y="31"/>
                        <a:pt x="309" y="31"/>
                      </a:cubicBezTo>
                      <a:cubicBezTo>
                        <a:pt x="305" y="30"/>
                        <a:pt x="287" y="41"/>
                        <a:pt x="283" y="63"/>
                      </a:cubicBezTo>
                      <a:cubicBezTo>
                        <a:pt x="279" y="84"/>
                        <a:pt x="318" y="92"/>
                        <a:pt x="366" y="100"/>
                      </a:cubicBezTo>
                      <a:cubicBezTo>
                        <a:pt x="414" y="108"/>
                        <a:pt x="482" y="104"/>
                        <a:pt x="543" y="129"/>
                      </a:cubicBezTo>
                      <a:cubicBezTo>
                        <a:pt x="604" y="155"/>
                        <a:pt x="617" y="201"/>
                        <a:pt x="617" y="201"/>
                      </a:cubicBezTo>
                      <a:cubicBezTo>
                        <a:pt x="617" y="201"/>
                        <a:pt x="641" y="203"/>
                        <a:pt x="669" y="241"/>
                      </a:cubicBezTo>
                      <a:cubicBezTo>
                        <a:pt x="697" y="279"/>
                        <a:pt x="647" y="435"/>
                        <a:pt x="647" y="435"/>
                      </a:cubicBezTo>
                      <a:close/>
                    </a:path>
                  </a:pathLst>
                </a:custGeom>
                <a:solidFill>
                  <a:srgbClr val="77584B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任意多边形: 形状 75">
                  <a:extLst>
                    <a:ext uri="{FF2B5EF4-FFF2-40B4-BE49-F238E27FC236}">
                      <a16:creationId xmlns:a16="http://schemas.microsoft.com/office/drawing/2014/main" id="{00598C66-E734-4938-B1E3-11DE7A897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120" y="2538669"/>
                  <a:ext cx="891082" cy="243292"/>
                </a:xfrm>
                <a:custGeom>
                  <a:avLst/>
                  <a:gdLst>
                    <a:gd name="T0" fmla="*/ 102 w 381"/>
                    <a:gd name="T1" fmla="*/ 0 h 104"/>
                    <a:gd name="T2" fmla="*/ 145 w 381"/>
                    <a:gd name="T3" fmla="*/ 8 h 104"/>
                    <a:gd name="T4" fmla="*/ 322 w 381"/>
                    <a:gd name="T5" fmla="*/ 37 h 104"/>
                    <a:gd name="T6" fmla="*/ 381 w 381"/>
                    <a:gd name="T7" fmla="*/ 82 h 104"/>
                    <a:gd name="T8" fmla="*/ 317 w 381"/>
                    <a:gd name="T9" fmla="*/ 83 h 104"/>
                    <a:gd name="T10" fmla="*/ 223 w 381"/>
                    <a:gd name="T11" fmla="*/ 103 h 104"/>
                    <a:gd name="T12" fmla="*/ 238 w 381"/>
                    <a:gd name="T13" fmla="*/ 89 h 104"/>
                    <a:gd name="T14" fmla="*/ 304 w 381"/>
                    <a:gd name="T15" fmla="*/ 53 h 104"/>
                    <a:gd name="T16" fmla="*/ 226 w 381"/>
                    <a:gd name="T17" fmla="*/ 55 h 104"/>
                    <a:gd name="T18" fmla="*/ 100 w 381"/>
                    <a:gd name="T19" fmla="*/ 96 h 104"/>
                    <a:gd name="T20" fmla="*/ 135 w 381"/>
                    <a:gd name="T21" fmla="*/ 62 h 104"/>
                    <a:gd name="T22" fmla="*/ 193 w 381"/>
                    <a:gd name="T23" fmla="*/ 34 h 104"/>
                    <a:gd name="T24" fmla="*/ 93 w 381"/>
                    <a:gd name="T25" fmla="*/ 44 h 104"/>
                    <a:gd name="T26" fmla="*/ 0 w 381"/>
                    <a:gd name="T27" fmla="*/ 92 h 104"/>
                    <a:gd name="T28" fmla="*/ 40 w 381"/>
                    <a:gd name="T29" fmla="*/ 45 h 104"/>
                    <a:gd name="T30" fmla="*/ 116 w 381"/>
                    <a:gd name="T31" fmla="*/ 17 h 104"/>
                    <a:gd name="T32" fmla="*/ 59 w 381"/>
                    <a:gd name="T33" fmla="*/ 14 h 104"/>
                    <a:gd name="T34" fmla="*/ 102 w 381"/>
                    <a:gd name="T35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1" h="104">
                      <a:moveTo>
                        <a:pt x="102" y="0"/>
                      </a:moveTo>
                      <a:cubicBezTo>
                        <a:pt x="115" y="3"/>
                        <a:pt x="129" y="6"/>
                        <a:pt x="145" y="8"/>
                      </a:cubicBezTo>
                      <a:cubicBezTo>
                        <a:pt x="193" y="16"/>
                        <a:pt x="261" y="12"/>
                        <a:pt x="322" y="37"/>
                      </a:cubicBezTo>
                      <a:cubicBezTo>
                        <a:pt x="352" y="50"/>
                        <a:pt x="370" y="68"/>
                        <a:pt x="381" y="82"/>
                      </a:cubicBezTo>
                      <a:cubicBezTo>
                        <a:pt x="363" y="81"/>
                        <a:pt x="339" y="81"/>
                        <a:pt x="317" y="83"/>
                      </a:cubicBezTo>
                      <a:cubicBezTo>
                        <a:pt x="275" y="86"/>
                        <a:pt x="224" y="102"/>
                        <a:pt x="223" y="103"/>
                      </a:cubicBezTo>
                      <a:cubicBezTo>
                        <a:pt x="222" y="104"/>
                        <a:pt x="223" y="102"/>
                        <a:pt x="238" y="89"/>
                      </a:cubicBezTo>
                      <a:cubicBezTo>
                        <a:pt x="252" y="76"/>
                        <a:pt x="302" y="53"/>
                        <a:pt x="304" y="53"/>
                      </a:cubicBezTo>
                      <a:cubicBezTo>
                        <a:pt x="305" y="53"/>
                        <a:pt x="259" y="47"/>
                        <a:pt x="226" y="55"/>
                      </a:cubicBezTo>
                      <a:cubicBezTo>
                        <a:pt x="194" y="63"/>
                        <a:pt x="100" y="96"/>
                        <a:pt x="100" y="96"/>
                      </a:cubicBezTo>
                      <a:cubicBezTo>
                        <a:pt x="100" y="96"/>
                        <a:pt x="106" y="83"/>
                        <a:pt x="135" y="62"/>
                      </a:cubicBezTo>
                      <a:cubicBezTo>
                        <a:pt x="164" y="40"/>
                        <a:pt x="193" y="34"/>
                        <a:pt x="193" y="34"/>
                      </a:cubicBezTo>
                      <a:cubicBezTo>
                        <a:pt x="193" y="34"/>
                        <a:pt x="143" y="30"/>
                        <a:pt x="93" y="44"/>
                      </a:cubicBezTo>
                      <a:cubicBezTo>
                        <a:pt x="43" y="59"/>
                        <a:pt x="1" y="89"/>
                        <a:pt x="0" y="92"/>
                      </a:cubicBezTo>
                      <a:cubicBezTo>
                        <a:pt x="0" y="96"/>
                        <a:pt x="11" y="68"/>
                        <a:pt x="40" y="45"/>
                      </a:cubicBezTo>
                      <a:cubicBezTo>
                        <a:pt x="69" y="22"/>
                        <a:pt x="108" y="17"/>
                        <a:pt x="116" y="17"/>
                      </a:cubicBezTo>
                      <a:cubicBezTo>
                        <a:pt x="59" y="14"/>
                        <a:pt x="59" y="14"/>
                        <a:pt x="59" y="14"/>
                      </a:cubicBezTo>
                      <a:cubicBezTo>
                        <a:pt x="59" y="14"/>
                        <a:pt x="76" y="6"/>
                        <a:pt x="102" y="0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7" name="任意多边形: 形状 76">
                  <a:extLst>
                    <a:ext uri="{FF2B5EF4-FFF2-40B4-BE49-F238E27FC236}">
                      <a16:creationId xmlns:a16="http://schemas.microsoft.com/office/drawing/2014/main" id="{0E7E4349-62D2-4052-9176-F423C9261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194" y="2595042"/>
                  <a:ext cx="1389534" cy="1053277"/>
                </a:xfrm>
                <a:custGeom>
                  <a:avLst/>
                  <a:gdLst>
                    <a:gd name="T0" fmla="*/ 488 w 594"/>
                    <a:gd name="T1" fmla="*/ 450 h 450"/>
                    <a:gd name="T2" fmla="*/ 516 w 594"/>
                    <a:gd name="T3" fmla="*/ 247 h 450"/>
                    <a:gd name="T4" fmla="*/ 511 w 594"/>
                    <a:gd name="T5" fmla="*/ 148 h 450"/>
                    <a:gd name="T6" fmla="*/ 89 w 594"/>
                    <a:gd name="T7" fmla="*/ 165 h 450"/>
                    <a:gd name="T8" fmla="*/ 3 w 594"/>
                    <a:gd name="T9" fmla="*/ 0 h 450"/>
                    <a:gd name="T10" fmla="*/ 13 w 594"/>
                    <a:gd name="T11" fmla="*/ 40 h 450"/>
                    <a:gd name="T12" fmla="*/ 73 w 594"/>
                    <a:gd name="T13" fmla="*/ 128 h 450"/>
                    <a:gd name="T14" fmla="*/ 68 w 594"/>
                    <a:gd name="T15" fmla="*/ 81 h 450"/>
                    <a:gd name="T16" fmla="*/ 86 w 594"/>
                    <a:gd name="T17" fmla="*/ 30 h 450"/>
                    <a:gd name="T18" fmla="*/ 100 w 594"/>
                    <a:gd name="T19" fmla="*/ 103 h 450"/>
                    <a:gd name="T20" fmla="*/ 119 w 594"/>
                    <a:gd name="T21" fmla="*/ 137 h 450"/>
                    <a:gd name="T22" fmla="*/ 135 w 594"/>
                    <a:gd name="T23" fmla="*/ 86 h 450"/>
                    <a:gd name="T24" fmla="*/ 192 w 594"/>
                    <a:gd name="T25" fmla="*/ 29 h 450"/>
                    <a:gd name="T26" fmla="*/ 171 w 594"/>
                    <a:gd name="T27" fmla="*/ 87 h 450"/>
                    <a:gd name="T28" fmla="*/ 173 w 594"/>
                    <a:gd name="T29" fmla="*/ 116 h 450"/>
                    <a:gd name="T30" fmla="*/ 237 w 594"/>
                    <a:gd name="T31" fmla="*/ 64 h 450"/>
                    <a:gd name="T32" fmla="*/ 320 w 594"/>
                    <a:gd name="T33" fmla="*/ 28 h 450"/>
                    <a:gd name="T34" fmla="*/ 281 w 594"/>
                    <a:gd name="T35" fmla="*/ 66 h 450"/>
                    <a:gd name="T36" fmla="*/ 272 w 594"/>
                    <a:gd name="T37" fmla="*/ 102 h 450"/>
                    <a:gd name="T38" fmla="*/ 357 w 594"/>
                    <a:gd name="T39" fmla="*/ 62 h 450"/>
                    <a:gd name="T40" fmla="*/ 454 w 594"/>
                    <a:gd name="T41" fmla="*/ 44 h 450"/>
                    <a:gd name="T42" fmla="*/ 393 w 594"/>
                    <a:gd name="T43" fmla="*/ 79 h 450"/>
                    <a:gd name="T44" fmla="*/ 382 w 594"/>
                    <a:gd name="T45" fmla="*/ 97 h 450"/>
                    <a:gd name="T46" fmla="*/ 468 w 594"/>
                    <a:gd name="T47" fmla="*/ 76 h 450"/>
                    <a:gd name="T48" fmla="*/ 561 w 594"/>
                    <a:gd name="T49" fmla="*/ 84 h 450"/>
                    <a:gd name="T50" fmla="*/ 497 w 594"/>
                    <a:gd name="T51" fmla="*/ 115 h 450"/>
                    <a:gd name="T52" fmla="*/ 559 w 594"/>
                    <a:gd name="T53" fmla="*/ 139 h 450"/>
                    <a:gd name="T54" fmla="*/ 594 w 594"/>
                    <a:gd name="T55" fmla="*/ 174 h 450"/>
                    <a:gd name="T56" fmla="*/ 534 w 594"/>
                    <a:gd name="T57" fmla="*/ 158 h 450"/>
                    <a:gd name="T58" fmla="*/ 543 w 594"/>
                    <a:gd name="T59" fmla="*/ 298 h 450"/>
                    <a:gd name="T60" fmla="*/ 488 w 594"/>
                    <a:gd name="T61" fmla="*/ 45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94" h="450">
                      <a:moveTo>
                        <a:pt x="488" y="450"/>
                      </a:moveTo>
                      <a:cubicBezTo>
                        <a:pt x="488" y="450"/>
                        <a:pt x="523" y="332"/>
                        <a:pt x="516" y="247"/>
                      </a:cubicBezTo>
                      <a:cubicBezTo>
                        <a:pt x="514" y="222"/>
                        <a:pt x="524" y="159"/>
                        <a:pt x="511" y="148"/>
                      </a:cubicBezTo>
                      <a:cubicBezTo>
                        <a:pt x="399" y="58"/>
                        <a:pt x="89" y="165"/>
                        <a:pt x="89" y="165"/>
                      </a:cubicBezTo>
                      <a:cubicBezTo>
                        <a:pt x="5" y="144"/>
                        <a:pt x="0" y="51"/>
                        <a:pt x="3" y="0"/>
                      </a:cubicBezTo>
                      <a:cubicBezTo>
                        <a:pt x="4" y="11"/>
                        <a:pt x="7" y="24"/>
                        <a:pt x="13" y="40"/>
                      </a:cubicBezTo>
                      <a:cubicBezTo>
                        <a:pt x="32" y="87"/>
                        <a:pt x="75" y="131"/>
                        <a:pt x="73" y="128"/>
                      </a:cubicBezTo>
                      <a:cubicBezTo>
                        <a:pt x="72" y="125"/>
                        <a:pt x="60" y="121"/>
                        <a:pt x="68" y="81"/>
                      </a:cubicBezTo>
                      <a:cubicBezTo>
                        <a:pt x="76" y="40"/>
                        <a:pt x="89" y="23"/>
                        <a:pt x="86" y="30"/>
                      </a:cubicBezTo>
                      <a:cubicBezTo>
                        <a:pt x="83" y="36"/>
                        <a:pt x="89" y="72"/>
                        <a:pt x="100" y="103"/>
                      </a:cubicBezTo>
                      <a:cubicBezTo>
                        <a:pt x="110" y="134"/>
                        <a:pt x="119" y="137"/>
                        <a:pt x="119" y="137"/>
                      </a:cubicBezTo>
                      <a:cubicBezTo>
                        <a:pt x="119" y="137"/>
                        <a:pt x="117" y="119"/>
                        <a:pt x="135" y="86"/>
                      </a:cubicBezTo>
                      <a:cubicBezTo>
                        <a:pt x="153" y="53"/>
                        <a:pt x="196" y="25"/>
                        <a:pt x="192" y="29"/>
                      </a:cubicBezTo>
                      <a:cubicBezTo>
                        <a:pt x="187" y="33"/>
                        <a:pt x="172" y="65"/>
                        <a:pt x="171" y="87"/>
                      </a:cubicBezTo>
                      <a:cubicBezTo>
                        <a:pt x="169" y="108"/>
                        <a:pt x="173" y="116"/>
                        <a:pt x="173" y="116"/>
                      </a:cubicBezTo>
                      <a:cubicBezTo>
                        <a:pt x="173" y="116"/>
                        <a:pt x="184" y="98"/>
                        <a:pt x="237" y="64"/>
                      </a:cubicBezTo>
                      <a:cubicBezTo>
                        <a:pt x="290" y="29"/>
                        <a:pt x="328" y="28"/>
                        <a:pt x="320" y="28"/>
                      </a:cubicBezTo>
                      <a:cubicBezTo>
                        <a:pt x="313" y="28"/>
                        <a:pt x="300" y="34"/>
                        <a:pt x="281" y="66"/>
                      </a:cubicBezTo>
                      <a:cubicBezTo>
                        <a:pt x="263" y="98"/>
                        <a:pt x="272" y="102"/>
                        <a:pt x="272" y="102"/>
                      </a:cubicBezTo>
                      <a:cubicBezTo>
                        <a:pt x="272" y="102"/>
                        <a:pt x="305" y="81"/>
                        <a:pt x="357" y="62"/>
                      </a:cubicBezTo>
                      <a:cubicBezTo>
                        <a:pt x="409" y="43"/>
                        <a:pt x="459" y="45"/>
                        <a:pt x="454" y="44"/>
                      </a:cubicBezTo>
                      <a:cubicBezTo>
                        <a:pt x="450" y="43"/>
                        <a:pt x="403" y="68"/>
                        <a:pt x="393" y="79"/>
                      </a:cubicBezTo>
                      <a:cubicBezTo>
                        <a:pt x="383" y="91"/>
                        <a:pt x="382" y="97"/>
                        <a:pt x="382" y="97"/>
                      </a:cubicBezTo>
                      <a:cubicBezTo>
                        <a:pt x="382" y="97"/>
                        <a:pt x="409" y="87"/>
                        <a:pt x="468" y="76"/>
                      </a:cubicBezTo>
                      <a:cubicBezTo>
                        <a:pt x="526" y="64"/>
                        <a:pt x="567" y="84"/>
                        <a:pt x="561" y="84"/>
                      </a:cubicBezTo>
                      <a:cubicBezTo>
                        <a:pt x="555" y="84"/>
                        <a:pt x="497" y="115"/>
                        <a:pt x="497" y="115"/>
                      </a:cubicBezTo>
                      <a:cubicBezTo>
                        <a:pt x="497" y="115"/>
                        <a:pt x="537" y="125"/>
                        <a:pt x="559" y="139"/>
                      </a:cubicBezTo>
                      <a:cubicBezTo>
                        <a:pt x="581" y="153"/>
                        <a:pt x="594" y="174"/>
                        <a:pt x="594" y="174"/>
                      </a:cubicBezTo>
                      <a:cubicBezTo>
                        <a:pt x="534" y="158"/>
                        <a:pt x="534" y="158"/>
                        <a:pt x="534" y="158"/>
                      </a:cubicBezTo>
                      <a:cubicBezTo>
                        <a:pt x="534" y="158"/>
                        <a:pt x="548" y="236"/>
                        <a:pt x="543" y="298"/>
                      </a:cubicBezTo>
                      <a:cubicBezTo>
                        <a:pt x="537" y="359"/>
                        <a:pt x="488" y="450"/>
                        <a:pt x="488" y="450"/>
                      </a:cubicBezTo>
                      <a:close/>
                    </a:path>
                  </a:pathLst>
                </a:custGeom>
                <a:solidFill>
                  <a:srgbClr val="8F574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任意多边形: 形状 77">
                  <a:extLst>
                    <a:ext uri="{FF2B5EF4-FFF2-40B4-BE49-F238E27FC236}">
                      <a16:creationId xmlns:a16="http://schemas.microsoft.com/office/drawing/2014/main" id="{C44DB033-9796-4B7B-916D-00A84009F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194" y="2595042"/>
                  <a:ext cx="1389534" cy="1053277"/>
                </a:xfrm>
                <a:custGeom>
                  <a:avLst/>
                  <a:gdLst>
                    <a:gd name="T0" fmla="*/ 488 w 594"/>
                    <a:gd name="T1" fmla="*/ 450 h 450"/>
                    <a:gd name="T2" fmla="*/ 516 w 594"/>
                    <a:gd name="T3" fmla="*/ 247 h 450"/>
                    <a:gd name="T4" fmla="*/ 511 w 594"/>
                    <a:gd name="T5" fmla="*/ 148 h 450"/>
                    <a:gd name="T6" fmla="*/ 89 w 594"/>
                    <a:gd name="T7" fmla="*/ 165 h 450"/>
                    <a:gd name="T8" fmla="*/ 3 w 594"/>
                    <a:gd name="T9" fmla="*/ 0 h 450"/>
                    <a:gd name="T10" fmla="*/ 13 w 594"/>
                    <a:gd name="T11" fmla="*/ 40 h 450"/>
                    <a:gd name="T12" fmla="*/ 73 w 594"/>
                    <a:gd name="T13" fmla="*/ 128 h 450"/>
                    <a:gd name="T14" fmla="*/ 86 w 594"/>
                    <a:gd name="T15" fmla="*/ 30 h 450"/>
                    <a:gd name="T16" fmla="*/ 100 w 594"/>
                    <a:gd name="T17" fmla="*/ 103 h 450"/>
                    <a:gd name="T18" fmla="*/ 119 w 594"/>
                    <a:gd name="T19" fmla="*/ 137 h 450"/>
                    <a:gd name="T20" fmla="*/ 135 w 594"/>
                    <a:gd name="T21" fmla="*/ 86 h 450"/>
                    <a:gd name="T22" fmla="*/ 192 w 594"/>
                    <a:gd name="T23" fmla="*/ 29 h 450"/>
                    <a:gd name="T24" fmla="*/ 171 w 594"/>
                    <a:gd name="T25" fmla="*/ 87 h 450"/>
                    <a:gd name="T26" fmla="*/ 173 w 594"/>
                    <a:gd name="T27" fmla="*/ 116 h 450"/>
                    <a:gd name="T28" fmla="*/ 237 w 594"/>
                    <a:gd name="T29" fmla="*/ 64 h 450"/>
                    <a:gd name="T30" fmla="*/ 320 w 594"/>
                    <a:gd name="T31" fmla="*/ 28 h 450"/>
                    <a:gd name="T32" fmla="*/ 281 w 594"/>
                    <a:gd name="T33" fmla="*/ 66 h 450"/>
                    <a:gd name="T34" fmla="*/ 272 w 594"/>
                    <a:gd name="T35" fmla="*/ 102 h 450"/>
                    <a:gd name="T36" fmla="*/ 357 w 594"/>
                    <a:gd name="T37" fmla="*/ 62 h 450"/>
                    <a:gd name="T38" fmla="*/ 454 w 594"/>
                    <a:gd name="T39" fmla="*/ 44 h 450"/>
                    <a:gd name="T40" fmla="*/ 393 w 594"/>
                    <a:gd name="T41" fmla="*/ 79 h 450"/>
                    <a:gd name="T42" fmla="*/ 382 w 594"/>
                    <a:gd name="T43" fmla="*/ 97 h 450"/>
                    <a:gd name="T44" fmla="*/ 468 w 594"/>
                    <a:gd name="T45" fmla="*/ 76 h 450"/>
                    <a:gd name="T46" fmla="*/ 561 w 594"/>
                    <a:gd name="T47" fmla="*/ 84 h 450"/>
                    <a:gd name="T48" fmla="*/ 497 w 594"/>
                    <a:gd name="T49" fmla="*/ 115 h 450"/>
                    <a:gd name="T50" fmla="*/ 559 w 594"/>
                    <a:gd name="T51" fmla="*/ 139 h 450"/>
                    <a:gd name="T52" fmla="*/ 594 w 594"/>
                    <a:gd name="T53" fmla="*/ 174 h 450"/>
                    <a:gd name="T54" fmla="*/ 534 w 594"/>
                    <a:gd name="T55" fmla="*/ 158 h 450"/>
                    <a:gd name="T56" fmla="*/ 543 w 594"/>
                    <a:gd name="T57" fmla="*/ 298 h 450"/>
                    <a:gd name="T58" fmla="*/ 488 w 594"/>
                    <a:gd name="T59" fmla="*/ 45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94" h="450">
                      <a:moveTo>
                        <a:pt x="488" y="450"/>
                      </a:moveTo>
                      <a:cubicBezTo>
                        <a:pt x="488" y="450"/>
                        <a:pt x="523" y="332"/>
                        <a:pt x="516" y="247"/>
                      </a:cubicBezTo>
                      <a:cubicBezTo>
                        <a:pt x="514" y="222"/>
                        <a:pt x="524" y="159"/>
                        <a:pt x="511" y="148"/>
                      </a:cubicBezTo>
                      <a:cubicBezTo>
                        <a:pt x="399" y="58"/>
                        <a:pt x="89" y="165"/>
                        <a:pt x="89" y="165"/>
                      </a:cubicBezTo>
                      <a:cubicBezTo>
                        <a:pt x="5" y="144"/>
                        <a:pt x="0" y="51"/>
                        <a:pt x="3" y="0"/>
                      </a:cubicBezTo>
                      <a:cubicBezTo>
                        <a:pt x="4" y="11"/>
                        <a:pt x="7" y="24"/>
                        <a:pt x="13" y="40"/>
                      </a:cubicBezTo>
                      <a:cubicBezTo>
                        <a:pt x="32" y="87"/>
                        <a:pt x="75" y="131"/>
                        <a:pt x="73" y="128"/>
                      </a:cubicBezTo>
                      <a:cubicBezTo>
                        <a:pt x="52" y="80"/>
                        <a:pt x="88" y="26"/>
                        <a:pt x="86" y="30"/>
                      </a:cubicBezTo>
                      <a:cubicBezTo>
                        <a:pt x="83" y="36"/>
                        <a:pt x="89" y="72"/>
                        <a:pt x="100" y="103"/>
                      </a:cubicBezTo>
                      <a:cubicBezTo>
                        <a:pt x="110" y="134"/>
                        <a:pt x="119" y="137"/>
                        <a:pt x="119" y="137"/>
                      </a:cubicBezTo>
                      <a:cubicBezTo>
                        <a:pt x="119" y="137"/>
                        <a:pt x="117" y="119"/>
                        <a:pt x="135" y="86"/>
                      </a:cubicBezTo>
                      <a:cubicBezTo>
                        <a:pt x="153" y="53"/>
                        <a:pt x="196" y="25"/>
                        <a:pt x="192" y="29"/>
                      </a:cubicBezTo>
                      <a:cubicBezTo>
                        <a:pt x="187" y="33"/>
                        <a:pt x="172" y="65"/>
                        <a:pt x="171" y="87"/>
                      </a:cubicBezTo>
                      <a:cubicBezTo>
                        <a:pt x="169" y="108"/>
                        <a:pt x="173" y="116"/>
                        <a:pt x="173" y="116"/>
                      </a:cubicBezTo>
                      <a:cubicBezTo>
                        <a:pt x="173" y="116"/>
                        <a:pt x="184" y="98"/>
                        <a:pt x="237" y="64"/>
                      </a:cubicBezTo>
                      <a:cubicBezTo>
                        <a:pt x="290" y="29"/>
                        <a:pt x="328" y="28"/>
                        <a:pt x="320" y="28"/>
                      </a:cubicBezTo>
                      <a:cubicBezTo>
                        <a:pt x="313" y="28"/>
                        <a:pt x="300" y="34"/>
                        <a:pt x="281" y="66"/>
                      </a:cubicBezTo>
                      <a:cubicBezTo>
                        <a:pt x="263" y="98"/>
                        <a:pt x="272" y="102"/>
                        <a:pt x="272" y="102"/>
                      </a:cubicBezTo>
                      <a:cubicBezTo>
                        <a:pt x="272" y="102"/>
                        <a:pt x="305" y="81"/>
                        <a:pt x="357" y="62"/>
                      </a:cubicBezTo>
                      <a:cubicBezTo>
                        <a:pt x="409" y="43"/>
                        <a:pt x="459" y="45"/>
                        <a:pt x="454" y="44"/>
                      </a:cubicBezTo>
                      <a:cubicBezTo>
                        <a:pt x="450" y="43"/>
                        <a:pt x="403" y="68"/>
                        <a:pt x="393" y="79"/>
                      </a:cubicBezTo>
                      <a:cubicBezTo>
                        <a:pt x="383" y="91"/>
                        <a:pt x="382" y="97"/>
                        <a:pt x="382" y="97"/>
                      </a:cubicBezTo>
                      <a:cubicBezTo>
                        <a:pt x="382" y="97"/>
                        <a:pt x="409" y="87"/>
                        <a:pt x="468" y="76"/>
                      </a:cubicBezTo>
                      <a:cubicBezTo>
                        <a:pt x="526" y="64"/>
                        <a:pt x="567" y="84"/>
                        <a:pt x="561" y="84"/>
                      </a:cubicBezTo>
                      <a:cubicBezTo>
                        <a:pt x="555" y="84"/>
                        <a:pt x="497" y="115"/>
                        <a:pt x="497" y="115"/>
                      </a:cubicBezTo>
                      <a:cubicBezTo>
                        <a:pt x="497" y="115"/>
                        <a:pt x="537" y="125"/>
                        <a:pt x="559" y="139"/>
                      </a:cubicBezTo>
                      <a:cubicBezTo>
                        <a:pt x="581" y="153"/>
                        <a:pt x="594" y="174"/>
                        <a:pt x="594" y="174"/>
                      </a:cubicBezTo>
                      <a:cubicBezTo>
                        <a:pt x="534" y="158"/>
                        <a:pt x="534" y="158"/>
                        <a:pt x="534" y="158"/>
                      </a:cubicBezTo>
                      <a:cubicBezTo>
                        <a:pt x="534" y="158"/>
                        <a:pt x="548" y="236"/>
                        <a:pt x="543" y="298"/>
                      </a:cubicBezTo>
                      <a:cubicBezTo>
                        <a:pt x="537" y="359"/>
                        <a:pt x="488" y="450"/>
                        <a:pt x="488" y="450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9" name="任意多边形: 形状 78">
                  <a:extLst>
                    <a:ext uri="{FF2B5EF4-FFF2-40B4-BE49-F238E27FC236}">
                      <a16:creationId xmlns:a16="http://schemas.microsoft.com/office/drawing/2014/main" id="{02D89B54-74D6-4AB3-B90F-400FAB24E3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2704" y="3249755"/>
                  <a:ext cx="528122" cy="122635"/>
                </a:xfrm>
                <a:custGeom>
                  <a:avLst/>
                  <a:gdLst>
                    <a:gd name="T0" fmla="*/ 38 w 226"/>
                    <a:gd name="T1" fmla="*/ 47 h 52"/>
                    <a:gd name="T2" fmla="*/ 213 w 226"/>
                    <a:gd name="T3" fmla="*/ 46 h 52"/>
                    <a:gd name="T4" fmla="*/ 180 w 226"/>
                    <a:gd name="T5" fmla="*/ 13 h 52"/>
                    <a:gd name="T6" fmla="*/ 96 w 226"/>
                    <a:gd name="T7" fmla="*/ 1 h 52"/>
                    <a:gd name="T8" fmla="*/ 48 w 226"/>
                    <a:gd name="T9" fmla="*/ 0 h 52"/>
                    <a:gd name="T10" fmla="*/ 38 w 226"/>
                    <a:gd name="T11" fmla="*/ 4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52">
                      <a:moveTo>
                        <a:pt x="38" y="47"/>
                      </a:moveTo>
                      <a:cubicBezTo>
                        <a:pt x="62" y="43"/>
                        <a:pt x="67" y="24"/>
                        <a:pt x="213" y="46"/>
                      </a:cubicBezTo>
                      <a:cubicBezTo>
                        <a:pt x="226" y="48"/>
                        <a:pt x="208" y="21"/>
                        <a:pt x="180" y="13"/>
                      </a:cubicBezTo>
                      <a:cubicBezTo>
                        <a:pt x="152" y="5"/>
                        <a:pt x="142" y="2"/>
                        <a:pt x="96" y="1"/>
                      </a:cubicBezTo>
                      <a:cubicBezTo>
                        <a:pt x="75" y="0"/>
                        <a:pt x="60" y="0"/>
                        <a:pt x="48" y="0"/>
                      </a:cubicBezTo>
                      <a:cubicBezTo>
                        <a:pt x="6" y="0"/>
                        <a:pt x="0" y="52"/>
                        <a:pt x="38" y="47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0" name="任意多边形: 形状 79">
                  <a:extLst>
                    <a:ext uri="{FF2B5EF4-FFF2-40B4-BE49-F238E27FC236}">
                      <a16:creationId xmlns:a16="http://schemas.microsoft.com/office/drawing/2014/main" id="{4A69E1D5-7B05-4AE3-8205-B2546E4BC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1284" y="3257667"/>
                  <a:ext cx="327356" cy="125602"/>
                </a:xfrm>
                <a:custGeom>
                  <a:avLst/>
                  <a:gdLst>
                    <a:gd name="T0" fmla="*/ 116 w 140"/>
                    <a:gd name="T1" fmla="*/ 47 h 54"/>
                    <a:gd name="T2" fmla="*/ 7 w 140"/>
                    <a:gd name="T3" fmla="*/ 43 h 54"/>
                    <a:gd name="T4" fmla="*/ 25 w 140"/>
                    <a:gd name="T5" fmla="*/ 11 h 54"/>
                    <a:gd name="T6" fmla="*/ 76 w 140"/>
                    <a:gd name="T7" fmla="*/ 0 h 54"/>
                    <a:gd name="T8" fmla="*/ 105 w 140"/>
                    <a:gd name="T9" fmla="*/ 1 h 54"/>
                    <a:gd name="T10" fmla="*/ 116 w 140"/>
                    <a:gd name="T11" fmla="*/ 4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0" h="54">
                      <a:moveTo>
                        <a:pt x="116" y="47"/>
                      </a:moveTo>
                      <a:cubicBezTo>
                        <a:pt x="101" y="43"/>
                        <a:pt x="96" y="25"/>
                        <a:pt x="7" y="43"/>
                      </a:cubicBezTo>
                      <a:cubicBezTo>
                        <a:pt x="0" y="44"/>
                        <a:pt x="8" y="18"/>
                        <a:pt x="25" y="11"/>
                      </a:cubicBezTo>
                      <a:cubicBezTo>
                        <a:pt x="42" y="3"/>
                        <a:pt x="47" y="1"/>
                        <a:pt x="76" y="0"/>
                      </a:cubicBezTo>
                      <a:cubicBezTo>
                        <a:pt x="88" y="0"/>
                        <a:pt x="98" y="0"/>
                        <a:pt x="105" y="1"/>
                      </a:cubicBezTo>
                      <a:cubicBezTo>
                        <a:pt x="132" y="2"/>
                        <a:pt x="140" y="54"/>
                        <a:pt x="116" y="47"/>
                      </a:cubicBezTo>
                      <a:close/>
                    </a:path>
                  </a:pathLst>
                </a:custGeom>
                <a:solidFill>
                  <a:srgbClr val="8C6654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任意多边形: 形状 80">
                  <a:extLst>
                    <a:ext uri="{FF2B5EF4-FFF2-40B4-BE49-F238E27FC236}">
                      <a16:creationId xmlns:a16="http://schemas.microsoft.com/office/drawing/2014/main" id="{BDA6F01F-BD00-4E96-A294-369FBB8DC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2384" y="3220085"/>
                  <a:ext cx="1536894" cy="488562"/>
                </a:xfrm>
                <a:custGeom>
                  <a:avLst/>
                  <a:gdLst>
                    <a:gd name="T0" fmla="*/ 657 w 657"/>
                    <a:gd name="T1" fmla="*/ 67 h 209"/>
                    <a:gd name="T2" fmla="*/ 428 w 657"/>
                    <a:gd name="T3" fmla="*/ 7 h 209"/>
                    <a:gd name="T4" fmla="*/ 4 w 657"/>
                    <a:gd name="T5" fmla="*/ 41 h 209"/>
                    <a:gd name="T6" fmla="*/ 27 w 657"/>
                    <a:gd name="T7" fmla="*/ 186 h 209"/>
                    <a:gd name="T8" fmla="*/ 144 w 657"/>
                    <a:gd name="T9" fmla="*/ 198 h 209"/>
                    <a:gd name="T10" fmla="*/ 163 w 657"/>
                    <a:gd name="T11" fmla="*/ 177 h 209"/>
                    <a:gd name="T12" fmla="*/ 157 w 657"/>
                    <a:gd name="T13" fmla="*/ 46 h 209"/>
                    <a:gd name="T14" fmla="*/ 186 w 657"/>
                    <a:gd name="T15" fmla="*/ 37 h 209"/>
                    <a:gd name="T16" fmla="*/ 216 w 657"/>
                    <a:gd name="T17" fmla="*/ 44 h 209"/>
                    <a:gd name="T18" fmla="*/ 228 w 657"/>
                    <a:gd name="T19" fmla="*/ 186 h 209"/>
                    <a:gd name="T20" fmla="*/ 428 w 657"/>
                    <a:gd name="T21" fmla="*/ 193 h 209"/>
                    <a:gd name="T22" fmla="*/ 440 w 657"/>
                    <a:gd name="T23" fmla="*/ 37 h 209"/>
                    <a:gd name="T24" fmla="*/ 646 w 657"/>
                    <a:gd name="T25" fmla="*/ 84 h 209"/>
                    <a:gd name="T26" fmla="*/ 657 w 657"/>
                    <a:gd name="T27" fmla="*/ 67 h 209"/>
                    <a:gd name="T28" fmla="*/ 131 w 657"/>
                    <a:gd name="T29" fmla="*/ 34 h 209"/>
                    <a:gd name="T30" fmla="*/ 138 w 657"/>
                    <a:gd name="T31" fmla="*/ 38 h 209"/>
                    <a:gd name="T32" fmla="*/ 153 w 657"/>
                    <a:gd name="T33" fmla="*/ 180 h 209"/>
                    <a:gd name="T34" fmla="*/ 143 w 657"/>
                    <a:gd name="T35" fmla="*/ 187 h 209"/>
                    <a:gd name="T36" fmla="*/ 44 w 657"/>
                    <a:gd name="T37" fmla="*/ 185 h 209"/>
                    <a:gd name="T38" fmla="*/ 35 w 657"/>
                    <a:gd name="T39" fmla="*/ 174 h 209"/>
                    <a:gd name="T40" fmla="*/ 17 w 657"/>
                    <a:gd name="T41" fmla="*/ 47 h 209"/>
                    <a:gd name="T42" fmla="*/ 131 w 657"/>
                    <a:gd name="T43" fmla="*/ 34 h 209"/>
                    <a:gd name="T44" fmla="*/ 417 w 657"/>
                    <a:gd name="T45" fmla="*/ 179 h 209"/>
                    <a:gd name="T46" fmla="*/ 240 w 657"/>
                    <a:gd name="T47" fmla="*/ 179 h 209"/>
                    <a:gd name="T48" fmla="*/ 233 w 657"/>
                    <a:gd name="T49" fmla="*/ 29 h 209"/>
                    <a:gd name="T50" fmla="*/ 402 w 657"/>
                    <a:gd name="T51" fmla="*/ 24 h 209"/>
                    <a:gd name="T52" fmla="*/ 419 w 657"/>
                    <a:gd name="T53" fmla="*/ 29 h 209"/>
                    <a:gd name="T54" fmla="*/ 417 w 657"/>
                    <a:gd name="T55" fmla="*/ 17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57" h="209">
                      <a:moveTo>
                        <a:pt x="657" y="67"/>
                      </a:moveTo>
                      <a:cubicBezTo>
                        <a:pt x="648" y="67"/>
                        <a:pt x="435" y="9"/>
                        <a:pt x="428" y="7"/>
                      </a:cubicBezTo>
                      <a:cubicBezTo>
                        <a:pt x="400" y="0"/>
                        <a:pt x="14" y="23"/>
                        <a:pt x="4" y="41"/>
                      </a:cubicBezTo>
                      <a:cubicBezTo>
                        <a:pt x="0" y="48"/>
                        <a:pt x="13" y="163"/>
                        <a:pt x="27" y="186"/>
                      </a:cubicBezTo>
                      <a:cubicBezTo>
                        <a:pt x="41" y="209"/>
                        <a:pt x="140" y="201"/>
                        <a:pt x="144" y="198"/>
                      </a:cubicBezTo>
                      <a:cubicBezTo>
                        <a:pt x="149" y="194"/>
                        <a:pt x="158" y="192"/>
                        <a:pt x="163" y="177"/>
                      </a:cubicBezTo>
                      <a:cubicBezTo>
                        <a:pt x="167" y="163"/>
                        <a:pt x="157" y="46"/>
                        <a:pt x="157" y="46"/>
                      </a:cubicBezTo>
                      <a:cubicBezTo>
                        <a:pt x="157" y="46"/>
                        <a:pt x="164" y="36"/>
                        <a:pt x="186" y="37"/>
                      </a:cubicBezTo>
                      <a:cubicBezTo>
                        <a:pt x="209" y="37"/>
                        <a:pt x="216" y="44"/>
                        <a:pt x="216" y="44"/>
                      </a:cubicBezTo>
                      <a:cubicBezTo>
                        <a:pt x="216" y="44"/>
                        <a:pt x="212" y="168"/>
                        <a:pt x="228" y="186"/>
                      </a:cubicBezTo>
                      <a:cubicBezTo>
                        <a:pt x="245" y="203"/>
                        <a:pt x="411" y="200"/>
                        <a:pt x="428" y="193"/>
                      </a:cubicBezTo>
                      <a:cubicBezTo>
                        <a:pt x="445" y="186"/>
                        <a:pt x="440" y="37"/>
                        <a:pt x="440" y="37"/>
                      </a:cubicBezTo>
                      <a:cubicBezTo>
                        <a:pt x="646" y="84"/>
                        <a:pt x="646" y="84"/>
                        <a:pt x="646" y="84"/>
                      </a:cubicBezTo>
                      <a:lnTo>
                        <a:pt x="657" y="67"/>
                      </a:lnTo>
                      <a:close/>
                      <a:moveTo>
                        <a:pt x="131" y="34"/>
                      </a:moveTo>
                      <a:cubicBezTo>
                        <a:pt x="131" y="34"/>
                        <a:pt x="137" y="34"/>
                        <a:pt x="138" y="38"/>
                      </a:cubicBezTo>
                      <a:cubicBezTo>
                        <a:pt x="140" y="41"/>
                        <a:pt x="154" y="178"/>
                        <a:pt x="153" y="180"/>
                      </a:cubicBezTo>
                      <a:cubicBezTo>
                        <a:pt x="152" y="183"/>
                        <a:pt x="151" y="186"/>
                        <a:pt x="143" y="187"/>
                      </a:cubicBezTo>
                      <a:cubicBezTo>
                        <a:pt x="136" y="188"/>
                        <a:pt x="47" y="186"/>
                        <a:pt x="44" y="185"/>
                      </a:cubicBezTo>
                      <a:cubicBezTo>
                        <a:pt x="40" y="185"/>
                        <a:pt x="36" y="180"/>
                        <a:pt x="35" y="174"/>
                      </a:cubicBezTo>
                      <a:cubicBezTo>
                        <a:pt x="33" y="169"/>
                        <a:pt x="10" y="57"/>
                        <a:pt x="17" y="47"/>
                      </a:cubicBezTo>
                      <a:cubicBezTo>
                        <a:pt x="24" y="38"/>
                        <a:pt x="128" y="34"/>
                        <a:pt x="131" y="34"/>
                      </a:cubicBezTo>
                      <a:close/>
                      <a:moveTo>
                        <a:pt x="417" y="179"/>
                      </a:moveTo>
                      <a:cubicBezTo>
                        <a:pt x="407" y="190"/>
                        <a:pt x="241" y="180"/>
                        <a:pt x="240" y="179"/>
                      </a:cubicBezTo>
                      <a:cubicBezTo>
                        <a:pt x="233" y="174"/>
                        <a:pt x="227" y="48"/>
                        <a:pt x="233" y="29"/>
                      </a:cubicBezTo>
                      <a:cubicBezTo>
                        <a:pt x="235" y="23"/>
                        <a:pt x="361" y="23"/>
                        <a:pt x="402" y="24"/>
                      </a:cubicBezTo>
                      <a:cubicBezTo>
                        <a:pt x="408" y="24"/>
                        <a:pt x="417" y="22"/>
                        <a:pt x="419" y="29"/>
                      </a:cubicBezTo>
                      <a:cubicBezTo>
                        <a:pt x="424" y="53"/>
                        <a:pt x="423" y="173"/>
                        <a:pt x="417" y="179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任意多边形: 形状 81">
                  <a:extLst>
                    <a:ext uri="{FF2B5EF4-FFF2-40B4-BE49-F238E27FC236}">
                      <a16:creationId xmlns:a16="http://schemas.microsoft.com/office/drawing/2014/main" id="{CC2D94E6-D58F-4D10-8D87-5CA257D418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3917" y="3489091"/>
                  <a:ext cx="159228" cy="241314"/>
                </a:xfrm>
                <a:custGeom>
                  <a:avLst/>
                  <a:gdLst>
                    <a:gd name="T0" fmla="*/ 59 w 68"/>
                    <a:gd name="T1" fmla="*/ 0 h 103"/>
                    <a:gd name="T2" fmla="*/ 34 w 68"/>
                    <a:gd name="T3" fmla="*/ 42 h 103"/>
                    <a:gd name="T4" fmla="*/ 0 w 68"/>
                    <a:gd name="T5" fmla="*/ 75 h 103"/>
                    <a:gd name="T6" fmla="*/ 44 w 68"/>
                    <a:gd name="T7" fmla="*/ 101 h 103"/>
                    <a:gd name="T8" fmla="*/ 68 w 68"/>
                    <a:gd name="T9" fmla="*/ 92 h 103"/>
                    <a:gd name="T10" fmla="*/ 37 w 68"/>
                    <a:gd name="T11" fmla="*/ 82 h 103"/>
                    <a:gd name="T12" fmla="*/ 26 w 68"/>
                    <a:gd name="T13" fmla="*/ 71 h 103"/>
                    <a:gd name="T14" fmla="*/ 57 w 68"/>
                    <a:gd name="T15" fmla="*/ 23 h 103"/>
                    <a:gd name="T16" fmla="*/ 59 w 68"/>
                    <a:gd name="T17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103">
                      <a:moveTo>
                        <a:pt x="59" y="0"/>
                      </a:moveTo>
                      <a:cubicBezTo>
                        <a:pt x="58" y="5"/>
                        <a:pt x="56" y="19"/>
                        <a:pt x="34" y="42"/>
                      </a:cubicBezTo>
                      <a:cubicBezTo>
                        <a:pt x="12" y="66"/>
                        <a:pt x="0" y="65"/>
                        <a:pt x="0" y="75"/>
                      </a:cubicBezTo>
                      <a:cubicBezTo>
                        <a:pt x="0" y="83"/>
                        <a:pt x="37" y="100"/>
                        <a:pt x="44" y="101"/>
                      </a:cubicBezTo>
                      <a:cubicBezTo>
                        <a:pt x="50" y="103"/>
                        <a:pt x="68" y="99"/>
                        <a:pt x="68" y="92"/>
                      </a:cubicBezTo>
                      <a:cubicBezTo>
                        <a:pt x="68" y="89"/>
                        <a:pt x="50" y="86"/>
                        <a:pt x="37" y="82"/>
                      </a:cubicBezTo>
                      <a:cubicBezTo>
                        <a:pt x="28" y="79"/>
                        <a:pt x="21" y="75"/>
                        <a:pt x="26" y="71"/>
                      </a:cubicBezTo>
                      <a:cubicBezTo>
                        <a:pt x="39" y="61"/>
                        <a:pt x="50" y="41"/>
                        <a:pt x="57" y="23"/>
                      </a:cubicBezTo>
                      <a:cubicBezTo>
                        <a:pt x="63" y="4"/>
                        <a:pt x="59" y="0"/>
                        <a:pt x="59" y="0"/>
                      </a:cubicBezTo>
                      <a:close/>
                    </a:path>
                  </a:pathLst>
                </a:custGeom>
                <a:solidFill>
                  <a:srgbClr val="D6B89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3" name="任意多边形: 形状 82">
                  <a:extLst>
                    <a:ext uri="{FF2B5EF4-FFF2-40B4-BE49-F238E27FC236}">
                      <a16:creationId xmlns:a16="http://schemas.microsoft.com/office/drawing/2014/main" id="{9EE261D7-F879-48F7-97A9-40AB602363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6437" y="3453487"/>
                  <a:ext cx="89009" cy="95932"/>
                </a:xfrm>
                <a:custGeom>
                  <a:avLst/>
                  <a:gdLst>
                    <a:gd name="T0" fmla="*/ 17 w 38"/>
                    <a:gd name="T1" fmla="*/ 0 h 41"/>
                    <a:gd name="T2" fmla="*/ 37 w 38"/>
                    <a:gd name="T3" fmla="*/ 20 h 41"/>
                    <a:gd name="T4" fmla="*/ 21 w 38"/>
                    <a:gd name="T5" fmla="*/ 41 h 41"/>
                    <a:gd name="T6" fmla="*/ 1 w 38"/>
                    <a:gd name="T7" fmla="*/ 20 h 41"/>
                    <a:gd name="T8" fmla="*/ 17 w 38"/>
                    <a:gd name="T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1">
                      <a:moveTo>
                        <a:pt x="17" y="0"/>
                      </a:moveTo>
                      <a:cubicBezTo>
                        <a:pt x="27" y="0"/>
                        <a:pt x="36" y="9"/>
                        <a:pt x="37" y="20"/>
                      </a:cubicBezTo>
                      <a:cubicBezTo>
                        <a:pt x="38" y="32"/>
                        <a:pt x="30" y="41"/>
                        <a:pt x="21" y="41"/>
                      </a:cubicBezTo>
                      <a:cubicBezTo>
                        <a:pt x="11" y="41"/>
                        <a:pt x="2" y="32"/>
                        <a:pt x="1" y="20"/>
                      </a:cubicBezTo>
                      <a:cubicBezTo>
                        <a:pt x="0" y="9"/>
                        <a:pt x="8" y="0"/>
                        <a:pt x="1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4" name="任意多边形: 形状 83">
                  <a:extLst>
                    <a:ext uri="{FF2B5EF4-FFF2-40B4-BE49-F238E27FC236}">
                      <a16:creationId xmlns:a16="http://schemas.microsoft.com/office/drawing/2014/main" id="{87DF9FAD-0BAF-4C68-B4B9-6346D4B898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6886" y="3477223"/>
                  <a:ext cx="87031" cy="93954"/>
                </a:xfrm>
                <a:custGeom>
                  <a:avLst/>
                  <a:gdLst>
                    <a:gd name="T0" fmla="*/ 17 w 37"/>
                    <a:gd name="T1" fmla="*/ 0 h 40"/>
                    <a:gd name="T2" fmla="*/ 37 w 37"/>
                    <a:gd name="T3" fmla="*/ 20 h 40"/>
                    <a:gd name="T4" fmla="*/ 20 w 37"/>
                    <a:gd name="T5" fmla="*/ 40 h 40"/>
                    <a:gd name="T6" fmla="*/ 1 w 37"/>
                    <a:gd name="T7" fmla="*/ 20 h 40"/>
                    <a:gd name="T8" fmla="*/ 17 w 37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40">
                      <a:moveTo>
                        <a:pt x="17" y="0"/>
                      </a:moveTo>
                      <a:cubicBezTo>
                        <a:pt x="27" y="0"/>
                        <a:pt x="36" y="9"/>
                        <a:pt x="37" y="20"/>
                      </a:cubicBezTo>
                      <a:cubicBezTo>
                        <a:pt x="37" y="31"/>
                        <a:pt x="30" y="40"/>
                        <a:pt x="20" y="40"/>
                      </a:cubicBezTo>
                      <a:cubicBezTo>
                        <a:pt x="11" y="40"/>
                        <a:pt x="2" y="31"/>
                        <a:pt x="1" y="20"/>
                      </a:cubicBezTo>
                      <a:cubicBezTo>
                        <a:pt x="0" y="9"/>
                        <a:pt x="8" y="0"/>
                        <a:pt x="1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5" name="任意多边形: 形状 84">
                  <a:extLst>
                    <a:ext uri="{FF2B5EF4-FFF2-40B4-BE49-F238E27FC236}">
                      <a16:creationId xmlns:a16="http://schemas.microsoft.com/office/drawing/2014/main" id="{1EB343DB-C451-4991-8796-B2808F43C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98950" y="3393159"/>
                  <a:ext cx="219556" cy="332301"/>
                </a:xfrm>
                <a:custGeom>
                  <a:avLst/>
                  <a:gdLst>
                    <a:gd name="T0" fmla="*/ 84 w 94"/>
                    <a:gd name="T1" fmla="*/ 23 h 142"/>
                    <a:gd name="T2" fmla="*/ 66 w 94"/>
                    <a:gd name="T3" fmla="*/ 105 h 142"/>
                    <a:gd name="T4" fmla="*/ 15 w 94"/>
                    <a:gd name="T5" fmla="*/ 135 h 142"/>
                    <a:gd name="T6" fmla="*/ 7 w 94"/>
                    <a:gd name="T7" fmla="*/ 106 h 142"/>
                    <a:gd name="T8" fmla="*/ 27 w 94"/>
                    <a:gd name="T9" fmla="*/ 88 h 142"/>
                    <a:gd name="T10" fmla="*/ 21 w 94"/>
                    <a:gd name="T11" fmla="*/ 67 h 142"/>
                    <a:gd name="T12" fmla="*/ 30 w 94"/>
                    <a:gd name="T13" fmla="*/ 33 h 142"/>
                    <a:gd name="T14" fmla="*/ 84 w 94"/>
                    <a:gd name="T15" fmla="*/ 23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4" h="142">
                      <a:moveTo>
                        <a:pt x="84" y="23"/>
                      </a:moveTo>
                      <a:cubicBezTo>
                        <a:pt x="94" y="42"/>
                        <a:pt x="83" y="79"/>
                        <a:pt x="66" y="105"/>
                      </a:cubicBezTo>
                      <a:cubicBezTo>
                        <a:pt x="48" y="132"/>
                        <a:pt x="29" y="142"/>
                        <a:pt x="15" y="135"/>
                      </a:cubicBezTo>
                      <a:cubicBezTo>
                        <a:pt x="1" y="129"/>
                        <a:pt x="0" y="119"/>
                        <a:pt x="7" y="106"/>
                      </a:cubicBezTo>
                      <a:cubicBezTo>
                        <a:pt x="13" y="93"/>
                        <a:pt x="26" y="101"/>
                        <a:pt x="27" y="88"/>
                      </a:cubicBezTo>
                      <a:cubicBezTo>
                        <a:pt x="28" y="75"/>
                        <a:pt x="24" y="81"/>
                        <a:pt x="21" y="67"/>
                      </a:cubicBezTo>
                      <a:cubicBezTo>
                        <a:pt x="18" y="52"/>
                        <a:pt x="22" y="47"/>
                        <a:pt x="30" y="33"/>
                      </a:cubicBezTo>
                      <a:cubicBezTo>
                        <a:pt x="41" y="13"/>
                        <a:pt x="73" y="0"/>
                        <a:pt x="84" y="23"/>
                      </a:cubicBezTo>
                      <a:close/>
                    </a:path>
                  </a:pathLst>
                </a:custGeom>
                <a:solidFill>
                  <a:srgbClr val="9D786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6" name="任意多边形: 形状 85">
                  <a:extLst>
                    <a:ext uri="{FF2B5EF4-FFF2-40B4-BE49-F238E27FC236}">
                      <a16:creationId xmlns:a16="http://schemas.microsoft.com/office/drawing/2014/main" id="{8DF01684-B824-48D7-ACE7-3223B9CEEE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4354" y="3823371"/>
                  <a:ext cx="535045" cy="82086"/>
                </a:xfrm>
                <a:custGeom>
                  <a:avLst/>
                  <a:gdLst>
                    <a:gd name="T0" fmla="*/ 0 w 229"/>
                    <a:gd name="T1" fmla="*/ 20 h 35"/>
                    <a:gd name="T2" fmla="*/ 229 w 229"/>
                    <a:gd name="T3" fmla="*/ 0 h 35"/>
                    <a:gd name="T4" fmla="*/ 0 w 229"/>
                    <a:gd name="T5" fmla="*/ 2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9" h="35">
                      <a:moveTo>
                        <a:pt x="0" y="20"/>
                      </a:moveTo>
                      <a:cubicBezTo>
                        <a:pt x="61" y="26"/>
                        <a:pt x="168" y="30"/>
                        <a:pt x="229" y="0"/>
                      </a:cubicBezTo>
                      <a:cubicBezTo>
                        <a:pt x="210" y="33"/>
                        <a:pt x="6" y="35"/>
                        <a:pt x="0" y="20"/>
                      </a:cubicBezTo>
                      <a:close/>
                    </a:path>
                  </a:pathLst>
                </a:custGeom>
                <a:solidFill>
                  <a:srgbClr val="796A5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7" name="任意多边形: 形状 86">
                  <a:extLst>
                    <a:ext uri="{FF2B5EF4-FFF2-40B4-BE49-F238E27FC236}">
                      <a16:creationId xmlns:a16="http://schemas.microsoft.com/office/drawing/2014/main" id="{D9942F4A-1FB7-407C-AA23-60668369A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8313" y="3749196"/>
                  <a:ext cx="1151187" cy="411421"/>
                </a:xfrm>
                <a:custGeom>
                  <a:avLst/>
                  <a:gdLst>
                    <a:gd name="T0" fmla="*/ 170 w 492"/>
                    <a:gd name="T1" fmla="*/ 147 h 176"/>
                    <a:gd name="T2" fmla="*/ 0 w 492"/>
                    <a:gd name="T3" fmla="*/ 83 h 176"/>
                    <a:gd name="T4" fmla="*/ 40 w 492"/>
                    <a:gd name="T5" fmla="*/ 117 h 176"/>
                    <a:gd name="T6" fmla="*/ 253 w 492"/>
                    <a:gd name="T7" fmla="*/ 164 h 176"/>
                    <a:gd name="T8" fmla="*/ 347 w 492"/>
                    <a:gd name="T9" fmla="*/ 141 h 176"/>
                    <a:gd name="T10" fmla="*/ 358 w 492"/>
                    <a:gd name="T11" fmla="*/ 137 h 176"/>
                    <a:gd name="T12" fmla="*/ 359 w 492"/>
                    <a:gd name="T13" fmla="*/ 136 h 176"/>
                    <a:gd name="T14" fmla="*/ 492 w 492"/>
                    <a:gd name="T15" fmla="*/ 11 h 176"/>
                    <a:gd name="T16" fmla="*/ 484 w 492"/>
                    <a:gd name="T17" fmla="*/ 0 h 176"/>
                    <a:gd name="T18" fmla="*/ 373 w 492"/>
                    <a:gd name="T19" fmla="*/ 98 h 176"/>
                    <a:gd name="T20" fmla="*/ 303 w 492"/>
                    <a:gd name="T21" fmla="*/ 124 h 176"/>
                    <a:gd name="T22" fmla="*/ 254 w 492"/>
                    <a:gd name="T23" fmla="*/ 136 h 176"/>
                    <a:gd name="T24" fmla="*/ 170 w 492"/>
                    <a:gd name="T25" fmla="*/ 147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2" h="176">
                      <a:moveTo>
                        <a:pt x="170" y="147"/>
                      </a:moveTo>
                      <a:cubicBezTo>
                        <a:pt x="123" y="148"/>
                        <a:pt x="56" y="114"/>
                        <a:pt x="0" y="83"/>
                      </a:cubicBezTo>
                      <a:cubicBezTo>
                        <a:pt x="11" y="93"/>
                        <a:pt x="24" y="104"/>
                        <a:pt x="40" y="117"/>
                      </a:cubicBezTo>
                      <a:cubicBezTo>
                        <a:pt x="95" y="162"/>
                        <a:pt x="169" y="176"/>
                        <a:pt x="253" y="164"/>
                      </a:cubicBezTo>
                      <a:cubicBezTo>
                        <a:pt x="283" y="160"/>
                        <a:pt x="315" y="152"/>
                        <a:pt x="347" y="141"/>
                      </a:cubicBezTo>
                      <a:cubicBezTo>
                        <a:pt x="351" y="140"/>
                        <a:pt x="354" y="138"/>
                        <a:pt x="358" y="137"/>
                      </a:cubicBezTo>
                      <a:cubicBezTo>
                        <a:pt x="358" y="137"/>
                        <a:pt x="359" y="137"/>
                        <a:pt x="359" y="136"/>
                      </a:cubicBezTo>
                      <a:cubicBezTo>
                        <a:pt x="485" y="91"/>
                        <a:pt x="490" y="23"/>
                        <a:pt x="492" y="11"/>
                      </a:cubicBezTo>
                      <a:cubicBezTo>
                        <a:pt x="484" y="0"/>
                        <a:pt x="484" y="0"/>
                        <a:pt x="484" y="0"/>
                      </a:cubicBezTo>
                      <a:cubicBezTo>
                        <a:pt x="471" y="42"/>
                        <a:pt x="426" y="75"/>
                        <a:pt x="373" y="98"/>
                      </a:cubicBezTo>
                      <a:cubicBezTo>
                        <a:pt x="350" y="108"/>
                        <a:pt x="326" y="117"/>
                        <a:pt x="303" y="124"/>
                      </a:cubicBezTo>
                      <a:cubicBezTo>
                        <a:pt x="286" y="128"/>
                        <a:pt x="270" y="132"/>
                        <a:pt x="254" y="136"/>
                      </a:cubicBezTo>
                      <a:cubicBezTo>
                        <a:pt x="220" y="143"/>
                        <a:pt x="190" y="147"/>
                        <a:pt x="170" y="147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任意多边形: 形状 87">
                  <a:extLst>
                    <a:ext uri="{FF2B5EF4-FFF2-40B4-BE49-F238E27FC236}">
                      <a16:creationId xmlns:a16="http://schemas.microsoft.com/office/drawing/2014/main" id="{5CD932C4-9791-4287-9CE6-B90B3896EA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7975" y="3470300"/>
                  <a:ext cx="37582" cy="49450"/>
                </a:xfrm>
                <a:custGeom>
                  <a:avLst/>
                  <a:gdLst>
                    <a:gd name="T0" fmla="*/ 5 w 16"/>
                    <a:gd name="T1" fmla="*/ 1 h 21"/>
                    <a:gd name="T2" fmla="*/ 15 w 16"/>
                    <a:gd name="T3" fmla="*/ 9 h 21"/>
                    <a:gd name="T4" fmla="*/ 11 w 16"/>
                    <a:gd name="T5" fmla="*/ 20 h 21"/>
                    <a:gd name="T6" fmla="*/ 1 w 16"/>
                    <a:gd name="T7" fmla="*/ 12 h 21"/>
                    <a:gd name="T8" fmla="*/ 5 w 16"/>
                    <a:gd name="T9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1">
                      <a:moveTo>
                        <a:pt x="5" y="1"/>
                      </a:moveTo>
                      <a:cubicBezTo>
                        <a:pt x="9" y="0"/>
                        <a:pt x="13" y="3"/>
                        <a:pt x="15" y="9"/>
                      </a:cubicBezTo>
                      <a:cubicBezTo>
                        <a:pt x="16" y="14"/>
                        <a:pt x="14" y="19"/>
                        <a:pt x="11" y="20"/>
                      </a:cubicBezTo>
                      <a:cubicBezTo>
                        <a:pt x="7" y="21"/>
                        <a:pt x="3" y="18"/>
                        <a:pt x="1" y="12"/>
                      </a:cubicBezTo>
                      <a:cubicBezTo>
                        <a:pt x="0" y="7"/>
                        <a:pt x="2" y="2"/>
                        <a:pt x="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任意多边形: 形状 88">
                  <a:extLst>
                    <a:ext uri="{FF2B5EF4-FFF2-40B4-BE49-F238E27FC236}">
                      <a16:creationId xmlns:a16="http://schemas.microsoft.com/office/drawing/2014/main" id="{7AD940DA-2E13-4984-B1B2-9B78A79292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9412" y="3494036"/>
                  <a:ext cx="37582" cy="48461"/>
                </a:xfrm>
                <a:custGeom>
                  <a:avLst/>
                  <a:gdLst>
                    <a:gd name="T0" fmla="*/ 5 w 16"/>
                    <a:gd name="T1" fmla="*/ 1 h 21"/>
                    <a:gd name="T2" fmla="*/ 15 w 16"/>
                    <a:gd name="T3" fmla="*/ 9 h 21"/>
                    <a:gd name="T4" fmla="*/ 11 w 16"/>
                    <a:gd name="T5" fmla="*/ 20 h 21"/>
                    <a:gd name="T6" fmla="*/ 1 w 16"/>
                    <a:gd name="T7" fmla="*/ 12 h 21"/>
                    <a:gd name="T8" fmla="*/ 5 w 16"/>
                    <a:gd name="T9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1">
                      <a:moveTo>
                        <a:pt x="5" y="1"/>
                      </a:moveTo>
                      <a:cubicBezTo>
                        <a:pt x="9" y="0"/>
                        <a:pt x="13" y="3"/>
                        <a:pt x="15" y="9"/>
                      </a:cubicBezTo>
                      <a:cubicBezTo>
                        <a:pt x="16" y="14"/>
                        <a:pt x="14" y="19"/>
                        <a:pt x="11" y="20"/>
                      </a:cubicBezTo>
                      <a:cubicBezTo>
                        <a:pt x="7" y="21"/>
                        <a:pt x="3" y="18"/>
                        <a:pt x="1" y="12"/>
                      </a:cubicBezTo>
                      <a:cubicBezTo>
                        <a:pt x="0" y="7"/>
                        <a:pt x="2" y="2"/>
                        <a:pt x="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椭圆 89">
                  <a:extLst>
                    <a:ext uri="{FF2B5EF4-FFF2-40B4-BE49-F238E27FC236}">
                      <a16:creationId xmlns:a16="http://schemas.microsoft.com/office/drawing/2014/main" id="{CD3133B6-4A47-4456-B300-C29474D36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9507" y="3713593"/>
                  <a:ext cx="13846" cy="16813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椭圆 90">
                  <a:extLst>
                    <a:ext uri="{FF2B5EF4-FFF2-40B4-BE49-F238E27FC236}">
                      <a16:creationId xmlns:a16="http://schemas.microsoft.com/office/drawing/2014/main" id="{7CEFC887-A9C3-4420-A8F8-351F916FF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7858" y="3685901"/>
                  <a:ext cx="13846" cy="13846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椭圆 91">
                  <a:extLst>
                    <a:ext uri="{FF2B5EF4-FFF2-40B4-BE49-F238E27FC236}">
                      <a16:creationId xmlns:a16="http://schemas.microsoft.com/office/drawing/2014/main" id="{59F6C2E5-B188-4DFF-AD84-8E9D9EE0A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9285" y="3699747"/>
                  <a:ext cx="15824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椭圆 92">
                  <a:extLst>
                    <a:ext uri="{FF2B5EF4-FFF2-40B4-BE49-F238E27FC236}">
                      <a16:creationId xmlns:a16="http://schemas.microsoft.com/office/drawing/2014/main" id="{8FCBA3D3-A201-4C1F-8BB7-1D811285F0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166" y="3653264"/>
                  <a:ext cx="10879" cy="10879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椭圆 93">
                  <a:extLst>
                    <a:ext uri="{FF2B5EF4-FFF2-40B4-BE49-F238E27FC236}">
                      <a16:creationId xmlns:a16="http://schemas.microsoft.com/office/drawing/2014/main" id="{8D241C07-E5B7-4843-8C40-3CF9F163DF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8630" y="3685901"/>
                  <a:ext cx="11868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椭圆 94">
                  <a:extLst>
                    <a:ext uri="{FF2B5EF4-FFF2-40B4-BE49-F238E27FC236}">
                      <a16:creationId xmlns:a16="http://schemas.microsoft.com/office/drawing/2014/main" id="{E2595DAC-0A3D-4659-8319-1840F0D9DA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0935" y="3600847"/>
                  <a:ext cx="13846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椭圆 95">
                  <a:extLst>
                    <a:ext uri="{FF2B5EF4-FFF2-40B4-BE49-F238E27FC236}">
                      <a16:creationId xmlns:a16="http://schemas.microsoft.com/office/drawing/2014/main" id="{46544CC4-89DA-4B3E-AF44-2FD2ADCDAC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1594" y="3629528"/>
                  <a:ext cx="15824" cy="15824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椭圆 96">
                  <a:extLst>
                    <a:ext uri="{FF2B5EF4-FFF2-40B4-BE49-F238E27FC236}">
                      <a16:creationId xmlns:a16="http://schemas.microsoft.com/office/drawing/2014/main" id="{93E4D890-E028-4A39-9A73-3F3E344AE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8848" y="3605792"/>
                  <a:ext cx="13846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椭圆 97">
                  <a:extLst>
                    <a:ext uri="{FF2B5EF4-FFF2-40B4-BE49-F238E27FC236}">
                      <a16:creationId xmlns:a16="http://schemas.microsoft.com/office/drawing/2014/main" id="{6067307E-72E3-4584-8628-F0F41F0D75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8408" y="3603814"/>
                  <a:ext cx="11868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椭圆 98">
                  <a:extLst>
                    <a:ext uri="{FF2B5EF4-FFF2-40B4-BE49-F238E27FC236}">
                      <a16:creationId xmlns:a16="http://schemas.microsoft.com/office/drawing/2014/main" id="{4749A6D2-9DD0-4E62-8F79-67A7611AAA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65771" y="3667110"/>
                  <a:ext cx="11868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椭圆 99">
                  <a:extLst>
                    <a:ext uri="{FF2B5EF4-FFF2-40B4-BE49-F238E27FC236}">
                      <a16:creationId xmlns:a16="http://schemas.microsoft.com/office/drawing/2014/main" id="{D1BFDB30-F6FA-4F29-BC3C-32919DA16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9399" y="3711615"/>
                  <a:ext cx="9890" cy="8901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1" name="椭圆 100">
                  <a:extLst>
                    <a:ext uri="{FF2B5EF4-FFF2-40B4-BE49-F238E27FC236}">
                      <a16:creationId xmlns:a16="http://schemas.microsoft.com/office/drawing/2014/main" id="{08BC9FF8-46DE-4173-945A-A96F20D011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1157" y="3760075"/>
                  <a:ext cx="10879" cy="16813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2" name="椭圆 101">
                  <a:extLst>
                    <a:ext uri="{FF2B5EF4-FFF2-40B4-BE49-F238E27FC236}">
                      <a16:creationId xmlns:a16="http://schemas.microsoft.com/office/drawing/2014/main" id="{C62FA7FD-B72C-4B7F-A6DD-3CCA05115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2254" y="3790734"/>
                  <a:ext cx="14835" cy="11868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3" name="椭圆 102">
                  <a:extLst>
                    <a:ext uri="{FF2B5EF4-FFF2-40B4-BE49-F238E27FC236}">
                      <a16:creationId xmlns:a16="http://schemas.microsoft.com/office/drawing/2014/main" id="{049B7E93-6EDF-4DF5-96A7-234BEF0AA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7968" y="3746229"/>
                  <a:ext cx="9890" cy="9890"/>
                </a:xfrm>
                <a:prstGeom prst="ellipse">
                  <a:avLst/>
                </a:prstGeom>
                <a:solidFill>
                  <a:srgbClr val="CEB0A0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任意多边形: 形状 103">
                  <a:extLst>
                    <a:ext uri="{FF2B5EF4-FFF2-40B4-BE49-F238E27FC236}">
                      <a16:creationId xmlns:a16="http://schemas.microsoft.com/office/drawing/2014/main" id="{33F59A34-FEC2-4134-8E4B-FD7340D35F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6449" y="4225891"/>
                  <a:ext cx="1518103" cy="1390524"/>
                </a:xfrm>
                <a:custGeom>
                  <a:avLst/>
                  <a:gdLst>
                    <a:gd name="T0" fmla="*/ 640 w 649"/>
                    <a:gd name="T1" fmla="*/ 129 h 594"/>
                    <a:gd name="T2" fmla="*/ 581 w 649"/>
                    <a:gd name="T3" fmla="*/ 574 h 594"/>
                    <a:gd name="T4" fmla="*/ 509 w 649"/>
                    <a:gd name="T5" fmla="*/ 572 h 594"/>
                    <a:gd name="T6" fmla="*/ 210 w 649"/>
                    <a:gd name="T7" fmla="*/ 296 h 594"/>
                    <a:gd name="T8" fmla="*/ 210 w 649"/>
                    <a:gd name="T9" fmla="*/ 296 h 594"/>
                    <a:gd name="T10" fmla="*/ 162 w 649"/>
                    <a:gd name="T11" fmla="*/ 287 h 594"/>
                    <a:gd name="T12" fmla="*/ 122 w 649"/>
                    <a:gd name="T13" fmla="*/ 258 h 594"/>
                    <a:gd name="T14" fmla="*/ 109 w 649"/>
                    <a:gd name="T15" fmla="*/ 250 h 594"/>
                    <a:gd name="T16" fmla="*/ 93 w 649"/>
                    <a:gd name="T17" fmla="*/ 256 h 594"/>
                    <a:gd name="T18" fmla="*/ 62 w 649"/>
                    <a:gd name="T19" fmla="*/ 273 h 594"/>
                    <a:gd name="T20" fmla="*/ 69 w 649"/>
                    <a:gd name="T21" fmla="*/ 246 h 594"/>
                    <a:gd name="T22" fmla="*/ 96 w 649"/>
                    <a:gd name="T23" fmla="*/ 226 h 594"/>
                    <a:gd name="T24" fmla="*/ 116 w 649"/>
                    <a:gd name="T25" fmla="*/ 216 h 594"/>
                    <a:gd name="T26" fmla="*/ 76 w 649"/>
                    <a:gd name="T27" fmla="*/ 218 h 594"/>
                    <a:gd name="T28" fmla="*/ 33 w 649"/>
                    <a:gd name="T29" fmla="*/ 235 h 594"/>
                    <a:gd name="T30" fmla="*/ 14 w 649"/>
                    <a:gd name="T31" fmla="*/ 236 h 594"/>
                    <a:gd name="T32" fmla="*/ 50 w 649"/>
                    <a:gd name="T33" fmla="*/ 206 h 594"/>
                    <a:gd name="T34" fmla="*/ 94 w 649"/>
                    <a:gd name="T35" fmla="*/ 189 h 594"/>
                    <a:gd name="T36" fmla="*/ 101 w 649"/>
                    <a:gd name="T37" fmla="*/ 185 h 594"/>
                    <a:gd name="T38" fmla="*/ 63 w 649"/>
                    <a:gd name="T39" fmla="*/ 187 h 594"/>
                    <a:gd name="T40" fmla="*/ 22 w 649"/>
                    <a:gd name="T41" fmla="*/ 198 h 594"/>
                    <a:gd name="T42" fmla="*/ 4 w 649"/>
                    <a:gd name="T43" fmla="*/ 194 h 594"/>
                    <a:gd name="T44" fmla="*/ 11 w 649"/>
                    <a:gd name="T45" fmla="*/ 185 h 594"/>
                    <a:gd name="T46" fmla="*/ 95 w 649"/>
                    <a:gd name="T47" fmla="*/ 156 h 594"/>
                    <a:gd name="T48" fmla="*/ 125 w 649"/>
                    <a:gd name="T49" fmla="*/ 158 h 594"/>
                    <a:gd name="T50" fmla="*/ 78 w 649"/>
                    <a:gd name="T51" fmla="*/ 149 h 594"/>
                    <a:gd name="T52" fmla="*/ 15 w 649"/>
                    <a:gd name="T53" fmla="*/ 158 h 594"/>
                    <a:gd name="T54" fmla="*/ 2 w 649"/>
                    <a:gd name="T55" fmla="*/ 156 h 594"/>
                    <a:gd name="T56" fmla="*/ 1 w 649"/>
                    <a:gd name="T57" fmla="*/ 153 h 594"/>
                    <a:gd name="T58" fmla="*/ 83 w 649"/>
                    <a:gd name="T59" fmla="*/ 123 h 594"/>
                    <a:gd name="T60" fmla="*/ 131 w 649"/>
                    <a:gd name="T61" fmla="*/ 127 h 594"/>
                    <a:gd name="T62" fmla="*/ 225 w 649"/>
                    <a:gd name="T63" fmla="*/ 222 h 594"/>
                    <a:gd name="T64" fmla="*/ 508 w 649"/>
                    <a:gd name="T65" fmla="*/ 442 h 594"/>
                    <a:gd name="T66" fmla="*/ 524 w 649"/>
                    <a:gd name="T67" fmla="*/ 65 h 594"/>
                    <a:gd name="T68" fmla="*/ 640 w 649"/>
                    <a:gd name="T69" fmla="*/ 129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49" h="594">
                      <a:moveTo>
                        <a:pt x="640" y="129"/>
                      </a:moveTo>
                      <a:cubicBezTo>
                        <a:pt x="630" y="270"/>
                        <a:pt x="588" y="568"/>
                        <a:pt x="581" y="574"/>
                      </a:cubicBezTo>
                      <a:cubicBezTo>
                        <a:pt x="571" y="582"/>
                        <a:pt x="538" y="594"/>
                        <a:pt x="509" y="572"/>
                      </a:cubicBezTo>
                      <a:cubicBezTo>
                        <a:pt x="480" y="550"/>
                        <a:pt x="208" y="307"/>
                        <a:pt x="210" y="296"/>
                      </a:cubicBezTo>
                      <a:cubicBezTo>
                        <a:pt x="210" y="296"/>
                        <a:pt x="210" y="296"/>
                        <a:pt x="210" y="296"/>
                      </a:cubicBezTo>
                      <a:cubicBezTo>
                        <a:pt x="210" y="296"/>
                        <a:pt x="191" y="301"/>
                        <a:pt x="162" y="287"/>
                      </a:cubicBezTo>
                      <a:cubicBezTo>
                        <a:pt x="133" y="272"/>
                        <a:pt x="122" y="258"/>
                        <a:pt x="122" y="258"/>
                      </a:cubicBezTo>
                      <a:cubicBezTo>
                        <a:pt x="109" y="250"/>
                        <a:pt x="109" y="250"/>
                        <a:pt x="109" y="250"/>
                      </a:cubicBezTo>
                      <a:cubicBezTo>
                        <a:pt x="100" y="255"/>
                        <a:pt x="93" y="256"/>
                        <a:pt x="93" y="256"/>
                      </a:cubicBezTo>
                      <a:cubicBezTo>
                        <a:pt x="93" y="256"/>
                        <a:pt x="74" y="281"/>
                        <a:pt x="62" y="273"/>
                      </a:cubicBezTo>
                      <a:cubicBezTo>
                        <a:pt x="50" y="265"/>
                        <a:pt x="69" y="246"/>
                        <a:pt x="69" y="246"/>
                      </a:cubicBezTo>
                      <a:cubicBezTo>
                        <a:pt x="96" y="226"/>
                        <a:pt x="96" y="226"/>
                        <a:pt x="96" y="226"/>
                      </a:cubicBezTo>
                      <a:cubicBezTo>
                        <a:pt x="104" y="221"/>
                        <a:pt x="116" y="216"/>
                        <a:pt x="116" y="216"/>
                      </a:cubicBezTo>
                      <a:cubicBezTo>
                        <a:pt x="110" y="215"/>
                        <a:pt x="84" y="217"/>
                        <a:pt x="76" y="218"/>
                      </a:cubicBezTo>
                      <a:cubicBezTo>
                        <a:pt x="68" y="219"/>
                        <a:pt x="52" y="231"/>
                        <a:pt x="33" y="235"/>
                      </a:cubicBezTo>
                      <a:cubicBezTo>
                        <a:pt x="24" y="237"/>
                        <a:pt x="18" y="237"/>
                        <a:pt x="14" y="236"/>
                      </a:cubicBezTo>
                      <a:cubicBezTo>
                        <a:pt x="14" y="228"/>
                        <a:pt x="39" y="212"/>
                        <a:pt x="50" y="206"/>
                      </a:cubicBezTo>
                      <a:cubicBezTo>
                        <a:pt x="58" y="201"/>
                        <a:pt x="89" y="192"/>
                        <a:pt x="94" y="189"/>
                      </a:cubicBezTo>
                      <a:cubicBezTo>
                        <a:pt x="101" y="185"/>
                        <a:pt x="101" y="185"/>
                        <a:pt x="101" y="185"/>
                      </a:cubicBezTo>
                      <a:cubicBezTo>
                        <a:pt x="101" y="185"/>
                        <a:pt x="68" y="186"/>
                        <a:pt x="63" y="187"/>
                      </a:cubicBezTo>
                      <a:cubicBezTo>
                        <a:pt x="59" y="188"/>
                        <a:pt x="36" y="199"/>
                        <a:pt x="22" y="198"/>
                      </a:cubicBezTo>
                      <a:cubicBezTo>
                        <a:pt x="14" y="198"/>
                        <a:pt x="8" y="196"/>
                        <a:pt x="4" y="194"/>
                      </a:cubicBezTo>
                      <a:cubicBezTo>
                        <a:pt x="3" y="191"/>
                        <a:pt x="5" y="188"/>
                        <a:pt x="11" y="185"/>
                      </a:cubicBezTo>
                      <a:cubicBezTo>
                        <a:pt x="27" y="176"/>
                        <a:pt x="95" y="156"/>
                        <a:pt x="95" y="156"/>
                      </a:cubicBezTo>
                      <a:cubicBezTo>
                        <a:pt x="125" y="158"/>
                        <a:pt x="125" y="158"/>
                        <a:pt x="125" y="158"/>
                      </a:cubicBezTo>
                      <a:cubicBezTo>
                        <a:pt x="125" y="158"/>
                        <a:pt x="89" y="148"/>
                        <a:pt x="78" y="149"/>
                      </a:cubicBezTo>
                      <a:cubicBezTo>
                        <a:pt x="66" y="149"/>
                        <a:pt x="28" y="157"/>
                        <a:pt x="15" y="158"/>
                      </a:cubicBezTo>
                      <a:cubicBezTo>
                        <a:pt x="11" y="159"/>
                        <a:pt x="6" y="158"/>
                        <a:pt x="2" y="156"/>
                      </a:cubicBezTo>
                      <a:cubicBezTo>
                        <a:pt x="2" y="155"/>
                        <a:pt x="2" y="154"/>
                        <a:pt x="1" y="153"/>
                      </a:cubicBezTo>
                      <a:cubicBezTo>
                        <a:pt x="0" y="146"/>
                        <a:pt x="80" y="124"/>
                        <a:pt x="83" y="123"/>
                      </a:cubicBezTo>
                      <a:cubicBezTo>
                        <a:pt x="85" y="123"/>
                        <a:pt x="126" y="125"/>
                        <a:pt x="131" y="127"/>
                      </a:cubicBezTo>
                      <a:cubicBezTo>
                        <a:pt x="148" y="134"/>
                        <a:pt x="192" y="185"/>
                        <a:pt x="225" y="222"/>
                      </a:cubicBezTo>
                      <a:cubicBezTo>
                        <a:pt x="255" y="229"/>
                        <a:pt x="504" y="439"/>
                        <a:pt x="508" y="442"/>
                      </a:cubicBezTo>
                      <a:cubicBezTo>
                        <a:pt x="513" y="446"/>
                        <a:pt x="510" y="84"/>
                        <a:pt x="524" y="65"/>
                      </a:cubicBezTo>
                      <a:cubicBezTo>
                        <a:pt x="537" y="46"/>
                        <a:pt x="649" y="0"/>
                        <a:pt x="640" y="129"/>
                      </a:cubicBezTo>
                      <a:close/>
                    </a:path>
                  </a:pathLst>
                </a:custGeom>
                <a:solidFill>
                  <a:srgbClr val="E8D4BD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5" name="任意多边形: 形状 104">
                  <a:extLst>
                    <a:ext uri="{FF2B5EF4-FFF2-40B4-BE49-F238E27FC236}">
                      <a16:creationId xmlns:a16="http://schemas.microsoft.com/office/drawing/2014/main" id="{1BCB2599-3965-4C0D-B853-C144E28C7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3790" y="4268417"/>
                  <a:ext cx="474716" cy="885148"/>
                </a:xfrm>
                <a:custGeom>
                  <a:avLst/>
                  <a:gdLst>
                    <a:gd name="T0" fmla="*/ 121 w 203"/>
                    <a:gd name="T1" fmla="*/ 21 h 378"/>
                    <a:gd name="T2" fmla="*/ 18 w 203"/>
                    <a:gd name="T3" fmla="*/ 52 h 378"/>
                    <a:gd name="T4" fmla="*/ 4 w 203"/>
                    <a:gd name="T5" fmla="*/ 377 h 378"/>
                    <a:gd name="T6" fmla="*/ 149 w 203"/>
                    <a:gd name="T7" fmla="*/ 378 h 378"/>
                    <a:gd name="T8" fmla="*/ 121 w 203"/>
                    <a:gd name="T9" fmla="*/ 21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" h="378">
                      <a:moveTo>
                        <a:pt x="121" y="21"/>
                      </a:moveTo>
                      <a:cubicBezTo>
                        <a:pt x="39" y="0"/>
                        <a:pt x="36" y="31"/>
                        <a:pt x="18" y="52"/>
                      </a:cubicBezTo>
                      <a:cubicBezTo>
                        <a:pt x="0" y="73"/>
                        <a:pt x="4" y="377"/>
                        <a:pt x="4" y="377"/>
                      </a:cubicBezTo>
                      <a:cubicBezTo>
                        <a:pt x="149" y="378"/>
                        <a:pt x="149" y="378"/>
                        <a:pt x="149" y="378"/>
                      </a:cubicBezTo>
                      <a:cubicBezTo>
                        <a:pt x="156" y="274"/>
                        <a:pt x="203" y="42"/>
                        <a:pt x="121" y="21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任意多边形: 形状 105">
                  <a:extLst>
                    <a:ext uri="{FF2B5EF4-FFF2-40B4-BE49-F238E27FC236}">
                      <a16:creationId xmlns:a16="http://schemas.microsoft.com/office/drawing/2014/main" id="{5E4ED6F3-E329-4738-A779-F21B8CA0C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2691" y="4390063"/>
                  <a:ext cx="463837" cy="763502"/>
                </a:xfrm>
                <a:custGeom>
                  <a:avLst/>
                  <a:gdLst>
                    <a:gd name="T0" fmla="*/ 0 w 198"/>
                    <a:gd name="T1" fmla="*/ 318 h 326"/>
                    <a:gd name="T2" fmla="*/ 0 w 198"/>
                    <a:gd name="T3" fmla="*/ 325 h 326"/>
                    <a:gd name="T4" fmla="*/ 145 w 198"/>
                    <a:gd name="T5" fmla="*/ 326 h 326"/>
                    <a:gd name="T6" fmla="*/ 150 w 198"/>
                    <a:gd name="T7" fmla="*/ 0 h 326"/>
                    <a:gd name="T8" fmla="*/ 131 w 198"/>
                    <a:gd name="T9" fmla="*/ 245 h 326"/>
                    <a:gd name="T10" fmla="*/ 0 w 198"/>
                    <a:gd name="T11" fmla="*/ 31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8" h="326">
                      <a:moveTo>
                        <a:pt x="0" y="318"/>
                      </a:moveTo>
                      <a:cubicBezTo>
                        <a:pt x="0" y="323"/>
                        <a:pt x="0" y="325"/>
                        <a:pt x="0" y="325"/>
                      </a:cubicBezTo>
                      <a:cubicBezTo>
                        <a:pt x="145" y="326"/>
                        <a:pt x="145" y="326"/>
                        <a:pt x="145" y="326"/>
                      </a:cubicBezTo>
                      <a:cubicBezTo>
                        <a:pt x="151" y="236"/>
                        <a:pt x="198" y="61"/>
                        <a:pt x="150" y="0"/>
                      </a:cubicBezTo>
                      <a:cubicBezTo>
                        <a:pt x="156" y="60"/>
                        <a:pt x="137" y="196"/>
                        <a:pt x="131" y="245"/>
                      </a:cubicBezTo>
                      <a:cubicBezTo>
                        <a:pt x="125" y="289"/>
                        <a:pt x="36" y="311"/>
                        <a:pt x="0" y="318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任意多边形: 形状 106">
                  <a:extLst>
                    <a:ext uri="{FF2B5EF4-FFF2-40B4-BE49-F238E27FC236}">
                      <a16:creationId xmlns:a16="http://schemas.microsoft.com/office/drawing/2014/main" id="{F1B01097-9AA4-4679-8E69-68D347FC5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6776" y="4797528"/>
                  <a:ext cx="1276789" cy="818886"/>
                </a:xfrm>
                <a:custGeom>
                  <a:avLst/>
                  <a:gdLst>
                    <a:gd name="T0" fmla="*/ 431 w 546"/>
                    <a:gd name="T1" fmla="*/ 292 h 350"/>
                    <a:gd name="T2" fmla="*/ 163 w 546"/>
                    <a:gd name="T3" fmla="*/ 50 h 350"/>
                    <a:gd name="T4" fmla="*/ 151 w 546"/>
                    <a:gd name="T5" fmla="*/ 31 h 350"/>
                    <a:gd name="T6" fmla="*/ 108 w 546"/>
                    <a:gd name="T7" fmla="*/ 36 h 350"/>
                    <a:gd name="T8" fmla="*/ 85 w 546"/>
                    <a:gd name="T9" fmla="*/ 26 h 350"/>
                    <a:gd name="T10" fmla="*/ 72 w 546"/>
                    <a:gd name="T11" fmla="*/ 15 h 350"/>
                    <a:gd name="T12" fmla="*/ 71 w 546"/>
                    <a:gd name="T13" fmla="*/ 14 h 350"/>
                    <a:gd name="T14" fmla="*/ 65 w 546"/>
                    <a:gd name="T15" fmla="*/ 7 h 350"/>
                    <a:gd name="T16" fmla="*/ 46 w 546"/>
                    <a:gd name="T17" fmla="*/ 0 h 350"/>
                    <a:gd name="T18" fmla="*/ 30 w 546"/>
                    <a:gd name="T19" fmla="*/ 5 h 350"/>
                    <a:gd name="T20" fmla="*/ 6 w 546"/>
                    <a:gd name="T21" fmla="*/ 28 h 350"/>
                    <a:gd name="T22" fmla="*/ 0 w 546"/>
                    <a:gd name="T23" fmla="*/ 30 h 350"/>
                    <a:gd name="T24" fmla="*/ 29 w 546"/>
                    <a:gd name="T25" fmla="*/ 12 h 350"/>
                    <a:gd name="T26" fmla="*/ 45 w 546"/>
                    <a:gd name="T27" fmla="*/ 6 h 350"/>
                    <a:gd name="T28" fmla="*/ 58 w 546"/>
                    <a:gd name="T29" fmla="*/ 14 h 350"/>
                    <a:gd name="T30" fmla="*/ 65 w 546"/>
                    <a:gd name="T31" fmla="*/ 21 h 350"/>
                    <a:gd name="T32" fmla="*/ 69 w 546"/>
                    <a:gd name="T33" fmla="*/ 25 h 350"/>
                    <a:gd name="T34" fmla="*/ 88 w 546"/>
                    <a:gd name="T35" fmla="*/ 37 h 350"/>
                    <a:gd name="T36" fmla="*/ 98 w 546"/>
                    <a:gd name="T37" fmla="*/ 43 h 350"/>
                    <a:gd name="T38" fmla="*/ 146 w 546"/>
                    <a:gd name="T39" fmla="*/ 52 h 350"/>
                    <a:gd name="T40" fmla="*/ 146 w 546"/>
                    <a:gd name="T41" fmla="*/ 52 h 350"/>
                    <a:gd name="T42" fmla="*/ 423 w 546"/>
                    <a:gd name="T43" fmla="*/ 310 h 350"/>
                    <a:gd name="T44" fmla="*/ 445 w 546"/>
                    <a:gd name="T45" fmla="*/ 328 h 350"/>
                    <a:gd name="T46" fmla="*/ 517 w 546"/>
                    <a:gd name="T47" fmla="*/ 330 h 350"/>
                    <a:gd name="T48" fmla="*/ 546 w 546"/>
                    <a:gd name="T49" fmla="*/ 152 h 350"/>
                    <a:gd name="T50" fmla="*/ 528 w 546"/>
                    <a:gd name="T51" fmla="*/ 152 h 350"/>
                    <a:gd name="T52" fmla="*/ 452 w 546"/>
                    <a:gd name="T53" fmla="*/ 152 h 350"/>
                    <a:gd name="T54" fmla="*/ 527 w 546"/>
                    <a:gd name="T55" fmla="*/ 164 h 350"/>
                    <a:gd name="T56" fmla="*/ 512 w 546"/>
                    <a:gd name="T57" fmla="*/ 300 h 350"/>
                    <a:gd name="T58" fmla="*/ 455 w 546"/>
                    <a:gd name="T59" fmla="*/ 313 h 350"/>
                    <a:gd name="T60" fmla="*/ 431 w 546"/>
                    <a:gd name="T61" fmla="*/ 292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46" h="350">
                      <a:moveTo>
                        <a:pt x="431" y="292"/>
                      </a:moveTo>
                      <a:cubicBezTo>
                        <a:pt x="361" y="231"/>
                        <a:pt x="163" y="50"/>
                        <a:pt x="163" y="50"/>
                      </a:cubicBezTo>
                      <a:cubicBezTo>
                        <a:pt x="151" y="31"/>
                        <a:pt x="151" y="31"/>
                        <a:pt x="151" y="31"/>
                      </a:cubicBezTo>
                      <a:cubicBezTo>
                        <a:pt x="151" y="31"/>
                        <a:pt x="128" y="38"/>
                        <a:pt x="108" y="36"/>
                      </a:cubicBezTo>
                      <a:cubicBezTo>
                        <a:pt x="100" y="35"/>
                        <a:pt x="92" y="31"/>
                        <a:pt x="85" y="26"/>
                      </a:cubicBezTo>
                      <a:cubicBezTo>
                        <a:pt x="80" y="22"/>
                        <a:pt x="75" y="18"/>
                        <a:pt x="72" y="15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67" y="10"/>
                        <a:pt x="65" y="7"/>
                        <a:pt x="65" y="7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5"/>
                        <a:pt x="22" y="20"/>
                        <a:pt x="6" y="28"/>
                      </a:cubicBezTo>
                      <a:cubicBezTo>
                        <a:pt x="4" y="29"/>
                        <a:pt x="2" y="30"/>
                        <a:pt x="0" y="30"/>
                      </a:cubicBezTo>
                      <a:cubicBezTo>
                        <a:pt x="12" y="34"/>
                        <a:pt x="29" y="12"/>
                        <a:pt x="29" y="12"/>
                      </a:cubicBezTo>
                      <a:cubicBezTo>
                        <a:pt x="29" y="12"/>
                        <a:pt x="36" y="11"/>
                        <a:pt x="45" y="6"/>
                      </a:cubicBezTo>
                      <a:cubicBezTo>
                        <a:pt x="58" y="14"/>
                        <a:pt x="58" y="14"/>
                        <a:pt x="58" y="14"/>
                      </a:cubicBezTo>
                      <a:cubicBezTo>
                        <a:pt x="58" y="14"/>
                        <a:pt x="60" y="17"/>
                        <a:pt x="65" y="21"/>
                      </a:cubicBezTo>
                      <a:cubicBezTo>
                        <a:pt x="66" y="22"/>
                        <a:pt x="68" y="23"/>
                        <a:pt x="69" y="25"/>
                      </a:cubicBezTo>
                      <a:cubicBezTo>
                        <a:pt x="74" y="28"/>
                        <a:pt x="80" y="33"/>
                        <a:pt x="88" y="37"/>
                      </a:cubicBezTo>
                      <a:cubicBezTo>
                        <a:pt x="91" y="39"/>
                        <a:pt x="94" y="41"/>
                        <a:pt x="98" y="43"/>
                      </a:cubicBezTo>
                      <a:cubicBezTo>
                        <a:pt x="127" y="57"/>
                        <a:pt x="146" y="52"/>
                        <a:pt x="146" y="52"/>
                      </a:cubicBezTo>
                      <a:cubicBezTo>
                        <a:pt x="146" y="52"/>
                        <a:pt x="146" y="52"/>
                        <a:pt x="146" y="52"/>
                      </a:cubicBezTo>
                      <a:cubicBezTo>
                        <a:pt x="145" y="61"/>
                        <a:pt x="351" y="248"/>
                        <a:pt x="423" y="310"/>
                      </a:cubicBezTo>
                      <a:cubicBezTo>
                        <a:pt x="433" y="319"/>
                        <a:pt x="441" y="325"/>
                        <a:pt x="445" y="328"/>
                      </a:cubicBezTo>
                      <a:cubicBezTo>
                        <a:pt x="474" y="350"/>
                        <a:pt x="507" y="338"/>
                        <a:pt x="517" y="330"/>
                      </a:cubicBezTo>
                      <a:cubicBezTo>
                        <a:pt x="521" y="327"/>
                        <a:pt x="533" y="248"/>
                        <a:pt x="546" y="152"/>
                      </a:cubicBezTo>
                      <a:cubicBezTo>
                        <a:pt x="528" y="152"/>
                        <a:pt x="528" y="152"/>
                        <a:pt x="528" y="152"/>
                      </a:cubicBezTo>
                      <a:cubicBezTo>
                        <a:pt x="528" y="154"/>
                        <a:pt x="452" y="150"/>
                        <a:pt x="452" y="152"/>
                      </a:cubicBezTo>
                      <a:cubicBezTo>
                        <a:pt x="452" y="152"/>
                        <a:pt x="527" y="162"/>
                        <a:pt x="527" y="164"/>
                      </a:cubicBezTo>
                      <a:cubicBezTo>
                        <a:pt x="525" y="213"/>
                        <a:pt x="521" y="285"/>
                        <a:pt x="512" y="300"/>
                      </a:cubicBezTo>
                      <a:cubicBezTo>
                        <a:pt x="500" y="321"/>
                        <a:pt x="466" y="318"/>
                        <a:pt x="455" y="313"/>
                      </a:cubicBezTo>
                      <a:cubicBezTo>
                        <a:pt x="454" y="312"/>
                        <a:pt x="445" y="304"/>
                        <a:pt x="431" y="292"/>
                      </a:cubicBezTo>
                      <a:close/>
                    </a:path>
                  </a:pathLst>
                </a:custGeom>
                <a:solidFill>
                  <a:srgbClr val="DCC9B3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任意多边形: 形状 107">
                  <a:extLst>
                    <a:ext uri="{FF2B5EF4-FFF2-40B4-BE49-F238E27FC236}">
                      <a16:creationId xmlns:a16="http://schemas.microsoft.com/office/drawing/2014/main" id="{05FF245B-2C1A-43C2-B2F7-E10DF14CF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1394" y="4573027"/>
                  <a:ext cx="287797" cy="41538"/>
                </a:xfrm>
                <a:custGeom>
                  <a:avLst/>
                  <a:gdLst>
                    <a:gd name="T0" fmla="*/ 123 w 123"/>
                    <a:gd name="T1" fmla="*/ 10 h 18"/>
                    <a:gd name="T2" fmla="*/ 102 w 123"/>
                    <a:gd name="T3" fmla="*/ 9 h 18"/>
                    <a:gd name="T4" fmla="*/ 91 w 123"/>
                    <a:gd name="T5" fmla="*/ 8 h 18"/>
                    <a:gd name="T6" fmla="*/ 68 w 123"/>
                    <a:gd name="T7" fmla="*/ 7 h 18"/>
                    <a:gd name="T8" fmla="*/ 16 w 123"/>
                    <a:gd name="T9" fmla="*/ 16 h 18"/>
                    <a:gd name="T10" fmla="*/ 0 w 123"/>
                    <a:gd name="T11" fmla="*/ 8 h 18"/>
                    <a:gd name="T12" fmla="*/ 13 w 123"/>
                    <a:gd name="T13" fmla="*/ 10 h 18"/>
                    <a:gd name="T14" fmla="*/ 76 w 123"/>
                    <a:gd name="T15" fmla="*/ 1 h 18"/>
                    <a:gd name="T16" fmla="*/ 123 w 123"/>
                    <a:gd name="T17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3" h="18">
                      <a:moveTo>
                        <a:pt x="123" y="10"/>
                      </a:moveTo>
                      <a:cubicBezTo>
                        <a:pt x="116" y="10"/>
                        <a:pt x="109" y="10"/>
                        <a:pt x="102" y="9"/>
                      </a:cubicBezTo>
                      <a:cubicBezTo>
                        <a:pt x="98" y="9"/>
                        <a:pt x="94" y="8"/>
                        <a:pt x="91" y="8"/>
                      </a:cubicBezTo>
                      <a:cubicBezTo>
                        <a:pt x="81" y="7"/>
                        <a:pt x="73" y="7"/>
                        <a:pt x="68" y="7"/>
                      </a:cubicBezTo>
                      <a:cubicBezTo>
                        <a:pt x="50" y="9"/>
                        <a:pt x="34" y="18"/>
                        <a:pt x="16" y="16"/>
                      </a:cubicBezTo>
                      <a:cubicBezTo>
                        <a:pt x="3" y="14"/>
                        <a:pt x="1" y="12"/>
                        <a:pt x="0" y="8"/>
                      </a:cubicBezTo>
                      <a:cubicBezTo>
                        <a:pt x="4" y="10"/>
                        <a:pt x="9" y="11"/>
                        <a:pt x="13" y="10"/>
                      </a:cubicBezTo>
                      <a:cubicBezTo>
                        <a:pt x="26" y="9"/>
                        <a:pt x="64" y="1"/>
                        <a:pt x="76" y="1"/>
                      </a:cubicBezTo>
                      <a:cubicBezTo>
                        <a:pt x="87" y="0"/>
                        <a:pt x="123" y="10"/>
                        <a:pt x="123" y="10"/>
                      </a:cubicBezTo>
                      <a:close/>
                    </a:path>
                  </a:pathLst>
                </a:custGeom>
                <a:solidFill>
                  <a:srgbClr val="E4C7B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任意多边形: 形状 108">
                  <a:extLst>
                    <a:ext uri="{FF2B5EF4-FFF2-40B4-BE49-F238E27FC236}">
                      <a16:creationId xmlns:a16="http://schemas.microsoft.com/office/drawing/2014/main" id="{8B0B62E2-A412-4618-B9E3-D26BC4DFF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6339" y="4659069"/>
                  <a:ext cx="226479" cy="44505"/>
                </a:xfrm>
                <a:custGeom>
                  <a:avLst/>
                  <a:gdLst>
                    <a:gd name="T0" fmla="*/ 97 w 97"/>
                    <a:gd name="T1" fmla="*/ 0 h 19"/>
                    <a:gd name="T2" fmla="*/ 90 w 97"/>
                    <a:gd name="T3" fmla="*/ 4 h 19"/>
                    <a:gd name="T4" fmla="*/ 57 w 97"/>
                    <a:gd name="T5" fmla="*/ 8 h 19"/>
                    <a:gd name="T6" fmla="*/ 16 w 97"/>
                    <a:gd name="T7" fmla="*/ 18 h 19"/>
                    <a:gd name="T8" fmla="*/ 0 w 97"/>
                    <a:gd name="T9" fmla="*/ 9 h 19"/>
                    <a:gd name="T10" fmla="*/ 18 w 97"/>
                    <a:gd name="T11" fmla="*/ 13 h 19"/>
                    <a:gd name="T12" fmla="*/ 59 w 97"/>
                    <a:gd name="T13" fmla="*/ 2 h 19"/>
                    <a:gd name="T14" fmla="*/ 97 w 97"/>
                    <a:gd name="T1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9">
                      <a:moveTo>
                        <a:pt x="97" y="0"/>
                      </a:moveTo>
                      <a:cubicBezTo>
                        <a:pt x="90" y="4"/>
                        <a:pt x="90" y="4"/>
                        <a:pt x="90" y="4"/>
                      </a:cubicBezTo>
                      <a:cubicBezTo>
                        <a:pt x="90" y="4"/>
                        <a:pt x="69" y="5"/>
                        <a:pt x="57" y="8"/>
                      </a:cubicBezTo>
                      <a:cubicBezTo>
                        <a:pt x="42" y="11"/>
                        <a:pt x="25" y="19"/>
                        <a:pt x="16" y="18"/>
                      </a:cubicBezTo>
                      <a:cubicBezTo>
                        <a:pt x="8" y="17"/>
                        <a:pt x="1" y="13"/>
                        <a:pt x="0" y="9"/>
                      </a:cubicBezTo>
                      <a:cubicBezTo>
                        <a:pt x="4" y="11"/>
                        <a:pt x="10" y="13"/>
                        <a:pt x="18" y="13"/>
                      </a:cubicBezTo>
                      <a:cubicBezTo>
                        <a:pt x="32" y="14"/>
                        <a:pt x="55" y="3"/>
                        <a:pt x="59" y="2"/>
                      </a:cubicBezTo>
                      <a:cubicBezTo>
                        <a:pt x="64" y="1"/>
                        <a:pt x="97" y="0"/>
                        <a:pt x="97" y="0"/>
                      </a:cubicBezTo>
                      <a:close/>
                    </a:path>
                  </a:pathLst>
                </a:custGeom>
                <a:solidFill>
                  <a:srgbClr val="E4C7B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任意多边形: 形状 109">
                  <a:extLst>
                    <a:ext uri="{FF2B5EF4-FFF2-40B4-BE49-F238E27FC236}">
                      <a16:creationId xmlns:a16="http://schemas.microsoft.com/office/drawing/2014/main" id="{FC76C0F7-7134-4046-8E4B-1B76EB573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0075" y="4727310"/>
                  <a:ext cx="252193" cy="75163"/>
                </a:xfrm>
                <a:custGeom>
                  <a:avLst/>
                  <a:gdLst>
                    <a:gd name="T0" fmla="*/ 93 w 108"/>
                    <a:gd name="T1" fmla="*/ 6 h 32"/>
                    <a:gd name="T2" fmla="*/ 93 w 108"/>
                    <a:gd name="T3" fmla="*/ 6 h 32"/>
                    <a:gd name="T4" fmla="*/ 66 w 108"/>
                    <a:gd name="T5" fmla="*/ 9 h 32"/>
                    <a:gd name="T6" fmla="*/ 33 w 108"/>
                    <a:gd name="T7" fmla="*/ 23 h 32"/>
                    <a:gd name="T8" fmla="*/ 2 w 108"/>
                    <a:gd name="T9" fmla="*/ 25 h 32"/>
                    <a:gd name="T10" fmla="*/ 0 w 108"/>
                    <a:gd name="T11" fmla="*/ 22 h 32"/>
                    <a:gd name="T12" fmla="*/ 19 w 108"/>
                    <a:gd name="T13" fmla="*/ 21 h 32"/>
                    <a:gd name="T14" fmla="*/ 62 w 108"/>
                    <a:gd name="T15" fmla="*/ 4 h 32"/>
                    <a:gd name="T16" fmla="*/ 102 w 108"/>
                    <a:gd name="T17" fmla="*/ 1 h 32"/>
                    <a:gd name="T18" fmla="*/ 93 w 108"/>
                    <a:gd name="T19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" h="32">
                      <a:moveTo>
                        <a:pt x="93" y="6"/>
                      </a:moveTo>
                      <a:cubicBezTo>
                        <a:pt x="93" y="6"/>
                        <a:pt x="93" y="6"/>
                        <a:pt x="93" y="6"/>
                      </a:cubicBezTo>
                      <a:cubicBezTo>
                        <a:pt x="91" y="6"/>
                        <a:pt x="72" y="8"/>
                        <a:pt x="66" y="9"/>
                      </a:cubicBezTo>
                      <a:cubicBezTo>
                        <a:pt x="58" y="10"/>
                        <a:pt x="41" y="20"/>
                        <a:pt x="33" y="23"/>
                      </a:cubicBezTo>
                      <a:cubicBezTo>
                        <a:pt x="22" y="28"/>
                        <a:pt x="13" y="32"/>
                        <a:pt x="2" y="25"/>
                      </a:cubicBezTo>
                      <a:cubicBezTo>
                        <a:pt x="1" y="24"/>
                        <a:pt x="0" y="23"/>
                        <a:pt x="0" y="22"/>
                      </a:cubicBezTo>
                      <a:cubicBezTo>
                        <a:pt x="4" y="23"/>
                        <a:pt x="10" y="23"/>
                        <a:pt x="19" y="21"/>
                      </a:cubicBezTo>
                      <a:cubicBezTo>
                        <a:pt x="38" y="17"/>
                        <a:pt x="54" y="5"/>
                        <a:pt x="62" y="4"/>
                      </a:cubicBezTo>
                      <a:cubicBezTo>
                        <a:pt x="70" y="3"/>
                        <a:pt x="96" y="0"/>
                        <a:pt x="102" y="1"/>
                      </a:cubicBezTo>
                      <a:cubicBezTo>
                        <a:pt x="108" y="3"/>
                        <a:pt x="93" y="6"/>
                        <a:pt x="93" y="6"/>
                      </a:cubicBezTo>
                      <a:close/>
                    </a:path>
                  </a:pathLst>
                </a:custGeom>
                <a:solidFill>
                  <a:srgbClr val="E4C7B6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88B34024-D0CA-44FB-9164-82301A0C644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763879" y="1690931"/>
            <a:ext cx="3137813" cy="784355"/>
            <a:chOff x="6763879" y="1690931"/>
            <a:chExt cx="3137813" cy="784355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85F23E6B-8D1C-484C-92F0-3FB170EA1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3879" y="1808528"/>
              <a:ext cx="501644" cy="384240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文本框 183">
              <a:extLst>
                <a:ext uri="{FF2B5EF4-FFF2-40B4-BE49-F238E27FC236}">
                  <a16:creationId xmlns:a16="http://schemas.microsoft.com/office/drawing/2014/main" id="{E2863542-E5D1-433E-BFF4-62ABDBF76BFC}"/>
                </a:ext>
              </a:extLst>
            </p:cNvPr>
            <p:cNvSpPr txBox="1"/>
            <p:nvPr/>
          </p:nvSpPr>
          <p:spPr>
            <a:xfrm>
              <a:off x="7442043" y="1690931"/>
              <a:ext cx="2459648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F182F1DB-E636-4F9F-936B-52AFCB9771DE}"/>
                </a:ext>
              </a:extLst>
            </p:cNvPr>
            <p:cNvSpPr/>
            <p:nvPr/>
          </p:nvSpPr>
          <p:spPr>
            <a:xfrm>
              <a:off x="7442044" y="1976688"/>
              <a:ext cx="2459648" cy="498598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197" name="千图PPT彼岸天：ID 8661124库_组合 196">
            <a:extLst>
              <a:ext uri="{FF2B5EF4-FFF2-40B4-BE49-F238E27FC236}">
                <a16:creationId xmlns:a16="http://schemas.microsoft.com/office/drawing/2014/main" id="{4661D1C9-A170-4544-916A-20718EF3A6A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78920" y="2572699"/>
            <a:ext cx="3892060" cy="1127035"/>
            <a:chOff x="6178920" y="2572699"/>
            <a:chExt cx="3892060" cy="1127035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ECF044CE-B40F-433A-97C1-8AEA523E0AD8}"/>
                </a:ext>
              </a:extLst>
            </p:cNvPr>
            <p:cNvSpPr/>
            <p:nvPr/>
          </p:nvSpPr>
          <p:spPr>
            <a:xfrm>
              <a:off x="6178920" y="2572699"/>
              <a:ext cx="3892060" cy="1127035"/>
            </a:xfrm>
            <a:prstGeom prst="roundRect">
              <a:avLst>
                <a:gd name="adj" fmla="val 8315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1D8BBF2A-A724-4217-8598-557226536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033" y="2863805"/>
              <a:ext cx="359335" cy="487415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文本框 186">
              <a:extLst>
                <a:ext uri="{FF2B5EF4-FFF2-40B4-BE49-F238E27FC236}">
                  <a16:creationId xmlns:a16="http://schemas.microsoft.com/office/drawing/2014/main" id="{CDC99200-1779-4A6A-A742-32BF49ED15ED}"/>
                </a:ext>
              </a:extLst>
            </p:cNvPr>
            <p:cNvSpPr txBox="1"/>
            <p:nvPr/>
          </p:nvSpPr>
          <p:spPr>
            <a:xfrm>
              <a:off x="7442043" y="2741011"/>
              <a:ext cx="2459648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08D52CA-A091-43F7-85A5-7D7F2C473AF5}"/>
                </a:ext>
              </a:extLst>
            </p:cNvPr>
            <p:cNvSpPr/>
            <p:nvPr/>
          </p:nvSpPr>
          <p:spPr>
            <a:xfrm>
              <a:off x="7442044" y="3026768"/>
              <a:ext cx="2459648" cy="498598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bg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bg1">
                    <a:lumMod val="100000"/>
                  </a:schemeClr>
                </a:solidFill>
              </a:endParaRPr>
            </a:p>
          </p:txBody>
        </p:sp>
      </p:grpSp>
      <p:grpSp>
        <p:nvGrpSpPr>
          <p:cNvPr id="198" name="千图PPT彼岸天：ID 8661124库_组合 197">
            <a:extLst>
              <a:ext uri="{FF2B5EF4-FFF2-40B4-BE49-F238E27FC236}">
                <a16:creationId xmlns:a16="http://schemas.microsoft.com/office/drawing/2014/main" id="{79C05128-532C-4778-8929-F5825E485FA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60321" y="3835637"/>
            <a:ext cx="3141371" cy="784356"/>
            <a:chOff x="6760321" y="3835637"/>
            <a:chExt cx="3141371" cy="784356"/>
          </a:xfrm>
        </p:grpSpPr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E69D828E-BA8B-4214-ACA2-E92DD1F3C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321" y="3992030"/>
              <a:ext cx="508760" cy="398471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文本框 189">
              <a:extLst>
                <a:ext uri="{FF2B5EF4-FFF2-40B4-BE49-F238E27FC236}">
                  <a16:creationId xmlns:a16="http://schemas.microsoft.com/office/drawing/2014/main" id="{31BD7662-6EE0-4C19-B803-63B3C9F0E43C}"/>
                </a:ext>
              </a:extLst>
            </p:cNvPr>
            <p:cNvSpPr txBox="1"/>
            <p:nvPr/>
          </p:nvSpPr>
          <p:spPr>
            <a:xfrm>
              <a:off x="7442043" y="3835637"/>
              <a:ext cx="2459648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D53884E-8F9E-40D2-894F-951695351D06}"/>
                </a:ext>
              </a:extLst>
            </p:cNvPr>
            <p:cNvSpPr/>
            <p:nvPr/>
          </p:nvSpPr>
          <p:spPr>
            <a:xfrm>
              <a:off x="7442044" y="4121395"/>
              <a:ext cx="2459648" cy="498598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199" name="千图PPT彼岸天：ID 8661124库_组合 198">
            <a:extLst>
              <a:ext uri="{FF2B5EF4-FFF2-40B4-BE49-F238E27FC236}">
                <a16:creationId xmlns:a16="http://schemas.microsoft.com/office/drawing/2014/main" id="{AD3FCCFD-FC4C-497F-8709-C08E2100157F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872389" y="4820461"/>
            <a:ext cx="3029303" cy="784354"/>
            <a:chOff x="6872389" y="4820461"/>
            <a:chExt cx="3029303" cy="784354"/>
          </a:xfrm>
        </p:grpSpPr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E2F55D16-0D17-433E-8871-4B57D468C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389" y="5022626"/>
              <a:ext cx="284623" cy="483856"/>
            </a:xfrm>
            <a:custGeom>
              <a:avLst/>
              <a:gdLst>
                <a:gd name="T0" fmla="*/ 67314 w 283"/>
                <a:gd name="T1" fmla="*/ 4057 h 479"/>
                <a:gd name="T2" fmla="*/ 67314 w 283"/>
                <a:gd name="T3" fmla="*/ 4057 h 479"/>
                <a:gd name="T4" fmla="*/ 59237 w 283"/>
                <a:gd name="T5" fmla="*/ 4057 h 479"/>
                <a:gd name="T6" fmla="*/ 0 w 283"/>
                <a:gd name="T7" fmla="*/ 155502 h 479"/>
                <a:gd name="T8" fmla="*/ 63276 w 283"/>
                <a:gd name="T9" fmla="*/ 215449 h 479"/>
                <a:gd name="T10" fmla="*/ 126551 w 283"/>
                <a:gd name="T11" fmla="*/ 155502 h 479"/>
                <a:gd name="T12" fmla="*/ 67314 w 283"/>
                <a:gd name="T13" fmla="*/ 4057 h 479"/>
                <a:gd name="T14" fmla="*/ 55198 w 283"/>
                <a:gd name="T15" fmla="*/ 91949 h 479"/>
                <a:gd name="T16" fmla="*/ 55198 w 283"/>
                <a:gd name="T17" fmla="*/ 91949 h 479"/>
                <a:gd name="T18" fmla="*/ 55198 w 283"/>
                <a:gd name="T19" fmla="*/ 99611 h 479"/>
                <a:gd name="T20" fmla="*/ 43530 w 283"/>
                <a:gd name="T21" fmla="*/ 151446 h 479"/>
                <a:gd name="T22" fmla="*/ 31413 w 283"/>
                <a:gd name="T23" fmla="*/ 167672 h 479"/>
                <a:gd name="T24" fmla="*/ 19746 w 283"/>
                <a:gd name="T25" fmla="*/ 155502 h 479"/>
                <a:gd name="T26" fmla="*/ 39491 w 283"/>
                <a:gd name="T27" fmla="*/ 99611 h 479"/>
                <a:gd name="T28" fmla="*/ 51159 w 283"/>
                <a:gd name="T29" fmla="*/ 87442 h 479"/>
                <a:gd name="T30" fmla="*/ 55198 w 283"/>
                <a:gd name="T31" fmla="*/ 87442 h 479"/>
                <a:gd name="T32" fmla="*/ 55198 w 283"/>
                <a:gd name="T33" fmla="*/ 91949 h 4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3" h="479">
                  <a:moveTo>
                    <a:pt x="150" y="9"/>
                  </a:moveTo>
                  <a:lnTo>
                    <a:pt x="150" y="9"/>
                  </a:lnTo>
                  <a:cubicBezTo>
                    <a:pt x="150" y="0"/>
                    <a:pt x="141" y="0"/>
                    <a:pt x="132" y="9"/>
                  </a:cubicBezTo>
                  <a:cubicBezTo>
                    <a:pt x="114" y="185"/>
                    <a:pt x="0" y="221"/>
                    <a:pt x="0" y="345"/>
                  </a:cubicBezTo>
                  <a:cubicBezTo>
                    <a:pt x="0" y="416"/>
                    <a:pt x="70" y="478"/>
                    <a:pt x="141" y="478"/>
                  </a:cubicBezTo>
                  <a:cubicBezTo>
                    <a:pt x="220" y="478"/>
                    <a:pt x="282" y="416"/>
                    <a:pt x="282" y="345"/>
                  </a:cubicBezTo>
                  <a:cubicBezTo>
                    <a:pt x="282" y="221"/>
                    <a:pt x="167" y="185"/>
                    <a:pt x="150" y="9"/>
                  </a:cubicBezTo>
                  <a:close/>
                  <a:moveTo>
                    <a:pt x="123" y="204"/>
                  </a:moveTo>
                  <a:lnTo>
                    <a:pt x="123" y="204"/>
                  </a:lnTo>
                  <a:cubicBezTo>
                    <a:pt x="123" y="204"/>
                    <a:pt x="123" y="213"/>
                    <a:pt x="123" y="221"/>
                  </a:cubicBezTo>
                  <a:cubicBezTo>
                    <a:pt x="114" y="257"/>
                    <a:pt x="97" y="292"/>
                    <a:pt x="97" y="336"/>
                  </a:cubicBezTo>
                  <a:cubicBezTo>
                    <a:pt x="97" y="363"/>
                    <a:pt x="88" y="372"/>
                    <a:pt x="70" y="372"/>
                  </a:cubicBezTo>
                  <a:cubicBezTo>
                    <a:pt x="53" y="372"/>
                    <a:pt x="44" y="363"/>
                    <a:pt x="44" y="345"/>
                  </a:cubicBezTo>
                  <a:cubicBezTo>
                    <a:pt x="44" y="292"/>
                    <a:pt x="70" y="257"/>
                    <a:pt x="88" y="221"/>
                  </a:cubicBezTo>
                  <a:cubicBezTo>
                    <a:pt x="97" y="213"/>
                    <a:pt x="106" y="204"/>
                    <a:pt x="114" y="194"/>
                  </a:cubicBezTo>
                  <a:lnTo>
                    <a:pt x="123" y="194"/>
                  </a:lnTo>
                  <a:lnTo>
                    <a:pt x="123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文本框 192">
              <a:extLst>
                <a:ext uri="{FF2B5EF4-FFF2-40B4-BE49-F238E27FC236}">
                  <a16:creationId xmlns:a16="http://schemas.microsoft.com/office/drawing/2014/main" id="{1B7D41BF-9DAE-4013-94FE-9FB9E7501214}"/>
                </a:ext>
              </a:extLst>
            </p:cNvPr>
            <p:cNvSpPr txBox="1"/>
            <p:nvPr/>
          </p:nvSpPr>
          <p:spPr>
            <a:xfrm>
              <a:off x="7442043" y="4820461"/>
              <a:ext cx="2459648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7D6697EB-8FF8-422A-BF71-417DABA2AEFF}"/>
                </a:ext>
              </a:extLst>
            </p:cNvPr>
            <p:cNvSpPr/>
            <p:nvPr/>
          </p:nvSpPr>
          <p:spPr>
            <a:xfrm>
              <a:off x="7442044" y="5106217"/>
              <a:ext cx="2459648" cy="498598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6450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34E6EBA-F205-4BE7-BC60-7368F9299001}"/>
              </a:ext>
            </a:extLst>
          </p:cNvPr>
          <p:cNvSpPr/>
          <p:nvPr/>
        </p:nvSpPr>
        <p:spPr>
          <a:xfrm>
            <a:off x="609601" y="1623334"/>
            <a:ext cx="177165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E912765-A509-459D-94F9-D4A9AA8AB3D5}"/>
              </a:ext>
            </a:extLst>
          </p:cNvPr>
          <p:cNvSpPr/>
          <p:nvPr/>
        </p:nvSpPr>
        <p:spPr>
          <a:xfrm>
            <a:off x="4712971" y="1623334"/>
            <a:ext cx="686943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4" name="TextBox 59">
            <a:extLst>
              <a:ext uri="{FF2B5EF4-FFF2-40B4-BE49-F238E27FC236}">
                <a16:creationId xmlns:a16="http://schemas.microsoft.com/office/drawing/2014/main" id="{5E63170C-9E1A-4123-96AB-42996318F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926228"/>
            <a:ext cx="166103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84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92C3A79-640C-41B5-B208-534568AA6DDC}"/>
              </a:ext>
            </a:extLst>
          </p:cNvPr>
          <p:cNvGrpSpPr>
            <a:grpSpLocks/>
          </p:cNvGrpSpPr>
          <p:nvPr/>
        </p:nvGrpSpPr>
        <p:grpSpPr bwMode="auto">
          <a:xfrm>
            <a:off x="2627995" y="3475000"/>
            <a:ext cx="1391847" cy="461665"/>
            <a:chOff x="1046574" y="3059407"/>
            <a:chExt cx="1160751" cy="384778"/>
          </a:xfrm>
        </p:grpSpPr>
        <p:sp>
          <p:nvSpPr>
            <p:cNvPr id="6" name="Freeform 976">
              <a:extLst>
                <a:ext uri="{FF2B5EF4-FFF2-40B4-BE49-F238E27FC236}">
                  <a16:creationId xmlns:a16="http://schemas.microsoft.com/office/drawing/2014/main" id="{CDBE24CB-3494-461C-9DBE-2F0E331A7E0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7" name="TextBox 62">
              <a:extLst>
                <a:ext uri="{FF2B5EF4-FFF2-40B4-BE49-F238E27FC236}">
                  <a16:creationId xmlns:a16="http://schemas.microsoft.com/office/drawing/2014/main" id="{2D0E725D-CE0E-45AF-B62D-03FB353B2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029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06ADFC7-E544-498B-B90C-D00434283905}"/>
              </a:ext>
            </a:extLst>
          </p:cNvPr>
          <p:cNvGrpSpPr>
            <a:grpSpLocks/>
          </p:cNvGrpSpPr>
          <p:nvPr/>
        </p:nvGrpSpPr>
        <p:grpSpPr bwMode="auto">
          <a:xfrm>
            <a:off x="5635171" y="3571482"/>
            <a:ext cx="1392159" cy="461665"/>
            <a:chOff x="1046574" y="3059407"/>
            <a:chExt cx="1159740" cy="384778"/>
          </a:xfrm>
        </p:grpSpPr>
        <p:sp>
          <p:nvSpPr>
            <p:cNvPr id="9" name="Freeform 976">
              <a:extLst>
                <a:ext uri="{FF2B5EF4-FFF2-40B4-BE49-F238E27FC236}">
                  <a16:creationId xmlns:a16="http://schemas.microsoft.com/office/drawing/2014/main" id="{7DE002F0-8B5C-40A7-AF6B-388C04B43E7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0" name="TextBox 65">
              <a:extLst>
                <a:ext uri="{FF2B5EF4-FFF2-40B4-BE49-F238E27FC236}">
                  <a16:creationId xmlns:a16="http://schemas.microsoft.com/office/drawing/2014/main" id="{3B47AB1D-F4C5-4E17-9411-3E244E6F8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18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7363BDF4-3F65-470F-AB4C-690553540480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4311294"/>
            <a:ext cx="1393582" cy="461665"/>
            <a:chOff x="1046574" y="3059407"/>
            <a:chExt cx="1161658" cy="384778"/>
          </a:xfrm>
        </p:grpSpPr>
        <p:sp>
          <p:nvSpPr>
            <p:cNvPr id="12" name="Freeform 976">
              <a:extLst>
                <a:ext uri="{FF2B5EF4-FFF2-40B4-BE49-F238E27FC236}">
                  <a16:creationId xmlns:a16="http://schemas.microsoft.com/office/drawing/2014/main" id="{629ACC2D-2AFC-48E3-A314-C7338897EA9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3" name="TextBox 68">
              <a:extLst>
                <a:ext uri="{FF2B5EF4-FFF2-40B4-BE49-F238E27FC236}">
                  <a16:creationId xmlns:a16="http://schemas.microsoft.com/office/drawing/2014/main" id="{6917CEB5-CEA1-48F5-80E0-3D3AA7B0F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936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CAF0608E-FEE4-48B1-96ED-B6CB80EF25B8}"/>
              </a:ext>
            </a:extLst>
          </p:cNvPr>
          <p:cNvGrpSpPr>
            <a:grpSpLocks/>
          </p:cNvGrpSpPr>
          <p:nvPr/>
        </p:nvGrpSpPr>
        <p:grpSpPr bwMode="auto">
          <a:xfrm>
            <a:off x="5635172" y="4407776"/>
            <a:ext cx="1392144" cy="461665"/>
            <a:chOff x="1046574" y="3059407"/>
            <a:chExt cx="1159785" cy="384778"/>
          </a:xfrm>
        </p:grpSpPr>
        <p:sp>
          <p:nvSpPr>
            <p:cNvPr id="15" name="Freeform 976">
              <a:extLst>
                <a:ext uri="{FF2B5EF4-FFF2-40B4-BE49-F238E27FC236}">
                  <a16:creationId xmlns:a16="http://schemas.microsoft.com/office/drawing/2014/main" id="{CA5B1203-1D3E-47BB-A8DE-CD021BD1340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6" name="TextBox 71">
              <a:extLst>
                <a:ext uri="{FF2B5EF4-FFF2-40B4-BE49-F238E27FC236}">
                  <a16:creationId xmlns:a16="http://schemas.microsoft.com/office/drawing/2014/main" id="{A7324648-44C0-46FF-8C4D-5ACD46906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63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标题五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668A729-1811-4DA4-AF36-74D4AD2ECC77}"/>
              </a:ext>
            </a:extLst>
          </p:cNvPr>
          <p:cNvGrpSpPr/>
          <p:nvPr/>
        </p:nvGrpSpPr>
        <p:grpSpPr>
          <a:xfrm>
            <a:off x="946438" y="1788445"/>
            <a:ext cx="1097112" cy="1052222"/>
            <a:chOff x="683568" y="1489348"/>
            <a:chExt cx="2638425" cy="2530475"/>
          </a:xfrm>
          <a:solidFill>
            <a:schemeClr val="bg1"/>
          </a:solidFill>
        </p:grpSpPr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8A994307-3C2D-401C-B8D1-769C7C4BAB2A}"/>
                </a:ext>
              </a:extLst>
            </p:cNvPr>
            <p:cNvSpPr/>
            <p:nvPr/>
          </p:nvSpPr>
          <p:spPr bwMode="auto">
            <a:xfrm>
              <a:off x="683568" y="1489348"/>
              <a:ext cx="2638425" cy="1771650"/>
            </a:xfrm>
            <a:custGeom>
              <a:avLst/>
              <a:gdLst>
                <a:gd name="T0" fmla="*/ 0 w 16620"/>
                <a:gd name="T1" fmla="*/ 4462 h 11158"/>
                <a:gd name="T2" fmla="*/ 65 w 16620"/>
                <a:gd name="T3" fmla="*/ 4480 h 11158"/>
                <a:gd name="T4" fmla="*/ 128 w 16620"/>
                <a:gd name="T5" fmla="*/ 4494 h 11158"/>
                <a:gd name="T6" fmla="*/ 188 w 16620"/>
                <a:gd name="T7" fmla="*/ 4509 h 11158"/>
                <a:gd name="T8" fmla="*/ 246 w 16620"/>
                <a:gd name="T9" fmla="*/ 4521 h 11158"/>
                <a:gd name="T10" fmla="*/ 353 w 16620"/>
                <a:gd name="T11" fmla="*/ 4545 h 11158"/>
                <a:gd name="T12" fmla="*/ 450 w 16620"/>
                <a:gd name="T13" fmla="*/ 4568 h 11158"/>
                <a:gd name="T14" fmla="*/ 495 w 16620"/>
                <a:gd name="T15" fmla="*/ 4580 h 11158"/>
                <a:gd name="T16" fmla="*/ 538 w 16620"/>
                <a:gd name="T17" fmla="*/ 4591 h 11158"/>
                <a:gd name="T18" fmla="*/ 579 w 16620"/>
                <a:gd name="T19" fmla="*/ 4603 h 11158"/>
                <a:gd name="T20" fmla="*/ 616 w 16620"/>
                <a:gd name="T21" fmla="*/ 4616 h 11158"/>
                <a:gd name="T22" fmla="*/ 652 w 16620"/>
                <a:gd name="T23" fmla="*/ 4631 h 11158"/>
                <a:gd name="T24" fmla="*/ 686 w 16620"/>
                <a:gd name="T25" fmla="*/ 4645 h 11158"/>
                <a:gd name="T26" fmla="*/ 717 w 16620"/>
                <a:gd name="T27" fmla="*/ 4663 h 11158"/>
                <a:gd name="T28" fmla="*/ 747 w 16620"/>
                <a:gd name="T29" fmla="*/ 4682 h 11158"/>
                <a:gd name="T30" fmla="*/ 774 w 16620"/>
                <a:gd name="T31" fmla="*/ 4702 h 11158"/>
                <a:gd name="T32" fmla="*/ 799 w 16620"/>
                <a:gd name="T33" fmla="*/ 4725 h 11158"/>
                <a:gd name="T34" fmla="*/ 822 w 16620"/>
                <a:gd name="T35" fmla="*/ 4750 h 11158"/>
                <a:gd name="T36" fmla="*/ 843 w 16620"/>
                <a:gd name="T37" fmla="*/ 4779 h 11158"/>
                <a:gd name="T38" fmla="*/ 862 w 16620"/>
                <a:gd name="T39" fmla="*/ 4810 h 11158"/>
                <a:gd name="T40" fmla="*/ 880 w 16620"/>
                <a:gd name="T41" fmla="*/ 4845 h 11158"/>
                <a:gd name="T42" fmla="*/ 895 w 16620"/>
                <a:gd name="T43" fmla="*/ 4882 h 11158"/>
                <a:gd name="T44" fmla="*/ 909 w 16620"/>
                <a:gd name="T45" fmla="*/ 4924 h 11158"/>
                <a:gd name="T46" fmla="*/ 921 w 16620"/>
                <a:gd name="T47" fmla="*/ 4969 h 11158"/>
                <a:gd name="T48" fmla="*/ 932 w 16620"/>
                <a:gd name="T49" fmla="*/ 5019 h 11158"/>
                <a:gd name="T50" fmla="*/ 940 w 16620"/>
                <a:gd name="T51" fmla="*/ 5073 h 11158"/>
                <a:gd name="T52" fmla="*/ 947 w 16620"/>
                <a:gd name="T53" fmla="*/ 5133 h 11158"/>
                <a:gd name="T54" fmla="*/ 953 w 16620"/>
                <a:gd name="T55" fmla="*/ 5196 h 11158"/>
                <a:gd name="T56" fmla="*/ 956 w 16620"/>
                <a:gd name="T57" fmla="*/ 5264 h 11158"/>
                <a:gd name="T58" fmla="*/ 958 w 16620"/>
                <a:gd name="T59" fmla="*/ 5339 h 11158"/>
                <a:gd name="T60" fmla="*/ 959 w 16620"/>
                <a:gd name="T61" fmla="*/ 5419 h 11158"/>
                <a:gd name="T62" fmla="*/ 959 w 16620"/>
                <a:gd name="T63" fmla="*/ 11158 h 11158"/>
                <a:gd name="T64" fmla="*/ 1598 w 16620"/>
                <a:gd name="T65" fmla="*/ 11158 h 11158"/>
                <a:gd name="T66" fmla="*/ 1598 w 16620"/>
                <a:gd name="T67" fmla="*/ 5419 h 11158"/>
                <a:gd name="T68" fmla="*/ 8330 w 16620"/>
                <a:gd name="T69" fmla="*/ 9211 h 11158"/>
                <a:gd name="T70" fmla="*/ 16517 w 16620"/>
                <a:gd name="T71" fmla="*/ 4292 h 11158"/>
                <a:gd name="T72" fmla="*/ 16620 w 16620"/>
                <a:gd name="T73" fmla="*/ 3825 h 11158"/>
                <a:gd name="T74" fmla="*/ 8310 w 16620"/>
                <a:gd name="T75" fmla="*/ 0 h 11158"/>
                <a:gd name="T76" fmla="*/ 0 w 16620"/>
                <a:gd name="T77" fmla="*/ 3825 h 11158"/>
                <a:gd name="T78" fmla="*/ 0 w 16620"/>
                <a:gd name="T79" fmla="*/ 4462 h 1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20" h="11158">
                  <a:moveTo>
                    <a:pt x="0" y="4462"/>
                  </a:moveTo>
                  <a:lnTo>
                    <a:pt x="65" y="4480"/>
                  </a:lnTo>
                  <a:lnTo>
                    <a:pt x="128" y="4494"/>
                  </a:lnTo>
                  <a:lnTo>
                    <a:pt x="188" y="4509"/>
                  </a:lnTo>
                  <a:lnTo>
                    <a:pt x="246" y="4521"/>
                  </a:lnTo>
                  <a:lnTo>
                    <a:pt x="353" y="4545"/>
                  </a:lnTo>
                  <a:lnTo>
                    <a:pt x="450" y="4568"/>
                  </a:lnTo>
                  <a:lnTo>
                    <a:pt x="495" y="4580"/>
                  </a:lnTo>
                  <a:lnTo>
                    <a:pt x="538" y="4591"/>
                  </a:lnTo>
                  <a:lnTo>
                    <a:pt x="579" y="4603"/>
                  </a:lnTo>
                  <a:lnTo>
                    <a:pt x="616" y="4616"/>
                  </a:lnTo>
                  <a:lnTo>
                    <a:pt x="652" y="4631"/>
                  </a:lnTo>
                  <a:lnTo>
                    <a:pt x="686" y="4645"/>
                  </a:lnTo>
                  <a:lnTo>
                    <a:pt x="717" y="4663"/>
                  </a:lnTo>
                  <a:lnTo>
                    <a:pt x="747" y="4682"/>
                  </a:lnTo>
                  <a:lnTo>
                    <a:pt x="774" y="4702"/>
                  </a:lnTo>
                  <a:lnTo>
                    <a:pt x="799" y="4725"/>
                  </a:lnTo>
                  <a:lnTo>
                    <a:pt x="822" y="4750"/>
                  </a:lnTo>
                  <a:lnTo>
                    <a:pt x="843" y="4779"/>
                  </a:lnTo>
                  <a:lnTo>
                    <a:pt x="862" y="4810"/>
                  </a:lnTo>
                  <a:lnTo>
                    <a:pt x="880" y="4845"/>
                  </a:lnTo>
                  <a:lnTo>
                    <a:pt x="895" y="4882"/>
                  </a:lnTo>
                  <a:lnTo>
                    <a:pt x="909" y="4924"/>
                  </a:lnTo>
                  <a:lnTo>
                    <a:pt x="921" y="4969"/>
                  </a:lnTo>
                  <a:lnTo>
                    <a:pt x="932" y="5019"/>
                  </a:lnTo>
                  <a:lnTo>
                    <a:pt x="940" y="5073"/>
                  </a:lnTo>
                  <a:lnTo>
                    <a:pt x="947" y="5133"/>
                  </a:lnTo>
                  <a:lnTo>
                    <a:pt x="953" y="5196"/>
                  </a:lnTo>
                  <a:lnTo>
                    <a:pt x="956" y="5264"/>
                  </a:lnTo>
                  <a:lnTo>
                    <a:pt x="958" y="5339"/>
                  </a:lnTo>
                  <a:lnTo>
                    <a:pt x="959" y="5419"/>
                  </a:lnTo>
                  <a:lnTo>
                    <a:pt x="959" y="11158"/>
                  </a:lnTo>
                  <a:lnTo>
                    <a:pt x="1598" y="11158"/>
                  </a:lnTo>
                  <a:lnTo>
                    <a:pt x="1598" y="5419"/>
                  </a:lnTo>
                  <a:lnTo>
                    <a:pt x="8330" y="9211"/>
                  </a:lnTo>
                  <a:lnTo>
                    <a:pt x="16517" y="4292"/>
                  </a:lnTo>
                  <a:lnTo>
                    <a:pt x="16620" y="3825"/>
                  </a:lnTo>
                  <a:lnTo>
                    <a:pt x="8310" y="0"/>
                  </a:lnTo>
                  <a:lnTo>
                    <a:pt x="0" y="3825"/>
                  </a:lnTo>
                  <a:lnTo>
                    <a:pt x="0" y="4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63387785-50DE-434F-A4F8-3CF201324359}"/>
                </a:ext>
              </a:extLst>
            </p:cNvPr>
            <p:cNvSpPr/>
            <p:nvPr/>
          </p:nvSpPr>
          <p:spPr bwMode="auto">
            <a:xfrm>
              <a:off x="1039168" y="2502173"/>
              <a:ext cx="1927225" cy="1517650"/>
            </a:xfrm>
            <a:custGeom>
              <a:avLst/>
              <a:gdLst>
                <a:gd name="T0" fmla="*/ 11030 w 12146"/>
                <a:gd name="T1" fmla="*/ 4122 h 9555"/>
                <a:gd name="T2" fmla="*/ 11252 w 12146"/>
                <a:gd name="T3" fmla="*/ 4107 h 9555"/>
                <a:gd name="T4" fmla="*/ 11385 w 12146"/>
                <a:gd name="T5" fmla="*/ 4096 h 9555"/>
                <a:gd name="T6" fmla="*/ 11507 w 12146"/>
                <a:gd name="T7" fmla="*/ 4083 h 9555"/>
                <a:gd name="T8" fmla="*/ 11617 w 12146"/>
                <a:gd name="T9" fmla="*/ 4065 h 9555"/>
                <a:gd name="T10" fmla="*/ 11717 w 12146"/>
                <a:gd name="T11" fmla="*/ 4041 h 9555"/>
                <a:gd name="T12" fmla="*/ 11805 w 12146"/>
                <a:gd name="T13" fmla="*/ 4010 h 9555"/>
                <a:gd name="T14" fmla="*/ 11883 w 12146"/>
                <a:gd name="T15" fmla="*/ 3968 h 9555"/>
                <a:gd name="T16" fmla="*/ 11949 w 12146"/>
                <a:gd name="T17" fmla="*/ 3916 h 9555"/>
                <a:gd name="T18" fmla="*/ 12006 w 12146"/>
                <a:gd name="T19" fmla="*/ 3851 h 9555"/>
                <a:gd name="T20" fmla="*/ 12053 w 12146"/>
                <a:gd name="T21" fmla="*/ 3771 h 9555"/>
                <a:gd name="T22" fmla="*/ 12090 w 12146"/>
                <a:gd name="T23" fmla="*/ 3673 h 9555"/>
                <a:gd name="T24" fmla="*/ 12117 w 12146"/>
                <a:gd name="T25" fmla="*/ 3559 h 9555"/>
                <a:gd name="T26" fmla="*/ 12136 w 12146"/>
                <a:gd name="T27" fmla="*/ 3423 h 9555"/>
                <a:gd name="T28" fmla="*/ 12144 w 12146"/>
                <a:gd name="T29" fmla="*/ 3266 h 9555"/>
                <a:gd name="T30" fmla="*/ 12146 w 12146"/>
                <a:gd name="T31" fmla="*/ 309 h 9555"/>
                <a:gd name="T32" fmla="*/ 6081 w 12146"/>
                <a:gd name="T33" fmla="*/ 3512 h 9555"/>
                <a:gd name="T34" fmla="*/ 0 w 12146"/>
                <a:gd name="T35" fmla="*/ 309 h 9555"/>
                <a:gd name="T36" fmla="*/ 0 w 12146"/>
                <a:gd name="T37" fmla="*/ 3259 h 9555"/>
                <a:gd name="T38" fmla="*/ 7 w 12146"/>
                <a:gd name="T39" fmla="*/ 3402 h 9555"/>
                <a:gd name="T40" fmla="*/ 19 w 12146"/>
                <a:gd name="T41" fmla="*/ 3524 h 9555"/>
                <a:gd name="T42" fmla="*/ 38 w 12146"/>
                <a:gd name="T43" fmla="*/ 3628 h 9555"/>
                <a:gd name="T44" fmla="*/ 64 w 12146"/>
                <a:gd name="T45" fmla="*/ 3715 h 9555"/>
                <a:gd name="T46" fmla="*/ 97 w 12146"/>
                <a:gd name="T47" fmla="*/ 3788 h 9555"/>
                <a:gd name="T48" fmla="*/ 137 w 12146"/>
                <a:gd name="T49" fmla="*/ 3847 h 9555"/>
                <a:gd name="T50" fmla="*/ 185 w 12146"/>
                <a:gd name="T51" fmla="*/ 3896 h 9555"/>
                <a:gd name="T52" fmla="*/ 241 w 12146"/>
                <a:gd name="T53" fmla="*/ 3935 h 9555"/>
                <a:gd name="T54" fmla="*/ 307 w 12146"/>
                <a:gd name="T55" fmla="*/ 3967 h 9555"/>
                <a:gd name="T56" fmla="*/ 381 w 12146"/>
                <a:gd name="T57" fmla="*/ 3994 h 9555"/>
                <a:gd name="T58" fmla="*/ 464 w 12146"/>
                <a:gd name="T59" fmla="*/ 4018 h 9555"/>
                <a:gd name="T60" fmla="*/ 606 w 12146"/>
                <a:gd name="T61" fmla="*/ 4051 h 9555"/>
                <a:gd name="T62" fmla="*/ 771 w 12146"/>
                <a:gd name="T63" fmla="*/ 4089 h 9555"/>
                <a:gd name="T64" fmla="*/ 894 w 12146"/>
                <a:gd name="T65" fmla="*/ 4118 h 9555"/>
                <a:gd name="T66" fmla="*/ 959 w 12146"/>
                <a:gd name="T67" fmla="*/ 7005 h 9555"/>
                <a:gd name="T68" fmla="*/ 2557 w 12146"/>
                <a:gd name="T69" fmla="*/ 9555 h 9555"/>
                <a:gd name="T70" fmla="*/ 4794 w 12146"/>
                <a:gd name="T71" fmla="*/ 7005 h 9555"/>
                <a:gd name="T72" fmla="*/ 7352 w 12146"/>
                <a:gd name="T73" fmla="*/ 9555 h 9555"/>
                <a:gd name="T74" fmla="*/ 9589 w 12146"/>
                <a:gd name="T75" fmla="*/ 7005 h 9555"/>
                <a:gd name="T76" fmla="*/ 10867 w 12146"/>
                <a:gd name="T77" fmla="*/ 4135 h 9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46" h="9555">
                  <a:moveTo>
                    <a:pt x="10867" y="4135"/>
                  </a:moveTo>
                  <a:lnTo>
                    <a:pt x="11030" y="4122"/>
                  </a:lnTo>
                  <a:lnTo>
                    <a:pt x="11182" y="4112"/>
                  </a:lnTo>
                  <a:lnTo>
                    <a:pt x="11252" y="4107"/>
                  </a:lnTo>
                  <a:lnTo>
                    <a:pt x="11321" y="4101"/>
                  </a:lnTo>
                  <a:lnTo>
                    <a:pt x="11385" y="4096"/>
                  </a:lnTo>
                  <a:lnTo>
                    <a:pt x="11447" y="4090"/>
                  </a:lnTo>
                  <a:lnTo>
                    <a:pt x="11507" y="4083"/>
                  </a:lnTo>
                  <a:lnTo>
                    <a:pt x="11564" y="4074"/>
                  </a:lnTo>
                  <a:lnTo>
                    <a:pt x="11617" y="4065"/>
                  </a:lnTo>
                  <a:lnTo>
                    <a:pt x="11669" y="4054"/>
                  </a:lnTo>
                  <a:lnTo>
                    <a:pt x="11717" y="4041"/>
                  </a:lnTo>
                  <a:lnTo>
                    <a:pt x="11762" y="4027"/>
                  </a:lnTo>
                  <a:lnTo>
                    <a:pt x="11805" y="4010"/>
                  </a:lnTo>
                  <a:lnTo>
                    <a:pt x="11845" y="3990"/>
                  </a:lnTo>
                  <a:lnTo>
                    <a:pt x="11883" y="3968"/>
                  </a:lnTo>
                  <a:lnTo>
                    <a:pt x="11917" y="3943"/>
                  </a:lnTo>
                  <a:lnTo>
                    <a:pt x="11949" y="3916"/>
                  </a:lnTo>
                  <a:lnTo>
                    <a:pt x="11979" y="3885"/>
                  </a:lnTo>
                  <a:lnTo>
                    <a:pt x="12006" y="3851"/>
                  </a:lnTo>
                  <a:lnTo>
                    <a:pt x="12031" y="3812"/>
                  </a:lnTo>
                  <a:lnTo>
                    <a:pt x="12053" y="3771"/>
                  </a:lnTo>
                  <a:lnTo>
                    <a:pt x="12073" y="3724"/>
                  </a:lnTo>
                  <a:lnTo>
                    <a:pt x="12090" y="3673"/>
                  </a:lnTo>
                  <a:lnTo>
                    <a:pt x="12105" y="3618"/>
                  </a:lnTo>
                  <a:lnTo>
                    <a:pt x="12117" y="3559"/>
                  </a:lnTo>
                  <a:lnTo>
                    <a:pt x="12128" y="3493"/>
                  </a:lnTo>
                  <a:lnTo>
                    <a:pt x="12136" y="3423"/>
                  </a:lnTo>
                  <a:lnTo>
                    <a:pt x="12141" y="3347"/>
                  </a:lnTo>
                  <a:lnTo>
                    <a:pt x="12144" y="3266"/>
                  </a:lnTo>
                  <a:lnTo>
                    <a:pt x="12146" y="3179"/>
                  </a:lnTo>
                  <a:lnTo>
                    <a:pt x="12146" y="309"/>
                  </a:lnTo>
                  <a:lnTo>
                    <a:pt x="11973" y="19"/>
                  </a:lnTo>
                  <a:lnTo>
                    <a:pt x="6081" y="3512"/>
                  </a:lnTo>
                  <a:lnTo>
                    <a:pt x="182" y="0"/>
                  </a:lnTo>
                  <a:lnTo>
                    <a:pt x="0" y="309"/>
                  </a:lnTo>
                  <a:lnTo>
                    <a:pt x="0" y="3179"/>
                  </a:lnTo>
                  <a:lnTo>
                    <a:pt x="0" y="3259"/>
                  </a:lnTo>
                  <a:lnTo>
                    <a:pt x="4" y="3332"/>
                  </a:lnTo>
                  <a:lnTo>
                    <a:pt x="7" y="3402"/>
                  </a:lnTo>
                  <a:lnTo>
                    <a:pt x="12" y="3465"/>
                  </a:lnTo>
                  <a:lnTo>
                    <a:pt x="19" y="3524"/>
                  </a:lnTo>
                  <a:lnTo>
                    <a:pt x="27" y="3579"/>
                  </a:lnTo>
                  <a:lnTo>
                    <a:pt x="38" y="3628"/>
                  </a:lnTo>
                  <a:lnTo>
                    <a:pt x="50" y="3673"/>
                  </a:lnTo>
                  <a:lnTo>
                    <a:pt x="64" y="3715"/>
                  </a:lnTo>
                  <a:lnTo>
                    <a:pt x="79" y="3753"/>
                  </a:lnTo>
                  <a:lnTo>
                    <a:pt x="97" y="3788"/>
                  </a:lnTo>
                  <a:lnTo>
                    <a:pt x="116" y="3819"/>
                  </a:lnTo>
                  <a:lnTo>
                    <a:pt x="137" y="3847"/>
                  </a:lnTo>
                  <a:lnTo>
                    <a:pt x="160" y="3873"/>
                  </a:lnTo>
                  <a:lnTo>
                    <a:pt x="185" y="3896"/>
                  </a:lnTo>
                  <a:lnTo>
                    <a:pt x="212" y="3916"/>
                  </a:lnTo>
                  <a:lnTo>
                    <a:pt x="241" y="3935"/>
                  </a:lnTo>
                  <a:lnTo>
                    <a:pt x="274" y="3952"/>
                  </a:lnTo>
                  <a:lnTo>
                    <a:pt x="307" y="3967"/>
                  </a:lnTo>
                  <a:lnTo>
                    <a:pt x="343" y="3982"/>
                  </a:lnTo>
                  <a:lnTo>
                    <a:pt x="381" y="3994"/>
                  </a:lnTo>
                  <a:lnTo>
                    <a:pt x="421" y="4007"/>
                  </a:lnTo>
                  <a:lnTo>
                    <a:pt x="464" y="4018"/>
                  </a:lnTo>
                  <a:lnTo>
                    <a:pt x="508" y="4030"/>
                  </a:lnTo>
                  <a:lnTo>
                    <a:pt x="606" y="4051"/>
                  </a:lnTo>
                  <a:lnTo>
                    <a:pt x="713" y="4075"/>
                  </a:lnTo>
                  <a:lnTo>
                    <a:pt x="771" y="4089"/>
                  </a:lnTo>
                  <a:lnTo>
                    <a:pt x="831" y="4102"/>
                  </a:lnTo>
                  <a:lnTo>
                    <a:pt x="894" y="4118"/>
                  </a:lnTo>
                  <a:lnTo>
                    <a:pt x="959" y="4135"/>
                  </a:lnTo>
                  <a:lnTo>
                    <a:pt x="959" y="7005"/>
                  </a:lnTo>
                  <a:lnTo>
                    <a:pt x="2557" y="7005"/>
                  </a:lnTo>
                  <a:lnTo>
                    <a:pt x="2557" y="9555"/>
                  </a:lnTo>
                  <a:lnTo>
                    <a:pt x="4794" y="9555"/>
                  </a:lnTo>
                  <a:lnTo>
                    <a:pt x="4794" y="7005"/>
                  </a:lnTo>
                  <a:lnTo>
                    <a:pt x="7352" y="7005"/>
                  </a:lnTo>
                  <a:lnTo>
                    <a:pt x="7352" y="9555"/>
                  </a:lnTo>
                  <a:lnTo>
                    <a:pt x="9589" y="9555"/>
                  </a:lnTo>
                  <a:lnTo>
                    <a:pt x="9589" y="7005"/>
                  </a:lnTo>
                  <a:lnTo>
                    <a:pt x="10867" y="7005"/>
                  </a:lnTo>
                  <a:lnTo>
                    <a:pt x="10867" y="4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E9EA898B-7BA6-4249-8CB5-35A374CC8F4D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5239030"/>
            <a:ext cx="1391985" cy="461665"/>
            <a:chOff x="1046574" y="3059407"/>
            <a:chExt cx="1160302" cy="384778"/>
          </a:xfrm>
        </p:grpSpPr>
        <p:sp>
          <p:nvSpPr>
            <p:cNvPr id="21" name="Freeform 976">
              <a:extLst>
                <a:ext uri="{FF2B5EF4-FFF2-40B4-BE49-F238E27FC236}">
                  <a16:creationId xmlns:a16="http://schemas.microsoft.com/office/drawing/2014/main" id="{DBCB9E02-8B4F-4627-A18D-8A0FEB7CF12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22" name="TextBox 87">
              <a:extLst>
                <a:ext uri="{FF2B5EF4-FFF2-40B4-BE49-F238E27FC236}">
                  <a16:creationId xmlns:a16="http://schemas.microsoft.com/office/drawing/2014/main" id="{A6DC8FAC-886F-452F-851F-D6A2ADFFE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580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A10EAD2D-1ABC-40CD-95F8-36D2FEDFA83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251508" y="1808820"/>
            <a:ext cx="3752442" cy="3495151"/>
            <a:chOff x="7251508" y="1808820"/>
            <a:chExt cx="3752442" cy="3495151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ABD88FC5-64AF-416F-99CB-7C6FE15792FF}"/>
                </a:ext>
              </a:extLst>
            </p:cNvPr>
            <p:cNvSpPr/>
            <p:nvPr/>
          </p:nvSpPr>
          <p:spPr>
            <a:xfrm>
              <a:off x="8391562" y="2281313"/>
              <a:ext cx="569406" cy="2340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90" h="21600" extrusionOk="0">
                  <a:moveTo>
                    <a:pt x="16290" y="21600"/>
                  </a:moveTo>
                  <a:cubicBezTo>
                    <a:pt x="-3815" y="14910"/>
                    <a:pt x="-5310" y="7710"/>
                    <a:pt x="11804" y="0"/>
                  </a:cubicBezTo>
                </a:path>
              </a:pathLst>
            </a:cu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6C6BDE18-6938-4DB4-92A6-9315D17EEB9E}"/>
                </a:ext>
              </a:extLst>
            </p:cNvPr>
            <p:cNvSpPr/>
            <p:nvPr/>
          </p:nvSpPr>
          <p:spPr>
            <a:xfrm>
              <a:off x="7463378" y="1808820"/>
              <a:ext cx="869896" cy="349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8" h="21600" extrusionOk="0">
                  <a:moveTo>
                    <a:pt x="16328" y="21600"/>
                  </a:moveTo>
                  <a:cubicBezTo>
                    <a:pt x="-3516" y="15007"/>
                    <a:pt x="-5272" y="7807"/>
                    <a:pt x="11059" y="0"/>
                  </a:cubicBezTo>
                </a:path>
              </a:pathLst>
            </a:cu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直接连接符 5">
              <a:extLst>
                <a:ext uri="{FF2B5EF4-FFF2-40B4-BE49-F238E27FC236}">
                  <a16:creationId xmlns:a16="http://schemas.microsoft.com/office/drawing/2014/main" id="{772C7ABF-88CF-49E6-87B4-4A3461631FA2}"/>
                </a:ext>
              </a:extLst>
            </p:cNvPr>
            <p:cNvSpPr/>
            <p:nvPr/>
          </p:nvSpPr>
          <p:spPr>
            <a:xfrm>
              <a:off x="7296470" y="2210363"/>
              <a:ext cx="1878033" cy="1240099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直接连接符 6">
              <a:extLst>
                <a:ext uri="{FF2B5EF4-FFF2-40B4-BE49-F238E27FC236}">
                  <a16:creationId xmlns:a16="http://schemas.microsoft.com/office/drawing/2014/main" id="{1DD213AA-CB33-45F1-9300-07DDA7827A02}"/>
                </a:ext>
              </a:extLst>
            </p:cNvPr>
            <p:cNvSpPr/>
            <p:nvPr/>
          </p:nvSpPr>
          <p:spPr>
            <a:xfrm flipH="1">
              <a:off x="7291746" y="3454217"/>
              <a:ext cx="1887481" cy="1165588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2CD8333C-36B8-4E12-B743-0B44BA6F8408}"/>
                </a:ext>
              </a:extLst>
            </p:cNvPr>
            <p:cNvSpPr/>
            <p:nvPr/>
          </p:nvSpPr>
          <p:spPr>
            <a:xfrm flipH="1">
              <a:off x="8257069" y="2768253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B32E1192-E763-43CB-8C9D-12993C8FCC0B}"/>
                </a:ext>
              </a:extLst>
            </p:cNvPr>
            <p:cNvSpPr/>
            <p:nvPr/>
          </p:nvSpPr>
          <p:spPr>
            <a:xfrm flipH="1">
              <a:off x="8257069" y="3715681"/>
              <a:ext cx="403060" cy="403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9CD6802C-141B-409D-868B-DB8474849970}"/>
                </a:ext>
              </a:extLst>
            </p:cNvPr>
            <p:cNvSpPr/>
            <p:nvPr/>
          </p:nvSpPr>
          <p:spPr>
            <a:xfrm flipH="1">
              <a:off x="7489386" y="2260394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DE0A33E7-439C-4D23-B01B-7EB98FA95B3A}"/>
                </a:ext>
              </a:extLst>
            </p:cNvPr>
            <p:cNvSpPr/>
            <p:nvPr/>
          </p:nvSpPr>
          <p:spPr>
            <a:xfrm flipH="1">
              <a:off x="7251508" y="3230383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2F0580B7-41B2-4461-8AF7-A510D7FE6E3D}"/>
                </a:ext>
              </a:extLst>
            </p:cNvPr>
            <p:cNvSpPr/>
            <p:nvPr/>
          </p:nvSpPr>
          <p:spPr>
            <a:xfrm flipH="1">
              <a:off x="7489386" y="4200371"/>
              <a:ext cx="403060" cy="403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01911456-EB71-4AD6-8725-700A0EC5BF27}"/>
                </a:ext>
              </a:extLst>
            </p:cNvPr>
            <p:cNvSpPr/>
            <p:nvPr/>
          </p:nvSpPr>
          <p:spPr>
            <a:xfrm flipH="1">
              <a:off x="9142793" y="2501334"/>
              <a:ext cx="1861157" cy="1861157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r>
                <a:rPr lang="zh-CN" altLang="en-US" sz="2000" b="1"/>
                <a:t>标题</a:t>
              </a:r>
              <a:br>
                <a:rPr lang="zh-CN" altLang="en-US" sz="2000" b="1"/>
              </a:br>
              <a:r>
                <a:rPr lang="zh-CN" altLang="en-US" sz="2000" b="1"/>
                <a:t>文本预设</a:t>
              </a:r>
              <a:endParaRPr lang="zh-CN" altLang="en-US" sz="2000" b="1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8F02EA88-7E95-4A09-90D9-D29E026478B2}"/>
                </a:ext>
              </a:extLst>
            </p:cNvPr>
            <p:cNvSpPr/>
            <p:nvPr/>
          </p:nvSpPr>
          <p:spPr>
            <a:xfrm>
              <a:off x="8302865" y="2854747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85000" lnSpcReduction="20000"/>
            </a:bodyPr>
            <a:lstStyle/>
            <a:p>
              <a:pPr algn="ctr"/>
              <a:r>
                <a:rPr lang="en-US" sz="1600" b="1"/>
                <a:t>A</a:t>
              </a:r>
              <a:endParaRPr lang="en-US" sz="1600" b="1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B102F1F8-1FD2-4662-B9AD-65E28827B009}"/>
                </a:ext>
              </a:extLst>
            </p:cNvPr>
            <p:cNvSpPr/>
            <p:nvPr/>
          </p:nvSpPr>
          <p:spPr>
            <a:xfrm>
              <a:off x="8302865" y="3789041"/>
              <a:ext cx="311468" cy="2432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pPr algn="ctr"/>
              <a:r>
                <a:rPr lang="en-US" sz="1600" b="1"/>
                <a:t>A</a:t>
              </a:r>
              <a:endParaRPr lang="en-US" sz="1600" b="1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FBC72690-0802-4522-AD65-DFCB91744F36}"/>
                </a:ext>
              </a:extLst>
            </p:cNvPr>
            <p:cNvSpPr/>
            <p:nvPr/>
          </p:nvSpPr>
          <p:spPr>
            <a:xfrm>
              <a:off x="7355827" y="3316875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3F381CF7-3048-4C65-B8B0-83005EB9A566}"/>
                </a:ext>
              </a:extLst>
            </p:cNvPr>
            <p:cNvSpPr/>
            <p:nvPr/>
          </p:nvSpPr>
          <p:spPr>
            <a:xfrm>
              <a:off x="7593705" y="2346887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  <a:endParaRPr lang="en-US" sz="1500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A499E50C-3F8C-401B-B9AD-B18EB11E46E2}"/>
                </a:ext>
              </a:extLst>
            </p:cNvPr>
            <p:cNvSpPr/>
            <p:nvPr/>
          </p:nvSpPr>
          <p:spPr>
            <a:xfrm>
              <a:off x="7593705" y="4286865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</a:p>
          </p:txBody>
        </p: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AFCE0E64-0F7A-4E72-A0A6-FB8A326D4AA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79477" y="2005932"/>
            <a:ext cx="2534700" cy="1741197"/>
            <a:chOff x="1379477" y="2005932"/>
            <a:chExt cx="2534700" cy="1741197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2E83479-5D50-4B14-9CE5-D73F251F1D8F}"/>
                </a:ext>
              </a:extLst>
            </p:cNvPr>
            <p:cNvSpPr/>
            <p:nvPr/>
          </p:nvSpPr>
          <p:spPr>
            <a:xfrm>
              <a:off x="1379477" y="2622293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3C6DFD51-2FB6-42FC-BC4A-CD47EA001437}"/>
                </a:ext>
              </a:extLst>
            </p:cNvPr>
            <p:cNvSpPr/>
            <p:nvPr/>
          </p:nvSpPr>
          <p:spPr>
            <a:xfrm>
              <a:off x="1379477" y="2005932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8" name="直接连接符 27">
              <a:extLst>
                <a:ext uri="{FF2B5EF4-FFF2-40B4-BE49-F238E27FC236}">
                  <a16:creationId xmlns:a16="http://schemas.microsoft.com/office/drawing/2014/main" id="{16E4DE55-030B-4D10-8A81-7D21164382CE}"/>
                </a:ext>
              </a:extLst>
            </p:cNvPr>
            <p:cNvSpPr/>
            <p:nvPr/>
          </p:nvSpPr>
          <p:spPr>
            <a:xfrm>
              <a:off x="1379477" y="2512306"/>
              <a:ext cx="2249976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id="{E4CEC487-CBFB-45AC-8E62-2AD0060DE0E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79477" y="4119335"/>
            <a:ext cx="2534700" cy="1709155"/>
            <a:chOff x="1379477" y="4119335"/>
            <a:chExt cx="2534700" cy="1709155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C0A674B8-B0F9-4528-910F-1995E3E6BDF7}"/>
                </a:ext>
              </a:extLst>
            </p:cNvPr>
            <p:cNvSpPr/>
            <p:nvPr/>
          </p:nvSpPr>
          <p:spPr>
            <a:xfrm>
              <a:off x="1379477" y="4703654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981E3DC9-FA28-4105-ACE8-D8D8D534EC3F}"/>
                </a:ext>
              </a:extLst>
            </p:cNvPr>
            <p:cNvSpPr/>
            <p:nvPr/>
          </p:nvSpPr>
          <p:spPr>
            <a:xfrm>
              <a:off x="1379477" y="4119335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9" name="直接连接符 28">
              <a:extLst>
                <a:ext uri="{FF2B5EF4-FFF2-40B4-BE49-F238E27FC236}">
                  <a16:creationId xmlns:a16="http://schemas.microsoft.com/office/drawing/2014/main" id="{0182952D-6239-473F-A42D-87AB60AABC0E}"/>
                </a:ext>
              </a:extLst>
            </p:cNvPr>
            <p:cNvSpPr/>
            <p:nvPr/>
          </p:nvSpPr>
          <p:spPr>
            <a:xfrm>
              <a:off x="1379477" y="4597992"/>
              <a:ext cx="2249976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id="{990134C7-C9C6-4B51-B2B2-B28B5629429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256912" y="2019916"/>
            <a:ext cx="2534700" cy="1727213"/>
            <a:chOff x="4256912" y="2019916"/>
            <a:chExt cx="2534700" cy="1727213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BA713F19-D761-422D-A30C-0E4D2B9BC84C}"/>
                </a:ext>
              </a:extLst>
            </p:cNvPr>
            <p:cNvSpPr/>
            <p:nvPr/>
          </p:nvSpPr>
          <p:spPr>
            <a:xfrm>
              <a:off x="4256912" y="2622293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56A57083-43A1-438D-920D-85D2A5C8D1D4}"/>
                </a:ext>
              </a:extLst>
            </p:cNvPr>
            <p:cNvSpPr/>
            <p:nvPr/>
          </p:nvSpPr>
          <p:spPr>
            <a:xfrm>
              <a:off x="4256912" y="2019916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0" name="直接连接符 29">
              <a:extLst>
                <a:ext uri="{FF2B5EF4-FFF2-40B4-BE49-F238E27FC236}">
                  <a16:creationId xmlns:a16="http://schemas.microsoft.com/office/drawing/2014/main" id="{BB48D19A-67C3-40B2-BC9D-E935F475297E}"/>
                </a:ext>
              </a:extLst>
            </p:cNvPr>
            <p:cNvSpPr/>
            <p:nvPr/>
          </p:nvSpPr>
          <p:spPr>
            <a:xfrm>
              <a:off x="4256912" y="2512306"/>
              <a:ext cx="2249978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id="{719B06F7-9C9E-47B8-8B77-1FDE12AA67DD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256912" y="4133317"/>
            <a:ext cx="2534700" cy="1695173"/>
            <a:chOff x="4256912" y="4133317"/>
            <a:chExt cx="2534700" cy="1695173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9C4CF80-4AA2-4448-8F8D-792E3ACB9988}"/>
                </a:ext>
              </a:extLst>
            </p:cNvPr>
            <p:cNvSpPr/>
            <p:nvPr/>
          </p:nvSpPr>
          <p:spPr>
            <a:xfrm>
              <a:off x="4256912" y="4703654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4B1FA65C-A71A-4456-8802-EE640734DC20}"/>
                </a:ext>
              </a:extLst>
            </p:cNvPr>
            <p:cNvSpPr/>
            <p:nvPr/>
          </p:nvSpPr>
          <p:spPr>
            <a:xfrm>
              <a:off x="4256912" y="4133317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1" name="直接连接符 30">
              <a:extLst>
                <a:ext uri="{FF2B5EF4-FFF2-40B4-BE49-F238E27FC236}">
                  <a16:creationId xmlns:a16="http://schemas.microsoft.com/office/drawing/2014/main" id="{5E6E9EF4-2CD0-4E17-BEBD-238333DBF47C}"/>
                </a:ext>
              </a:extLst>
            </p:cNvPr>
            <p:cNvSpPr/>
            <p:nvPr/>
          </p:nvSpPr>
          <p:spPr>
            <a:xfrm>
              <a:off x="4256912" y="4597992"/>
              <a:ext cx="2249978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9558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AE97198B-5A32-4B6B-8281-EF5EA6884F6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339584" y="1848472"/>
            <a:ext cx="3511329" cy="3502058"/>
            <a:chOff x="4344856" y="1848472"/>
            <a:chExt cx="3511329" cy="3502058"/>
          </a:xfrm>
        </p:grpSpPr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9074EEBE-5736-4A1C-9069-72D17B850F41}"/>
                </a:ext>
              </a:extLst>
            </p:cNvPr>
            <p:cNvSpPr/>
            <p:nvPr/>
          </p:nvSpPr>
          <p:spPr>
            <a:xfrm rot="13446499">
              <a:off x="6397174" y="228148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FF7E93F3-E090-47E9-A912-ED1470699615}"/>
                </a:ext>
              </a:extLst>
            </p:cNvPr>
            <p:cNvSpPr/>
            <p:nvPr/>
          </p:nvSpPr>
          <p:spPr>
            <a:xfrm>
              <a:off x="6783676" y="1848472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2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02</a:t>
              </a: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B3743FF1-7B34-47C5-9429-A0D61BFA3E77}"/>
                </a:ext>
              </a:extLst>
            </p:cNvPr>
            <p:cNvSpPr/>
            <p:nvPr/>
          </p:nvSpPr>
          <p:spPr>
            <a:xfrm rot="18846498" flipH="1">
              <a:off x="6427835" y="389706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23615AAC-7B51-4527-9E7C-AE35C504945C}"/>
                </a:ext>
              </a:extLst>
            </p:cNvPr>
            <p:cNvSpPr/>
            <p:nvPr/>
          </p:nvSpPr>
          <p:spPr>
            <a:xfrm flipH="1">
              <a:off x="6827130" y="428602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4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04</a:t>
              </a: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BD6DE915-E062-4340-BF41-FAB28B6351BB}"/>
                </a:ext>
              </a:extLst>
            </p:cNvPr>
            <p:cNvSpPr/>
            <p:nvPr/>
          </p:nvSpPr>
          <p:spPr>
            <a:xfrm rot="2646498">
              <a:off x="4798451" y="3924632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9162DF63-6FE8-4EC5-A773-1B32222E52DC}"/>
                </a:ext>
              </a:extLst>
            </p:cNvPr>
            <p:cNvSpPr/>
            <p:nvPr/>
          </p:nvSpPr>
          <p:spPr>
            <a:xfrm>
              <a:off x="4375774" y="4326383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3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03</a:t>
              </a: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615A5DE-99BF-4E4C-AB53-9F2419D50295}"/>
                </a:ext>
              </a:extLst>
            </p:cNvPr>
            <p:cNvSpPr/>
            <p:nvPr/>
          </p:nvSpPr>
          <p:spPr>
            <a:xfrm rot="8046499" flipH="1">
              <a:off x="4780326" y="2300057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4BD0457B-7EA0-447B-A770-ECE05B8725AB}"/>
                </a:ext>
              </a:extLst>
            </p:cNvPr>
            <p:cNvSpPr/>
            <p:nvPr/>
          </p:nvSpPr>
          <p:spPr>
            <a:xfrm flipH="1">
              <a:off x="4344856" y="187983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1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01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6DAE9120-F8E4-484C-87AB-9BDD0CBF6881}"/>
                </a:ext>
              </a:extLst>
            </p:cNvPr>
            <p:cNvSpPr/>
            <p:nvPr/>
          </p:nvSpPr>
          <p:spPr>
            <a:xfrm>
              <a:off x="5171738" y="2668600"/>
              <a:ext cx="1848524" cy="184852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1260329-CF83-42A7-AB0B-14352B95DE1E}"/>
                </a:ext>
              </a:extLst>
            </p:cNvPr>
            <p:cNvSpPr/>
            <p:nvPr/>
          </p:nvSpPr>
          <p:spPr>
            <a:xfrm>
              <a:off x="5624213" y="3250916"/>
              <a:ext cx="921956" cy="683891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rgbClr val="2F303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AB547DAF-6BCB-4F57-BC5A-9329AD5D037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43140" y="1767993"/>
            <a:ext cx="2321994" cy="4349480"/>
            <a:chOff x="8539431" y="1767993"/>
            <a:chExt cx="2321994" cy="434948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5B7D566-01EF-4060-9982-EA06636ED8B1}"/>
                </a:ext>
              </a:extLst>
            </p:cNvPr>
            <p:cNvSpPr/>
            <p:nvPr/>
          </p:nvSpPr>
          <p:spPr>
            <a:xfrm>
              <a:off x="8539431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E009738-FDAD-4DA2-B2C8-4DB03571C2F7}"/>
                </a:ext>
              </a:extLst>
            </p:cNvPr>
            <p:cNvSpPr/>
            <p:nvPr/>
          </p:nvSpPr>
          <p:spPr>
            <a:xfrm>
              <a:off x="8539431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D33C045-F2D7-40E4-B78F-E9EB0C3219B2}"/>
                </a:ext>
              </a:extLst>
            </p:cNvPr>
            <p:cNvSpPr/>
            <p:nvPr/>
          </p:nvSpPr>
          <p:spPr>
            <a:xfrm>
              <a:off x="8540934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8E346359-0D04-456E-9FF9-8F6617A9754E}"/>
                </a:ext>
              </a:extLst>
            </p:cNvPr>
            <p:cNvSpPr/>
            <p:nvPr/>
          </p:nvSpPr>
          <p:spPr>
            <a:xfrm>
              <a:off x="8540934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id="{05DDEC8E-DDAF-41B0-95D6-A48A32A324C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26867" y="1767993"/>
            <a:ext cx="2320491" cy="4349480"/>
            <a:chOff x="1323158" y="1767993"/>
            <a:chExt cx="2320491" cy="434948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9935DB29-5062-48E2-8812-C221C9E3050B}"/>
                </a:ext>
              </a:extLst>
            </p:cNvPr>
            <p:cNvSpPr/>
            <p:nvPr/>
          </p:nvSpPr>
          <p:spPr>
            <a:xfrm>
              <a:off x="1323158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DC0A0F90-547C-48C1-9B08-D5C0A12658EC}"/>
                </a:ext>
              </a:extLst>
            </p:cNvPr>
            <p:cNvSpPr/>
            <p:nvPr/>
          </p:nvSpPr>
          <p:spPr>
            <a:xfrm>
              <a:off x="1323158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6F553D16-5E3F-479C-8935-ABDB2DA9F517}"/>
                </a:ext>
              </a:extLst>
            </p:cNvPr>
            <p:cNvSpPr/>
            <p:nvPr/>
          </p:nvSpPr>
          <p:spPr>
            <a:xfrm>
              <a:off x="1323158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7E7E6F2-1999-4954-BD09-A76B9A70810E}"/>
                </a:ext>
              </a:extLst>
            </p:cNvPr>
            <p:cNvSpPr/>
            <p:nvPr/>
          </p:nvSpPr>
          <p:spPr>
            <a:xfrm>
              <a:off x="1323158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33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椭圆 47">
            <a:extLst>
              <a:ext uri="{FF2B5EF4-FFF2-40B4-BE49-F238E27FC236}">
                <a16:creationId xmlns:a16="http://schemas.microsoft.com/office/drawing/2014/main" id="{54D2B1E9-DBA2-48B2-B60E-467EA3C3EB88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4232562" y="1597982"/>
            <a:ext cx="3704172" cy="3704172"/>
          </a:xfrm>
          <a:prstGeom prst="ellipse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千图PPT彼岸天：ID 8661124库_组合 2">
            <a:extLst>
              <a:ext uri="{FF2B5EF4-FFF2-40B4-BE49-F238E27FC236}">
                <a16:creationId xmlns:a16="http://schemas.microsoft.com/office/drawing/2014/main" id="{212817DB-2609-4B39-BDB1-9DE161C265C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783834" y="2982893"/>
            <a:ext cx="2581082" cy="989984"/>
            <a:chOff x="5060719" y="3099089"/>
            <a:chExt cx="2027315" cy="777587"/>
          </a:xfrm>
        </p:grpSpPr>
        <p:sp>
          <p:nvSpPr>
            <p:cNvPr id="36" name="TextBox 60">
              <a:extLst>
                <a:ext uri="{FF2B5EF4-FFF2-40B4-BE49-F238E27FC236}">
                  <a16:creationId xmlns:a16="http://schemas.microsoft.com/office/drawing/2014/main" id="{C125132A-89F6-43BC-B378-418660500C6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59073" y="3099089"/>
              <a:ext cx="1230607" cy="291806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800" dirty="0">
                  <a:solidFill>
                    <a:schemeClr val="tx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37" name="TextBox 61">
              <a:extLst>
                <a:ext uri="{FF2B5EF4-FFF2-40B4-BE49-F238E27FC236}">
                  <a16:creationId xmlns:a16="http://schemas.microsoft.com/office/drawing/2014/main" id="{A4B1133E-BFED-4447-8CAA-D168BD381E3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060719" y="3439824"/>
              <a:ext cx="2027315" cy="43685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BAA0142D-499A-4953-A328-FEB400486F4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543375" y="3892454"/>
            <a:ext cx="3703991" cy="850747"/>
            <a:chOff x="7543375" y="3892454"/>
            <a:chExt cx="3703991" cy="850747"/>
          </a:xfrm>
        </p:grpSpPr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7C1EE1EE-5E03-4D68-B94B-1F8759434121}"/>
                </a:ext>
              </a:extLst>
            </p:cNvPr>
            <p:cNvGrpSpPr/>
            <p:nvPr/>
          </p:nvGrpSpPr>
          <p:grpSpPr>
            <a:xfrm>
              <a:off x="7543375" y="3894110"/>
              <a:ext cx="722560" cy="722560"/>
              <a:chOff x="7236267" y="3894110"/>
              <a:chExt cx="722560" cy="722560"/>
            </a:xfrm>
          </p:grpSpPr>
          <p:grpSp>
            <p:nvGrpSpPr>
              <p:cNvPr id="25" name="Group 102">
                <a:extLst>
                  <a:ext uri="{FF2B5EF4-FFF2-40B4-BE49-F238E27FC236}">
                    <a16:creationId xmlns:a16="http://schemas.microsoft.com/office/drawing/2014/main" id="{5A598C9A-32AA-4D6C-98ED-510107EBC91E}"/>
                  </a:ext>
                </a:extLst>
              </p:cNvPr>
              <p:cNvGrpSpPr/>
              <p:nvPr/>
            </p:nvGrpSpPr>
            <p:grpSpPr>
              <a:xfrm>
                <a:off x="7236267" y="3894110"/>
                <a:ext cx="722560" cy="722560"/>
                <a:chOff x="4038600" y="1181870"/>
                <a:chExt cx="844550" cy="844550"/>
              </a:xfrm>
            </p:grpSpPr>
            <p:sp>
              <p:nvSpPr>
                <p:cNvPr id="27" name="Oval 103">
                  <a:extLst>
                    <a:ext uri="{FF2B5EF4-FFF2-40B4-BE49-F238E27FC236}">
                      <a16:creationId xmlns:a16="http://schemas.microsoft.com/office/drawing/2014/main" id="{0B473C9B-58A6-4BE4-8A3D-3F3D579580CA}"/>
                    </a:ext>
                  </a:extLst>
                </p:cNvPr>
                <p:cNvSpPr/>
                <p:nvPr/>
              </p:nvSpPr>
              <p:spPr bwMode="auto">
                <a:xfrm>
                  <a:off x="4038600" y="1181870"/>
                  <a:ext cx="844550" cy="844550"/>
                </a:xfrm>
                <a:prstGeom prst="ellipse">
                  <a:avLst/>
                </a:prstGeom>
                <a:solidFill>
                  <a:schemeClr val="accent4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Oval 104">
                  <a:extLst>
                    <a:ext uri="{FF2B5EF4-FFF2-40B4-BE49-F238E27FC236}">
                      <a16:creationId xmlns:a16="http://schemas.microsoft.com/office/drawing/2014/main" id="{7585DBAD-6A15-4A79-93A0-388663F11723}"/>
                    </a:ext>
                  </a:extLst>
                </p:cNvPr>
                <p:cNvSpPr/>
                <p:nvPr/>
              </p:nvSpPr>
              <p:spPr bwMode="auto">
                <a:xfrm>
                  <a:off x="4079875" y="1223145"/>
                  <a:ext cx="762000" cy="762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6" name="Freeform: Shape 68">
                <a:extLst>
                  <a:ext uri="{FF2B5EF4-FFF2-40B4-BE49-F238E27FC236}">
                    <a16:creationId xmlns:a16="http://schemas.microsoft.com/office/drawing/2014/main" id="{FFF4E76E-97F4-4102-A57D-72E1626B2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882" y="4008725"/>
                <a:ext cx="493331" cy="493331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0">
              <a:extLst>
                <a:ext uri="{FF2B5EF4-FFF2-40B4-BE49-F238E27FC236}">
                  <a16:creationId xmlns:a16="http://schemas.microsoft.com/office/drawing/2014/main" id="{B7FB0677-068D-4DB5-8232-A05548272EBE}"/>
                </a:ext>
              </a:extLst>
            </p:cNvPr>
            <p:cNvGrpSpPr/>
            <p:nvPr/>
          </p:nvGrpSpPr>
          <p:grpSpPr>
            <a:xfrm>
              <a:off x="8265939" y="3892454"/>
              <a:ext cx="2981427" cy="850747"/>
              <a:chOff x="8579344" y="3892454"/>
              <a:chExt cx="2027315" cy="850747"/>
            </a:xfrm>
          </p:grpSpPr>
          <p:sp>
            <p:nvSpPr>
              <p:cNvPr id="20" name="TextBox 74">
                <a:extLst>
                  <a:ext uri="{FF2B5EF4-FFF2-40B4-BE49-F238E27FC236}">
                    <a16:creationId xmlns:a16="http://schemas.microsoft.com/office/drawing/2014/main" id="{4A04D1EB-89A9-454D-943D-2F786EC0F7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79345" y="3892454"/>
                <a:ext cx="1034876" cy="340735"/>
              </a:xfrm>
              <a:prstGeom prst="rect">
                <a:avLst/>
              </a:prstGeom>
              <a:noFill/>
              <a:extLst/>
            </p:spPr>
            <p:txBody>
              <a:bodyPr wrap="none" lIns="144000" tIns="46800" rIns="144000" bIns="46800">
                <a:normAutofit/>
              </a:bodyPr>
              <a:lstStyle/>
              <a:p>
                <a:pPr algn="l" latinLnBrk="0"/>
                <a:r>
                  <a:rPr lang="zh-CN" altLang="en-US" sz="1600" dirty="0">
                    <a:solidFill>
                      <a:schemeClr val="accent4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1" name="TextBox 75">
                <a:extLst>
                  <a:ext uri="{FF2B5EF4-FFF2-40B4-BE49-F238E27FC236}">
                    <a16:creationId xmlns:a16="http://schemas.microsoft.com/office/drawing/2014/main" id="{DF501A1C-A6FD-4F25-9F74-7DA431F17DE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79344" y="4233189"/>
                <a:ext cx="2027315" cy="510012"/>
              </a:xfrm>
              <a:prstGeom prst="rect">
                <a:avLst/>
              </a:prstGeom>
              <a:noFill/>
              <a:extLst/>
            </p:spPr>
            <p:txBody>
              <a:bodyPr wrap="square" lIns="144000" tIns="46800" rIns="144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9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CD1392FB-2085-40D0-892F-0FDD6F24010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536157" y="2276873"/>
            <a:ext cx="3703992" cy="850747"/>
            <a:chOff x="7536157" y="2276873"/>
            <a:chExt cx="3703992" cy="8507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9D82DEA-0BCF-4882-A729-8890B4023D8D}"/>
                </a:ext>
              </a:extLst>
            </p:cNvPr>
            <p:cNvGrpSpPr/>
            <p:nvPr/>
          </p:nvGrpSpPr>
          <p:grpSpPr>
            <a:xfrm>
              <a:off x="7536157" y="2279687"/>
              <a:ext cx="722560" cy="722560"/>
              <a:chOff x="7229049" y="2279686"/>
              <a:chExt cx="722560" cy="722560"/>
            </a:xfrm>
          </p:grpSpPr>
          <p:sp>
            <p:nvSpPr>
              <p:cNvPr id="33" name="Oval 100">
                <a:extLst>
                  <a:ext uri="{FF2B5EF4-FFF2-40B4-BE49-F238E27FC236}">
                    <a16:creationId xmlns:a16="http://schemas.microsoft.com/office/drawing/2014/main" id="{A898A23F-48AE-4753-B2B7-A73D1199CD51}"/>
                  </a:ext>
                </a:extLst>
              </p:cNvPr>
              <p:cNvSpPr/>
              <p:nvPr/>
            </p:nvSpPr>
            <p:spPr bwMode="auto">
              <a:xfrm>
                <a:off x="7229049" y="2279686"/>
                <a:ext cx="722560" cy="72256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101">
                <a:extLst>
                  <a:ext uri="{FF2B5EF4-FFF2-40B4-BE49-F238E27FC236}">
                    <a16:creationId xmlns:a16="http://schemas.microsoft.com/office/drawing/2014/main" id="{7FF5DC27-5FDF-425F-927F-CA8014253F40}"/>
                  </a:ext>
                </a:extLst>
              </p:cNvPr>
              <p:cNvSpPr/>
              <p:nvPr/>
            </p:nvSpPr>
            <p:spPr bwMode="auto">
              <a:xfrm>
                <a:off x="7264362" y="2314999"/>
                <a:ext cx="651934" cy="6519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66">
                <a:extLst>
                  <a:ext uri="{FF2B5EF4-FFF2-40B4-BE49-F238E27FC236}">
                    <a16:creationId xmlns:a16="http://schemas.microsoft.com/office/drawing/2014/main" id="{53849317-6117-4851-B1A7-F778C5A44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757" y="2402627"/>
                <a:ext cx="493331" cy="493331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6">
              <a:extLst>
                <a:ext uri="{FF2B5EF4-FFF2-40B4-BE49-F238E27FC236}">
                  <a16:creationId xmlns:a16="http://schemas.microsoft.com/office/drawing/2014/main" id="{1D231B52-DD21-4489-93C1-F39327068955}"/>
                </a:ext>
              </a:extLst>
            </p:cNvPr>
            <p:cNvGrpSpPr/>
            <p:nvPr/>
          </p:nvGrpSpPr>
          <p:grpSpPr>
            <a:xfrm>
              <a:off x="8258722" y="2276873"/>
              <a:ext cx="2981427" cy="850747"/>
              <a:chOff x="8579344" y="2276872"/>
              <a:chExt cx="2027315" cy="850747"/>
            </a:xfrm>
          </p:grpSpPr>
          <p:sp>
            <p:nvSpPr>
              <p:cNvPr id="18" name="TextBox 76">
                <a:extLst>
                  <a:ext uri="{FF2B5EF4-FFF2-40B4-BE49-F238E27FC236}">
                    <a16:creationId xmlns:a16="http://schemas.microsoft.com/office/drawing/2014/main" id="{AEB20491-8FA7-4D95-AC34-0397D157090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79345" y="2276872"/>
                <a:ext cx="1034876" cy="340735"/>
              </a:xfrm>
              <a:prstGeom prst="rect">
                <a:avLst/>
              </a:prstGeom>
              <a:noFill/>
              <a:extLst/>
            </p:spPr>
            <p:txBody>
              <a:bodyPr wrap="none" lIns="144000" tIns="46800" rIns="144000" bIns="46800">
                <a:normAutofit/>
              </a:bodyPr>
              <a:lstStyle/>
              <a:p>
                <a:pPr algn="l" latinLnBrk="0"/>
                <a:r>
                  <a:rPr lang="zh-CN" altLang="en-US" sz="1600" dirty="0">
                    <a:solidFill>
                      <a:schemeClr val="accent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19" name="TextBox 77">
                <a:extLst>
                  <a:ext uri="{FF2B5EF4-FFF2-40B4-BE49-F238E27FC236}">
                    <a16:creationId xmlns:a16="http://schemas.microsoft.com/office/drawing/2014/main" id="{585BB3F4-4CCB-4295-8A59-D0751A75AD4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79344" y="2617607"/>
                <a:ext cx="2027315" cy="510012"/>
              </a:xfrm>
              <a:prstGeom prst="rect">
                <a:avLst/>
              </a:prstGeom>
              <a:noFill/>
              <a:extLst/>
            </p:spPr>
            <p:txBody>
              <a:bodyPr wrap="square" lIns="144000" tIns="46800" rIns="144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9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B764B36B-23AA-47BD-B601-F59D45E5460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014393" y="3892454"/>
            <a:ext cx="3654059" cy="850747"/>
            <a:chOff x="1014393" y="3892454"/>
            <a:chExt cx="3654059" cy="85074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C8C8827-1F5D-41F0-9350-40DD26E11AEE}"/>
                </a:ext>
              </a:extLst>
            </p:cNvPr>
            <p:cNvGrpSpPr/>
            <p:nvPr/>
          </p:nvGrpSpPr>
          <p:grpSpPr>
            <a:xfrm>
              <a:off x="3945892" y="3895732"/>
              <a:ext cx="722560" cy="722560"/>
              <a:chOff x="4217683" y="3895732"/>
              <a:chExt cx="722560" cy="722560"/>
            </a:xfrm>
          </p:grpSpPr>
          <p:sp>
            <p:nvSpPr>
              <p:cNvPr id="22" name="Oval 56">
                <a:extLst>
                  <a:ext uri="{FF2B5EF4-FFF2-40B4-BE49-F238E27FC236}">
                    <a16:creationId xmlns:a16="http://schemas.microsoft.com/office/drawing/2014/main" id="{6E1AD960-8FDA-484F-B143-6AD5F3C25A04}"/>
                  </a:ext>
                </a:extLst>
              </p:cNvPr>
              <p:cNvSpPr/>
              <p:nvPr/>
            </p:nvSpPr>
            <p:spPr bwMode="auto">
              <a:xfrm>
                <a:off x="4217683" y="3895732"/>
                <a:ext cx="722560" cy="722560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Oval 57">
                <a:extLst>
                  <a:ext uri="{FF2B5EF4-FFF2-40B4-BE49-F238E27FC236}">
                    <a16:creationId xmlns:a16="http://schemas.microsoft.com/office/drawing/2014/main" id="{4D27F7C6-BE4B-4CC1-B4B7-5DB7E4195B7C}"/>
                  </a:ext>
                </a:extLst>
              </p:cNvPr>
              <p:cNvSpPr/>
              <p:nvPr/>
            </p:nvSpPr>
            <p:spPr bwMode="auto">
              <a:xfrm>
                <a:off x="4252996" y="3931045"/>
                <a:ext cx="651934" cy="6519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69">
                <a:extLst>
                  <a:ext uri="{FF2B5EF4-FFF2-40B4-BE49-F238E27FC236}">
                    <a16:creationId xmlns:a16="http://schemas.microsoft.com/office/drawing/2014/main" id="{A77BBAB4-03AB-44B3-8B71-A0372FA91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98" y="4010347"/>
                <a:ext cx="493331" cy="493331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4">
              <a:extLst>
                <a:ext uri="{FF2B5EF4-FFF2-40B4-BE49-F238E27FC236}">
                  <a16:creationId xmlns:a16="http://schemas.microsoft.com/office/drawing/2014/main" id="{12060E0E-2BC2-4DA4-9DEB-DF823D550646}"/>
                </a:ext>
              </a:extLst>
            </p:cNvPr>
            <p:cNvGrpSpPr/>
            <p:nvPr/>
          </p:nvGrpSpPr>
          <p:grpSpPr>
            <a:xfrm>
              <a:off x="1014393" y="3892454"/>
              <a:ext cx="2931497" cy="850747"/>
              <a:chOff x="1597443" y="3892454"/>
              <a:chExt cx="2027316" cy="850747"/>
            </a:xfrm>
          </p:grpSpPr>
          <p:sp>
            <p:nvSpPr>
              <p:cNvPr id="16" name="TextBox 82">
                <a:extLst>
                  <a:ext uri="{FF2B5EF4-FFF2-40B4-BE49-F238E27FC236}">
                    <a16:creationId xmlns:a16="http://schemas.microsoft.com/office/drawing/2014/main" id="{C1743457-6B05-493A-BE10-E62C81D6C2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72257" y="3892454"/>
                <a:ext cx="1052502" cy="340735"/>
              </a:xfrm>
              <a:prstGeom prst="rect">
                <a:avLst/>
              </a:prstGeom>
              <a:noFill/>
              <a:extLst/>
            </p:spPr>
            <p:txBody>
              <a:bodyPr wrap="none" lIns="144000" tIns="46800" rIns="144000" bIns="46800">
                <a:normAutofit/>
              </a:bodyPr>
              <a:lstStyle/>
              <a:p>
                <a:pPr algn="r" latinLnBrk="0"/>
                <a:r>
                  <a:rPr lang="zh-CN" altLang="en-US" sz="1600" dirty="0">
                    <a:solidFill>
                      <a:schemeClr val="accent3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17" name="TextBox 83">
                <a:extLst>
                  <a:ext uri="{FF2B5EF4-FFF2-40B4-BE49-F238E27FC236}">
                    <a16:creationId xmlns:a16="http://schemas.microsoft.com/office/drawing/2014/main" id="{D9B22CF9-FB56-4539-8389-A708D5BE97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97443" y="4233189"/>
                <a:ext cx="2027315" cy="510012"/>
              </a:xfrm>
              <a:prstGeom prst="rect">
                <a:avLst/>
              </a:prstGeom>
              <a:noFill/>
              <a:extLst/>
            </p:spPr>
            <p:txBody>
              <a:bodyPr wrap="square" lIns="144000" tIns="46800" rIns="144000" bIns="4680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9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07887776-649D-42BF-BDFC-3A88087CC42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014393" y="2276873"/>
            <a:ext cx="3654059" cy="850747"/>
            <a:chOff x="1014393" y="2276873"/>
            <a:chExt cx="3654059" cy="850747"/>
          </a:xfrm>
        </p:grpSpPr>
        <p:grpSp>
          <p:nvGrpSpPr>
            <p:cNvPr id="7" name="Group 7">
              <a:extLst>
                <a:ext uri="{FF2B5EF4-FFF2-40B4-BE49-F238E27FC236}">
                  <a16:creationId xmlns:a16="http://schemas.microsoft.com/office/drawing/2014/main" id="{0B95D9D0-05F6-420A-8677-BF6C02E46F24}"/>
                </a:ext>
              </a:extLst>
            </p:cNvPr>
            <p:cNvGrpSpPr/>
            <p:nvPr/>
          </p:nvGrpSpPr>
          <p:grpSpPr>
            <a:xfrm>
              <a:off x="3945892" y="2276873"/>
              <a:ext cx="722560" cy="722560"/>
              <a:chOff x="4217683" y="2276872"/>
              <a:chExt cx="722560" cy="722560"/>
            </a:xfrm>
          </p:grpSpPr>
          <p:grpSp>
            <p:nvGrpSpPr>
              <p:cNvPr id="29" name="Group 58">
                <a:extLst>
                  <a:ext uri="{FF2B5EF4-FFF2-40B4-BE49-F238E27FC236}">
                    <a16:creationId xmlns:a16="http://schemas.microsoft.com/office/drawing/2014/main" id="{F15CECE4-FE65-4E1A-9104-9338BF6D353E}"/>
                  </a:ext>
                </a:extLst>
              </p:cNvPr>
              <p:cNvGrpSpPr/>
              <p:nvPr/>
            </p:nvGrpSpPr>
            <p:grpSpPr>
              <a:xfrm>
                <a:off x="4217683" y="2276872"/>
                <a:ext cx="722560" cy="722560"/>
                <a:chOff x="4038600" y="1181870"/>
                <a:chExt cx="844550" cy="844550"/>
              </a:xfrm>
            </p:grpSpPr>
            <p:sp>
              <p:nvSpPr>
                <p:cNvPr id="31" name="Oval 59">
                  <a:extLst>
                    <a:ext uri="{FF2B5EF4-FFF2-40B4-BE49-F238E27FC236}">
                      <a16:creationId xmlns:a16="http://schemas.microsoft.com/office/drawing/2014/main" id="{D19665A3-A723-4285-B8B8-16E01C6B61B6}"/>
                    </a:ext>
                  </a:extLst>
                </p:cNvPr>
                <p:cNvSpPr/>
                <p:nvPr/>
              </p:nvSpPr>
              <p:spPr bwMode="auto">
                <a:xfrm>
                  <a:off x="4038600" y="1181870"/>
                  <a:ext cx="844550" cy="844550"/>
                </a:xfrm>
                <a:prstGeom prst="ellipse">
                  <a:avLst/>
                </a:prstGeom>
                <a:solidFill>
                  <a:schemeClr val="accent2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Oval 98">
                  <a:extLst>
                    <a:ext uri="{FF2B5EF4-FFF2-40B4-BE49-F238E27FC236}">
                      <a16:creationId xmlns:a16="http://schemas.microsoft.com/office/drawing/2014/main" id="{AAB3CCC6-43A2-49E0-8A98-982C78AB5D50}"/>
                    </a:ext>
                  </a:extLst>
                </p:cNvPr>
                <p:cNvSpPr/>
                <p:nvPr/>
              </p:nvSpPr>
              <p:spPr bwMode="auto">
                <a:xfrm>
                  <a:off x="4079875" y="1223145"/>
                  <a:ext cx="762000" cy="762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0" name="Freeform: Shape 67">
                <a:extLst>
                  <a:ext uri="{FF2B5EF4-FFF2-40B4-BE49-F238E27FC236}">
                    <a16:creationId xmlns:a16="http://schemas.microsoft.com/office/drawing/2014/main" id="{F4F5DC2D-DAD6-4841-A5B4-8356D314B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98" y="2391487"/>
                <a:ext cx="493331" cy="493331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3">
              <a:extLst>
                <a:ext uri="{FF2B5EF4-FFF2-40B4-BE49-F238E27FC236}">
                  <a16:creationId xmlns:a16="http://schemas.microsoft.com/office/drawing/2014/main" id="{9B5A3622-0406-4C94-8D5B-3D74284CAFCF}"/>
                </a:ext>
              </a:extLst>
            </p:cNvPr>
            <p:cNvGrpSpPr/>
            <p:nvPr/>
          </p:nvGrpSpPr>
          <p:grpSpPr>
            <a:xfrm>
              <a:off x="1014393" y="2276873"/>
              <a:ext cx="2931497" cy="850747"/>
              <a:chOff x="1597443" y="2276872"/>
              <a:chExt cx="2027316" cy="850747"/>
            </a:xfrm>
          </p:grpSpPr>
          <p:sp>
            <p:nvSpPr>
              <p:cNvPr id="14" name="TextBox 84">
                <a:extLst>
                  <a:ext uri="{FF2B5EF4-FFF2-40B4-BE49-F238E27FC236}">
                    <a16:creationId xmlns:a16="http://schemas.microsoft.com/office/drawing/2014/main" id="{5B126FCC-DB3D-41C3-8600-187B826484B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72257" y="2276872"/>
                <a:ext cx="1052502" cy="340735"/>
              </a:xfrm>
              <a:prstGeom prst="rect">
                <a:avLst/>
              </a:prstGeom>
              <a:noFill/>
              <a:extLst/>
            </p:spPr>
            <p:txBody>
              <a:bodyPr wrap="none" lIns="144000" tIns="46800" rIns="144000" bIns="46800">
                <a:normAutofit/>
              </a:bodyPr>
              <a:lstStyle/>
              <a:p>
                <a:pPr algn="r" latinLnBrk="0"/>
                <a:r>
                  <a:rPr lang="zh-CN" altLang="en-US" sz="1600" dirty="0">
                    <a:solidFill>
                      <a:schemeClr val="accent2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15" name="TextBox 85">
                <a:extLst>
                  <a:ext uri="{FF2B5EF4-FFF2-40B4-BE49-F238E27FC236}">
                    <a16:creationId xmlns:a16="http://schemas.microsoft.com/office/drawing/2014/main" id="{2F6C0D43-ED7B-4B85-98E0-F05D475D99E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97443" y="2617607"/>
                <a:ext cx="2027315" cy="510012"/>
              </a:xfrm>
              <a:prstGeom prst="rect">
                <a:avLst/>
              </a:prstGeom>
              <a:noFill/>
              <a:extLst/>
            </p:spPr>
            <p:txBody>
              <a:bodyPr wrap="square" lIns="144000" tIns="46800" rIns="144000" bIns="4680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9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60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:a16="http://schemas.microsoft.com/office/drawing/2014/main" id="{E4BED715-DB2F-4E38-A4A5-A29441D7DA7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253083" y="1807323"/>
            <a:ext cx="3685833" cy="3684159"/>
            <a:chOff x="599351" y="2215578"/>
            <a:chExt cx="3266532" cy="3265048"/>
          </a:xfrm>
        </p:grpSpPr>
        <p:sp>
          <p:nvSpPr>
            <p:cNvPr id="45" name="Freeform: Shape 5">
              <a:extLst>
                <a:ext uri="{FF2B5EF4-FFF2-40B4-BE49-F238E27FC236}">
                  <a16:creationId xmlns:a16="http://schemas.microsoft.com/office/drawing/2014/main" id="{4074773F-182E-4753-813F-B5F815ED0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2215579"/>
              <a:ext cx="1948951" cy="1948951"/>
            </a:xfrm>
            <a:custGeom>
              <a:avLst/>
              <a:gdLst>
                <a:gd name="T0" fmla="*/ 1315 w 1315"/>
                <a:gd name="T1" fmla="*/ 657 h 1315"/>
                <a:gd name="T2" fmla="*/ 1204 w 1315"/>
                <a:gd name="T3" fmla="*/ 768 h 1315"/>
                <a:gd name="T4" fmla="*/ 1101 w 1315"/>
                <a:gd name="T5" fmla="*/ 665 h 1315"/>
                <a:gd name="T6" fmla="*/ 1111 w 1315"/>
                <a:gd name="T7" fmla="*/ 657 h 1315"/>
                <a:gd name="T8" fmla="*/ 1101 w 1315"/>
                <a:gd name="T9" fmla="*/ 650 h 1315"/>
                <a:gd name="T10" fmla="*/ 1000 w 1315"/>
                <a:gd name="T11" fmla="*/ 547 h 1315"/>
                <a:gd name="T12" fmla="*/ 658 w 1315"/>
                <a:gd name="T13" fmla="*/ 205 h 1315"/>
                <a:gd name="T14" fmla="*/ 205 w 1315"/>
                <a:gd name="T15" fmla="*/ 657 h 1315"/>
                <a:gd name="T16" fmla="*/ 547 w 1315"/>
                <a:gd name="T17" fmla="*/ 999 h 1315"/>
                <a:gd name="T18" fmla="*/ 446 w 1315"/>
                <a:gd name="T19" fmla="*/ 1103 h 1315"/>
                <a:gd name="T20" fmla="*/ 0 w 1315"/>
                <a:gd name="T21" fmla="*/ 657 h 1315"/>
                <a:gd name="T22" fmla="*/ 658 w 1315"/>
                <a:gd name="T23" fmla="*/ 0 h 1315"/>
                <a:gd name="T24" fmla="*/ 1101 w 1315"/>
                <a:gd name="T25" fmla="*/ 445 h 1315"/>
                <a:gd name="T26" fmla="*/ 1204 w 1315"/>
                <a:gd name="T27" fmla="*/ 547 h 1315"/>
                <a:gd name="T28" fmla="*/ 1315 w 1315"/>
                <a:gd name="T29" fmla="*/ 657 h 1315"/>
                <a:gd name="T30" fmla="*/ 769 w 1315"/>
                <a:gd name="T31" fmla="*/ 999 h 1315"/>
                <a:gd name="T32" fmla="*/ 665 w 1315"/>
                <a:gd name="T33" fmla="*/ 1103 h 1315"/>
                <a:gd name="T34" fmla="*/ 658 w 1315"/>
                <a:gd name="T35" fmla="*/ 1110 h 1315"/>
                <a:gd name="T36" fmla="*/ 650 w 1315"/>
                <a:gd name="T37" fmla="*/ 1103 h 1315"/>
                <a:gd name="T38" fmla="*/ 547 w 1315"/>
                <a:gd name="T39" fmla="*/ 1204 h 1315"/>
                <a:gd name="T40" fmla="*/ 658 w 1315"/>
                <a:gd name="T41" fmla="*/ 1315 h 1315"/>
                <a:gd name="T42" fmla="*/ 769 w 1315"/>
                <a:gd name="T43" fmla="*/ 1204 h 1315"/>
                <a:gd name="T44" fmla="*/ 870 w 1315"/>
                <a:gd name="T45" fmla="*/ 1103 h 1315"/>
                <a:gd name="T46" fmla="*/ 1101 w 1315"/>
                <a:gd name="T47" fmla="*/ 869 h 1315"/>
                <a:gd name="T48" fmla="*/ 1000 w 1315"/>
                <a:gd name="T49" fmla="*/ 768 h 1315"/>
                <a:gd name="T50" fmla="*/ 769 w 1315"/>
                <a:gd name="T51" fmla="*/ 99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1315" y="657"/>
                  </a:moveTo>
                  <a:lnTo>
                    <a:pt x="1204" y="768"/>
                  </a:lnTo>
                  <a:lnTo>
                    <a:pt x="1101" y="665"/>
                  </a:lnTo>
                  <a:lnTo>
                    <a:pt x="1111" y="657"/>
                  </a:lnTo>
                  <a:lnTo>
                    <a:pt x="1101" y="650"/>
                  </a:lnTo>
                  <a:lnTo>
                    <a:pt x="1000" y="547"/>
                  </a:lnTo>
                  <a:lnTo>
                    <a:pt x="658" y="205"/>
                  </a:lnTo>
                  <a:lnTo>
                    <a:pt x="205" y="657"/>
                  </a:lnTo>
                  <a:lnTo>
                    <a:pt x="547" y="999"/>
                  </a:lnTo>
                  <a:lnTo>
                    <a:pt x="446" y="1103"/>
                  </a:lnTo>
                  <a:lnTo>
                    <a:pt x="0" y="657"/>
                  </a:lnTo>
                  <a:lnTo>
                    <a:pt x="658" y="0"/>
                  </a:lnTo>
                  <a:lnTo>
                    <a:pt x="1101" y="445"/>
                  </a:lnTo>
                  <a:lnTo>
                    <a:pt x="1204" y="547"/>
                  </a:lnTo>
                  <a:lnTo>
                    <a:pt x="1315" y="657"/>
                  </a:lnTo>
                  <a:close/>
                  <a:moveTo>
                    <a:pt x="769" y="999"/>
                  </a:moveTo>
                  <a:lnTo>
                    <a:pt x="665" y="1103"/>
                  </a:lnTo>
                  <a:lnTo>
                    <a:pt x="658" y="1110"/>
                  </a:lnTo>
                  <a:lnTo>
                    <a:pt x="650" y="1103"/>
                  </a:lnTo>
                  <a:lnTo>
                    <a:pt x="547" y="1204"/>
                  </a:lnTo>
                  <a:lnTo>
                    <a:pt x="658" y="1315"/>
                  </a:lnTo>
                  <a:lnTo>
                    <a:pt x="769" y="1204"/>
                  </a:lnTo>
                  <a:lnTo>
                    <a:pt x="870" y="1103"/>
                  </a:lnTo>
                  <a:lnTo>
                    <a:pt x="1101" y="869"/>
                  </a:lnTo>
                  <a:lnTo>
                    <a:pt x="1000" y="768"/>
                  </a:lnTo>
                  <a:lnTo>
                    <a:pt x="769" y="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6">
              <a:extLst>
                <a:ext uri="{FF2B5EF4-FFF2-40B4-BE49-F238E27FC236}">
                  <a16:creationId xmlns:a16="http://schemas.microsoft.com/office/drawing/2014/main" id="{21D996D5-057B-4F35-B3C9-AD85BD3A3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1" y="2215578"/>
              <a:ext cx="1948951" cy="1948950"/>
            </a:xfrm>
            <a:custGeom>
              <a:avLst/>
              <a:gdLst>
                <a:gd name="T0" fmla="*/ 546 w 1315"/>
                <a:gd name="T1" fmla="*/ 999 h 1315"/>
                <a:gd name="T2" fmla="*/ 445 w 1315"/>
                <a:gd name="T3" fmla="*/ 1103 h 1315"/>
                <a:gd name="T4" fmla="*/ 212 w 1315"/>
                <a:gd name="T5" fmla="*/ 869 h 1315"/>
                <a:gd name="T6" fmla="*/ 111 w 1315"/>
                <a:gd name="T7" fmla="*/ 768 h 1315"/>
                <a:gd name="T8" fmla="*/ 0 w 1315"/>
                <a:gd name="T9" fmla="*/ 657 h 1315"/>
                <a:gd name="T10" fmla="*/ 111 w 1315"/>
                <a:gd name="T11" fmla="*/ 547 h 1315"/>
                <a:gd name="T12" fmla="*/ 212 w 1315"/>
                <a:gd name="T13" fmla="*/ 650 h 1315"/>
                <a:gd name="T14" fmla="*/ 204 w 1315"/>
                <a:gd name="T15" fmla="*/ 657 h 1315"/>
                <a:gd name="T16" fmla="*/ 212 w 1315"/>
                <a:gd name="T17" fmla="*/ 665 h 1315"/>
                <a:gd name="T18" fmla="*/ 315 w 1315"/>
                <a:gd name="T19" fmla="*/ 768 h 1315"/>
                <a:gd name="T20" fmla="*/ 546 w 1315"/>
                <a:gd name="T21" fmla="*/ 999 h 1315"/>
                <a:gd name="T22" fmla="*/ 657 w 1315"/>
                <a:gd name="T23" fmla="*/ 0 h 1315"/>
                <a:gd name="T24" fmla="*/ 212 w 1315"/>
                <a:gd name="T25" fmla="*/ 445 h 1315"/>
                <a:gd name="T26" fmla="*/ 315 w 1315"/>
                <a:gd name="T27" fmla="*/ 547 h 1315"/>
                <a:gd name="T28" fmla="*/ 657 w 1315"/>
                <a:gd name="T29" fmla="*/ 205 h 1315"/>
                <a:gd name="T30" fmla="*/ 1110 w 1315"/>
                <a:gd name="T31" fmla="*/ 657 h 1315"/>
                <a:gd name="T32" fmla="*/ 768 w 1315"/>
                <a:gd name="T33" fmla="*/ 999 h 1315"/>
                <a:gd name="T34" fmla="*/ 665 w 1315"/>
                <a:gd name="T35" fmla="*/ 1103 h 1315"/>
                <a:gd name="T36" fmla="*/ 657 w 1315"/>
                <a:gd name="T37" fmla="*/ 1110 h 1315"/>
                <a:gd name="T38" fmla="*/ 650 w 1315"/>
                <a:gd name="T39" fmla="*/ 1103 h 1315"/>
                <a:gd name="T40" fmla="*/ 546 w 1315"/>
                <a:gd name="T41" fmla="*/ 1204 h 1315"/>
                <a:gd name="T42" fmla="*/ 657 w 1315"/>
                <a:gd name="T43" fmla="*/ 1315 h 1315"/>
                <a:gd name="T44" fmla="*/ 768 w 1315"/>
                <a:gd name="T45" fmla="*/ 1204 h 1315"/>
                <a:gd name="T46" fmla="*/ 869 w 1315"/>
                <a:gd name="T47" fmla="*/ 1103 h 1315"/>
                <a:gd name="T48" fmla="*/ 1315 w 1315"/>
                <a:gd name="T49" fmla="*/ 657 h 1315"/>
                <a:gd name="T50" fmla="*/ 657 w 1315"/>
                <a:gd name="T51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546" y="999"/>
                  </a:moveTo>
                  <a:lnTo>
                    <a:pt x="445" y="1103"/>
                  </a:lnTo>
                  <a:lnTo>
                    <a:pt x="212" y="869"/>
                  </a:lnTo>
                  <a:lnTo>
                    <a:pt x="111" y="768"/>
                  </a:lnTo>
                  <a:lnTo>
                    <a:pt x="0" y="657"/>
                  </a:lnTo>
                  <a:lnTo>
                    <a:pt x="111" y="547"/>
                  </a:lnTo>
                  <a:lnTo>
                    <a:pt x="212" y="650"/>
                  </a:lnTo>
                  <a:lnTo>
                    <a:pt x="204" y="657"/>
                  </a:lnTo>
                  <a:lnTo>
                    <a:pt x="212" y="665"/>
                  </a:lnTo>
                  <a:lnTo>
                    <a:pt x="315" y="768"/>
                  </a:lnTo>
                  <a:lnTo>
                    <a:pt x="546" y="999"/>
                  </a:lnTo>
                  <a:close/>
                  <a:moveTo>
                    <a:pt x="657" y="0"/>
                  </a:moveTo>
                  <a:lnTo>
                    <a:pt x="212" y="445"/>
                  </a:lnTo>
                  <a:lnTo>
                    <a:pt x="315" y="547"/>
                  </a:lnTo>
                  <a:lnTo>
                    <a:pt x="657" y="205"/>
                  </a:lnTo>
                  <a:lnTo>
                    <a:pt x="1110" y="657"/>
                  </a:lnTo>
                  <a:lnTo>
                    <a:pt x="768" y="999"/>
                  </a:lnTo>
                  <a:lnTo>
                    <a:pt x="665" y="1103"/>
                  </a:lnTo>
                  <a:lnTo>
                    <a:pt x="657" y="1110"/>
                  </a:lnTo>
                  <a:lnTo>
                    <a:pt x="650" y="1103"/>
                  </a:lnTo>
                  <a:lnTo>
                    <a:pt x="546" y="1204"/>
                  </a:lnTo>
                  <a:lnTo>
                    <a:pt x="657" y="1315"/>
                  </a:lnTo>
                  <a:lnTo>
                    <a:pt x="768" y="1204"/>
                  </a:lnTo>
                  <a:lnTo>
                    <a:pt x="869" y="1103"/>
                  </a:lnTo>
                  <a:lnTo>
                    <a:pt x="1315" y="657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7">
              <a:extLst>
                <a:ext uri="{FF2B5EF4-FFF2-40B4-BE49-F238E27FC236}">
                  <a16:creationId xmlns:a16="http://schemas.microsoft.com/office/drawing/2014/main" id="{F2B63EF6-1467-48D6-BDBD-4BDD824F7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2" y="3533156"/>
              <a:ext cx="1948951" cy="1947468"/>
            </a:xfrm>
            <a:custGeom>
              <a:avLst/>
              <a:gdLst>
                <a:gd name="T0" fmla="*/ 315 w 1315"/>
                <a:gd name="T1" fmla="*/ 546 h 1314"/>
                <a:gd name="T2" fmla="*/ 212 w 1315"/>
                <a:gd name="T3" fmla="*/ 445 h 1314"/>
                <a:gd name="T4" fmla="*/ 445 w 1315"/>
                <a:gd name="T5" fmla="*/ 214 h 1314"/>
                <a:gd name="T6" fmla="*/ 546 w 1315"/>
                <a:gd name="T7" fmla="*/ 110 h 1314"/>
                <a:gd name="T8" fmla="*/ 657 w 1315"/>
                <a:gd name="T9" fmla="*/ 0 h 1314"/>
                <a:gd name="T10" fmla="*/ 768 w 1315"/>
                <a:gd name="T11" fmla="*/ 110 h 1314"/>
                <a:gd name="T12" fmla="*/ 665 w 1315"/>
                <a:gd name="T13" fmla="*/ 214 h 1314"/>
                <a:gd name="T14" fmla="*/ 657 w 1315"/>
                <a:gd name="T15" fmla="*/ 204 h 1314"/>
                <a:gd name="T16" fmla="*/ 650 w 1315"/>
                <a:gd name="T17" fmla="*/ 214 h 1314"/>
                <a:gd name="T18" fmla="*/ 546 w 1315"/>
                <a:gd name="T19" fmla="*/ 315 h 1314"/>
                <a:gd name="T20" fmla="*/ 315 w 1315"/>
                <a:gd name="T21" fmla="*/ 546 h 1314"/>
                <a:gd name="T22" fmla="*/ 869 w 1315"/>
                <a:gd name="T23" fmla="*/ 214 h 1314"/>
                <a:gd name="T24" fmla="*/ 768 w 1315"/>
                <a:gd name="T25" fmla="*/ 315 h 1314"/>
                <a:gd name="T26" fmla="*/ 1110 w 1315"/>
                <a:gd name="T27" fmla="*/ 657 h 1314"/>
                <a:gd name="T28" fmla="*/ 657 w 1315"/>
                <a:gd name="T29" fmla="*/ 1109 h 1314"/>
                <a:gd name="T30" fmla="*/ 315 w 1315"/>
                <a:gd name="T31" fmla="*/ 767 h 1314"/>
                <a:gd name="T32" fmla="*/ 212 w 1315"/>
                <a:gd name="T33" fmla="*/ 664 h 1314"/>
                <a:gd name="T34" fmla="*/ 204 w 1315"/>
                <a:gd name="T35" fmla="*/ 657 h 1314"/>
                <a:gd name="T36" fmla="*/ 212 w 1315"/>
                <a:gd name="T37" fmla="*/ 649 h 1314"/>
                <a:gd name="T38" fmla="*/ 111 w 1315"/>
                <a:gd name="T39" fmla="*/ 546 h 1314"/>
                <a:gd name="T40" fmla="*/ 0 w 1315"/>
                <a:gd name="T41" fmla="*/ 657 h 1314"/>
                <a:gd name="T42" fmla="*/ 111 w 1315"/>
                <a:gd name="T43" fmla="*/ 767 h 1314"/>
                <a:gd name="T44" fmla="*/ 212 w 1315"/>
                <a:gd name="T45" fmla="*/ 869 h 1314"/>
                <a:gd name="T46" fmla="*/ 657 w 1315"/>
                <a:gd name="T47" fmla="*/ 1314 h 1314"/>
                <a:gd name="T48" fmla="*/ 1315 w 1315"/>
                <a:gd name="T49" fmla="*/ 657 h 1314"/>
                <a:gd name="T50" fmla="*/ 869 w 1315"/>
                <a:gd name="T51" fmla="*/ 2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315" y="546"/>
                  </a:moveTo>
                  <a:lnTo>
                    <a:pt x="212" y="445"/>
                  </a:lnTo>
                  <a:lnTo>
                    <a:pt x="445" y="214"/>
                  </a:lnTo>
                  <a:lnTo>
                    <a:pt x="546" y="110"/>
                  </a:lnTo>
                  <a:lnTo>
                    <a:pt x="657" y="0"/>
                  </a:lnTo>
                  <a:lnTo>
                    <a:pt x="768" y="110"/>
                  </a:lnTo>
                  <a:lnTo>
                    <a:pt x="665" y="214"/>
                  </a:lnTo>
                  <a:lnTo>
                    <a:pt x="657" y="204"/>
                  </a:lnTo>
                  <a:lnTo>
                    <a:pt x="650" y="214"/>
                  </a:lnTo>
                  <a:lnTo>
                    <a:pt x="546" y="315"/>
                  </a:lnTo>
                  <a:lnTo>
                    <a:pt x="315" y="546"/>
                  </a:lnTo>
                  <a:close/>
                  <a:moveTo>
                    <a:pt x="869" y="214"/>
                  </a:moveTo>
                  <a:lnTo>
                    <a:pt x="768" y="315"/>
                  </a:lnTo>
                  <a:lnTo>
                    <a:pt x="1110" y="657"/>
                  </a:lnTo>
                  <a:lnTo>
                    <a:pt x="657" y="1109"/>
                  </a:lnTo>
                  <a:lnTo>
                    <a:pt x="315" y="767"/>
                  </a:lnTo>
                  <a:lnTo>
                    <a:pt x="212" y="664"/>
                  </a:lnTo>
                  <a:lnTo>
                    <a:pt x="204" y="657"/>
                  </a:lnTo>
                  <a:lnTo>
                    <a:pt x="212" y="649"/>
                  </a:lnTo>
                  <a:lnTo>
                    <a:pt x="111" y="546"/>
                  </a:lnTo>
                  <a:lnTo>
                    <a:pt x="0" y="657"/>
                  </a:lnTo>
                  <a:lnTo>
                    <a:pt x="111" y="767"/>
                  </a:lnTo>
                  <a:lnTo>
                    <a:pt x="212" y="869"/>
                  </a:lnTo>
                  <a:lnTo>
                    <a:pt x="657" y="1314"/>
                  </a:lnTo>
                  <a:lnTo>
                    <a:pt x="1315" y="657"/>
                  </a:lnTo>
                  <a:lnTo>
                    <a:pt x="869" y="2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8">
              <a:extLst>
                <a:ext uri="{FF2B5EF4-FFF2-40B4-BE49-F238E27FC236}">
                  <a16:creationId xmlns:a16="http://schemas.microsoft.com/office/drawing/2014/main" id="{EF76BD3C-D8A9-4F14-8C3B-4019DCF9C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3533158"/>
              <a:ext cx="1948951" cy="1947468"/>
            </a:xfrm>
            <a:custGeom>
              <a:avLst/>
              <a:gdLst>
                <a:gd name="T0" fmla="*/ 1315 w 1315"/>
                <a:gd name="T1" fmla="*/ 657 h 1314"/>
                <a:gd name="T2" fmla="*/ 1204 w 1315"/>
                <a:gd name="T3" fmla="*/ 767 h 1314"/>
                <a:gd name="T4" fmla="*/ 1101 w 1315"/>
                <a:gd name="T5" fmla="*/ 664 h 1314"/>
                <a:gd name="T6" fmla="*/ 1111 w 1315"/>
                <a:gd name="T7" fmla="*/ 657 h 1314"/>
                <a:gd name="T8" fmla="*/ 1101 w 1315"/>
                <a:gd name="T9" fmla="*/ 649 h 1314"/>
                <a:gd name="T10" fmla="*/ 1000 w 1315"/>
                <a:gd name="T11" fmla="*/ 546 h 1314"/>
                <a:gd name="T12" fmla="*/ 769 w 1315"/>
                <a:gd name="T13" fmla="*/ 315 h 1314"/>
                <a:gd name="T14" fmla="*/ 870 w 1315"/>
                <a:gd name="T15" fmla="*/ 214 h 1314"/>
                <a:gd name="T16" fmla="*/ 1101 w 1315"/>
                <a:gd name="T17" fmla="*/ 445 h 1314"/>
                <a:gd name="T18" fmla="*/ 1204 w 1315"/>
                <a:gd name="T19" fmla="*/ 546 h 1314"/>
                <a:gd name="T20" fmla="*/ 1315 w 1315"/>
                <a:gd name="T21" fmla="*/ 657 h 1314"/>
                <a:gd name="T22" fmla="*/ 658 w 1315"/>
                <a:gd name="T23" fmla="*/ 1109 h 1314"/>
                <a:gd name="T24" fmla="*/ 205 w 1315"/>
                <a:gd name="T25" fmla="*/ 657 h 1314"/>
                <a:gd name="T26" fmla="*/ 547 w 1315"/>
                <a:gd name="T27" fmla="*/ 315 h 1314"/>
                <a:gd name="T28" fmla="*/ 650 w 1315"/>
                <a:gd name="T29" fmla="*/ 214 h 1314"/>
                <a:gd name="T30" fmla="*/ 658 w 1315"/>
                <a:gd name="T31" fmla="*/ 204 h 1314"/>
                <a:gd name="T32" fmla="*/ 665 w 1315"/>
                <a:gd name="T33" fmla="*/ 214 h 1314"/>
                <a:gd name="T34" fmla="*/ 769 w 1315"/>
                <a:gd name="T35" fmla="*/ 110 h 1314"/>
                <a:gd name="T36" fmla="*/ 658 w 1315"/>
                <a:gd name="T37" fmla="*/ 0 h 1314"/>
                <a:gd name="T38" fmla="*/ 547 w 1315"/>
                <a:gd name="T39" fmla="*/ 110 h 1314"/>
                <a:gd name="T40" fmla="*/ 446 w 1315"/>
                <a:gd name="T41" fmla="*/ 214 h 1314"/>
                <a:gd name="T42" fmla="*/ 0 w 1315"/>
                <a:gd name="T43" fmla="*/ 657 h 1314"/>
                <a:gd name="T44" fmla="*/ 658 w 1315"/>
                <a:gd name="T45" fmla="*/ 1314 h 1314"/>
                <a:gd name="T46" fmla="*/ 1101 w 1315"/>
                <a:gd name="T47" fmla="*/ 869 h 1314"/>
                <a:gd name="T48" fmla="*/ 1000 w 1315"/>
                <a:gd name="T49" fmla="*/ 767 h 1314"/>
                <a:gd name="T50" fmla="*/ 658 w 1315"/>
                <a:gd name="T51" fmla="*/ 1109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1315" y="657"/>
                  </a:moveTo>
                  <a:lnTo>
                    <a:pt x="1204" y="767"/>
                  </a:lnTo>
                  <a:lnTo>
                    <a:pt x="1101" y="664"/>
                  </a:lnTo>
                  <a:lnTo>
                    <a:pt x="1111" y="657"/>
                  </a:lnTo>
                  <a:lnTo>
                    <a:pt x="1101" y="649"/>
                  </a:lnTo>
                  <a:lnTo>
                    <a:pt x="1000" y="546"/>
                  </a:lnTo>
                  <a:lnTo>
                    <a:pt x="769" y="315"/>
                  </a:lnTo>
                  <a:lnTo>
                    <a:pt x="870" y="214"/>
                  </a:lnTo>
                  <a:lnTo>
                    <a:pt x="1101" y="445"/>
                  </a:lnTo>
                  <a:lnTo>
                    <a:pt x="1204" y="546"/>
                  </a:lnTo>
                  <a:lnTo>
                    <a:pt x="1315" y="657"/>
                  </a:lnTo>
                  <a:close/>
                  <a:moveTo>
                    <a:pt x="658" y="1109"/>
                  </a:moveTo>
                  <a:lnTo>
                    <a:pt x="205" y="657"/>
                  </a:lnTo>
                  <a:lnTo>
                    <a:pt x="547" y="315"/>
                  </a:lnTo>
                  <a:lnTo>
                    <a:pt x="650" y="214"/>
                  </a:lnTo>
                  <a:lnTo>
                    <a:pt x="658" y="204"/>
                  </a:lnTo>
                  <a:lnTo>
                    <a:pt x="665" y="214"/>
                  </a:lnTo>
                  <a:lnTo>
                    <a:pt x="769" y="110"/>
                  </a:lnTo>
                  <a:lnTo>
                    <a:pt x="658" y="0"/>
                  </a:lnTo>
                  <a:lnTo>
                    <a:pt x="547" y="110"/>
                  </a:lnTo>
                  <a:lnTo>
                    <a:pt x="446" y="214"/>
                  </a:lnTo>
                  <a:lnTo>
                    <a:pt x="0" y="657"/>
                  </a:lnTo>
                  <a:lnTo>
                    <a:pt x="658" y="1314"/>
                  </a:lnTo>
                  <a:lnTo>
                    <a:pt x="1101" y="869"/>
                  </a:lnTo>
                  <a:lnTo>
                    <a:pt x="1000" y="767"/>
                  </a:lnTo>
                  <a:lnTo>
                    <a:pt x="658" y="110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3">
            <a:extLst>
              <a:ext uri="{FF2B5EF4-FFF2-40B4-BE49-F238E27FC236}">
                <a16:creationId xmlns:a16="http://schemas.microsoft.com/office/drawing/2014/main" id="{030FB31B-8117-401B-83AE-40E925FF60B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418752" y="1614901"/>
            <a:ext cx="2213318" cy="4069003"/>
            <a:chOff x="8082800" y="1603669"/>
            <a:chExt cx="2213318" cy="4069003"/>
          </a:xfrm>
        </p:grpSpPr>
        <p:sp>
          <p:nvSpPr>
            <p:cNvPr id="31" name="Flowchart: Connector 19">
              <a:extLst>
                <a:ext uri="{FF2B5EF4-FFF2-40B4-BE49-F238E27FC236}">
                  <a16:creationId xmlns:a16="http://schemas.microsoft.com/office/drawing/2014/main" id="{779B75D5-A259-4B2E-B5AF-341F2738E44C}"/>
                </a:ext>
              </a:extLst>
            </p:cNvPr>
            <p:cNvSpPr/>
            <p:nvPr/>
          </p:nvSpPr>
          <p:spPr>
            <a:xfrm>
              <a:off x="8873356" y="1603669"/>
              <a:ext cx="673069" cy="673069"/>
            </a:xfrm>
            <a:prstGeom prst="flowChartConnector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lowchart: Connector 20">
              <a:extLst>
                <a:ext uri="{FF2B5EF4-FFF2-40B4-BE49-F238E27FC236}">
                  <a16:creationId xmlns:a16="http://schemas.microsoft.com/office/drawing/2014/main" id="{8660E0D6-92AC-46FA-8444-8E5D803EC251}"/>
                </a:ext>
              </a:extLst>
            </p:cNvPr>
            <p:cNvSpPr/>
            <p:nvPr/>
          </p:nvSpPr>
          <p:spPr>
            <a:xfrm>
              <a:off x="8852924" y="3863028"/>
              <a:ext cx="673069" cy="673069"/>
            </a:xfrm>
            <a:prstGeom prst="flowChartConnector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Group 36">
              <a:extLst>
                <a:ext uri="{FF2B5EF4-FFF2-40B4-BE49-F238E27FC236}">
                  <a16:creationId xmlns:a16="http://schemas.microsoft.com/office/drawing/2014/main" id="{1F01BF03-7C70-4A4A-A548-DDA01882EF52}"/>
                </a:ext>
              </a:extLst>
            </p:cNvPr>
            <p:cNvGrpSpPr/>
            <p:nvPr/>
          </p:nvGrpSpPr>
          <p:grpSpPr>
            <a:xfrm>
              <a:off x="8996535" y="1747954"/>
              <a:ext cx="385847" cy="374111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43" name="Freeform: Shape 37">
                <a:extLst>
                  <a:ext uri="{FF2B5EF4-FFF2-40B4-BE49-F238E27FC236}">
                    <a16:creationId xmlns:a16="http://schemas.microsoft.com/office/drawing/2014/main" id="{24656681-6993-4484-8635-E71E76B64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38">
                <a:extLst>
                  <a:ext uri="{FF2B5EF4-FFF2-40B4-BE49-F238E27FC236}">
                    <a16:creationId xmlns:a16="http://schemas.microsoft.com/office/drawing/2014/main" id="{030B98A2-46BE-4360-AEA6-E79462C16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Group 39">
              <a:extLst>
                <a:ext uri="{FF2B5EF4-FFF2-40B4-BE49-F238E27FC236}">
                  <a16:creationId xmlns:a16="http://schemas.microsoft.com/office/drawing/2014/main" id="{3FAAD19F-F67C-4DF8-85EE-C0A4EE680F12}"/>
                </a:ext>
              </a:extLst>
            </p:cNvPr>
            <p:cNvGrpSpPr/>
            <p:nvPr/>
          </p:nvGrpSpPr>
          <p:grpSpPr>
            <a:xfrm>
              <a:off x="8976307" y="4020914"/>
              <a:ext cx="449123" cy="376096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820601E2-5973-417D-9E2C-07155F7D6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DEF460C-2D6C-49BB-A2BE-B3D4905FD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43">
              <a:extLst>
                <a:ext uri="{FF2B5EF4-FFF2-40B4-BE49-F238E27FC236}">
                  <a16:creationId xmlns:a16="http://schemas.microsoft.com/office/drawing/2014/main" id="{B93BF3D2-ED7C-4CCE-9054-2A40B540B555}"/>
                </a:ext>
              </a:extLst>
            </p:cNvPr>
            <p:cNvGrpSpPr/>
            <p:nvPr/>
          </p:nvGrpSpPr>
          <p:grpSpPr>
            <a:xfrm>
              <a:off x="8082800" y="2302009"/>
              <a:ext cx="2213318" cy="1136575"/>
              <a:chOff x="6108435" y="2302009"/>
              <a:chExt cx="1678651" cy="1136575"/>
            </a:xfrm>
          </p:grpSpPr>
          <p:sp>
            <p:nvSpPr>
              <p:cNvPr id="39" name="Rectangle 44">
                <a:extLst>
                  <a:ext uri="{FF2B5EF4-FFF2-40B4-BE49-F238E27FC236}">
                    <a16:creationId xmlns:a16="http://schemas.microsoft.com/office/drawing/2014/main" id="{C75C1F33-4EC8-4BBC-A3C5-A7244EB50924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40" name="TextBox 45">
                <a:extLst>
                  <a:ext uri="{FF2B5EF4-FFF2-40B4-BE49-F238E27FC236}">
                    <a16:creationId xmlns:a16="http://schemas.microsoft.com/office/drawing/2014/main" id="{5CD19054-FC6F-4521-BBAA-2286FD02A06A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36" name="Group 46">
              <a:extLst>
                <a:ext uri="{FF2B5EF4-FFF2-40B4-BE49-F238E27FC236}">
                  <a16:creationId xmlns:a16="http://schemas.microsoft.com/office/drawing/2014/main" id="{46BA496A-D6FE-4F44-BE1E-45D9DB7E45A0}"/>
                </a:ext>
              </a:extLst>
            </p:cNvPr>
            <p:cNvGrpSpPr/>
            <p:nvPr/>
          </p:nvGrpSpPr>
          <p:grpSpPr>
            <a:xfrm>
              <a:off x="8082800" y="4536097"/>
              <a:ext cx="2213318" cy="1136575"/>
              <a:chOff x="6108435" y="2302009"/>
              <a:chExt cx="1678651" cy="1136575"/>
            </a:xfrm>
          </p:grpSpPr>
          <p:sp>
            <p:nvSpPr>
              <p:cNvPr id="37" name="Rectangle 47">
                <a:extLst>
                  <a:ext uri="{FF2B5EF4-FFF2-40B4-BE49-F238E27FC236}">
                    <a16:creationId xmlns:a16="http://schemas.microsoft.com/office/drawing/2014/main" id="{E11E7862-B7E0-467D-9C97-010D9A732AA8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8" name="TextBox 48">
                <a:extLst>
                  <a:ext uri="{FF2B5EF4-FFF2-40B4-BE49-F238E27FC236}">
                    <a16:creationId xmlns:a16="http://schemas.microsoft.com/office/drawing/2014/main" id="{F02BDBA8-331A-47B7-B243-E119EB8B7BD1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千图PPT彼岸天：ID 8661124库_组合 2">
            <a:extLst>
              <a:ext uri="{FF2B5EF4-FFF2-40B4-BE49-F238E27FC236}">
                <a16:creationId xmlns:a16="http://schemas.microsoft.com/office/drawing/2014/main" id="{8B183A8B-AED1-4F70-869B-D5ED77B274B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559930" y="1616305"/>
            <a:ext cx="2213318" cy="4066195"/>
            <a:chOff x="1223978" y="1628940"/>
            <a:chExt cx="2213318" cy="4066195"/>
          </a:xfrm>
        </p:grpSpPr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61EEC79E-4D2C-4492-9BC4-2255A0801774}"/>
                </a:ext>
              </a:extLst>
            </p:cNvPr>
            <p:cNvGrpSpPr/>
            <p:nvPr/>
          </p:nvGrpSpPr>
          <p:grpSpPr>
            <a:xfrm>
              <a:off x="1223978" y="2302009"/>
              <a:ext cx="2213318" cy="1136575"/>
              <a:chOff x="6108435" y="2302009"/>
              <a:chExt cx="1678651" cy="1136575"/>
            </a:xfrm>
          </p:grpSpPr>
          <p:sp>
            <p:nvSpPr>
              <p:cNvPr id="29" name="Rectangle 13">
                <a:extLst>
                  <a:ext uri="{FF2B5EF4-FFF2-40B4-BE49-F238E27FC236}">
                    <a16:creationId xmlns:a16="http://schemas.microsoft.com/office/drawing/2014/main" id="{32274F54-925E-44A6-8E89-B6AD7827E172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0" name="TextBox 14">
                <a:extLst>
                  <a:ext uri="{FF2B5EF4-FFF2-40B4-BE49-F238E27FC236}">
                    <a16:creationId xmlns:a16="http://schemas.microsoft.com/office/drawing/2014/main" id="{55D82A1E-60F5-4648-83CB-C5D151EB6626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8" name="Flowchart: Connector 17">
              <a:extLst>
                <a:ext uri="{FF2B5EF4-FFF2-40B4-BE49-F238E27FC236}">
                  <a16:creationId xmlns:a16="http://schemas.microsoft.com/office/drawing/2014/main" id="{4BBA4995-CB6A-46C2-9BE5-5F363ECB9963}"/>
                </a:ext>
              </a:extLst>
            </p:cNvPr>
            <p:cNvSpPr/>
            <p:nvPr/>
          </p:nvSpPr>
          <p:spPr>
            <a:xfrm>
              <a:off x="1994102" y="1628940"/>
              <a:ext cx="673069" cy="673069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lowchart: Connector 18">
              <a:extLst>
                <a:ext uri="{FF2B5EF4-FFF2-40B4-BE49-F238E27FC236}">
                  <a16:creationId xmlns:a16="http://schemas.microsoft.com/office/drawing/2014/main" id="{87B8652A-6921-48AE-8E59-DFF2CAEF27C8}"/>
                </a:ext>
              </a:extLst>
            </p:cNvPr>
            <p:cNvSpPr/>
            <p:nvPr/>
          </p:nvSpPr>
          <p:spPr>
            <a:xfrm>
              <a:off x="1994102" y="3885491"/>
              <a:ext cx="673069" cy="673069"/>
            </a:xfrm>
            <a:prstGeom prst="flowChartConnector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1">
              <a:extLst>
                <a:ext uri="{FF2B5EF4-FFF2-40B4-BE49-F238E27FC236}">
                  <a16:creationId xmlns:a16="http://schemas.microsoft.com/office/drawing/2014/main" id="{AA38F8AB-68D5-4764-ADFF-EB637950A830}"/>
                </a:ext>
              </a:extLst>
            </p:cNvPr>
            <p:cNvGrpSpPr/>
            <p:nvPr/>
          </p:nvGrpSpPr>
          <p:grpSpPr>
            <a:xfrm>
              <a:off x="2183780" y="1801462"/>
              <a:ext cx="334960" cy="337098"/>
              <a:chOff x="3886200" y="3605213"/>
              <a:chExt cx="1243013" cy="1250950"/>
            </a:xfrm>
            <a:solidFill>
              <a:schemeClr val="bg1"/>
            </a:solidFill>
          </p:grpSpPr>
          <p:sp>
            <p:nvSpPr>
              <p:cNvPr id="15" name="Freeform: Shape 22">
                <a:extLst>
                  <a:ext uri="{FF2B5EF4-FFF2-40B4-BE49-F238E27FC236}">
                    <a16:creationId xmlns:a16="http://schemas.microsoft.com/office/drawing/2014/main" id="{3FC95758-DB3A-44C7-AD66-4E38ED070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5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23">
                <a:extLst>
                  <a:ext uri="{FF2B5EF4-FFF2-40B4-BE49-F238E27FC236}">
                    <a16:creationId xmlns:a16="http://schemas.microsoft.com/office/drawing/2014/main" id="{9CAF6A04-E7CE-4749-B080-B556E0CCF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200" y="3751263"/>
                <a:ext cx="1243013" cy="1104900"/>
              </a:xfrm>
              <a:custGeom>
                <a:avLst/>
                <a:gdLst>
                  <a:gd name="T0" fmla="*/ 329 w 329"/>
                  <a:gd name="T1" fmla="*/ 1 h 294"/>
                  <a:gd name="T2" fmla="*/ 282 w 329"/>
                  <a:gd name="T3" fmla="*/ 1 h 294"/>
                  <a:gd name="T4" fmla="*/ 282 w 329"/>
                  <a:gd name="T5" fmla="*/ 13 h 294"/>
                  <a:gd name="T6" fmla="*/ 247 w 329"/>
                  <a:gd name="T7" fmla="*/ 48 h 294"/>
                  <a:gd name="T8" fmla="*/ 212 w 329"/>
                  <a:gd name="T9" fmla="*/ 13 h 294"/>
                  <a:gd name="T10" fmla="*/ 212 w 329"/>
                  <a:gd name="T11" fmla="*/ 1 h 294"/>
                  <a:gd name="T12" fmla="*/ 118 w 329"/>
                  <a:gd name="T13" fmla="*/ 1 h 294"/>
                  <a:gd name="T14" fmla="*/ 118 w 329"/>
                  <a:gd name="T15" fmla="*/ 13 h 294"/>
                  <a:gd name="T16" fmla="*/ 83 w 329"/>
                  <a:gd name="T17" fmla="*/ 48 h 294"/>
                  <a:gd name="T18" fmla="*/ 47 w 329"/>
                  <a:gd name="T19" fmla="*/ 13 h 294"/>
                  <a:gd name="T20" fmla="*/ 47 w 329"/>
                  <a:gd name="T21" fmla="*/ 1 h 294"/>
                  <a:gd name="T22" fmla="*/ 0 w 329"/>
                  <a:gd name="T23" fmla="*/ 0 h 294"/>
                  <a:gd name="T24" fmla="*/ 0 w 329"/>
                  <a:gd name="T25" fmla="*/ 294 h 294"/>
                  <a:gd name="T26" fmla="*/ 24 w 329"/>
                  <a:gd name="T27" fmla="*/ 294 h 294"/>
                  <a:gd name="T28" fmla="*/ 306 w 329"/>
                  <a:gd name="T29" fmla="*/ 294 h 294"/>
                  <a:gd name="T30" fmla="*/ 329 w 329"/>
                  <a:gd name="T31" fmla="*/ 294 h 294"/>
                  <a:gd name="T32" fmla="*/ 329 w 329"/>
                  <a:gd name="T33" fmla="*/ 1 h 294"/>
                  <a:gd name="T34" fmla="*/ 306 w 329"/>
                  <a:gd name="T35" fmla="*/ 271 h 294"/>
                  <a:gd name="T36" fmla="*/ 24 w 329"/>
                  <a:gd name="T37" fmla="*/ 271 h 294"/>
                  <a:gd name="T38" fmla="*/ 24 w 329"/>
                  <a:gd name="T39" fmla="*/ 83 h 294"/>
                  <a:gd name="T40" fmla="*/ 306 w 329"/>
                  <a:gd name="T41" fmla="*/ 83 h 294"/>
                  <a:gd name="T42" fmla="*/ 306 w 329"/>
                  <a:gd name="T43" fmla="*/ 27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9" h="294">
                    <a:moveTo>
                      <a:pt x="329" y="1"/>
                    </a:moveTo>
                    <a:cubicBezTo>
                      <a:pt x="282" y="1"/>
                      <a:pt x="282" y="1"/>
                      <a:pt x="282" y="1"/>
                    </a:cubicBezTo>
                    <a:cubicBezTo>
                      <a:pt x="282" y="13"/>
                      <a:pt x="282" y="13"/>
                      <a:pt x="282" y="13"/>
                    </a:cubicBezTo>
                    <a:cubicBezTo>
                      <a:pt x="282" y="32"/>
                      <a:pt x="266" y="48"/>
                      <a:pt x="247" y="48"/>
                    </a:cubicBezTo>
                    <a:cubicBezTo>
                      <a:pt x="228" y="48"/>
                      <a:pt x="212" y="32"/>
                      <a:pt x="212" y="13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8" y="32"/>
                      <a:pt x="102" y="48"/>
                      <a:pt x="83" y="48"/>
                    </a:cubicBezTo>
                    <a:cubicBezTo>
                      <a:pt x="63" y="48"/>
                      <a:pt x="47" y="32"/>
                      <a:pt x="47" y="1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24" y="294"/>
                      <a:pt x="24" y="294"/>
                      <a:pt x="24" y="294"/>
                    </a:cubicBezTo>
                    <a:cubicBezTo>
                      <a:pt x="306" y="294"/>
                      <a:pt x="306" y="294"/>
                      <a:pt x="306" y="294"/>
                    </a:cubicBezTo>
                    <a:cubicBezTo>
                      <a:pt x="329" y="294"/>
                      <a:pt x="329" y="294"/>
                      <a:pt x="329" y="294"/>
                    </a:cubicBezTo>
                    <a:lnTo>
                      <a:pt x="329" y="1"/>
                    </a:lnTo>
                    <a:close/>
                    <a:moveTo>
                      <a:pt x="306" y="271"/>
                    </a:moveTo>
                    <a:cubicBezTo>
                      <a:pt x="24" y="271"/>
                      <a:pt x="24" y="271"/>
                      <a:pt x="24" y="271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306" y="83"/>
                      <a:pt x="306" y="83"/>
                      <a:pt x="306" y="83"/>
                    </a:cubicBezTo>
                    <a:lnTo>
                      <a:pt x="306" y="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24">
                <a:extLst>
                  <a:ext uri="{FF2B5EF4-FFF2-40B4-BE49-F238E27FC236}">
                    <a16:creationId xmlns:a16="http://schemas.microsoft.com/office/drawing/2014/main" id="{EB041678-2756-44F6-AB40-1928126F3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6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Rectangle 25">
                <a:extLst>
                  <a:ext uri="{FF2B5EF4-FFF2-40B4-BE49-F238E27FC236}">
                    <a16:creationId xmlns:a16="http://schemas.microsoft.com/office/drawing/2014/main" id="{1CB7136E-8D7D-48FA-93D7-EB2870109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Rectangle 26">
                <a:extLst>
                  <a:ext uri="{FF2B5EF4-FFF2-40B4-BE49-F238E27FC236}">
                    <a16:creationId xmlns:a16="http://schemas.microsoft.com/office/drawing/2014/main" id="{2E2CB101-6FEE-4962-880F-6A1ABB153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:a16="http://schemas.microsoft.com/office/drawing/2014/main" id="{542D7F59-55E3-4E51-8D81-563EEDB3F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Rectangle 28">
                <a:extLst>
                  <a:ext uri="{FF2B5EF4-FFF2-40B4-BE49-F238E27FC236}">
                    <a16:creationId xmlns:a16="http://schemas.microsoft.com/office/drawing/2014/main" id="{CC528E69-5D7C-4F10-BA40-06553178A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Rectangle 29">
                <a:extLst>
                  <a:ext uri="{FF2B5EF4-FFF2-40B4-BE49-F238E27FC236}">
                    <a16:creationId xmlns:a16="http://schemas.microsoft.com/office/drawing/2014/main" id="{8BD94C35-E39C-4071-8629-EB3D5D7BF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Rectangle 30">
                <a:extLst>
                  <a:ext uri="{FF2B5EF4-FFF2-40B4-BE49-F238E27FC236}">
                    <a16:creationId xmlns:a16="http://schemas.microsoft.com/office/drawing/2014/main" id="{3224731A-2718-4478-A482-D8F1BA8EA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Rectangle 31">
                <a:extLst>
                  <a:ext uri="{FF2B5EF4-FFF2-40B4-BE49-F238E27FC236}">
                    <a16:creationId xmlns:a16="http://schemas.microsoft.com/office/drawing/2014/main" id="{74E5C4BE-03FF-40D6-AC53-E1C3CA99F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Rectangle 32">
                <a:extLst>
                  <a:ext uri="{FF2B5EF4-FFF2-40B4-BE49-F238E27FC236}">
                    <a16:creationId xmlns:a16="http://schemas.microsoft.com/office/drawing/2014/main" id="{8EBC9DFB-364B-45A0-9060-1B70D39A0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4364038"/>
                <a:ext cx="141288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33">
                <a:extLst>
                  <a:ext uri="{FF2B5EF4-FFF2-40B4-BE49-F238E27FC236}">
                    <a16:creationId xmlns:a16="http://schemas.microsoft.com/office/drawing/2014/main" id="{9BD038B9-7C8C-471C-9FF0-CDCB9C4F7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4570413"/>
                <a:ext cx="141288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 34">
                <a:extLst>
                  <a:ext uri="{FF2B5EF4-FFF2-40B4-BE49-F238E27FC236}">
                    <a16:creationId xmlns:a16="http://schemas.microsoft.com/office/drawing/2014/main" id="{7F3BC9C4-1404-4B93-BFB5-A8DF2553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Rectangle 35">
                <a:extLst>
                  <a:ext uri="{FF2B5EF4-FFF2-40B4-BE49-F238E27FC236}">
                    <a16:creationId xmlns:a16="http://schemas.microsoft.com/office/drawing/2014/main" id="{65731713-85C5-4B30-B341-69D6F132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Freeform: Shape 42">
              <a:extLst>
                <a:ext uri="{FF2B5EF4-FFF2-40B4-BE49-F238E27FC236}">
                  <a16:creationId xmlns:a16="http://schemas.microsoft.com/office/drawing/2014/main" id="{3E778215-1E9B-462E-84C6-AA7C065EDC3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7772" y="4044855"/>
              <a:ext cx="401135" cy="35214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49">
              <a:extLst>
                <a:ext uri="{FF2B5EF4-FFF2-40B4-BE49-F238E27FC236}">
                  <a16:creationId xmlns:a16="http://schemas.microsoft.com/office/drawing/2014/main" id="{61ED5F81-262E-4B5F-8D37-ADD6661FF1BD}"/>
                </a:ext>
              </a:extLst>
            </p:cNvPr>
            <p:cNvGrpSpPr/>
            <p:nvPr/>
          </p:nvGrpSpPr>
          <p:grpSpPr>
            <a:xfrm>
              <a:off x="1223978" y="4558560"/>
              <a:ext cx="2213318" cy="1136575"/>
              <a:chOff x="6108435" y="2302009"/>
              <a:chExt cx="1678651" cy="1136575"/>
            </a:xfrm>
          </p:grpSpPr>
          <p:sp>
            <p:nvSpPr>
              <p:cNvPr id="13" name="Rectangle 50">
                <a:extLst>
                  <a:ext uri="{FF2B5EF4-FFF2-40B4-BE49-F238E27FC236}">
                    <a16:creationId xmlns:a16="http://schemas.microsoft.com/office/drawing/2014/main" id="{FC7B34BE-FCA7-45BD-BDA4-F3C912C643D4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14" name="TextBox 51">
                <a:extLst>
                  <a:ext uri="{FF2B5EF4-FFF2-40B4-BE49-F238E27FC236}">
                    <a16:creationId xmlns:a16="http://schemas.microsoft.com/office/drawing/2014/main" id="{66974E90-F43D-4F80-BE6A-422AA86DF9C0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960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24FB9E9-AFEC-40F3-A091-A0E0E6961297}"/>
              </a:ext>
            </a:extLst>
          </p:cNvPr>
          <p:cNvSpPr/>
          <p:nvPr/>
        </p:nvSpPr>
        <p:spPr>
          <a:xfrm>
            <a:off x="609601" y="1623334"/>
            <a:ext cx="177165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DEDDCF4-548E-4932-B6D3-16CDA68064A3}"/>
              </a:ext>
            </a:extLst>
          </p:cNvPr>
          <p:cNvSpPr/>
          <p:nvPr/>
        </p:nvSpPr>
        <p:spPr>
          <a:xfrm>
            <a:off x="4712971" y="1623334"/>
            <a:ext cx="686943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4" name="TextBox 59">
            <a:extLst>
              <a:ext uri="{FF2B5EF4-FFF2-40B4-BE49-F238E27FC236}">
                <a16:creationId xmlns:a16="http://schemas.microsoft.com/office/drawing/2014/main" id="{36736858-8AC8-4B93-9B38-D54AC617B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926228"/>
            <a:ext cx="166103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84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章节四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0345433-43D8-48E1-BF0B-59F05D5EC2BC}"/>
              </a:ext>
            </a:extLst>
          </p:cNvPr>
          <p:cNvGrpSpPr>
            <a:grpSpLocks/>
          </p:cNvGrpSpPr>
          <p:nvPr/>
        </p:nvGrpSpPr>
        <p:grpSpPr bwMode="auto">
          <a:xfrm>
            <a:off x="2627995" y="3475000"/>
            <a:ext cx="1391847" cy="461665"/>
            <a:chOff x="1046574" y="3059407"/>
            <a:chExt cx="1160751" cy="384778"/>
          </a:xfrm>
        </p:grpSpPr>
        <p:sp>
          <p:nvSpPr>
            <p:cNvPr id="6" name="Freeform 976">
              <a:extLst>
                <a:ext uri="{FF2B5EF4-FFF2-40B4-BE49-F238E27FC236}">
                  <a16:creationId xmlns:a16="http://schemas.microsoft.com/office/drawing/2014/main" id="{FA8F321B-ABE0-4F7F-AB4C-A21F04EDF39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7" name="TextBox 62">
              <a:extLst>
                <a:ext uri="{FF2B5EF4-FFF2-40B4-BE49-F238E27FC236}">
                  <a16:creationId xmlns:a16="http://schemas.microsoft.com/office/drawing/2014/main" id="{E3CEB73E-C2E8-4027-A0A9-6FC052BF8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029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CF0121F8-9A0F-4331-B7E6-1B9F841173BA}"/>
              </a:ext>
            </a:extLst>
          </p:cNvPr>
          <p:cNvGrpSpPr>
            <a:grpSpLocks/>
          </p:cNvGrpSpPr>
          <p:nvPr/>
        </p:nvGrpSpPr>
        <p:grpSpPr bwMode="auto">
          <a:xfrm>
            <a:off x="5635171" y="3571482"/>
            <a:ext cx="1392159" cy="461665"/>
            <a:chOff x="1046574" y="3059407"/>
            <a:chExt cx="1159740" cy="384778"/>
          </a:xfrm>
        </p:grpSpPr>
        <p:sp>
          <p:nvSpPr>
            <p:cNvPr id="9" name="Freeform 976">
              <a:extLst>
                <a:ext uri="{FF2B5EF4-FFF2-40B4-BE49-F238E27FC236}">
                  <a16:creationId xmlns:a16="http://schemas.microsoft.com/office/drawing/2014/main" id="{21D5BECD-376C-425A-8A4C-FCC88BFF643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0" name="TextBox 65">
              <a:extLst>
                <a:ext uri="{FF2B5EF4-FFF2-40B4-BE49-F238E27FC236}">
                  <a16:creationId xmlns:a16="http://schemas.microsoft.com/office/drawing/2014/main" id="{AC4FAAF7-3639-4C88-AD6B-53D12242C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18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EF8D815-FA17-4347-9A2A-F2D44077AEFB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4311294"/>
            <a:ext cx="1393582" cy="461665"/>
            <a:chOff x="1046574" y="3059407"/>
            <a:chExt cx="1161658" cy="384778"/>
          </a:xfrm>
        </p:grpSpPr>
        <p:sp>
          <p:nvSpPr>
            <p:cNvPr id="12" name="Freeform 976">
              <a:extLst>
                <a:ext uri="{FF2B5EF4-FFF2-40B4-BE49-F238E27FC236}">
                  <a16:creationId xmlns:a16="http://schemas.microsoft.com/office/drawing/2014/main" id="{4E5176E7-BF66-4653-94A9-AB40536619E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3" name="TextBox 68">
              <a:extLst>
                <a:ext uri="{FF2B5EF4-FFF2-40B4-BE49-F238E27FC236}">
                  <a16:creationId xmlns:a16="http://schemas.microsoft.com/office/drawing/2014/main" id="{67ECBD82-0816-4503-BAF2-A338DA114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936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CC1B7487-5791-491A-AC6E-093352297262}"/>
              </a:ext>
            </a:extLst>
          </p:cNvPr>
          <p:cNvGrpSpPr>
            <a:grpSpLocks/>
          </p:cNvGrpSpPr>
          <p:nvPr/>
        </p:nvGrpSpPr>
        <p:grpSpPr bwMode="auto">
          <a:xfrm>
            <a:off x="5635172" y="4407776"/>
            <a:ext cx="1392144" cy="461665"/>
            <a:chOff x="1046574" y="3059407"/>
            <a:chExt cx="1159785" cy="384778"/>
          </a:xfrm>
        </p:grpSpPr>
        <p:sp>
          <p:nvSpPr>
            <p:cNvPr id="15" name="Freeform 976">
              <a:extLst>
                <a:ext uri="{FF2B5EF4-FFF2-40B4-BE49-F238E27FC236}">
                  <a16:creationId xmlns:a16="http://schemas.microsoft.com/office/drawing/2014/main" id="{56A35919-CF29-48A0-96C2-AAF053DFBF0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6" name="TextBox 71">
              <a:extLst>
                <a:ext uri="{FF2B5EF4-FFF2-40B4-BE49-F238E27FC236}">
                  <a16:creationId xmlns:a16="http://schemas.microsoft.com/office/drawing/2014/main" id="{4D8C36AB-D573-411E-833A-F7EFBB5D5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63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标题五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6315092-1A3F-4D42-B36B-CEA067D143A9}"/>
              </a:ext>
            </a:extLst>
          </p:cNvPr>
          <p:cNvGrpSpPr/>
          <p:nvPr/>
        </p:nvGrpSpPr>
        <p:grpSpPr>
          <a:xfrm>
            <a:off x="946438" y="1788445"/>
            <a:ext cx="1097112" cy="1052222"/>
            <a:chOff x="683568" y="1489348"/>
            <a:chExt cx="2638425" cy="2530475"/>
          </a:xfrm>
          <a:solidFill>
            <a:schemeClr val="bg1"/>
          </a:solidFill>
        </p:grpSpPr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FE80C584-B95B-436F-AB1C-599CD84E25A3}"/>
                </a:ext>
              </a:extLst>
            </p:cNvPr>
            <p:cNvSpPr/>
            <p:nvPr/>
          </p:nvSpPr>
          <p:spPr bwMode="auto">
            <a:xfrm>
              <a:off x="683568" y="1489348"/>
              <a:ext cx="2638425" cy="1771650"/>
            </a:xfrm>
            <a:custGeom>
              <a:avLst/>
              <a:gdLst>
                <a:gd name="T0" fmla="*/ 0 w 16620"/>
                <a:gd name="T1" fmla="*/ 4462 h 11158"/>
                <a:gd name="T2" fmla="*/ 65 w 16620"/>
                <a:gd name="T3" fmla="*/ 4480 h 11158"/>
                <a:gd name="T4" fmla="*/ 128 w 16620"/>
                <a:gd name="T5" fmla="*/ 4494 h 11158"/>
                <a:gd name="T6" fmla="*/ 188 w 16620"/>
                <a:gd name="T7" fmla="*/ 4509 h 11158"/>
                <a:gd name="T8" fmla="*/ 246 w 16620"/>
                <a:gd name="T9" fmla="*/ 4521 h 11158"/>
                <a:gd name="T10" fmla="*/ 353 w 16620"/>
                <a:gd name="T11" fmla="*/ 4545 h 11158"/>
                <a:gd name="T12" fmla="*/ 450 w 16620"/>
                <a:gd name="T13" fmla="*/ 4568 h 11158"/>
                <a:gd name="T14" fmla="*/ 495 w 16620"/>
                <a:gd name="T15" fmla="*/ 4580 h 11158"/>
                <a:gd name="T16" fmla="*/ 538 w 16620"/>
                <a:gd name="T17" fmla="*/ 4591 h 11158"/>
                <a:gd name="T18" fmla="*/ 579 w 16620"/>
                <a:gd name="T19" fmla="*/ 4603 h 11158"/>
                <a:gd name="T20" fmla="*/ 616 w 16620"/>
                <a:gd name="T21" fmla="*/ 4616 h 11158"/>
                <a:gd name="T22" fmla="*/ 652 w 16620"/>
                <a:gd name="T23" fmla="*/ 4631 h 11158"/>
                <a:gd name="T24" fmla="*/ 686 w 16620"/>
                <a:gd name="T25" fmla="*/ 4645 h 11158"/>
                <a:gd name="T26" fmla="*/ 717 w 16620"/>
                <a:gd name="T27" fmla="*/ 4663 h 11158"/>
                <a:gd name="T28" fmla="*/ 747 w 16620"/>
                <a:gd name="T29" fmla="*/ 4682 h 11158"/>
                <a:gd name="T30" fmla="*/ 774 w 16620"/>
                <a:gd name="T31" fmla="*/ 4702 h 11158"/>
                <a:gd name="T32" fmla="*/ 799 w 16620"/>
                <a:gd name="T33" fmla="*/ 4725 h 11158"/>
                <a:gd name="T34" fmla="*/ 822 w 16620"/>
                <a:gd name="T35" fmla="*/ 4750 h 11158"/>
                <a:gd name="T36" fmla="*/ 843 w 16620"/>
                <a:gd name="T37" fmla="*/ 4779 h 11158"/>
                <a:gd name="T38" fmla="*/ 862 w 16620"/>
                <a:gd name="T39" fmla="*/ 4810 h 11158"/>
                <a:gd name="T40" fmla="*/ 880 w 16620"/>
                <a:gd name="T41" fmla="*/ 4845 h 11158"/>
                <a:gd name="T42" fmla="*/ 895 w 16620"/>
                <a:gd name="T43" fmla="*/ 4882 h 11158"/>
                <a:gd name="T44" fmla="*/ 909 w 16620"/>
                <a:gd name="T45" fmla="*/ 4924 h 11158"/>
                <a:gd name="T46" fmla="*/ 921 w 16620"/>
                <a:gd name="T47" fmla="*/ 4969 h 11158"/>
                <a:gd name="T48" fmla="*/ 932 w 16620"/>
                <a:gd name="T49" fmla="*/ 5019 h 11158"/>
                <a:gd name="T50" fmla="*/ 940 w 16620"/>
                <a:gd name="T51" fmla="*/ 5073 h 11158"/>
                <a:gd name="T52" fmla="*/ 947 w 16620"/>
                <a:gd name="T53" fmla="*/ 5133 h 11158"/>
                <a:gd name="T54" fmla="*/ 953 w 16620"/>
                <a:gd name="T55" fmla="*/ 5196 h 11158"/>
                <a:gd name="T56" fmla="*/ 956 w 16620"/>
                <a:gd name="T57" fmla="*/ 5264 h 11158"/>
                <a:gd name="T58" fmla="*/ 958 w 16620"/>
                <a:gd name="T59" fmla="*/ 5339 h 11158"/>
                <a:gd name="T60" fmla="*/ 959 w 16620"/>
                <a:gd name="T61" fmla="*/ 5419 h 11158"/>
                <a:gd name="T62" fmla="*/ 959 w 16620"/>
                <a:gd name="T63" fmla="*/ 11158 h 11158"/>
                <a:gd name="T64" fmla="*/ 1598 w 16620"/>
                <a:gd name="T65" fmla="*/ 11158 h 11158"/>
                <a:gd name="T66" fmla="*/ 1598 w 16620"/>
                <a:gd name="T67" fmla="*/ 5419 h 11158"/>
                <a:gd name="T68" fmla="*/ 8330 w 16620"/>
                <a:gd name="T69" fmla="*/ 9211 h 11158"/>
                <a:gd name="T70" fmla="*/ 16517 w 16620"/>
                <a:gd name="T71" fmla="*/ 4292 h 11158"/>
                <a:gd name="T72" fmla="*/ 16620 w 16620"/>
                <a:gd name="T73" fmla="*/ 3825 h 11158"/>
                <a:gd name="T74" fmla="*/ 8310 w 16620"/>
                <a:gd name="T75" fmla="*/ 0 h 11158"/>
                <a:gd name="T76" fmla="*/ 0 w 16620"/>
                <a:gd name="T77" fmla="*/ 3825 h 11158"/>
                <a:gd name="T78" fmla="*/ 0 w 16620"/>
                <a:gd name="T79" fmla="*/ 4462 h 1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20" h="11158">
                  <a:moveTo>
                    <a:pt x="0" y="4462"/>
                  </a:moveTo>
                  <a:lnTo>
                    <a:pt x="65" y="4480"/>
                  </a:lnTo>
                  <a:lnTo>
                    <a:pt x="128" y="4494"/>
                  </a:lnTo>
                  <a:lnTo>
                    <a:pt x="188" y="4509"/>
                  </a:lnTo>
                  <a:lnTo>
                    <a:pt x="246" y="4521"/>
                  </a:lnTo>
                  <a:lnTo>
                    <a:pt x="353" y="4545"/>
                  </a:lnTo>
                  <a:lnTo>
                    <a:pt x="450" y="4568"/>
                  </a:lnTo>
                  <a:lnTo>
                    <a:pt x="495" y="4580"/>
                  </a:lnTo>
                  <a:lnTo>
                    <a:pt x="538" y="4591"/>
                  </a:lnTo>
                  <a:lnTo>
                    <a:pt x="579" y="4603"/>
                  </a:lnTo>
                  <a:lnTo>
                    <a:pt x="616" y="4616"/>
                  </a:lnTo>
                  <a:lnTo>
                    <a:pt x="652" y="4631"/>
                  </a:lnTo>
                  <a:lnTo>
                    <a:pt x="686" y="4645"/>
                  </a:lnTo>
                  <a:lnTo>
                    <a:pt x="717" y="4663"/>
                  </a:lnTo>
                  <a:lnTo>
                    <a:pt x="747" y="4682"/>
                  </a:lnTo>
                  <a:lnTo>
                    <a:pt x="774" y="4702"/>
                  </a:lnTo>
                  <a:lnTo>
                    <a:pt x="799" y="4725"/>
                  </a:lnTo>
                  <a:lnTo>
                    <a:pt x="822" y="4750"/>
                  </a:lnTo>
                  <a:lnTo>
                    <a:pt x="843" y="4779"/>
                  </a:lnTo>
                  <a:lnTo>
                    <a:pt x="862" y="4810"/>
                  </a:lnTo>
                  <a:lnTo>
                    <a:pt x="880" y="4845"/>
                  </a:lnTo>
                  <a:lnTo>
                    <a:pt x="895" y="4882"/>
                  </a:lnTo>
                  <a:lnTo>
                    <a:pt x="909" y="4924"/>
                  </a:lnTo>
                  <a:lnTo>
                    <a:pt x="921" y="4969"/>
                  </a:lnTo>
                  <a:lnTo>
                    <a:pt x="932" y="5019"/>
                  </a:lnTo>
                  <a:lnTo>
                    <a:pt x="940" y="5073"/>
                  </a:lnTo>
                  <a:lnTo>
                    <a:pt x="947" y="5133"/>
                  </a:lnTo>
                  <a:lnTo>
                    <a:pt x="953" y="5196"/>
                  </a:lnTo>
                  <a:lnTo>
                    <a:pt x="956" y="5264"/>
                  </a:lnTo>
                  <a:lnTo>
                    <a:pt x="958" y="5339"/>
                  </a:lnTo>
                  <a:lnTo>
                    <a:pt x="959" y="5419"/>
                  </a:lnTo>
                  <a:lnTo>
                    <a:pt x="959" y="11158"/>
                  </a:lnTo>
                  <a:lnTo>
                    <a:pt x="1598" y="11158"/>
                  </a:lnTo>
                  <a:lnTo>
                    <a:pt x="1598" y="5419"/>
                  </a:lnTo>
                  <a:lnTo>
                    <a:pt x="8330" y="9211"/>
                  </a:lnTo>
                  <a:lnTo>
                    <a:pt x="16517" y="4292"/>
                  </a:lnTo>
                  <a:lnTo>
                    <a:pt x="16620" y="3825"/>
                  </a:lnTo>
                  <a:lnTo>
                    <a:pt x="8310" y="0"/>
                  </a:lnTo>
                  <a:lnTo>
                    <a:pt x="0" y="3825"/>
                  </a:lnTo>
                  <a:lnTo>
                    <a:pt x="0" y="4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45BAFCB-1AFE-4DB9-B370-B38BE1970CBB}"/>
                </a:ext>
              </a:extLst>
            </p:cNvPr>
            <p:cNvSpPr/>
            <p:nvPr/>
          </p:nvSpPr>
          <p:spPr bwMode="auto">
            <a:xfrm>
              <a:off x="1039168" y="2502173"/>
              <a:ext cx="1927225" cy="1517650"/>
            </a:xfrm>
            <a:custGeom>
              <a:avLst/>
              <a:gdLst>
                <a:gd name="T0" fmla="*/ 11030 w 12146"/>
                <a:gd name="T1" fmla="*/ 4122 h 9555"/>
                <a:gd name="T2" fmla="*/ 11252 w 12146"/>
                <a:gd name="T3" fmla="*/ 4107 h 9555"/>
                <a:gd name="T4" fmla="*/ 11385 w 12146"/>
                <a:gd name="T5" fmla="*/ 4096 h 9555"/>
                <a:gd name="T6" fmla="*/ 11507 w 12146"/>
                <a:gd name="T7" fmla="*/ 4083 h 9555"/>
                <a:gd name="T8" fmla="*/ 11617 w 12146"/>
                <a:gd name="T9" fmla="*/ 4065 h 9555"/>
                <a:gd name="T10" fmla="*/ 11717 w 12146"/>
                <a:gd name="T11" fmla="*/ 4041 h 9555"/>
                <a:gd name="T12" fmla="*/ 11805 w 12146"/>
                <a:gd name="T13" fmla="*/ 4010 h 9555"/>
                <a:gd name="T14" fmla="*/ 11883 w 12146"/>
                <a:gd name="T15" fmla="*/ 3968 h 9555"/>
                <a:gd name="T16" fmla="*/ 11949 w 12146"/>
                <a:gd name="T17" fmla="*/ 3916 h 9555"/>
                <a:gd name="T18" fmla="*/ 12006 w 12146"/>
                <a:gd name="T19" fmla="*/ 3851 h 9555"/>
                <a:gd name="T20" fmla="*/ 12053 w 12146"/>
                <a:gd name="T21" fmla="*/ 3771 h 9555"/>
                <a:gd name="T22" fmla="*/ 12090 w 12146"/>
                <a:gd name="T23" fmla="*/ 3673 h 9555"/>
                <a:gd name="T24" fmla="*/ 12117 w 12146"/>
                <a:gd name="T25" fmla="*/ 3559 h 9555"/>
                <a:gd name="T26" fmla="*/ 12136 w 12146"/>
                <a:gd name="T27" fmla="*/ 3423 h 9555"/>
                <a:gd name="T28" fmla="*/ 12144 w 12146"/>
                <a:gd name="T29" fmla="*/ 3266 h 9555"/>
                <a:gd name="T30" fmla="*/ 12146 w 12146"/>
                <a:gd name="T31" fmla="*/ 309 h 9555"/>
                <a:gd name="T32" fmla="*/ 6081 w 12146"/>
                <a:gd name="T33" fmla="*/ 3512 h 9555"/>
                <a:gd name="T34" fmla="*/ 0 w 12146"/>
                <a:gd name="T35" fmla="*/ 309 h 9555"/>
                <a:gd name="T36" fmla="*/ 0 w 12146"/>
                <a:gd name="T37" fmla="*/ 3259 h 9555"/>
                <a:gd name="T38" fmla="*/ 7 w 12146"/>
                <a:gd name="T39" fmla="*/ 3402 h 9555"/>
                <a:gd name="T40" fmla="*/ 19 w 12146"/>
                <a:gd name="T41" fmla="*/ 3524 h 9555"/>
                <a:gd name="T42" fmla="*/ 38 w 12146"/>
                <a:gd name="T43" fmla="*/ 3628 h 9555"/>
                <a:gd name="T44" fmla="*/ 64 w 12146"/>
                <a:gd name="T45" fmla="*/ 3715 h 9555"/>
                <a:gd name="T46" fmla="*/ 97 w 12146"/>
                <a:gd name="T47" fmla="*/ 3788 h 9555"/>
                <a:gd name="T48" fmla="*/ 137 w 12146"/>
                <a:gd name="T49" fmla="*/ 3847 h 9555"/>
                <a:gd name="T50" fmla="*/ 185 w 12146"/>
                <a:gd name="T51" fmla="*/ 3896 h 9555"/>
                <a:gd name="T52" fmla="*/ 241 w 12146"/>
                <a:gd name="T53" fmla="*/ 3935 h 9555"/>
                <a:gd name="T54" fmla="*/ 307 w 12146"/>
                <a:gd name="T55" fmla="*/ 3967 h 9555"/>
                <a:gd name="T56" fmla="*/ 381 w 12146"/>
                <a:gd name="T57" fmla="*/ 3994 h 9555"/>
                <a:gd name="T58" fmla="*/ 464 w 12146"/>
                <a:gd name="T59" fmla="*/ 4018 h 9555"/>
                <a:gd name="T60" fmla="*/ 606 w 12146"/>
                <a:gd name="T61" fmla="*/ 4051 h 9555"/>
                <a:gd name="T62" fmla="*/ 771 w 12146"/>
                <a:gd name="T63" fmla="*/ 4089 h 9555"/>
                <a:gd name="T64" fmla="*/ 894 w 12146"/>
                <a:gd name="T65" fmla="*/ 4118 h 9555"/>
                <a:gd name="T66" fmla="*/ 959 w 12146"/>
                <a:gd name="T67" fmla="*/ 7005 h 9555"/>
                <a:gd name="T68" fmla="*/ 2557 w 12146"/>
                <a:gd name="T69" fmla="*/ 9555 h 9555"/>
                <a:gd name="T70" fmla="*/ 4794 w 12146"/>
                <a:gd name="T71" fmla="*/ 7005 h 9555"/>
                <a:gd name="T72" fmla="*/ 7352 w 12146"/>
                <a:gd name="T73" fmla="*/ 9555 h 9555"/>
                <a:gd name="T74" fmla="*/ 9589 w 12146"/>
                <a:gd name="T75" fmla="*/ 7005 h 9555"/>
                <a:gd name="T76" fmla="*/ 10867 w 12146"/>
                <a:gd name="T77" fmla="*/ 4135 h 9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46" h="9555">
                  <a:moveTo>
                    <a:pt x="10867" y="4135"/>
                  </a:moveTo>
                  <a:lnTo>
                    <a:pt x="11030" y="4122"/>
                  </a:lnTo>
                  <a:lnTo>
                    <a:pt x="11182" y="4112"/>
                  </a:lnTo>
                  <a:lnTo>
                    <a:pt x="11252" y="4107"/>
                  </a:lnTo>
                  <a:lnTo>
                    <a:pt x="11321" y="4101"/>
                  </a:lnTo>
                  <a:lnTo>
                    <a:pt x="11385" y="4096"/>
                  </a:lnTo>
                  <a:lnTo>
                    <a:pt x="11447" y="4090"/>
                  </a:lnTo>
                  <a:lnTo>
                    <a:pt x="11507" y="4083"/>
                  </a:lnTo>
                  <a:lnTo>
                    <a:pt x="11564" y="4074"/>
                  </a:lnTo>
                  <a:lnTo>
                    <a:pt x="11617" y="4065"/>
                  </a:lnTo>
                  <a:lnTo>
                    <a:pt x="11669" y="4054"/>
                  </a:lnTo>
                  <a:lnTo>
                    <a:pt x="11717" y="4041"/>
                  </a:lnTo>
                  <a:lnTo>
                    <a:pt x="11762" y="4027"/>
                  </a:lnTo>
                  <a:lnTo>
                    <a:pt x="11805" y="4010"/>
                  </a:lnTo>
                  <a:lnTo>
                    <a:pt x="11845" y="3990"/>
                  </a:lnTo>
                  <a:lnTo>
                    <a:pt x="11883" y="3968"/>
                  </a:lnTo>
                  <a:lnTo>
                    <a:pt x="11917" y="3943"/>
                  </a:lnTo>
                  <a:lnTo>
                    <a:pt x="11949" y="3916"/>
                  </a:lnTo>
                  <a:lnTo>
                    <a:pt x="11979" y="3885"/>
                  </a:lnTo>
                  <a:lnTo>
                    <a:pt x="12006" y="3851"/>
                  </a:lnTo>
                  <a:lnTo>
                    <a:pt x="12031" y="3812"/>
                  </a:lnTo>
                  <a:lnTo>
                    <a:pt x="12053" y="3771"/>
                  </a:lnTo>
                  <a:lnTo>
                    <a:pt x="12073" y="3724"/>
                  </a:lnTo>
                  <a:lnTo>
                    <a:pt x="12090" y="3673"/>
                  </a:lnTo>
                  <a:lnTo>
                    <a:pt x="12105" y="3618"/>
                  </a:lnTo>
                  <a:lnTo>
                    <a:pt x="12117" y="3559"/>
                  </a:lnTo>
                  <a:lnTo>
                    <a:pt x="12128" y="3493"/>
                  </a:lnTo>
                  <a:lnTo>
                    <a:pt x="12136" y="3423"/>
                  </a:lnTo>
                  <a:lnTo>
                    <a:pt x="12141" y="3347"/>
                  </a:lnTo>
                  <a:lnTo>
                    <a:pt x="12144" y="3266"/>
                  </a:lnTo>
                  <a:lnTo>
                    <a:pt x="12146" y="3179"/>
                  </a:lnTo>
                  <a:lnTo>
                    <a:pt x="12146" y="309"/>
                  </a:lnTo>
                  <a:lnTo>
                    <a:pt x="11973" y="19"/>
                  </a:lnTo>
                  <a:lnTo>
                    <a:pt x="6081" y="3512"/>
                  </a:lnTo>
                  <a:lnTo>
                    <a:pt x="182" y="0"/>
                  </a:lnTo>
                  <a:lnTo>
                    <a:pt x="0" y="309"/>
                  </a:lnTo>
                  <a:lnTo>
                    <a:pt x="0" y="3179"/>
                  </a:lnTo>
                  <a:lnTo>
                    <a:pt x="0" y="3259"/>
                  </a:lnTo>
                  <a:lnTo>
                    <a:pt x="4" y="3332"/>
                  </a:lnTo>
                  <a:lnTo>
                    <a:pt x="7" y="3402"/>
                  </a:lnTo>
                  <a:lnTo>
                    <a:pt x="12" y="3465"/>
                  </a:lnTo>
                  <a:lnTo>
                    <a:pt x="19" y="3524"/>
                  </a:lnTo>
                  <a:lnTo>
                    <a:pt x="27" y="3579"/>
                  </a:lnTo>
                  <a:lnTo>
                    <a:pt x="38" y="3628"/>
                  </a:lnTo>
                  <a:lnTo>
                    <a:pt x="50" y="3673"/>
                  </a:lnTo>
                  <a:lnTo>
                    <a:pt x="64" y="3715"/>
                  </a:lnTo>
                  <a:lnTo>
                    <a:pt x="79" y="3753"/>
                  </a:lnTo>
                  <a:lnTo>
                    <a:pt x="97" y="3788"/>
                  </a:lnTo>
                  <a:lnTo>
                    <a:pt x="116" y="3819"/>
                  </a:lnTo>
                  <a:lnTo>
                    <a:pt x="137" y="3847"/>
                  </a:lnTo>
                  <a:lnTo>
                    <a:pt x="160" y="3873"/>
                  </a:lnTo>
                  <a:lnTo>
                    <a:pt x="185" y="3896"/>
                  </a:lnTo>
                  <a:lnTo>
                    <a:pt x="212" y="3916"/>
                  </a:lnTo>
                  <a:lnTo>
                    <a:pt x="241" y="3935"/>
                  </a:lnTo>
                  <a:lnTo>
                    <a:pt x="274" y="3952"/>
                  </a:lnTo>
                  <a:lnTo>
                    <a:pt x="307" y="3967"/>
                  </a:lnTo>
                  <a:lnTo>
                    <a:pt x="343" y="3982"/>
                  </a:lnTo>
                  <a:lnTo>
                    <a:pt x="381" y="3994"/>
                  </a:lnTo>
                  <a:lnTo>
                    <a:pt x="421" y="4007"/>
                  </a:lnTo>
                  <a:lnTo>
                    <a:pt x="464" y="4018"/>
                  </a:lnTo>
                  <a:lnTo>
                    <a:pt x="508" y="4030"/>
                  </a:lnTo>
                  <a:lnTo>
                    <a:pt x="606" y="4051"/>
                  </a:lnTo>
                  <a:lnTo>
                    <a:pt x="713" y="4075"/>
                  </a:lnTo>
                  <a:lnTo>
                    <a:pt x="771" y="4089"/>
                  </a:lnTo>
                  <a:lnTo>
                    <a:pt x="831" y="4102"/>
                  </a:lnTo>
                  <a:lnTo>
                    <a:pt x="894" y="4118"/>
                  </a:lnTo>
                  <a:lnTo>
                    <a:pt x="959" y="4135"/>
                  </a:lnTo>
                  <a:lnTo>
                    <a:pt x="959" y="7005"/>
                  </a:lnTo>
                  <a:lnTo>
                    <a:pt x="2557" y="7005"/>
                  </a:lnTo>
                  <a:lnTo>
                    <a:pt x="2557" y="9555"/>
                  </a:lnTo>
                  <a:lnTo>
                    <a:pt x="4794" y="9555"/>
                  </a:lnTo>
                  <a:lnTo>
                    <a:pt x="4794" y="7005"/>
                  </a:lnTo>
                  <a:lnTo>
                    <a:pt x="7352" y="7005"/>
                  </a:lnTo>
                  <a:lnTo>
                    <a:pt x="7352" y="9555"/>
                  </a:lnTo>
                  <a:lnTo>
                    <a:pt x="9589" y="9555"/>
                  </a:lnTo>
                  <a:lnTo>
                    <a:pt x="9589" y="7005"/>
                  </a:lnTo>
                  <a:lnTo>
                    <a:pt x="10867" y="7005"/>
                  </a:lnTo>
                  <a:lnTo>
                    <a:pt x="10867" y="4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BC8D6C4-11DE-411B-ACA7-219DE0FED6A1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5239030"/>
            <a:ext cx="1391985" cy="461665"/>
            <a:chOff x="1046574" y="3059407"/>
            <a:chExt cx="1160302" cy="384778"/>
          </a:xfrm>
        </p:grpSpPr>
        <p:sp>
          <p:nvSpPr>
            <p:cNvPr id="21" name="Freeform 976">
              <a:extLst>
                <a:ext uri="{FF2B5EF4-FFF2-40B4-BE49-F238E27FC236}">
                  <a16:creationId xmlns:a16="http://schemas.microsoft.com/office/drawing/2014/main" id="{AFB6B18C-A9CD-416F-BAB5-BC691BB6874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22" name="TextBox 87">
              <a:extLst>
                <a:ext uri="{FF2B5EF4-FFF2-40B4-BE49-F238E27FC236}">
                  <a16:creationId xmlns:a16="http://schemas.microsoft.com/office/drawing/2014/main" id="{F115F187-A6E7-4CB3-B1DF-347B672BE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580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7A3EFB7-AA42-43CF-A2EE-CF96F2B0F37A}"/>
              </a:ext>
            </a:extLst>
          </p:cNvPr>
          <p:cNvGrpSpPr/>
          <p:nvPr/>
        </p:nvGrpSpPr>
        <p:grpSpPr>
          <a:xfrm>
            <a:off x="1164188" y="622441"/>
            <a:ext cx="1528413" cy="1528413"/>
            <a:chOff x="1602769" y="143838"/>
            <a:chExt cx="1331936" cy="1331936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B93EAA16-F92C-4DC5-B245-436905D7DC4C}"/>
                </a:ext>
              </a:extLst>
            </p:cNvPr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" name="TextBox 145">
              <a:extLst>
                <a:ext uri="{FF2B5EF4-FFF2-40B4-BE49-F238E27FC236}">
                  <a16:creationId xmlns:a16="http://schemas.microsoft.com/office/drawing/2014/main" id="{94E775B0-C4B1-4141-9D16-0DB72DC8F505}"/>
                </a:ext>
              </a:extLst>
            </p:cNvPr>
            <p:cNvSpPr txBox="1"/>
            <p:nvPr/>
          </p:nvSpPr>
          <p:spPr>
            <a:xfrm>
              <a:off x="1679041" y="396413"/>
              <a:ext cx="1189310" cy="563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5" name="TextBox 146">
              <a:extLst>
                <a:ext uri="{FF2B5EF4-FFF2-40B4-BE49-F238E27FC236}">
                  <a16:creationId xmlns:a16="http://schemas.microsoft.com/office/drawing/2014/main" id="{9AC07198-7218-4757-9EC5-D5C6598CEF91}"/>
                </a:ext>
              </a:extLst>
            </p:cNvPr>
            <p:cNvSpPr txBox="1"/>
            <p:nvPr/>
          </p:nvSpPr>
          <p:spPr>
            <a:xfrm>
              <a:off x="1638153" y="937949"/>
              <a:ext cx="1263808" cy="277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F6485FB0-1C53-4076-ABC2-E418D428C345}"/>
              </a:ext>
            </a:extLst>
          </p:cNvPr>
          <p:cNvSpPr>
            <a:spLocks/>
          </p:cNvSpPr>
          <p:nvPr/>
        </p:nvSpPr>
        <p:spPr bwMode="auto">
          <a:xfrm>
            <a:off x="3177" y="3017035"/>
            <a:ext cx="12188825" cy="1446568"/>
          </a:xfrm>
          <a:custGeom>
            <a:avLst/>
            <a:gdLst>
              <a:gd name="T0" fmla="*/ 0 w 2601"/>
              <a:gd name="T1" fmla="*/ 139 h 306"/>
              <a:gd name="T2" fmla="*/ 647 w 2601"/>
              <a:gd name="T3" fmla="*/ 304 h 306"/>
              <a:gd name="T4" fmla="*/ 1863 w 2601"/>
              <a:gd name="T5" fmla="*/ 11 h 306"/>
              <a:gd name="T6" fmla="*/ 2601 w 2601"/>
              <a:gd name="T7" fmla="*/ 259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1" h="306">
                <a:moveTo>
                  <a:pt x="0" y="139"/>
                </a:moveTo>
                <a:cubicBezTo>
                  <a:pt x="0" y="139"/>
                  <a:pt x="179" y="301"/>
                  <a:pt x="647" y="304"/>
                </a:cubicBezTo>
                <a:cubicBezTo>
                  <a:pt x="1090" y="306"/>
                  <a:pt x="1474" y="0"/>
                  <a:pt x="1863" y="11"/>
                </a:cubicBezTo>
                <a:cubicBezTo>
                  <a:pt x="2253" y="21"/>
                  <a:pt x="2601" y="259"/>
                  <a:pt x="2601" y="259"/>
                </a:cubicBezTo>
              </a:path>
            </a:pathLst>
          </a:custGeom>
          <a:noFill/>
          <a:ln w="2222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7" name="矩形 30">
            <a:extLst>
              <a:ext uri="{FF2B5EF4-FFF2-40B4-BE49-F238E27FC236}">
                <a16:creationId xmlns:a16="http://schemas.microsoft.com/office/drawing/2014/main" id="{11D75F14-CEED-4E90-B485-9A8362706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904" y="4806843"/>
            <a:ext cx="2027600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9" rIns="121917" bIns="6095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solidFill>
                  <a:schemeClr val="accent1"/>
                </a:solidFill>
                <a:sym typeface="微软雅黑" pitchFamily="34" charset="-122"/>
              </a:rPr>
              <a:t>请输入您的标题</a:t>
            </a:r>
          </a:p>
        </p:txBody>
      </p:sp>
      <p:sp>
        <p:nvSpPr>
          <p:cNvPr id="8" name="矩形 68">
            <a:extLst>
              <a:ext uri="{FF2B5EF4-FFF2-40B4-BE49-F238E27FC236}">
                <a16:creationId xmlns:a16="http://schemas.microsoft.com/office/drawing/2014/main" id="{960AE6C7-A5B2-4293-BD8D-B52C63E8E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0656" y="2037620"/>
            <a:ext cx="2092243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9" rIns="121917" bIns="6095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accent1"/>
                </a:solidFill>
                <a:sym typeface="微软雅黑" pitchFamily="34" charset="-122"/>
              </a:rPr>
              <a:t>请输入您的标题</a:t>
            </a:r>
          </a:p>
        </p:txBody>
      </p:sp>
      <p:sp>
        <p:nvSpPr>
          <p:cNvPr id="9" name="矩形 64">
            <a:extLst>
              <a:ext uri="{FF2B5EF4-FFF2-40B4-BE49-F238E27FC236}">
                <a16:creationId xmlns:a16="http://schemas.microsoft.com/office/drawing/2014/main" id="{384B4605-CF24-4738-893B-80BAD53A6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604" y="3153440"/>
            <a:ext cx="2068801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9" rIns="121917" bIns="6095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accent1"/>
                </a:solidFill>
                <a:sym typeface="微软雅黑" pitchFamily="34" charset="-122"/>
              </a:rPr>
              <a:t>请输入您的标题</a:t>
            </a:r>
          </a:p>
        </p:txBody>
      </p:sp>
      <p:sp>
        <p:nvSpPr>
          <p:cNvPr id="10" name="矩形 66">
            <a:extLst>
              <a:ext uri="{FF2B5EF4-FFF2-40B4-BE49-F238E27FC236}">
                <a16:creationId xmlns:a16="http://schemas.microsoft.com/office/drawing/2014/main" id="{25532C17-0AF6-47FB-8ED0-0585CD08F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4757" y="4393279"/>
            <a:ext cx="2700245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9" rIns="121917" bIns="6095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accent1"/>
                </a:solidFill>
                <a:sym typeface="微软雅黑" pitchFamily="34" charset="-122"/>
              </a:rPr>
              <a:t>请输入您的标题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D5C4AF7-0E9F-4809-90FB-B0CD52384BD6}"/>
              </a:ext>
            </a:extLst>
          </p:cNvPr>
          <p:cNvGrpSpPr/>
          <p:nvPr/>
        </p:nvGrpSpPr>
        <p:grpSpPr>
          <a:xfrm>
            <a:off x="1088011" y="3675719"/>
            <a:ext cx="999564" cy="1001764"/>
            <a:chOff x="3437020" y="1033173"/>
            <a:chExt cx="863676" cy="865577"/>
          </a:xfrm>
        </p:grpSpPr>
        <p:sp>
          <p:nvSpPr>
            <p:cNvPr id="12" name="椭圆 18">
              <a:extLst>
                <a:ext uri="{FF2B5EF4-FFF2-40B4-BE49-F238E27FC236}">
                  <a16:creationId xmlns:a16="http://schemas.microsoft.com/office/drawing/2014/main" id="{6A01541E-F779-4D8B-8207-533795B7A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020" y="1033173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0B47DD1-EA75-4B08-B61E-3FC6CD9C4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7275" y="1169757"/>
              <a:ext cx="552644" cy="566109"/>
            </a:xfrm>
            <a:prstGeom prst="rect">
              <a:avLst/>
            </a:prstGeom>
          </p:spPr>
        </p:pic>
      </p:grpSp>
      <p:sp>
        <p:nvSpPr>
          <p:cNvPr id="14" name="矩形 68">
            <a:extLst>
              <a:ext uri="{FF2B5EF4-FFF2-40B4-BE49-F238E27FC236}">
                <a16:creationId xmlns:a16="http://schemas.microsoft.com/office/drawing/2014/main" id="{D59AD03E-1131-4023-BC78-15F9CDE3F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0449" y="4141043"/>
            <a:ext cx="2651547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9" rIns="121917" bIns="6095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accent1"/>
                </a:solidFill>
                <a:sym typeface="微软雅黑" pitchFamily="34" charset="-122"/>
              </a:rPr>
              <a:t>请输入您的标题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6BFABC7-7148-44FE-A3D0-57AB23B52074}"/>
              </a:ext>
            </a:extLst>
          </p:cNvPr>
          <p:cNvGrpSpPr/>
          <p:nvPr/>
        </p:nvGrpSpPr>
        <p:grpSpPr>
          <a:xfrm>
            <a:off x="3240691" y="3843014"/>
            <a:ext cx="999564" cy="1001764"/>
            <a:chOff x="3437020" y="2074814"/>
            <a:chExt cx="863676" cy="865577"/>
          </a:xfrm>
        </p:grpSpPr>
        <p:sp>
          <p:nvSpPr>
            <p:cNvPr id="16" name="椭圆 19">
              <a:extLst>
                <a:ext uri="{FF2B5EF4-FFF2-40B4-BE49-F238E27FC236}">
                  <a16:creationId xmlns:a16="http://schemas.microsoft.com/office/drawing/2014/main" id="{F7C0F382-F924-4B42-B7D2-046408797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020" y="2074814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C7F6CFAA-9DE0-4049-B8C6-A9EF2CCA5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360" y="2243692"/>
              <a:ext cx="553608" cy="567096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8F943F17-B6E7-4721-9C3E-557E0BC1FD3B}"/>
              </a:ext>
            </a:extLst>
          </p:cNvPr>
          <p:cNvGrpSpPr/>
          <p:nvPr/>
        </p:nvGrpSpPr>
        <p:grpSpPr>
          <a:xfrm>
            <a:off x="5316873" y="3137515"/>
            <a:ext cx="999564" cy="999925"/>
            <a:chOff x="3437020" y="3157655"/>
            <a:chExt cx="863676" cy="863988"/>
          </a:xfrm>
        </p:grpSpPr>
        <p:sp>
          <p:nvSpPr>
            <p:cNvPr id="19" name="椭圆 20">
              <a:extLst>
                <a:ext uri="{FF2B5EF4-FFF2-40B4-BE49-F238E27FC236}">
                  <a16:creationId xmlns:a16="http://schemas.microsoft.com/office/drawing/2014/main" id="{5BE1AA9E-77F2-4B0E-8BF1-C74392820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020" y="3157655"/>
              <a:ext cx="863676" cy="86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D2216052-6D27-418F-A2D0-D99B9CF039A0}"/>
                </a:ext>
              </a:extLst>
            </p:cNvPr>
            <p:cNvGrpSpPr/>
            <p:nvPr/>
          </p:nvGrpSpPr>
          <p:grpSpPr>
            <a:xfrm>
              <a:off x="3603965" y="3301680"/>
              <a:ext cx="519264" cy="531742"/>
              <a:chOff x="9901114" y="2870043"/>
              <a:chExt cx="1094967" cy="1121279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94B9EB4B-1B50-4C91-AFDB-507DBEEEB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5467" y="2870043"/>
                <a:ext cx="234963" cy="800500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2985743F-4CD3-438C-91BD-461503B08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4830" y="3280407"/>
                <a:ext cx="289711" cy="34679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7">
                <a:extLst>
                  <a:ext uri="{FF2B5EF4-FFF2-40B4-BE49-F238E27FC236}">
                    <a16:creationId xmlns:a16="http://schemas.microsoft.com/office/drawing/2014/main" id="{FCD1C169-0850-417E-97CD-75E1CCBFE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4830" y="3442241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8">
                <a:extLst>
                  <a:ext uri="{FF2B5EF4-FFF2-40B4-BE49-F238E27FC236}">
                    <a16:creationId xmlns:a16="http://schemas.microsoft.com/office/drawing/2014/main" id="{00F0B6FE-B11B-4517-9016-38B601A02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4830" y="3601186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AD9E4D6F-7CEF-4527-BE98-7AC1321E46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01114" y="2953851"/>
                <a:ext cx="1094967" cy="1037471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088DB424-8120-4C00-87D5-73A78621E78C}"/>
              </a:ext>
            </a:extLst>
          </p:cNvPr>
          <p:cNvGrpSpPr/>
          <p:nvPr/>
        </p:nvGrpSpPr>
        <p:grpSpPr>
          <a:xfrm>
            <a:off x="7529563" y="2650283"/>
            <a:ext cx="999564" cy="1001763"/>
            <a:chOff x="3437020" y="4201727"/>
            <a:chExt cx="863676" cy="865576"/>
          </a:xfrm>
        </p:grpSpPr>
        <p:sp>
          <p:nvSpPr>
            <p:cNvPr id="27" name="椭圆 21">
              <a:extLst>
                <a:ext uri="{FF2B5EF4-FFF2-40B4-BE49-F238E27FC236}">
                  <a16:creationId xmlns:a16="http://schemas.microsoft.com/office/drawing/2014/main" id="{BE49E5E4-99CE-4EE7-9BDF-F1D398271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020" y="4201727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28" name="Group 4">
              <a:extLst>
                <a:ext uri="{FF2B5EF4-FFF2-40B4-BE49-F238E27FC236}">
                  <a16:creationId xmlns:a16="http://schemas.microsoft.com/office/drawing/2014/main" id="{9182FB46-2A01-4F5D-8CA2-D186CDAD1A0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26902" y="4339091"/>
              <a:ext cx="476560" cy="578496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29" name="Freeform 5">
                <a:extLst>
                  <a:ext uri="{FF2B5EF4-FFF2-40B4-BE49-F238E27FC236}">
                    <a16:creationId xmlns:a16="http://schemas.microsoft.com/office/drawing/2014/main" id="{829CA764-73EA-4717-8AF6-D2202181E6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071DC53A-3AF8-4EFA-8A08-2D00D5607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8D6A121D-B911-416F-B681-9248EAA54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D01134FC-4211-4231-BAC8-A5D3890D5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F5ACCB8C-A897-4165-8D68-C333CABA7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018C96A5-C4B6-4864-A01D-425C48026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11">
                <a:extLst>
                  <a:ext uri="{FF2B5EF4-FFF2-40B4-BE49-F238E27FC236}">
                    <a16:creationId xmlns:a16="http://schemas.microsoft.com/office/drawing/2014/main" id="{E45E3480-60C0-4EEE-A2FF-FBF26E3DA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18BF26F-3643-42A4-9539-8FF11994D636}"/>
              </a:ext>
            </a:extLst>
          </p:cNvPr>
          <p:cNvGrpSpPr/>
          <p:nvPr/>
        </p:nvGrpSpPr>
        <p:grpSpPr>
          <a:xfrm>
            <a:off x="9858482" y="2882545"/>
            <a:ext cx="999564" cy="1001763"/>
            <a:chOff x="3437020" y="5246272"/>
            <a:chExt cx="863676" cy="865576"/>
          </a:xfrm>
        </p:grpSpPr>
        <p:sp>
          <p:nvSpPr>
            <p:cNvPr id="37" name="椭圆 21">
              <a:extLst>
                <a:ext uri="{FF2B5EF4-FFF2-40B4-BE49-F238E27FC236}">
                  <a16:creationId xmlns:a16="http://schemas.microsoft.com/office/drawing/2014/main" id="{D7739617-A22B-41C5-A882-E58683A50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020" y="5246272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6FD51FAD-9BA0-4E8D-9B95-B87697C409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4624" y="5446833"/>
              <a:ext cx="605440" cy="464249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3E29153A-F123-4652-BF6C-AAD147BE6F4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858705" y="1700807"/>
            <a:ext cx="3967429" cy="2121716"/>
            <a:chOff x="1858705" y="1700807"/>
            <a:chExt cx="3967429" cy="2121716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A0EABBE4-4A37-4285-AB44-CAAC1C9C858D}"/>
                </a:ext>
              </a:extLst>
            </p:cNvPr>
            <p:cNvGrpSpPr/>
            <p:nvPr/>
          </p:nvGrpSpPr>
          <p:grpSpPr>
            <a:xfrm>
              <a:off x="1858705" y="2341667"/>
              <a:ext cx="3967429" cy="1480856"/>
              <a:chOff x="413646" y="837763"/>
              <a:chExt cx="4836115" cy="2167040"/>
            </a:xfrm>
          </p:grpSpPr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5CE8B4C1-88BB-46D8-B9A0-A6F1F9D5B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141" y="1409077"/>
                <a:ext cx="4295620" cy="1110446"/>
              </a:xfrm>
              <a:custGeom>
                <a:avLst/>
                <a:gdLst>
                  <a:gd name="T0" fmla="*/ 1768 w 2043"/>
                  <a:gd name="T1" fmla="*/ 635 h 635"/>
                  <a:gd name="T2" fmla="*/ 275 w 2043"/>
                  <a:gd name="T3" fmla="*/ 635 h 635"/>
                  <a:gd name="T4" fmla="*/ 0 w 2043"/>
                  <a:gd name="T5" fmla="*/ 359 h 635"/>
                  <a:gd name="T6" fmla="*/ 0 w 2043"/>
                  <a:gd name="T7" fmla="*/ 276 h 635"/>
                  <a:gd name="T8" fmla="*/ 275 w 2043"/>
                  <a:gd name="T9" fmla="*/ 0 h 635"/>
                  <a:gd name="T10" fmla="*/ 1768 w 2043"/>
                  <a:gd name="T11" fmla="*/ 0 h 635"/>
                  <a:gd name="T12" fmla="*/ 2043 w 2043"/>
                  <a:gd name="T13" fmla="*/ 276 h 635"/>
                  <a:gd name="T14" fmla="*/ 2043 w 2043"/>
                  <a:gd name="T15" fmla="*/ 359 h 635"/>
                  <a:gd name="T16" fmla="*/ 1768 w 2043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3" h="635">
                    <a:moveTo>
                      <a:pt x="1768" y="635"/>
                    </a:moveTo>
                    <a:cubicBezTo>
                      <a:pt x="275" y="635"/>
                      <a:pt x="275" y="635"/>
                      <a:pt x="275" y="635"/>
                    </a:cubicBezTo>
                    <a:cubicBezTo>
                      <a:pt x="123" y="635"/>
                      <a:pt x="0" y="511"/>
                      <a:pt x="0" y="359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0" y="124"/>
                      <a:pt x="123" y="0"/>
                      <a:pt x="275" y="0"/>
                    </a:cubicBezTo>
                    <a:cubicBezTo>
                      <a:pt x="1768" y="0"/>
                      <a:pt x="1768" y="0"/>
                      <a:pt x="1768" y="0"/>
                    </a:cubicBezTo>
                    <a:cubicBezTo>
                      <a:pt x="1920" y="0"/>
                      <a:pt x="2043" y="124"/>
                      <a:pt x="2043" y="276"/>
                    </a:cubicBezTo>
                    <a:cubicBezTo>
                      <a:pt x="2043" y="359"/>
                      <a:pt x="2043" y="359"/>
                      <a:pt x="2043" y="359"/>
                    </a:cubicBezTo>
                    <a:cubicBezTo>
                      <a:pt x="2043" y="511"/>
                      <a:pt x="1920" y="635"/>
                      <a:pt x="1768" y="635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/>
                  <a:t>关键词</a:t>
                </a:r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id="{2CACF590-26E3-4DA0-84EC-FAFC904C2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581" y="837763"/>
                <a:ext cx="1793553" cy="1100221"/>
              </a:xfrm>
              <a:custGeom>
                <a:avLst/>
                <a:gdLst>
                  <a:gd name="T0" fmla="*/ 0 w 853"/>
                  <a:gd name="T1" fmla="*/ 219 h 524"/>
                  <a:gd name="T2" fmla="*/ 408 w 853"/>
                  <a:gd name="T3" fmla="*/ 59 h 524"/>
                  <a:gd name="T4" fmla="*/ 792 w 853"/>
                  <a:gd name="T5" fmla="*/ 281 h 524"/>
                  <a:gd name="T6" fmla="*/ 815 w 853"/>
                  <a:gd name="T7" fmla="*/ 294 h 524"/>
                  <a:gd name="T8" fmla="*/ 818 w 853"/>
                  <a:gd name="T9" fmla="*/ 294 h 524"/>
                  <a:gd name="T10" fmla="*/ 836 w 853"/>
                  <a:gd name="T11" fmla="*/ 340 h 524"/>
                  <a:gd name="T12" fmla="*/ 654 w 853"/>
                  <a:gd name="T13" fmla="*/ 514 h 524"/>
                  <a:gd name="T14" fmla="*/ 617 w 853"/>
                  <a:gd name="T15" fmla="*/ 514 h 524"/>
                  <a:gd name="T16" fmla="*/ 425 w 853"/>
                  <a:gd name="T17" fmla="*/ 341 h 524"/>
                  <a:gd name="T18" fmla="*/ 443 w 853"/>
                  <a:gd name="T19" fmla="*/ 294 h 524"/>
                  <a:gd name="T20" fmla="*/ 477 w 853"/>
                  <a:gd name="T21" fmla="*/ 294 h 524"/>
                  <a:gd name="T22" fmla="*/ 0 w 853"/>
                  <a:gd name="T23" fmla="*/ 219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3" h="524">
                    <a:moveTo>
                      <a:pt x="0" y="219"/>
                    </a:moveTo>
                    <a:cubicBezTo>
                      <a:pt x="0" y="219"/>
                      <a:pt x="124" y="45"/>
                      <a:pt x="408" y="59"/>
                    </a:cubicBezTo>
                    <a:cubicBezTo>
                      <a:pt x="649" y="70"/>
                      <a:pt x="763" y="233"/>
                      <a:pt x="792" y="281"/>
                    </a:cubicBezTo>
                    <a:cubicBezTo>
                      <a:pt x="796" y="289"/>
                      <a:pt x="805" y="294"/>
                      <a:pt x="815" y="294"/>
                    </a:cubicBezTo>
                    <a:cubicBezTo>
                      <a:pt x="818" y="294"/>
                      <a:pt x="818" y="294"/>
                      <a:pt x="818" y="294"/>
                    </a:cubicBezTo>
                    <a:cubicBezTo>
                      <a:pt x="842" y="294"/>
                      <a:pt x="853" y="324"/>
                      <a:pt x="836" y="340"/>
                    </a:cubicBezTo>
                    <a:cubicBezTo>
                      <a:pt x="654" y="514"/>
                      <a:pt x="654" y="514"/>
                      <a:pt x="654" y="514"/>
                    </a:cubicBezTo>
                    <a:cubicBezTo>
                      <a:pt x="644" y="523"/>
                      <a:pt x="628" y="524"/>
                      <a:pt x="617" y="514"/>
                    </a:cubicBezTo>
                    <a:cubicBezTo>
                      <a:pt x="425" y="341"/>
                      <a:pt x="425" y="341"/>
                      <a:pt x="425" y="341"/>
                    </a:cubicBezTo>
                    <a:cubicBezTo>
                      <a:pt x="407" y="324"/>
                      <a:pt x="418" y="294"/>
                      <a:pt x="443" y="294"/>
                    </a:cubicBezTo>
                    <a:cubicBezTo>
                      <a:pt x="477" y="294"/>
                      <a:pt x="477" y="294"/>
                      <a:pt x="477" y="294"/>
                    </a:cubicBezTo>
                    <a:cubicBezTo>
                      <a:pt x="477" y="294"/>
                      <a:pt x="394" y="0"/>
                      <a:pt x="0" y="219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id="{B66DD335-1166-4AC3-8956-488B99B77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597" y="2631315"/>
                <a:ext cx="750013" cy="119435"/>
              </a:xfrm>
              <a:custGeom>
                <a:avLst/>
                <a:gdLst>
                  <a:gd name="T0" fmla="*/ 357 w 357"/>
                  <a:gd name="T1" fmla="*/ 0 h 57"/>
                  <a:gd name="T2" fmla="*/ 0 w 357"/>
                  <a:gd name="T3" fmla="*/ 0 h 57"/>
                  <a:gd name="T4" fmla="*/ 357 w 357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7" h="57">
                    <a:moveTo>
                      <a:pt x="35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1" y="57"/>
                      <a:pt x="357" y="0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: 形状 34">
                <a:extLst>
                  <a:ext uri="{FF2B5EF4-FFF2-40B4-BE49-F238E27FC236}">
                    <a16:creationId xmlns:a16="http://schemas.microsoft.com/office/drawing/2014/main" id="{58DAB91C-541E-42CA-B0F1-B41C80F0A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46" y="980479"/>
                <a:ext cx="3136694" cy="2024324"/>
              </a:xfrm>
              <a:custGeom>
                <a:avLst/>
                <a:gdLst>
                  <a:gd name="T0" fmla="*/ 569 w 1492"/>
                  <a:gd name="T1" fmla="*/ 43 h 964"/>
                  <a:gd name="T2" fmla="*/ 1463 w 1492"/>
                  <a:gd name="T3" fmla="*/ 786 h 964"/>
                  <a:gd name="T4" fmla="*/ 1127 w 1492"/>
                  <a:gd name="T5" fmla="*/ 867 h 964"/>
                  <a:gd name="T6" fmla="*/ 27 w 1492"/>
                  <a:gd name="T7" fmla="*/ 580 h 964"/>
                  <a:gd name="T8" fmla="*/ 569 w 1492"/>
                  <a:gd name="T9" fmla="*/ 4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964">
                    <a:moveTo>
                      <a:pt x="569" y="43"/>
                    </a:moveTo>
                    <a:cubicBezTo>
                      <a:pt x="569" y="43"/>
                      <a:pt x="705" y="964"/>
                      <a:pt x="1463" y="786"/>
                    </a:cubicBezTo>
                    <a:cubicBezTo>
                      <a:pt x="1463" y="786"/>
                      <a:pt x="1492" y="833"/>
                      <a:pt x="1127" y="867"/>
                    </a:cubicBezTo>
                    <a:cubicBezTo>
                      <a:pt x="798" y="897"/>
                      <a:pt x="0" y="948"/>
                      <a:pt x="27" y="580"/>
                    </a:cubicBezTo>
                    <a:cubicBezTo>
                      <a:pt x="54" y="211"/>
                      <a:pt x="537" y="0"/>
                      <a:pt x="569" y="43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id="{5926DB3B-B411-4C98-AE2D-93416C3EC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950" y="1748197"/>
                <a:ext cx="485776" cy="485776"/>
              </a:xfrm>
              <a:custGeom>
                <a:avLst/>
                <a:gdLst>
                  <a:gd name="T0" fmla="*/ 48 w 48"/>
                  <a:gd name="T1" fmla="*/ 38 h 41"/>
                  <a:gd name="T2" fmla="*/ 45 w 48"/>
                  <a:gd name="T3" fmla="*/ 41 h 41"/>
                  <a:gd name="T4" fmla="*/ 37 w 48"/>
                  <a:gd name="T5" fmla="*/ 41 h 41"/>
                  <a:gd name="T6" fmla="*/ 34 w 48"/>
                  <a:gd name="T7" fmla="*/ 38 h 41"/>
                  <a:gd name="T8" fmla="*/ 34 w 48"/>
                  <a:gd name="T9" fmla="*/ 30 h 41"/>
                  <a:gd name="T10" fmla="*/ 37 w 48"/>
                  <a:gd name="T11" fmla="*/ 27 h 41"/>
                  <a:gd name="T12" fmla="*/ 39 w 48"/>
                  <a:gd name="T13" fmla="*/ 27 h 41"/>
                  <a:gd name="T14" fmla="*/ 39 w 48"/>
                  <a:gd name="T15" fmla="*/ 22 h 41"/>
                  <a:gd name="T16" fmla="*/ 25 w 48"/>
                  <a:gd name="T17" fmla="*/ 22 h 41"/>
                  <a:gd name="T18" fmla="*/ 25 w 48"/>
                  <a:gd name="T19" fmla="*/ 27 h 41"/>
                  <a:gd name="T20" fmla="*/ 28 w 48"/>
                  <a:gd name="T21" fmla="*/ 27 h 41"/>
                  <a:gd name="T22" fmla="*/ 31 w 48"/>
                  <a:gd name="T23" fmla="*/ 30 h 41"/>
                  <a:gd name="T24" fmla="*/ 31 w 48"/>
                  <a:gd name="T25" fmla="*/ 38 h 41"/>
                  <a:gd name="T26" fmla="*/ 28 w 48"/>
                  <a:gd name="T27" fmla="*/ 41 h 41"/>
                  <a:gd name="T28" fmla="*/ 19 w 48"/>
                  <a:gd name="T29" fmla="*/ 41 h 41"/>
                  <a:gd name="T30" fmla="*/ 17 w 48"/>
                  <a:gd name="T31" fmla="*/ 38 h 41"/>
                  <a:gd name="T32" fmla="*/ 17 w 48"/>
                  <a:gd name="T33" fmla="*/ 30 h 41"/>
                  <a:gd name="T34" fmla="*/ 19 w 48"/>
                  <a:gd name="T35" fmla="*/ 27 h 41"/>
                  <a:gd name="T36" fmla="*/ 22 w 48"/>
                  <a:gd name="T37" fmla="*/ 27 h 41"/>
                  <a:gd name="T38" fmla="*/ 22 w 48"/>
                  <a:gd name="T39" fmla="*/ 22 h 41"/>
                  <a:gd name="T40" fmla="*/ 8 w 48"/>
                  <a:gd name="T41" fmla="*/ 22 h 41"/>
                  <a:gd name="T42" fmla="*/ 8 w 48"/>
                  <a:gd name="T43" fmla="*/ 27 h 41"/>
                  <a:gd name="T44" fmla="*/ 11 w 48"/>
                  <a:gd name="T45" fmla="*/ 27 h 41"/>
                  <a:gd name="T46" fmla="*/ 13 w 48"/>
                  <a:gd name="T47" fmla="*/ 30 h 41"/>
                  <a:gd name="T48" fmla="*/ 13 w 48"/>
                  <a:gd name="T49" fmla="*/ 38 h 41"/>
                  <a:gd name="T50" fmla="*/ 11 w 48"/>
                  <a:gd name="T51" fmla="*/ 41 h 41"/>
                  <a:gd name="T52" fmla="*/ 2 w 48"/>
                  <a:gd name="T53" fmla="*/ 41 h 41"/>
                  <a:gd name="T54" fmla="*/ 0 w 48"/>
                  <a:gd name="T55" fmla="*/ 38 h 41"/>
                  <a:gd name="T56" fmla="*/ 0 w 48"/>
                  <a:gd name="T57" fmla="*/ 30 h 41"/>
                  <a:gd name="T58" fmla="*/ 2 w 48"/>
                  <a:gd name="T59" fmla="*/ 27 h 41"/>
                  <a:gd name="T60" fmla="*/ 5 w 48"/>
                  <a:gd name="T61" fmla="*/ 27 h 41"/>
                  <a:gd name="T62" fmla="*/ 5 w 48"/>
                  <a:gd name="T63" fmla="*/ 22 h 41"/>
                  <a:gd name="T64" fmla="*/ 8 w 48"/>
                  <a:gd name="T65" fmla="*/ 19 h 41"/>
                  <a:gd name="T66" fmla="*/ 22 w 48"/>
                  <a:gd name="T67" fmla="*/ 19 h 41"/>
                  <a:gd name="T68" fmla="*/ 22 w 48"/>
                  <a:gd name="T69" fmla="*/ 13 h 41"/>
                  <a:gd name="T70" fmla="*/ 19 w 48"/>
                  <a:gd name="T71" fmla="*/ 13 h 41"/>
                  <a:gd name="T72" fmla="*/ 17 w 48"/>
                  <a:gd name="T73" fmla="*/ 11 h 41"/>
                  <a:gd name="T74" fmla="*/ 17 w 48"/>
                  <a:gd name="T75" fmla="*/ 2 h 41"/>
                  <a:gd name="T76" fmla="*/ 19 w 48"/>
                  <a:gd name="T77" fmla="*/ 0 h 41"/>
                  <a:gd name="T78" fmla="*/ 28 w 48"/>
                  <a:gd name="T79" fmla="*/ 0 h 41"/>
                  <a:gd name="T80" fmla="*/ 31 w 48"/>
                  <a:gd name="T81" fmla="*/ 2 h 41"/>
                  <a:gd name="T82" fmla="*/ 31 w 48"/>
                  <a:gd name="T83" fmla="*/ 11 h 41"/>
                  <a:gd name="T84" fmla="*/ 28 w 48"/>
                  <a:gd name="T85" fmla="*/ 13 h 41"/>
                  <a:gd name="T86" fmla="*/ 25 w 48"/>
                  <a:gd name="T87" fmla="*/ 13 h 41"/>
                  <a:gd name="T88" fmla="*/ 25 w 48"/>
                  <a:gd name="T89" fmla="*/ 19 h 41"/>
                  <a:gd name="T90" fmla="*/ 39 w 48"/>
                  <a:gd name="T91" fmla="*/ 19 h 41"/>
                  <a:gd name="T92" fmla="*/ 43 w 48"/>
                  <a:gd name="T93" fmla="*/ 22 h 41"/>
                  <a:gd name="T94" fmla="*/ 43 w 48"/>
                  <a:gd name="T95" fmla="*/ 27 h 41"/>
                  <a:gd name="T96" fmla="*/ 45 w 48"/>
                  <a:gd name="T97" fmla="*/ 27 h 41"/>
                  <a:gd name="T98" fmla="*/ 48 w 48"/>
                  <a:gd name="T99" fmla="*/ 30 h 41"/>
                  <a:gd name="T100" fmla="*/ 48 w 48"/>
                  <a:gd name="T10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" h="41">
                    <a:moveTo>
                      <a:pt x="48" y="38"/>
                    </a:moveTo>
                    <a:cubicBezTo>
                      <a:pt x="48" y="40"/>
                      <a:pt x="47" y="41"/>
                      <a:pt x="45" y="41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4" y="40"/>
                      <a:pt x="34" y="38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8"/>
                      <a:pt x="35" y="27"/>
                      <a:pt x="37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7"/>
                      <a:pt x="31" y="28"/>
                      <a:pt x="31" y="30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40"/>
                      <a:pt x="29" y="41"/>
                      <a:pt x="28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8" y="41"/>
                      <a:pt x="17" y="40"/>
                      <a:pt x="17" y="38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8"/>
                      <a:pt x="18" y="27"/>
                      <a:pt x="19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27"/>
                      <a:pt x="13" y="28"/>
                      <a:pt x="13" y="3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40"/>
                      <a:pt x="12" y="41"/>
                      <a:pt x="11" y="41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0" y="40"/>
                      <a:pt x="0" y="3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1" y="27"/>
                      <a:pt x="2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0"/>
                      <a:pt x="6" y="19"/>
                      <a:pt x="8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3"/>
                      <a:pt x="17" y="12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8" y="0"/>
                      <a:pt x="1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31" y="1"/>
                      <a:pt x="31" y="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2"/>
                      <a:pt x="29" y="13"/>
                      <a:pt x="28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1" y="19"/>
                      <a:pt x="43" y="20"/>
                      <a:pt x="43" y="2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8" y="28"/>
                      <a:pt x="48" y="30"/>
                    </a:cubicBezTo>
                    <a:lnTo>
                      <a:pt x="48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84F6F7FC-1B7E-46A5-A1D0-953AF916230C}"/>
                </a:ext>
              </a:extLst>
            </p:cNvPr>
            <p:cNvGrpSpPr/>
            <p:nvPr/>
          </p:nvGrpSpPr>
          <p:grpSpPr>
            <a:xfrm>
              <a:off x="2548809" y="1700807"/>
              <a:ext cx="2587220" cy="651582"/>
              <a:chOff x="858520" y="2443620"/>
              <a:chExt cx="2587220" cy="782232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E9E28090-F7A4-4279-8B4A-141C76AA2B22}"/>
                  </a:ext>
                </a:extLst>
              </p:cNvPr>
              <p:cNvSpPr/>
              <p:nvPr/>
            </p:nvSpPr>
            <p:spPr>
              <a:xfrm>
                <a:off x="858520" y="2443620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83F4D4A0-3930-4EA3-99A4-75C6DB3E15A0}"/>
                  </a:ext>
                </a:extLst>
              </p:cNvPr>
              <p:cNvSpPr/>
              <p:nvPr/>
            </p:nvSpPr>
            <p:spPr>
              <a:xfrm>
                <a:off x="858520" y="268984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ABABBBFF-9F48-461D-B712-4A469013490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858705" y="3964155"/>
            <a:ext cx="3967429" cy="2244472"/>
            <a:chOff x="1858705" y="3964155"/>
            <a:chExt cx="3967429" cy="2244472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2DDDE46C-0AA9-4536-B398-8AD003DA5865}"/>
                </a:ext>
              </a:extLst>
            </p:cNvPr>
            <p:cNvGrpSpPr/>
            <p:nvPr/>
          </p:nvGrpSpPr>
          <p:grpSpPr>
            <a:xfrm>
              <a:off x="1858705" y="3964155"/>
              <a:ext cx="3967429" cy="1480856"/>
              <a:chOff x="413646" y="3854248"/>
              <a:chExt cx="4836115" cy="2167040"/>
            </a:xfrm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729D1EF5-499F-44E1-A790-D3601535B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141" y="4339531"/>
                <a:ext cx="4295620" cy="1110443"/>
              </a:xfrm>
              <a:custGeom>
                <a:avLst/>
                <a:gdLst>
                  <a:gd name="T0" fmla="*/ 1768 w 2043"/>
                  <a:gd name="T1" fmla="*/ 635 h 635"/>
                  <a:gd name="T2" fmla="*/ 275 w 2043"/>
                  <a:gd name="T3" fmla="*/ 635 h 635"/>
                  <a:gd name="T4" fmla="*/ 0 w 2043"/>
                  <a:gd name="T5" fmla="*/ 359 h 635"/>
                  <a:gd name="T6" fmla="*/ 0 w 2043"/>
                  <a:gd name="T7" fmla="*/ 276 h 635"/>
                  <a:gd name="T8" fmla="*/ 275 w 2043"/>
                  <a:gd name="T9" fmla="*/ 0 h 635"/>
                  <a:gd name="T10" fmla="*/ 1768 w 2043"/>
                  <a:gd name="T11" fmla="*/ 0 h 635"/>
                  <a:gd name="T12" fmla="*/ 2043 w 2043"/>
                  <a:gd name="T13" fmla="*/ 276 h 635"/>
                  <a:gd name="T14" fmla="*/ 2043 w 2043"/>
                  <a:gd name="T15" fmla="*/ 359 h 635"/>
                  <a:gd name="T16" fmla="*/ 1768 w 2043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3" h="635">
                    <a:moveTo>
                      <a:pt x="1768" y="635"/>
                    </a:moveTo>
                    <a:cubicBezTo>
                      <a:pt x="275" y="635"/>
                      <a:pt x="275" y="635"/>
                      <a:pt x="275" y="635"/>
                    </a:cubicBezTo>
                    <a:cubicBezTo>
                      <a:pt x="123" y="635"/>
                      <a:pt x="0" y="511"/>
                      <a:pt x="0" y="359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0" y="124"/>
                      <a:pt x="123" y="0"/>
                      <a:pt x="275" y="0"/>
                    </a:cubicBezTo>
                    <a:cubicBezTo>
                      <a:pt x="1768" y="0"/>
                      <a:pt x="1768" y="0"/>
                      <a:pt x="1768" y="0"/>
                    </a:cubicBezTo>
                    <a:cubicBezTo>
                      <a:pt x="1920" y="0"/>
                      <a:pt x="2043" y="124"/>
                      <a:pt x="2043" y="276"/>
                    </a:cubicBezTo>
                    <a:cubicBezTo>
                      <a:pt x="2043" y="359"/>
                      <a:pt x="2043" y="359"/>
                      <a:pt x="2043" y="359"/>
                    </a:cubicBezTo>
                    <a:cubicBezTo>
                      <a:pt x="2043" y="511"/>
                      <a:pt x="1920" y="635"/>
                      <a:pt x="1768" y="635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/>
                  <a:t>关键词</a:t>
                </a:r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0FA35D2C-90F4-42AB-BA3A-4A290027C4E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237581" y="4921067"/>
                <a:ext cx="1793553" cy="1100221"/>
              </a:xfrm>
              <a:custGeom>
                <a:avLst/>
                <a:gdLst>
                  <a:gd name="T0" fmla="*/ 0 w 853"/>
                  <a:gd name="T1" fmla="*/ 219 h 524"/>
                  <a:gd name="T2" fmla="*/ 408 w 853"/>
                  <a:gd name="T3" fmla="*/ 59 h 524"/>
                  <a:gd name="T4" fmla="*/ 792 w 853"/>
                  <a:gd name="T5" fmla="*/ 281 h 524"/>
                  <a:gd name="T6" fmla="*/ 815 w 853"/>
                  <a:gd name="T7" fmla="*/ 294 h 524"/>
                  <a:gd name="T8" fmla="*/ 818 w 853"/>
                  <a:gd name="T9" fmla="*/ 294 h 524"/>
                  <a:gd name="T10" fmla="*/ 836 w 853"/>
                  <a:gd name="T11" fmla="*/ 340 h 524"/>
                  <a:gd name="T12" fmla="*/ 654 w 853"/>
                  <a:gd name="T13" fmla="*/ 514 h 524"/>
                  <a:gd name="T14" fmla="*/ 617 w 853"/>
                  <a:gd name="T15" fmla="*/ 514 h 524"/>
                  <a:gd name="T16" fmla="*/ 425 w 853"/>
                  <a:gd name="T17" fmla="*/ 341 h 524"/>
                  <a:gd name="T18" fmla="*/ 443 w 853"/>
                  <a:gd name="T19" fmla="*/ 294 h 524"/>
                  <a:gd name="T20" fmla="*/ 477 w 853"/>
                  <a:gd name="T21" fmla="*/ 294 h 524"/>
                  <a:gd name="T22" fmla="*/ 0 w 853"/>
                  <a:gd name="T23" fmla="*/ 219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3" h="524">
                    <a:moveTo>
                      <a:pt x="0" y="219"/>
                    </a:moveTo>
                    <a:cubicBezTo>
                      <a:pt x="0" y="219"/>
                      <a:pt x="124" y="45"/>
                      <a:pt x="408" y="59"/>
                    </a:cubicBezTo>
                    <a:cubicBezTo>
                      <a:pt x="649" y="70"/>
                      <a:pt x="763" y="233"/>
                      <a:pt x="792" y="281"/>
                    </a:cubicBezTo>
                    <a:cubicBezTo>
                      <a:pt x="796" y="289"/>
                      <a:pt x="805" y="294"/>
                      <a:pt x="815" y="294"/>
                    </a:cubicBezTo>
                    <a:cubicBezTo>
                      <a:pt x="818" y="294"/>
                      <a:pt x="818" y="294"/>
                      <a:pt x="818" y="294"/>
                    </a:cubicBezTo>
                    <a:cubicBezTo>
                      <a:pt x="842" y="294"/>
                      <a:pt x="853" y="324"/>
                      <a:pt x="836" y="340"/>
                    </a:cubicBezTo>
                    <a:cubicBezTo>
                      <a:pt x="654" y="514"/>
                      <a:pt x="654" y="514"/>
                      <a:pt x="654" y="514"/>
                    </a:cubicBezTo>
                    <a:cubicBezTo>
                      <a:pt x="644" y="523"/>
                      <a:pt x="628" y="524"/>
                      <a:pt x="617" y="514"/>
                    </a:cubicBezTo>
                    <a:cubicBezTo>
                      <a:pt x="425" y="341"/>
                      <a:pt x="425" y="341"/>
                      <a:pt x="425" y="341"/>
                    </a:cubicBezTo>
                    <a:cubicBezTo>
                      <a:pt x="407" y="324"/>
                      <a:pt x="418" y="294"/>
                      <a:pt x="443" y="294"/>
                    </a:cubicBezTo>
                    <a:cubicBezTo>
                      <a:pt x="477" y="294"/>
                      <a:pt x="477" y="294"/>
                      <a:pt x="477" y="294"/>
                    </a:cubicBezTo>
                    <a:cubicBezTo>
                      <a:pt x="477" y="294"/>
                      <a:pt x="394" y="0"/>
                      <a:pt x="0" y="219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6F32FF0-1CBD-4760-8C49-1BCDCBB6339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13646" y="3854248"/>
                <a:ext cx="3136694" cy="2024324"/>
              </a:xfrm>
              <a:custGeom>
                <a:avLst/>
                <a:gdLst>
                  <a:gd name="T0" fmla="*/ 569 w 1492"/>
                  <a:gd name="T1" fmla="*/ 43 h 964"/>
                  <a:gd name="T2" fmla="*/ 1463 w 1492"/>
                  <a:gd name="T3" fmla="*/ 786 h 964"/>
                  <a:gd name="T4" fmla="*/ 1127 w 1492"/>
                  <a:gd name="T5" fmla="*/ 867 h 964"/>
                  <a:gd name="T6" fmla="*/ 27 w 1492"/>
                  <a:gd name="T7" fmla="*/ 580 h 964"/>
                  <a:gd name="T8" fmla="*/ 569 w 1492"/>
                  <a:gd name="T9" fmla="*/ 4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964">
                    <a:moveTo>
                      <a:pt x="569" y="43"/>
                    </a:moveTo>
                    <a:cubicBezTo>
                      <a:pt x="569" y="43"/>
                      <a:pt x="705" y="964"/>
                      <a:pt x="1463" y="786"/>
                    </a:cubicBezTo>
                    <a:cubicBezTo>
                      <a:pt x="1463" y="786"/>
                      <a:pt x="1492" y="833"/>
                      <a:pt x="1127" y="867"/>
                    </a:cubicBezTo>
                    <a:cubicBezTo>
                      <a:pt x="798" y="897"/>
                      <a:pt x="0" y="948"/>
                      <a:pt x="27" y="580"/>
                    </a:cubicBezTo>
                    <a:cubicBezTo>
                      <a:pt x="54" y="211"/>
                      <a:pt x="537" y="0"/>
                      <a:pt x="569" y="43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116D99AE-CCFF-446E-8E9E-499C258FA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614" y="4645920"/>
                <a:ext cx="486000" cy="4860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184" y="13378"/>
                    </a:moveTo>
                    <a:cubicBezTo>
                      <a:pt x="6184" y="6081"/>
                      <a:pt x="6184" y="6081"/>
                      <a:pt x="6184" y="6081"/>
                    </a:cubicBezTo>
                    <a:cubicBezTo>
                      <a:pt x="2308" y="6081"/>
                      <a:pt x="2308" y="6081"/>
                      <a:pt x="2308" y="6081"/>
                    </a:cubicBezTo>
                    <a:cubicBezTo>
                      <a:pt x="784" y="6081"/>
                      <a:pt x="0" y="7346"/>
                      <a:pt x="0" y="8659"/>
                    </a:cubicBezTo>
                    <a:cubicBezTo>
                      <a:pt x="0" y="15519"/>
                      <a:pt x="0" y="15519"/>
                      <a:pt x="0" y="15519"/>
                    </a:cubicBezTo>
                    <a:cubicBezTo>
                      <a:pt x="0" y="17222"/>
                      <a:pt x="784" y="18146"/>
                      <a:pt x="2308" y="18146"/>
                    </a:cubicBezTo>
                    <a:cubicBezTo>
                      <a:pt x="3092" y="18146"/>
                      <a:pt x="3092" y="18146"/>
                      <a:pt x="3092" y="18146"/>
                    </a:cubicBezTo>
                    <a:cubicBezTo>
                      <a:pt x="3092" y="21600"/>
                      <a:pt x="3092" y="21600"/>
                      <a:pt x="3092" y="21600"/>
                    </a:cubicBezTo>
                    <a:cubicBezTo>
                      <a:pt x="6576" y="18146"/>
                      <a:pt x="6576" y="18146"/>
                      <a:pt x="6576" y="18146"/>
                    </a:cubicBezTo>
                    <a:cubicBezTo>
                      <a:pt x="11932" y="18146"/>
                      <a:pt x="11932" y="18146"/>
                      <a:pt x="11932" y="18146"/>
                    </a:cubicBezTo>
                    <a:cubicBezTo>
                      <a:pt x="13152" y="18146"/>
                      <a:pt x="13892" y="17222"/>
                      <a:pt x="13892" y="15519"/>
                    </a:cubicBezTo>
                    <a:cubicBezTo>
                      <a:pt x="13892" y="13378"/>
                      <a:pt x="13892" y="13378"/>
                      <a:pt x="13892" y="13378"/>
                    </a:cubicBezTo>
                    <a:lnTo>
                      <a:pt x="6184" y="13378"/>
                    </a:lnTo>
                    <a:close/>
                    <a:moveTo>
                      <a:pt x="19292" y="0"/>
                    </a:moveTo>
                    <a:cubicBezTo>
                      <a:pt x="9624" y="0"/>
                      <a:pt x="9624" y="0"/>
                      <a:pt x="9624" y="0"/>
                    </a:cubicBezTo>
                    <a:cubicBezTo>
                      <a:pt x="8492" y="0"/>
                      <a:pt x="7708" y="1314"/>
                      <a:pt x="7708" y="2627"/>
                    </a:cubicBezTo>
                    <a:cubicBezTo>
                      <a:pt x="7708" y="12065"/>
                      <a:pt x="7708" y="12065"/>
                      <a:pt x="7708" y="12065"/>
                    </a:cubicBezTo>
                    <a:cubicBezTo>
                      <a:pt x="15068" y="12065"/>
                      <a:pt x="15068" y="12065"/>
                      <a:pt x="15068" y="12065"/>
                    </a:cubicBezTo>
                    <a:cubicBezTo>
                      <a:pt x="18508" y="15519"/>
                      <a:pt x="18508" y="15519"/>
                      <a:pt x="18508" y="15519"/>
                    </a:cubicBezTo>
                    <a:cubicBezTo>
                      <a:pt x="18508" y="12065"/>
                      <a:pt x="18508" y="12065"/>
                      <a:pt x="18508" y="12065"/>
                    </a:cubicBezTo>
                    <a:cubicBezTo>
                      <a:pt x="19292" y="12065"/>
                      <a:pt x="19292" y="12065"/>
                      <a:pt x="19292" y="12065"/>
                    </a:cubicBezTo>
                    <a:cubicBezTo>
                      <a:pt x="20468" y="12065"/>
                      <a:pt x="21600" y="11238"/>
                      <a:pt x="21600" y="9486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21600" y="1314"/>
                      <a:pt x="20468" y="0"/>
                      <a:pt x="192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B42EEE37-E0AE-419C-BFAF-75E2AEFE5FB8}"/>
                </a:ext>
              </a:extLst>
            </p:cNvPr>
            <p:cNvGrpSpPr/>
            <p:nvPr/>
          </p:nvGrpSpPr>
          <p:grpSpPr>
            <a:xfrm>
              <a:off x="2548809" y="5557045"/>
              <a:ext cx="2587220" cy="651582"/>
              <a:chOff x="858520" y="4232157"/>
              <a:chExt cx="2587220" cy="782232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9A23825F-EBC3-4AC8-98A0-256AAA71268A}"/>
                  </a:ext>
                </a:extLst>
              </p:cNvPr>
              <p:cNvSpPr/>
              <p:nvPr/>
            </p:nvSpPr>
            <p:spPr>
              <a:xfrm>
                <a:off x="858520" y="4232157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18029A0C-7AB1-48F9-A990-1D92D2C4EFF2}"/>
                  </a:ext>
                </a:extLst>
              </p:cNvPr>
              <p:cNvSpPr/>
              <p:nvPr/>
            </p:nvSpPr>
            <p:spPr>
              <a:xfrm>
                <a:off x="858520" y="4478378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A8358A39-203C-4C1E-9DCA-094B4F50ED2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364203" y="1700807"/>
            <a:ext cx="3969093" cy="2121558"/>
            <a:chOff x="6364203" y="1700807"/>
            <a:chExt cx="3969093" cy="2121558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601FC3D7-CBE6-4DAD-8615-772362F43F84}"/>
                </a:ext>
              </a:extLst>
            </p:cNvPr>
            <p:cNvGrpSpPr/>
            <p:nvPr/>
          </p:nvGrpSpPr>
          <p:grpSpPr>
            <a:xfrm>
              <a:off x="6364203" y="2340815"/>
              <a:ext cx="3969093" cy="1481550"/>
              <a:chOff x="6940213" y="836712"/>
              <a:chExt cx="4838141" cy="2168055"/>
            </a:xfrm>
          </p:grpSpPr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E47858-7743-47B0-94BC-C34419AE0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213" y="1408786"/>
                <a:ext cx="4297645" cy="1107918"/>
              </a:xfrm>
              <a:custGeom>
                <a:avLst/>
                <a:gdLst>
                  <a:gd name="T0" fmla="*/ 276 w 2044"/>
                  <a:gd name="T1" fmla="*/ 634 h 634"/>
                  <a:gd name="T2" fmla="*/ 1768 w 2044"/>
                  <a:gd name="T3" fmla="*/ 634 h 634"/>
                  <a:gd name="T4" fmla="*/ 2044 w 2044"/>
                  <a:gd name="T5" fmla="*/ 359 h 634"/>
                  <a:gd name="T6" fmla="*/ 2044 w 2044"/>
                  <a:gd name="T7" fmla="*/ 275 h 634"/>
                  <a:gd name="T8" fmla="*/ 1768 w 2044"/>
                  <a:gd name="T9" fmla="*/ 0 h 634"/>
                  <a:gd name="T10" fmla="*/ 276 w 2044"/>
                  <a:gd name="T11" fmla="*/ 0 h 634"/>
                  <a:gd name="T12" fmla="*/ 0 w 2044"/>
                  <a:gd name="T13" fmla="*/ 275 h 634"/>
                  <a:gd name="T14" fmla="*/ 0 w 2044"/>
                  <a:gd name="T15" fmla="*/ 359 h 634"/>
                  <a:gd name="T16" fmla="*/ 276 w 2044"/>
                  <a:gd name="T17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4" h="634">
                    <a:moveTo>
                      <a:pt x="276" y="634"/>
                    </a:moveTo>
                    <a:cubicBezTo>
                      <a:pt x="1768" y="634"/>
                      <a:pt x="1768" y="634"/>
                      <a:pt x="1768" y="634"/>
                    </a:cubicBezTo>
                    <a:cubicBezTo>
                      <a:pt x="1920" y="634"/>
                      <a:pt x="2044" y="511"/>
                      <a:pt x="2044" y="359"/>
                    </a:cubicBezTo>
                    <a:cubicBezTo>
                      <a:pt x="2044" y="275"/>
                      <a:pt x="2044" y="275"/>
                      <a:pt x="2044" y="275"/>
                    </a:cubicBezTo>
                    <a:cubicBezTo>
                      <a:pt x="2044" y="123"/>
                      <a:pt x="1920" y="0"/>
                      <a:pt x="1768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124" y="0"/>
                      <a:pt x="0" y="123"/>
                      <a:pt x="0" y="275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0" y="511"/>
                      <a:pt x="124" y="634"/>
                      <a:pt x="276" y="6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/>
                  <a:t>关键词</a:t>
                </a:r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87DF2A79-1998-446E-927D-9398224D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9635" y="977403"/>
                <a:ext cx="3138719" cy="2027364"/>
              </a:xfrm>
              <a:custGeom>
                <a:avLst/>
                <a:gdLst>
                  <a:gd name="T0" fmla="*/ 924 w 1493"/>
                  <a:gd name="T1" fmla="*/ 44 h 965"/>
                  <a:gd name="T2" fmla="*/ 29 w 1493"/>
                  <a:gd name="T3" fmla="*/ 786 h 965"/>
                  <a:gd name="T4" fmla="*/ 365 w 1493"/>
                  <a:gd name="T5" fmla="*/ 867 h 965"/>
                  <a:gd name="T6" fmla="*/ 1466 w 1493"/>
                  <a:gd name="T7" fmla="*/ 580 h 965"/>
                  <a:gd name="T8" fmla="*/ 924 w 1493"/>
                  <a:gd name="T9" fmla="*/ 44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3" h="965">
                    <a:moveTo>
                      <a:pt x="924" y="44"/>
                    </a:moveTo>
                    <a:cubicBezTo>
                      <a:pt x="924" y="44"/>
                      <a:pt x="788" y="965"/>
                      <a:pt x="29" y="786"/>
                    </a:cubicBezTo>
                    <a:cubicBezTo>
                      <a:pt x="29" y="786"/>
                      <a:pt x="0" y="834"/>
                      <a:pt x="365" y="867"/>
                    </a:cubicBezTo>
                    <a:cubicBezTo>
                      <a:pt x="695" y="898"/>
                      <a:pt x="1493" y="949"/>
                      <a:pt x="1466" y="580"/>
                    </a:cubicBezTo>
                    <a:cubicBezTo>
                      <a:pt x="1439" y="212"/>
                      <a:pt x="956" y="0"/>
                      <a:pt x="924" y="44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1AC72A5-6CC1-40CC-A9A0-AB11A1B05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840" y="836712"/>
                <a:ext cx="1795578" cy="1098198"/>
              </a:xfrm>
              <a:custGeom>
                <a:avLst/>
                <a:gdLst>
                  <a:gd name="T0" fmla="*/ 854 w 854"/>
                  <a:gd name="T1" fmla="*/ 219 h 523"/>
                  <a:gd name="T2" fmla="*/ 446 w 854"/>
                  <a:gd name="T3" fmla="*/ 58 h 523"/>
                  <a:gd name="T4" fmla="*/ 62 w 854"/>
                  <a:gd name="T5" fmla="*/ 281 h 523"/>
                  <a:gd name="T6" fmla="*/ 39 w 854"/>
                  <a:gd name="T7" fmla="*/ 294 h 523"/>
                  <a:gd name="T8" fmla="*/ 36 w 854"/>
                  <a:gd name="T9" fmla="*/ 294 h 523"/>
                  <a:gd name="T10" fmla="*/ 18 w 854"/>
                  <a:gd name="T11" fmla="*/ 340 h 523"/>
                  <a:gd name="T12" fmla="*/ 200 w 854"/>
                  <a:gd name="T13" fmla="*/ 513 h 523"/>
                  <a:gd name="T14" fmla="*/ 236 w 854"/>
                  <a:gd name="T15" fmla="*/ 514 h 523"/>
                  <a:gd name="T16" fmla="*/ 429 w 854"/>
                  <a:gd name="T17" fmla="*/ 340 h 523"/>
                  <a:gd name="T18" fmla="*/ 411 w 854"/>
                  <a:gd name="T19" fmla="*/ 294 h 523"/>
                  <a:gd name="T20" fmla="*/ 377 w 854"/>
                  <a:gd name="T21" fmla="*/ 294 h 523"/>
                  <a:gd name="T22" fmla="*/ 854 w 854"/>
                  <a:gd name="T23" fmla="*/ 219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4" h="523">
                    <a:moveTo>
                      <a:pt x="854" y="219"/>
                    </a:moveTo>
                    <a:cubicBezTo>
                      <a:pt x="854" y="219"/>
                      <a:pt x="729" y="44"/>
                      <a:pt x="446" y="58"/>
                    </a:cubicBezTo>
                    <a:cubicBezTo>
                      <a:pt x="204" y="70"/>
                      <a:pt x="90" y="233"/>
                      <a:pt x="62" y="281"/>
                    </a:cubicBezTo>
                    <a:cubicBezTo>
                      <a:pt x="57" y="289"/>
                      <a:pt x="49" y="294"/>
                      <a:pt x="39" y="294"/>
                    </a:cubicBezTo>
                    <a:cubicBezTo>
                      <a:pt x="36" y="294"/>
                      <a:pt x="36" y="294"/>
                      <a:pt x="36" y="294"/>
                    </a:cubicBezTo>
                    <a:cubicBezTo>
                      <a:pt x="12" y="294"/>
                      <a:pt x="0" y="323"/>
                      <a:pt x="18" y="340"/>
                    </a:cubicBezTo>
                    <a:cubicBezTo>
                      <a:pt x="200" y="513"/>
                      <a:pt x="200" y="513"/>
                      <a:pt x="200" y="513"/>
                    </a:cubicBezTo>
                    <a:cubicBezTo>
                      <a:pt x="210" y="523"/>
                      <a:pt x="226" y="523"/>
                      <a:pt x="236" y="514"/>
                    </a:cubicBezTo>
                    <a:cubicBezTo>
                      <a:pt x="429" y="340"/>
                      <a:pt x="429" y="340"/>
                      <a:pt x="429" y="340"/>
                    </a:cubicBezTo>
                    <a:cubicBezTo>
                      <a:pt x="447" y="324"/>
                      <a:pt x="435" y="294"/>
                      <a:pt x="411" y="294"/>
                    </a:cubicBezTo>
                    <a:cubicBezTo>
                      <a:pt x="377" y="294"/>
                      <a:pt x="377" y="294"/>
                      <a:pt x="377" y="294"/>
                    </a:cubicBezTo>
                    <a:cubicBezTo>
                      <a:pt x="377" y="294"/>
                      <a:pt x="460" y="0"/>
                      <a:pt x="854" y="219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id="{7493339D-A369-475C-9A21-FA76A16F3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2082" y="1748197"/>
                <a:ext cx="485776" cy="485776"/>
              </a:xfrm>
              <a:custGeom>
                <a:avLst/>
                <a:gdLst>
                  <a:gd name="T0" fmla="*/ 9 w 52"/>
                  <a:gd name="T1" fmla="*/ 28 h 48"/>
                  <a:gd name="T2" fmla="*/ 5 w 52"/>
                  <a:gd name="T3" fmla="*/ 28 h 48"/>
                  <a:gd name="T4" fmla="*/ 0 w 52"/>
                  <a:gd name="T5" fmla="*/ 23 h 48"/>
                  <a:gd name="T6" fmla="*/ 4 w 52"/>
                  <a:gd name="T7" fmla="*/ 14 h 48"/>
                  <a:gd name="T8" fmla="*/ 11 w 52"/>
                  <a:gd name="T9" fmla="*/ 16 h 48"/>
                  <a:gd name="T10" fmla="*/ 14 w 52"/>
                  <a:gd name="T11" fmla="*/ 16 h 48"/>
                  <a:gd name="T12" fmla="*/ 14 w 52"/>
                  <a:gd name="T13" fmla="*/ 17 h 48"/>
                  <a:gd name="T14" fmla="*/ 16 w 52"/>
                  <a:gd name="T15" fmla="*/ 24 h 48"/>
                  <a:gd name="T16" fmla="*/ 9 w 52"/>
                  <a:gd name="T17" fmla="*/ 28 h 48"/>
                  <a:gd name="T18" fmla="*/ 11 w 52"/>
                  <a:gd name="T19" fmla="*/ 14 h 48"/>
                  <a:gd name="T20" fmla="*/ 4 w 52"/>
                  <a:gd name="T21" fmla="*/ 7 h 48"/>
                  <a:gd name="T22" fmla="*/ 11 w 52"/>
                  <a:gd name="T23" fmla="*/ 0 h 48"/>
                  <a:gd name="T24" fmla="*/ 17 w 52"/>
                  <a:gd name="T25" fmla="*/ 7 h 48"/>
                  <a:gd name="T26" fmla="*/ 11 w 52"/>
                  <a:gd name="T27" fmla="*/ 14 h 48"/>
                  <a:gd name="T28" fmla="*/ 38 w 52"/>
                  <a:gd name="T29" fmla="*/ 48 h 48"/>
                  <a:gd name="T30" fmla="*/ 14 w 52"/>
                  <a:gd name="T31" fmla="*/ 48 h 48"/>
                  <a:gd name="T32" fmla="*/ 7 w 52"/>
                  <a:gd name="T33" fmla="*/ 41 h 48"/>
                  <a:gd name="T34" fmla="*/ 16 w 52"/>
                  <a:gd name="T35" fmla="*/ 26 h 48"/>
                  <a:gd name="T36" fmla="*/ 26 w 52"/>
                  <a:gd name="T37" fmla="*/ 30 h 48"/>
                  <a:gd name="T38" fmla="*/ 36 w 52"/>
                  <a:gd name="T39" fmla="*/ 26 h 48"/>
                  <a:gd name="T40" fmla="*/ 45 w 52"/>
                  <a:gd name="T41" fmla="*/ 41 h 48"/>
                  <a:gd name="T42" fmla="*/ 38 w 52"/>
                  <a:gd name="T43" fmla="*/ 48 h 48"/>
                  <a:gd name="T44" fmla="*/ 26 w 52"/>
                  <a:gd name="T45" fmla="*/ 28 h 48"/>
                  <a:gd name="T46" fmla="*/ 16 w 52"/>
                  <a:gd name="T47" fmla="*/ 17 h 48"/>
                  <a:gd name="T48" fmla="*/ 26 w 52"/>
                  <a:gd name="T49" fmla="*/ 7 h 48"/>
                  <a:gd name="T50" fmla="*/ 36 w 52"/>
                  <a:gd name="T51" fmla="*/ 17 h 48"/>
                  <a:gd name="T52" fmla="*/ 26 w 52"/>
                  <a:gd name="T53" fmla="*/ 28 h 48"/>
                  <a:gd name="T54" fmla="*/ 41 w 52"/>
                  <a:gd name="T55" fmla="*/ 14 h 48"/>
                  <a:gd name="T56" fmla="*/ 35 w 52"/>
                  <a:gd name="T57" fmla="*/ 7 h 48"/>
                  <a:gd name="T58" fmla="*/ 41 w 52"/>
                  <a:gd name="T59" fmla="*/ 0 h 48"/>
                  <a:gd name="T60" fmla="*/ 48 w 52"/>
                  <a:gd name="T61" fmla="*/ 7 h 48"/>
                  <a:gd name="T62" fmla="*/ 41 w 52"/>
                  <a:gd name="T63" fmla="*/ 14 h 48"/>
                  <a:gd name="T64" fmla="*/ 46 w 52"/>
                  <a:gd name="T65" fmla="*/ 28 h 48"/>
                  <a:gd name="T66" fmla="*/ 43 w 52"/>
                  <a:gd name="T67" fmla="*/ 28 h 48"/>
                  <a:gd name="T68" fmla="*/ 36 w 52"/>
                  <a:gd name="T69" fmla="*/ 24 h 48"/>
                  <a:gd name="T70" fmla="*/ 38 w 52"/>
                  <a:gd name="T71" fmla="*/ 17 h 48"/>
                  <a:gd name="T72" fmla="*/ 38 w 52"/>
                  <a:gd name="T73" fmla="*/ 16 h 48"/>
                  <a:gd name="T74" fmla="*/ 41 w 52"/>
                  <a:gd name="T75" fmla="*/ 16 h 48"/>
                  <a:gd name="T76" fmla="*/ 48 w 52"/>
                  <a:gd name="T77" fmla="*/ 14 h 48"/>
                  <a:gd name="T78" fmla="*/ 52 w 52"/>
                  <a:gd name="T79" fmla="*/ 23 h 48"/>
                  <a:gd name="T80" fmla="*/ 46 w 52"/>
                  <a:gd name="T8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" h="48">
                    <a:moveTo>
                      <a:pt x="9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3" y="28"/>
                      <a:pt x="0" y="26"/>
                      <a:pt x="0" y="23"/>
                    </a:cubicBezTo>
                    <a:cubicBezTo>
                      <a:pt x="0" y="21"/>
                      <a:pt x="0" y="14"/>
                      <a:pt x="4" y="14"/>
                    </a:cubicBezTo>
                    <a:cubicBezTo>
                      <a:pt x="4" y="14"/>
                      <a:pt x="7" y="16"/>
                      <a:pt x="11" y="16"/>
                    </a:cubicBezTo>
                    <a:cubicBezTo>
                      <a:pt x="12" y="16"/>
                      <a:pt x="13" y="16"/>
                      <a:pt x="14" y="16"/>
                    </a:cubicBezTo>
                    <a:cubicBezTo>
                      <a:pt x="14" y="16"/>
                      <a:pt x="14" y="17"/>
                      <a:pt x="14" y="17"/>
                    </a:cubicBezTo>
                    <a:cubicBezTo>
                      <a:pt x="14" y="20"/>
                      <a:pt x="15" y="22"/>
                      <a:pt x="16" y="24"/>
                    </a:cubicBezTo>
                    <a:cubicBezTo>
                      <a:pt x="13" y="24"/>
                      <a:pt x="11" y="26"/>
                      <a:pt x="9" y="28"/>
                    </a:cubicBezTo>
                    <a:close/>
                    <a:moveTo>
                      <a:pt x="11" y="14"/>
                    </a:moveTo>
                    <a:cubicBezTo>
                      <a:pt x="7" y="14"/>
                      <a:pt x="4" y="11"/>
                      <a:pt x="4" y="7"/>
                    </a:cubicBezTo>
                    <a:cubicBezTo>
                      <a:pt x="4" y="3"/>
                      <a:pt x="7" y="0"/>
                      <a:pt x="11" y="0"/>
                    </a:cubicBezTo>
                    <a:cubicBezTo>
                      <a:pt x="14" y="0"/>
                      <a:pt x="17" y="3"/>
                      <a:pt x="17" y="7"/>
                    </a:cubicBezTo>
                    <a:cubicBezTo>
                      <a:pt x="17" y="11"/>
                      <a:pt x="14" y="14"/>
                      <a:pt x="11" y="14"/>
                    </a:cubicBezTo>
                    <a:close/>
                    <a:moveTo>
                      <a:pt x="38" y="48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10" y="48"/>
                      <a:pt x="7" y="46"/>
                      <a:pt x="7" y="41"/>
                    </a:cubicBezTo>
                    <a:cubicBezTo>
                      <a:pt x="7" y="35"/>
                      <a:pt x="9" y="26"/>
                      <a:pt x="16" y="26"/>
                    </a:cubicBezTo>
                    <a:cubicBezTo>
                      <a:pt x="17" y="26"/>
                      <a:pt x="21" y="30"/>
                      <a:pt x="26" y="30"/>
                    </a:cubicBezTo>
                    <a:cubicBezTo>
                      <a:pt x="31" y="30"/>
                      <a:pt x="35" y="26"/>
                      <a:pt x="36" y="26"/>
                    </a:cubicBezTo>
                    <a:cubicBezTo>
                      <a:pt x="43" y="26"/>
                      <a:pt x="45" y="35"/>
                      <a:pt x="45" y="41"/>
                    </a:cubicBezTo>
                    <a:cubicBezTo>
                      <a:pt x="45" y="46"/>
                      <a:pt x="42" y="48"/>
                      <a:pt x="38" y="48"/>
                    </a:cubicBezTo>
                    <a:close/>
                    <a:moveTo>
                      <a:pt x="26" y="28"/>
                    </a:moveTo>
                    <a:cubicBezTo>
                      <a:pt x="20" y="28"/>
                      <a:pt x="16" y="23"/>
                      <a:pt x="16" y="17"/>
                    </a:cubicBezTo>
                    <a:cubicBezTo>
                      <a:pt x="16" y="12"/>
                      <a:pt x="20" y="7"/>
                      <a:pt x="26" y="7"/>
                    </a:cubicBezTo>
                    <a:cubicBezTo>
                      <a:pt x="32" y="7"/>
                      <a:pt x="36" y="12"/>
                      <a:pt x="36" y="17"/>
                    </a:cubicBezTo>
                    <a:cubicBezTo>
                      <a:pt x="36" y="23"/>
                      <a:pt x="32" y="28"/>
                      <a:pt x="26" y="28"/>
                    </a:cubicBezTo>
                    <a:close/>
                    <a:moveTo>
                      <a:pt x="41" y="14"/>
                    </a:moveTo>
                    <a:cubicBezTo>
                      <a:pt x="38" y="14"/>
                      <a:pt x="35" y="11"/>
                      <a:pt x="35" y="7"/>
                    </a:cubicBezTo>
                    <a:cubicBezTo>
                      <a:pt x="35" y="3"/>
                      <a:pt x="38" y="0"/>
                      <a:pt x="41" y="0"/>
                    </a:cubicBezTo>
                    <a:cubicBezTo>
                      <a:pt x="45" y="0"/>
                      <a:pt x="48" y="3"/>
                      <a:pt x="48" y="7"/>
                    </a:cubicBezTo>
                    <a:cubicBezTo>
                      <a:pt x="48" y="11"/>
                      <a:pt x="45" y="14"/>
                      <a:pt x="41" y="14"/>
                    </a:cubicBezTo>
                    <a:close/>
                    <a:moveTo>
                      <a:pt x="46" y="28"/>
                    </a:moveTo>
                    <a:cubicBezTo>
                      <a:pt x="43" y="28"/>
                      <a:pt x="43" y="28"/>
                      <a:pt x="43" y="28"/>
                    </a:cubicBezTo>
                    <a:cubicBezTo>
                      <a:pt x="41" y="26"/>
                      <a:pt x="39" y="24"/>
                      <a:pt x="36" y="24"/>
                    </a:cubicBezTo>
                    <a:cubicBezTo>
                      <a:pt x="37" y="22"/>
                      <a:pt x="38" y="20"/>
                      <a:pt x="38" y="17"/>
                    </a:cubicBezTo>
                    <a:cubicBezTo>
                      <a:pt x="38" y="17"/>
                      <a:pt x="38" y="16"/>
                      <a:pt x="38" y="16"/>
                    </a:cubicBezTo>
                    <a:cubicBezTo>
                      <a:pt x="39" y="16"/>
                      <a:pt x="40" y="16"/>
                      <a:pt x="41" y="16"/>
                    </a:cubicBezTo>
                    <a:cubicBezTo>
                      <a:pt x="45" y="16"/>
                      <a:pt x="48" y="14"/>
                      <a:pt x="48" y="14"/>
                    </a:cubicBezTo>
                    <a:cubicBezTo>
                      <a:pt x="52" y="14"/>
                      <a:pt x="52" y="21"/>
                      <a:pt x="52" y="23"/>
                    </a:cubicBezTo>
                    <a:cubicBezTo>
                      <a:pt x="52" y="26"/>
                      <a:pt x="49" y="28"/>
                      <a:pt x="46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F84974BD-C37E-45DE-B1AA-C32273B770F4}"/>
                </a:ext>
              </a:extLst>
            </p:cNvPr>
            <p:cNvGrpSpPr/>
            <p:nvPr/>
          </p:nvGrpSpPr>
          <p:grpSpPr>
            <a:xfrm>
              <a:off x="7055139" y="1700807"/>
              <a:ext cx="2587220" cy="651582"/>
              <a:chOff x="858520" y="2443620"/>
              <a:chExt cx="2587220" cy="782232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2675DE89-98BF-45C9-9555-3EBFE832D036}"/>
                  </a:ext>
                </a:extLst>
              </p:cNvPr>
              <p:cNvSpPr/>
              <p:nvPr/>
            </p:nvSpPr>
            <p:spPr>
              <a:xfrm>
                <a:off x="858520" y="2443620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D5D50912-67EE-4E32-BE3E-EB45E9F1F7FA}"/>
                  </a:ext>
                </a:extLst>
              </p:cNvPr>
              <p:cNvSpPr/>
              <p:nvPr/>
            </p:nvSpPr>
            <p:spPr>
              <a:xfrm>
                <a:off x="858520" y="268984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6DF9AE03-4B20-49D0-A06A-FE6DFE21438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364203" y="3964156"/>
            <a:ext cx="3969093" cy="2244471"/>
            <a:chOff x="6364203" y="3964156"/>
            <a:chExt cx="3969093" cy="224447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9543CB60-9079-41C0-9306-9A5B176F9564}"/>
                </a:ext>
              </a:extLst>
            </p:cNvPr>
            <p:cNvGrpSpPr/>
            <p:nvPr/>
          </p:nvGrpSpPr>
          <p:grpSpPr>
            <a:xfrm>
              <a:off x="6364203" y="3964156"/>
              <a:ext cx="3969093" cy="1481550"/>
              <a:chOff x="6940213" y="3853197"/>
              <a:chExt cx="4838141" cy="2168055"/>
            </a:xfrm>
          </p:grpSpPr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id="{8431DD46-50EB-4082-89D8-985C0BED1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213" y="4341262"/>
                <a:ext cx="4297645" cy="1107918"/>
              </a:xfrm>
              <a:custGeom>
                <a:avLst/>
                <a:gdLst>
                  <a:gd name="T0" fmla="*/ 276 w 2044"/>
                  <a:gd name="T1" fmla="*/ 634 h 634"/>
                  <a:gd name="T2" fmla="*/ 1768 w 2044"/>
                  <a:gd name="T3" fmla="*/ 634 h 634"/>
                  <a:gd name="T4" fmla="*/ 2044 w 2044"/>
                  <a:gd name="T5" fmla="*/ 359 h 634"/>
                  <a:gd name="T6" fmla="*/ 2044 w 2044"/>
                  <a:gd name="T7" fmla="*/ 275 h 634"/>
                  <a:gd name="T8" fmla="*/ 1768 w 2044"/>
                  <a:gd name="T9" fmla="*/ 0 h 634"/>
                  <a:gd name="T10" fmla="*/ 276 w 2044"/>
                  <a:gd name="T11" fmla="*/ 0 h 634"/>
                  <a:gd name="T12" fmla="*/ 0 w 2044"/>
                  <a:gd name="T13" fmla="*/ 275 h 634"/>
                  <a:gd name="T14" fmla="*/ 0 w 2044"/>
                  <a:gd name="T15" fmla="*/ 359 h 634"/>
                  <a:gd name="T16" fmla="*/ 276 w 2044"/>
                  <a:gd name="T17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4" h="634">
                    <a:moveTo>
                      <a:pt x="276" y="634"/>
                    </a:moveTo>
                    <a:cubicBezTo>
                      <a:pt x="1768" y="634"/>
                      <a:pt x="1768" y="634"/>
                      <a:pt x="1768" y="634"/>
                    </a:cubicBezTo>
                    <a:cubicBezTo>
                      <a:pt x="1920" y="634"/>
                      <a:pt x="2044" y="511"/>
                      <a:pt x="2044" y="359"/>
                    </a:cubicBezTo>
                    <a:cubicBezTo>
                      <a:pt x="2044" y="275"/>
                      <a:pt x="2044" y="275"/>
                      <a:pt x="2044" y="275"/>
                    </a:cubicBezTo>
                    <a:cubicBezTo>
                      <a:pt x="2044" y="123"/>
                      <a:pt x="1920" y="0"/>
                      <a:pt x="1768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124" y="0"/>
                      <a:pt x="0" y="123"/>
                      <a:pt x="0" y="275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0" y="511"/>
                      <a:pt x="124" y="634"/>
                      <a:pt x="276" y="6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/>
                  <a:t>关键词</a:t>
                </a:r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:a16="http://schemas.microsoft.com/office/drawing/2014/main" id="{97A21BCA-7ED0-4823-9F7E-87146954718E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639635" y="3853197"/>
                <a:ext cx="3138719" cy="2027364"/>
              </a:xfrm>
              <a:custGeom>
                <a:avLst/>
                <a:gdLst>
                  <a:gd name="T0" fmla="*/ 924 w 1493"/>
                  <a:gd name="T1" fmla="*/ 44 h 965"/>
                  <a:gd name="T2" fmla="*/ 29 w 1493"/>
                  <a:gd name="T3" fmla="*/ 786 h 965"/>
                  <a:gd name="T4" fmla="*/ 365 w 1493"/>
                  <a:gd name="T5" fmla="*/ 867 h 965"/>
                  <a:gd name="T6" fmla="*/ 1466 w 1493"/>
                  <a:gd name="T7" fmla="*/ 580 h 965"/>
                  <a:gd name="T8" fmla="*/ 924 w 1493"/>
                  <a:gd name="T9" fmla="*/ 44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3" h="965">
                    <a:moveTo>
                      <a:pt x="924" y="44"/>
                    </a:moveTo>
                    <a:cubicBezTo>
                      <a:pt x="924" y="44"/>
                      <a:pt x="788" y="965"/>
                      <a:pt x="29" y="786"/>
                    </a:cubicBezTo>
                    <a:cubicBezTo>
                      <a:pt x="29" y="786"/>
                      <a:pt x="0" y="834"/>
                      <a:pt x="365" y="867"/>
                    </a:cubicBezTo>
                    <a:cubicBezTo>
                      <a:pt x="695" y="898"/>
                      <a:pt x="1493" y="949"/>
                      <a:pt x="1466" y="580"/>
                    </a:cubicBezTo>
                    <a:cubicBezTo>
                      <a:pt x="1439" y="212"/>
                      <a:pt x="956" y="0"/>
                      <a:pt x="924" y="44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任意多边形: 形状 21">
                <a:extLst>
                  <a:ext uri="{FF2B5EF4-FFF2-40B4-BE49-F238E27FC236}">
                    <a16:creationId xmlns:a16="http://schemas.microsoft.com/office/drawing/2014/main" id="{DDA5F5AF-211A-484E-9C81-95D7B5837BE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158840" y="4923054"/>
                <a:ext cx="1795578" cy="1098198"/>
              </a:xfrm>
              <a:custGeom>
                <a:avLst/>
                <a:gdLst>
                  <a:gd name="T0" fmla="*/ 854 w 854"/>
                  <a:gd name="T1" fmla="*/ 219 h 523"/>
                  <a:gd name="T2" fmla="*/ 446 w 854"/>
                  <a:gd name="T3" fmla="*/ 58 h 523"/>
                  <a:gd name="T4" fmla="*/ 62 w 854"/>
                  <a:gd name="T5" fmla="*/ 281 h 523"/>
                  <a:gd name="T6" fmla="*/ 39 w 854"/>
                  <a:gd name="T7" fmla="*/ 294 h 523"/>
                  <a:gd name="T8" fmla="*/ 36 w 854"/>
                  <a:gd name="T9" fmla="*/ 294 h 523"/>
                  <a:gd name="T10" fmla="*/ 18 w 854"/>
                  <a:gd name="T11" fmla="*/ 340 h 523"/>
                  <a:gd name="T12" fmla="*/ 200 w 854"/>
                  <a:gd name="T13" fmla="*/ 513 h 523"/>
                  <a:gd name="T14" fmla="*/ 236 w 854"/>
                  <a:gd name="T15" fmla="*/ 514 h 523"/>
                  <a:gd name="T16" fmla="*/ 429 w 854"/>
                  <a:gd name="T17" fmla="*/ 340 h 523"/>
                  <a:gd name="T18" fmla="*/ 411 w 854"/>
                  <a:gd name="T19" fmla="*/ 294 h 523"/>
                  <a:gd name="T20" fmla="*/ 377 w 854"/>
                  <a:gd name="T21" fmla="*/ 294 h 523"/>
                  <a:gd name="T22" fmla="*/ 854 w 854"/>
                  <a:gd name="T23" fmla="*/ 219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4" h="523">
                    <a:moveTo>
                      <a:pt x="854" y="219"/>
                    </a:moveTo>
                    <a:cubicBezTo>
                      <a:pt x="854" y="219"/>
                      <a:pt x="729" y="44"/>
                      <a:pt x="446" y="58"/>
                    </a:cubicBezTo>
                    <a:cubicBezTo>
                      <a:pt x="204" y="70"/>
                      <a:pt x="90" y="233"/>
                      <a:pt x="62" y="281"/>
                    </a:cubicBezTo>
                    <a:cubicBezTo>
                      <a:pt x="57" y="289"/>
                      <a:pt x="49" y="294"/>
                      <a:pt x="39" y="294"/>
                    </a:cubicBezTo>
                    <a:cubicBezTo>
                      <a:pt x="36" y="294"/>
                      <a:pt x="36" y="294"/>
                      <a:pt x="36" y="294"/>
                    </a:cubicBezTo>
                    <a:cubicBezTo>
                      <a:pt x="12" y="294"/>
                      <a:pt x="0" y="323"/>
                      <a:pt x="18" y="340"/>
                    </a:cubicBezTo>
                    <a:cubicBezTo>
                      <a:pt x="200" y="513"/>
                      <a:pt x="200" y="513"/>
                      <a:pt x="200" y="513"/>
                    </a:cubicBezTo>
                    <a:cubicBezTo>
                      <a:pt x="210" y="523"/>
                      <a:pt x="226" y="523"/>
                      <a:pt x="236" y="514"/>
                    </a:cubicBezTo>
                    <a:cubicBezTo>
                      <a:pt x="429" y="340"/>
                      <a:pt x="429" y="340"/>
                      <a:pt x="429" y="340"/>
                    </a:cubicBezTo>
                    <a:cubicBezTo>
                      <a:pt x="447" y="324"/>
                      <a:pt x="435" y="294"/>
                      <a:pt x="411" y="294"/>
                    </a:cubicBezTo>
                    <a:cubicBezTo>
                      <a:pt x="377" y="294"/>
                      <a:pt x="377" y="294"/>
                      <a:pt x="377" y="294"/>
                    </a:cubicBezTo>
                    <a:cubicBezTo>
                      <a:pt x="377" y="294"/>
                      <a:pt x="460" y="0"/>
                      <a:pt x="854" y="219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D99CDD08-BDC3-4956-8BA5-873E50A9C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2082" y="4645920"/>
                <a:ext cx="486000" cy="486000"/>
              </a:xfrm>
              <a:custGeom>
                <a:avLst/>
                <a:gdLst>
                  <a:gd name="T0" fmla="+- 0 10800 98"/>
                  <a:gd name="T1" fmla="*/ T0 w 21404"/>
                  <a:gd name="T2" fmla="+- 0 10864 128"/>
                  <a:gd name="T3" fmla="*/ 10864 h 21472"/>
                  <a:gd name="T4" fmla="+- 0 10800 98"/>
                  <a:gd name="T5" fmla="*/ T4 w 21404"/>
                  <a:gd name="T6" fmla="+- 0 10864 128"/>
                  <a:gd name="T7" fmla="*/ 10864 h 21472"/>
                  <a:gd name="T8" fmla="+- 0 10800 98"/>
                  <a:gd name="T9" fmla="*/ T8 w 21404"/>
                  <a:gd name="T10" fmla="+- 0 10864 128"/>
                  <a:gd name="T11" fmla="*/ 10864 h 21472"/>
                  <a:gd name="T12" fmla="+- 0 10800 98"/>
                  <a:gd name="T13" fmla="*/ T12 w 21404"/>
                  <a:gd name="T14" fmla="+- 0 10864 128"/>
                  <a:gd name="T15" fmla="*/ 10864 h 214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04" h="21472">
                    <a:moveTo>
                      <a:pt x="3386" y="13932"/>
                    </a:moveTo>
                    <a:cubicBezTo>
                      <a:pt x="4126" y="16483"/>
                      <a:pt x="4518" y="17503"/>
                      <a:pt x="6826" y="18467"/>
                    </a:cubicBezTo>
                    <a:cubicBezTo>
                      <a:pt x="8742" y="19998"/>
                      <a:pt x="9918" y="21472"/>
                      <a:pt x="10702" y="21472"/>
                    </a:cubicBezTo>
                    <a:cubicBezTo>
                      <a:pt x="11486" y="21472"/>
                      <a:pt x="12662" y="19998"/>
                      <a:pt x="14578" y="18978"/>
                    </a:cubicBezTo>
                    <a:cubicBezTo>
                      <a:pt x="16886" y="17503"/>
                      <a:pt x="16102" y="17503"/>
                      <a:pt x="16886" y="14499"/>
                    </a:cubicBezTo>
                    <a:cubicBezTo>
                      <a:pt x="10702" y="18467"/>
                      <a:pt x="10702" y="18467"/>
                      <a:pt x="10702" y="18467"/>
                    </a:cubicBezTo>
                    <a:lnTo>
                      <a:pt x="3386" y="13932"/>
                    </a:lnTo>
                    <a:close/>
                    <a:moveTo>
                      <a:pt x="21110" y="6902"/>
                    </a:moveTo>
                    <a:cubicBezTo>
                      <a:pt x="11834" y="382"/>
                      <a:pt x="11834" y="382"/>
                      <a:pt x="11834" y="382"/>
                    </a:cubicBezTo>
                    <a:cubicBezTo>
                      <a:pt x="11486" y="-128"/>
                      <a:pt x="10310" y="-128"/>
                      <a:pt x="9526" y="382"/>
                    </a:cubicBezTo>
                    <a:cubicBezTo>
                      <a:pt x="294" y="6902"/>
                      <a:pt x="294" y="6902"/>
                      <a:pt x="294" y="6902"/>
                    </a:cubicBezTo>
                    <a:cubicBezTo>
                      <a:pt x="-98" y="7412"/>
                      <a:pt x="-98" y="7922"/>
                      <a:pt x="294" y="8943"/>
                    </a:cubicBezTo>
                    <a:cubicBezTo>
                      <a:pt x="9526" y="15463"/>
                      <a:pt x="9526" y="15463"/>
                      <a:pt x="9526" y="15463"/>
                    </a:cubicBezTo>
                    <a:cubicBezTo>
                      <a:pt x="10310" y="15973"/>
                      <a:pt x="11486" y="15973"/>
                      <a:pt x="11834" y="15463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1486" y="8943"/>
                      <a:pt x="11486" y="8943"/>
                      <a:pt x="11486" y="8943"/>
                    </a:cubicBezTo>
                    <a:cubicBezTo>
                      <a:pt x="11094" y="8943"/>
                      <a:pt x="11094" y="9396"/>
                      <a:pt x="10702" y="9396"/>
                    </a:cubicBezTo>
                    <a:cubicBezTo>
                      <a:pt x="9526" y="9396"/>
                      <a:pt x="8742" y="8433"/>
                      <a:pt x="8742" y="7412"/>
                    </a:cubicBezTo>
                    <a:cubicBezTo>
                      <a:pt x="8742" y="6902"/>
                      <a:pt x="9526" y="5938"/>
                      <a:pt x="10702" y="5938"/>
                    </a:cubicBezTo>
                    <a:cubicBezTo>
                      <a:pt x="11486" y="5938"/>
                      <a:pt x="12270" y="6392"/>
                      <a:pt x="12662" y="6902"/>
                    </a:cubicBezTo>
                    <a:cubicBezTo>
                      <a:pt x="19194" y="9907"/>
                      <a:pt x="19194" y="9907"/>
                      <a:pt x="19194" y="9907"/>
                    </a:cubicBezTo>
                    <a:cubicBezTo>
                      <a:pt x="21110" y="8943"/>
                      <a:pt x="21110" y="8943"/>
                      <a:pt x="21110" y="8943"/>
                    </a:cubicBezTo>
                    <a:cubicBezTo>
                      <a:pt x="21502" y="7922"/>
                      <a:pt x="21502" y="7412"/>
                      <a:pt x="21110" y="6902"/>
                    </a:cubicBezTo>
                    <a:close/>
                    <a:moveTo>
                      <a:pt x="18410" y="19488"/>
                    </a:moveTo>
                    <a:cubicBezTo>
                      <a:pt x="18018" y="19998"/>
                      <a:pt x="19586" y="20508"/>
                      <a:pt x="19978" y="18978"/>
                    </a:cubicBezTo>
                    <a:cubicBezTo>
                      <a:pt x="20326" y="11948"/>
                      <a:pt x="19194" y="9907"/>
                      <a:pt x="19194" y="9907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7670" y="10927"/>
                      <a:pt x="19194" y="12458"/>
                      <a:pt x="18410" y="194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296B0A09-826B-4DB9-86F1-FBDE744A98DC}"/>
                </a:ext>
              </a:extLst>
            </p:cNvPr>
            <p:cNvGrpSpPr/>
            <p:nvPr/>
          </p:nvGrpSpPr>
          <p:grpSpPr>
            <a:xfrm>
              <a:off x="7055139" y="5557045"/>
              <a:ext cx="2587220" cy="651582"/>
              <a:chOff x="858520" y="4232157"/>
              <a:chExt cx="2587220" cy="782232"/>
            </a:xfrm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450EBF49-32DB-4196-A0F4-D3775734B6C7}"/>
                  </a:ext>
                </a:extLst>
              </p:cNvPr>
              <p:cNvSpPr/>
              <p:nvPr/>
            </p:nvSpPr>
            <p:spPr>
              <a:xfrm>
                <a:off x="858520" y="4232157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9700AE91-02A4-426C-AACF-A5F91D68DCC3}"/>
                  </a:ext>
                </a:extLst>
              </p:cNvPr>
              <p:cNvSpPr/>
              <p:nvPr/>
            </p:nvSpPr>
            <p:spPr>
              <a:xfrm>
                <a:off x="858520" y="4478378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04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D088FE95-C0E0-4A16-B994-AD548044385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137" y="1844824"/>
            <a:ext cx="2778726" cy="2952328"/>
            <a:chOff x="719138" y="1990946"/>
            <a:chExt cx="2475611" cy="3453653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DE075E76-E38F-49BA-A4C2-B016BD03BB34}"/>
                </a:ext>
              </a:extLst>
            </p:cNvPr>
            <p:cNvSpPr/>
            <p:nvPr/>
          </p:nvSpPr>
          <p:spPr bwMode="auto">
            <a:xfrm>
              <a:off x="719138" y="3068961"/>
              <a:ext cx="2144490" cy="2375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18" name="箭头: 五边形 17">
              <a:extLst>
                <a:ext uri="{FF2B5EF4-FFF2-40B4-BE49-F238E27FC236}">
                  <a16:creationId xmlns:a16="http://schemas.microsoft.com/office/drawing/2014/main" id="{975DBED0-BBD9-4054-9A88-4D1B8205B809}"/>
                </a:ext>
              </a:extLst>
            </p:cNvPr>
            <p:cNvSpPr/>
            <p:nvPr/>
          </p:nvSpPr>
          <p:spPr bwMode="auto">
            <a:xfrm>
              <a:off x="720779" y="2465501"/>
              <a:ext cx="2473970" cy="546905"/>
            </a:xfrm>
            <a:prstGeom prst="homePlat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9" name="箭头: 五边形 18">
              <a:extLst>
                <a:ext uri="{FF2B5EF4-FFF2-40B4-BE49-F238E27FC236}">
                  <a16:creationId xmlns:a16="http://schemas.microsoft.com/office/drawing/2014/main" id="{3AC38DA8-4D9F-46AD-A6B8-846549A4E666}"/>
                </a:ext>
              </a:extLst>
            </p:cNvPr>
            <p:cNvSpPr/>
            <p:nvPr/>
          </p:nvSpPr>
          <p:spPr bwMode="auto">
            <a:xfrm>
              <a:off x="1416393" y="1990946"/>
              <a:ext cx="1082742" cy="546906"/>
            </a:xfrm>
            <a:prstGeom prst="homePlat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Plain">
                <a:avLst/>
              </a:prstTxWarp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2016</a:t>
              </a:r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D5BDD0D1-FF82-450C-B557-7003F82481A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359707" y="1844825"/>
            <a:ext cx="2778726" cy="2952327"/>
            <a:chOff x="719138" y="1990947"/>
            <a:chExt cx="2475611" cy="3453652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BB4F0AE7-F91A-494E-AC21-AD87322B7FDA}"/>
                </a:ext>
              </a:extLst>
            </p:cNvPr>
            <p:cNvSpPr/>
            <p:nvPr/>
          </p:nvSpPr>
          <p:spPr bwMode="auto">
            <a:xfrm>
              <a:off x="719138" y="3068961"/>
              <a:ext cx="2144490" cy="2375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15" name="箭头: V 形 14">
              <a:extLst>
                <a:ext uri="{FF2B5EF4-FFF2-40B4-BE49-F238E27FC236}">
                  <a16:creationId xmlns:a16="http://schemas.microsoft.com/office/drawing/2014/main" id="{0780AE29-99B2-4C94-906C-E5934B9699C5}"/>
                </a:ext>
              </a:extLst>
            </p:cNvPr>
            <p:cNvSpPr/>
            <p:nvPr/>
          </p:nvSpPr>
          <p:spPr bwMode="auto">
            <a:xfrm>
              <a:off x="720779" y="2465501"/>
              <a:ext cx="2473970" cy="546906"/>
            </a:xfrm>
            <a:prstGeom prst="chevron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6" name="箭头: V 形 15">
              <a:extLst>
                <a:ext uri="{FF2B5EF4-FFF2-40B4-BE49-F238E27FC236}">
                  <a16:creationId xmlns:a16="http://schemas.microsoft.com/office/drawing/2014/main" id="{6494827D-61FC-4EE4-96E4-DF5D6CCFD99D}"/>
                </a:ext>
              </a:extLst>
            </p:cNvPr>
            <p:cNvSpPr/>
            <p:nvPr/>
          </p:nvSpPr>
          <p:spPr bwMode="auto">
            <a:xfrm>
              <a:off x="1184396" y="1990947"/>
              <a:ext cx="1546737" cy="546906"/>
            </a:xfrm>
            <a:prstGeom prst="chevron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Plain">
                <a:avLst/>
              </a:prstTxWarp>
            </a:bodyPr>
            <a:lstStyle/>
            <a:p>
              <a:pPr algn="ctr"/>
              <a:r>
                <a:rPr lang="en-US" altLang="zh-CN" sz="2400" b="1" dirty="0">
                  <a:solidFill>
                    <a:schemeClr val="accent2"/>
                  </a:solidFill>
                  <a:latin typeface="Impact" panose="020B0806030902050204" pitchFamily="34" charset="0"/>
                </a:rPr>
                <a:t>2017</a:t>
              </a: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id="{1B24085A-966B-4495-AE94-27794E7E5EB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026919" y="1844824"/>
            <a:ext cx="2778728" cy="2952328"/>
            <a:chOff x="719136" y="1990946"/>
            <a:chExt cx="2475613" cy="345365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85E8207-9F03-43A6-8B72-A592843945F9}"/>
                </a:ext>
              </a:extLst>
            </p:cNvPr>
            <p:cNvSpPr/>
            <p:nvPr/>
          </p:nvSpPr>
          <p:spPr bwMode="auto">
            <a:xfrm>
              <a:off x="719136" y="3068961"/>
              <a:ext cx="2144490" cy="2375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12" name="箭头: V 形 11">
              <a:extLst>
                <a:ext uri="{FF2B5EF4-FFF2-40B4-BE49-F238E27FC236}">
                  <a16:creationId xmlns:a16="http://schemas.microsoft.com/office/drawing/2014/main" id="{33CB8E4E-4ACD-4039-9FFA-3530C20D8A21}"/>
                </a:ext>
              </a:extLst>
            </p:cNvPr>
            <p:cNvSpPr/>
            <p:nvPr/>
          </p:nvSpPr>
          <p:spPr bwMode="auto">
            <a:xfrm>
              <a:off x="720779" y="2465501"/>
              <a:ext cx="2473970" cy="546904"/>
            </a:xfrm>
            <a:prstGeom prst="chevron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3" name="箭头: V 形 12">
              <a:extLst>
                <a:ext uri="{FF2B5EF4-FFF2-40B4-BE49-F238E27FC236}">
                  <a16:creationId xmlns:a16="http://schemas.microsoft.com/office/drawing/2014/main" id="{2EBADC85-A780-4BD5-8564-68298324106B}"/>
                </a:ext>
              </a:extLst>
            </p:cNvPr>
            <p:cNvSpPr/>
            <p:nvPr/>
          </p:nvSpPr>
          <p:spPr bwMode="auto">
            <a:xfrm>
              <a:off x="1184395" y="1990946"/>
              <a:ext cx="1546737" cy="546906"/>
            </a:xfrm>
            <a:prstGeom prst="chevron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Plain">
                <a:avLst/>
              </a:prstTxWarp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2018</a:t>
              </a:r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id="{02ECC3E1-0A8C-484C-9589-01D8A2ED96F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694136" y="1844824"/>
            <a:ext cx="2778726" cy="2952328"/>
            <a:chOff x="719138" y="1990946"/>
            <a:chExt cx="2475611" cy="345365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2AC37D8-50A4-4315-8E20-77895F39EF86}"/>
                </a:ext>
              </a:extLst>
            </p:cNvPr>
            <p:cNvSpPr/>
            <p:nvPr/>
          </p:nvSpPr>
          <p:spPr bwMode="auto">
            <a:xfrm>
              <a:off x="719138" y="3068961"/>
              <a:ext cx="2144490" cy="2375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9" name="箭头: V 形 8">
              <a:extLst>
                <a:ext uri="{FF2B5EF4-FFF2-40B4-BE49-F238E27FC236}">
                  <a16:creationId xmlns:a16="http://schemas.microsoft.com/office/drawing/2014/main" id="{51D44D5D-FB60-46DE-99DE-6A7BE47F55D9}"/>
                </a:ext>
              </a:extLst>
            </p:cNvPr>
            <p:cNvSpPr/>
            <p:nvPr/>
          </p:nvSpPr>
          <p:spPr bwMode="auto">
            <a:xfrm>
              <a:off x="720779" y="2465501"/>
              <a:ext cx="2473970" cy="546905"/>
            </a:xfrm>
            <a:prstGeom prst="chevron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0" name="箭头: V 形 9">
              <a:extLst>
                <a:ext uri="{FF2B5EF4-FFF2-40B4-BE49-F238E27FC236}">
                  <a16:creationId xmlns:a16="http://schemas.microsoft.com/office/drawing/2014/main" id="{F22250BF-AD8C-4968-B0C6-EAD6D96E2FB3}"/>
                </a:ext>
              </a:extLst>
            </p:cNvPr>
            <p:cNvSpPr/>
            <p:nvPr/>
          </p:nvSpPr>
          <p:spPr bwMode="auto">
            <a:xfrm>
              <a:off x="1184396" y="1990946"/>
              <a:ext cx="1546737" cy="546906"/>
            </a:xfrm>
            <a:prstGeom prst="chevron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Plain">
                <a:avLst/>
              </a:prstTxWarp>
            </a:bodyPr>
            <a:lstStyle/>
            <a:p>
              <a:pPr algn="ctr"/>
              <a:r>
                <a:rPr lang="en-US" altLang="zh-CN" sz="2400" b="1" dirty="0">
                  <a:solidFill>
                    <a:schemeClr val="accent2"/>
                  </a:solidFill>
                  <a:latin typeface="Impact" panose="020B0806030902050204" pitchFamily="34" charset="0"/>
                </a:rPr>
                <a:t>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6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B5517E0B-85F5-4FBD-B272-C0440E5EBED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99161" y="1713898"/>
            <a:ext cx="2631584" cy="3740668"/>
            <a:chOff x="799161" y="1713898"/>
            <a:chExt cx="2631584" cy="374066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6004E428-7403-4FEA-AE22-DB8A5A05E9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95376" y="1713898"/>
              <a:ext cx="2277289" cy="2292562"/>
              <a:chOff x="1983909" y="2663640"/>
              <a:chExt cx="1657350" cy="1668463"/>
            </a:xfrm>
            <a:solidFill>
              <a:schemeClr val="accent1"/>
            </a:solidFill>
          </p:grpSpPr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B1883D9B-E80A-4467-B487-B49B5333D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909" y="3062103"/>
                <a:ext cx="1216025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id="{13E28A18-608D-43CF-8980-B8414E05A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171" y="2674753"/>
                <a:ext cx="1208088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id="{6DFB3981-1DE6-4ABD-809F-8305655AA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721" y="4006665"/>
                <a:ext cx="358775" cy="315913"/>
              </a:xfrm>
              <a:custGeom>
                <a:avLst/>
                <a:gdLst>
                  <a:gd name="T0" fmla="*/ 43 w 159"/>
                  <a:gd name="T1" fmla="*/ 69 h 140"/>
                  <a:gd name="T2" fmla="*/ 34 w 159"/>
                  <a:gd name="T3" fmla="*/ 61 h 140"/>
                  <a:gd name="T4" fmla="*/ 24 w 159"/>
                  <a:gd name="T5" fmla="*/ 61 h 140"/>
                  <a:gd name="T6" fmla="*/ 7 w 159"/>
                  <a:gd name="T7" fmla="*/ 52 h 140"/>
                  <a:gd name="T8" fmla="*/ 0 w 159"/>
                  <a:gd name="T9" fmla="*/ 32 h 140"/>
                  <a:gd name="T10" fmla="*/ 10 w 159"/>
                  <a:gd name="T11" fmla="*/ 9 h 140"/>
                  <a:gd name="T12" fmla="*/ 34 w 159"/>
                  <a:gd name="T13" fmla="*/ 0 h 140"/>
                  <a:gd name="T14" fmla="*/ 61 w 159"/>
                  <a:gd name="T15" fmla="*/ 13 h 140"/>
                  <a:gd name="T16" fmla="*/ 72 w 159"/>
                  <a:gd name="T17" fmla="*/ 47 h 140"/>
                  <a:gd name="T18" fmla="*/ 42 w 159"/>
                  <a:gd name="T19" fmla="*/ 126 h 140"/>
                  <a:gd name="T20" fmla="*/ 23 w 159"/>
                  <a:gd name="T21" fmla="*/ 140 h 140"/>
                  <a:gd name="T22" fmla="*/ 13 w 159"/>
                  <a:gd name="T23" fmla="*/ 131 h 140"/>
                  <a:gd name="T24" fmla="*/ 18 w 159"/>
                  <a:gd name="T25" fmla="*/ 120 h 140"/>
                  <a:gd name="T26" fmla="*/ 36 w 159"/>
                  <a:gd name="T27" fmla="*/ 92 h 140"/>
                  <a:gd name="T28" fmla="*/ 43 w 159"/>
                  <a:gd name="T29" fmla="*/ 69 h 140"/>
                  <a:gd name="T30" fmla="*/ 130 w 159"/>
                  <a:gd name="T31" fmla="*/ 69 h 140"/>
                  <a:gd name="T32" fmla="*/ 121 w 159"/>
                  <a:gd name="T33" fmla="*/ 61 h 140"/>
                  <a:gd name="T34" fmla="*/ 112 w 159"/>
                  <a:gd name="T35" fmla="*/ 61 h 140"/>
                  <a:gd name="T36" fmla="*/ 94 w 159"/>
                  <a:gd name="T37" fmla="*/ 52 h 140"/>
                  <a:gd name="T38" fmla="*/ 87 w 159"/>
                  <a:gd name="T39" fmla="*/ 32 h 140"/>
                  <a:gd name="T40" fmla="*/ 96 w 159"/>
                  <a:gd name="T41" fmla="*/ 9 h 140"/>
                  <a:gd name="T42" fmla="*/ 120 w 159"/>
                  <a:gd name="T43" fmla="*/ 0 h 140"/>
                  <a:gd name="T44" fmla="*/ 148 w 159"/>
                  <a:gd name="T45" fmla="*/ 13 h 140"/>
                  <a:gd name="T46" fmla="*/ 159 w 159"/>
                  <a:gd name="T47" fmla="*/ 47 h 140"/>
                  <a:gd name="T48" fmla="*/ 129 w 159"/>
                  <a:gd name="T49" fmla="*/ 126 h 140"/>
                  <a:gd name="T50" fmla="*/ 109 w 159"/>
                  <a:gd name="T51" fmla="*/ 140 h 140"/>
                  <a:gd name="T52" fmla="*/ 100 w 159"/>
                  <a:gd name="T53" fmla="*/ 131 h 140"/>
                  <a:gd name="T54" fmla="*/ 106 w 159"/>
                  <a:gd name="T55" fmla="*/ 120 h 140"/>
                  <a:gd name="T56" fmla="*/ 122 w 159"/>
                  <a:gd name="T57" fmla="*/ 92 h 140"/>
                  <a:gd name="T58" fmla="*/ 130 w 159"/>
                  <a:gd name="T59" fmla="*/ 6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9" h="140">
                    <a:moveTo>
                      <a:pt x="43" y="69"/>
                    </a:moveTo>
                    <a:cubicBezTo>
                      <a:pt x="43" y="64"/>
                      <a:pt x="40" y="61"/>
                      <a:pt x="34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18" y="60"/>
                      <a:pt x="12" y="57"/>
                      <a:pt x="7" y="52"/>
                    </a:cubicBezTo>
                    <a:cubicBezTo>
                      <a:pt x="2" y="46"/>
                      <a:pt x="0" y="40"/>
                      <a:pt x="0" y="32"/>
                    </a:cubicBezTo>
                    <a:cubicBezTo>
                      <a:pt x="0" y="23"/>
                      <a:pt x="3" y="15"/>
                      <a:pt x="10" y="9"/>
                    </a:cubicBezTo>
                    <a:cubicBezTo>
                      <a:pt x="16" y="3"/>
                      <a:pt x="24" y="0"/>
                      <a:pt x="34" y="0"/>
                    </a:cubicBezTo>
                    <a:cubicBezTo>
                      <a:pt x="44" y="0"/>
                      <a:pt x="54" y="4"/>
                      <a:pt x="61" y="13"/>
                    </a:cubicBezTo>
                    <a:cubicBezTo>
                      <a:pt x="68" y="22"/>
                      <a:pt x="72" y="33"/>
                      <a:pt x="72" y="47"/>
                    </a:cubicBezTo>
                    <a:cubicBezTo>
                      <a:pt x="72" y="73"/>
                      <a:pt x="62" y="99"/>
                      <a:pt x="42" y="126"/>
                    </a:cubicBezTo>
                    <a:cubicBezTo>
                      <a:pt x="34" y="136"/>
                      <a:pt x="28" y="140"/>
                      <a:pt x="23" y="140"/>
                    </a:cubicBezTo>
                    <a:cubicBezTo>
                      <a:pt x="16" y="140"/>
                      <a:pt x="13" y="137"/>
                      <a:pt x="13" y="131"/>
                    </a:cubicBezTo>
                    <a:cubicBezTo>
                      <a:pt x="13" y="128"/>
                      <a:pt x="15" y="125"/>
                      <a:pt x="18" y="120"/>
                    </a:cubicBezTo>
                    <a:cubicBezTo>
                      <a:pt x="25" y="112"/>
                      <a:pt x="30" y="103"/>
                      <a:pt x="36" y="92"/>
                    </a:cubicBezTo>
                    <a:cubicBezTo>
                      <a:pt x="41" y="82"/>
                      <a:pt x="43" y="74"/>
                      <a:pt x="43" y="69"/>
                    </a:cubicBezTo>
                    <a:close/>
                    <a:moveTo>
                      <a:pt x="130" y="69"/>
                    </a:moveTo>
                    <a:cubicBezTo>
                      <a:pt x="130" y="64"/>
                      <a:pt x="127" y="61"/>
                      <a:pt x="121" y="61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05" y="60"/>
                      <a:pt x="99" y="57"/>
                      <a:pt x="94" y="52"/>
                    </a:cubicBezTo>
                    <a:cubicBezTo>
                      <a:pt x="89" y="46"/>
                      <a:pt x="87" y="40"/>
                      <a:pt x="87" y="32"/>
                    </a:cubicBezTo>
                    <a:cubicBezTo>
                      <a:pt x="87" y="23"/>
                      <a:pt x="90" y="15"/>
                      <a:pt x="96" y="9"/>
                    </a:cubicBezTo>
                    <a:cubicBezTo>
                      <a:pt x="103" y="3"/>
                      <a:pt x="111" y="0"/>
                      <a:pt x="120" y="0"/>
                    </a:cubicBezTo>
                    <a:cubicBezTo>
                      <a:pt x="132" y="0"/>
                      <a:pt x="141" y="4"/>
                      <a:pt x="148" y="13"/>
                    </a:cubicBezTo>
                    <a:cubicBezTo>
                      <a:pt x="155" y="22"/>
                      <a:pt x="159" y="33"/>
                      <a:pt x="159" y="47"/>
                    </a:cubicBezTo>
                    <a:cubicBezTo>
                      <a:pt x="159" y="73"/>
                      <a:pt x="149" y="99"/>
                      <a:pt x="129" y="126"/>
                    </a:cubicBezTo>
                    <a:cubicBezTo>
                      <a:pt x="121" y="136"/>
                      <a:pt x="115" y="140"/>
                      <a:pt x="109" y="140"/>
                    </a:cubicBezTo>
                    <a:cubicBezTo>
                      <a:pt x="103" y="140"/>
                      <a:pt x="100" y="137"/>
                      <a:pt x="100" y="131"/>
                    </a:cubicBezTo>
                    <a:cubicBezTo>
                      <a:pt x="100" y="128"/>
                      <a:pt x="102" y="125"/>
                      <a:pt x="106" y="120"/>
                    </a:cubicBezTo>
                    <a:cubicBezTo>
                      <a:pt x="112" y="112"/>
                      <a:pt x="117" y="103"/>
                      <a:pt x="122" y="92"/>
                    </a:cubicBezTo>
                    <a:cubicBezTo>
                      <a:pt x="127" y="82"/>
                      <a:pt x="130" y="74"/>
                      <a:pt x="13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0DB0C913-CAA0-4008-9FF1-AC1CA7041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909" y="2663640"/>
                <a:ext cx="355600" cy="317500"/>
              </a:xfrm>
              <a:custGeom>
                <a:avLst/>
                <a:gdLst>
                  <a:gd name="T0" fmla="*/ 115 w 158"/>
                  <a:gd name="T1" fmla="*/ 72 h 141"/>
                  <a:gd name="T2" fmla="*/ 124 w 158"/>
                  <a:gd name="T3" fmla="*/ 80 h 141"/>
                  <a:gd name="T4" fmla="*/ 134 w 158"/>
                  <a:gd name="T5" fmla="*/ 80 h 141"/>
                  <a:gd name="T6" fmla="*/ 151 w 158"/>
                  <a:gd name="T7" fmla="*/ 89 h 141"/>
                  <a:gd name="T8" fmla="*/ 158 w 158"/>
                  <a:gd name="T9" fmla="*/ 109 h 141"/>
                  <a:gd name="T10" fmla="*/ 149 w 158"/>
                  <a:gd name="T11" fmla="*/ 132 h 141"/>
                  <a:gd name="T12" fmla="*/ 125 w 158"/>
                  <a:gd name="T13" fmla="*/ 141 h 141"/>
                  <a:gd name="T14" fmla="*/ 98 w 158"/>
                  <a:gd name="T15" fmla="*/ 128 h 141"/>
                  <a:gd name="T16" fmla="*/ 87 w 158"/>
                  <a:gd name="T17" fmla="*/ 94 h 141"/>
                  <a:gd name="T18" fmla="*/ 117 w 158"/>
                  <a:gd name="T19" fmla="*/ 15 h 141"/>
                  <a:gd name="T20" fmla="*/ 136 w 158"/>
                  <a:gd name="T21" fmla="*/ 0 h 141"/>
                  <a:gd name="T22" fmla="*/ 145 w 158"/>
                  <a:gd name="T23" fmla="*/ 10 h 141"/>
                  <a:gd name="T24" fmla="*/ 140 w 158"/>
                  <a:gd name="T25" fmla="*/ 21 h 141"/>
                  <a:gd name="T26" fmla="*/ 123 w 158"/>
                  <a:gd name="T27" fmla="*/ 48 h 141"/>
                  <a:gd name="T28" fmla="*/ 115 w 158"/>
                  <a:gd name="T29" fmla="*/ 72 h 141"/>
                  <a:gd name="T30" fmla="*/ 28 w 158"/>
                  <a:gd name="T31" fmla="*/ 72 h 141"/>
                  <a:gd name="T32" fmla="*/ 37 w 158"/>
                  <a:gd name="T33" fmla="*/ 80 h 141"/>
                  <a:gd name="T34" fmla="*/ 47 w 158"/>
                  <a:gd name="T35" fmla="*/ 80 h 141"/>
                  <a:gd name="T36" fmla="*/ 64 w 158"/>
                  <a:gd name="T37" fmla="*/ 89 h 141"/>
                  <a:gd name="T38" fmla="*/ 72 w 158"/>
                  <a:gd name="T39" fmla="*/ 109 h 141"/>
                  <a:gd name="T40" fmla="*/ 62 w 158"/>
                  <a:gd name="T41" fmla="*/ 132 h 141"/>
                  <a:gd name="T42" fmla="*/ 38 w 158"/>
                  <a:gd name="T43" fmla="*/ 141 h 141"/>
                  <a:gd name="T44" fmla="*/ 10 w 158"/>
                  <a:gd name="T45" fmla="*/ 128 h 141"/>
                  <a:gd name="T46" fmla="*/ 0 w 158"/>
                  <a:gd name="T47" fmla="*/ 94 h 141"/>
                  <a:gd name="T48" fmla="*/ 30 w 158"/>
                  <a:gd name="T49" fmla="*/ 15 h 141"/>
                  <a:gd name="T50" fmla="*/ 49 w 158"/>
                  <a:gd name="T51" fmla="*/ 0 h 141"/>
                  <a:gd name="T52" fmla="*/ 58 w 158"/>
                  <a:gd name="T53" fmla="*/ 10 h 141"/>
                  <a:gd name="T54" fmla="*/ 53 w 158"/>
                  <a:gd name="T55" fmla="*/ 21 h 141"/>
                  <a:gd name="T56" fmla="*/ 36 w 158"/>
                  <a:gd name="T57" fmla="*/ 48 h 141"/>
                  <a:gd name="T58" fmla="*/ 28 w 158"/>
                  <a:gd name="T59" fmla="*/ 7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8" h="141">
                    <a:moveTo>
                      <a:pt x="115" y="72"/>
                    </a:moveTo>
                    <a:cubicBezTo>
                      <a:pt x="115" y="77"/>
                      <a:pt x="118" y="80"/>
                      <a:pt x="124" y="80"/>
                    </a:cubicBezTo>
                    <a:cubicBezTo>
                      <a:pt x="134" y="80"/>
                      <a:pt x="134" y="80"/>
                      <a:pt x="134" y="80"/>
                    </a:cubicBezTo>
                    <a:cubicBezTo>
                      <a:pt x="140" y="80"/>
                      <a:pt x="146" y="83"/>
                      <a:pt x="151" y="89"/>
                    </a:cubicBezTo>
                    <a:cubicBezTo>
                      <a:pt x="156" y="95"/>
                      <a:pt x="158" y="101"/>
                      <a:pt x="158" y="109"/>
                    </a:cubicBezTo>
                    <a:cubicBezTo>
                      <a:pt x="158" y="118"/>
                      <a:pt x="155" y="126"/>
                      <a:pt x="149" y="132"/>
                    </a:cubicBezTo>
                    <a:cubicBezTo>
                      <a:pt x="142" y="138"/>
                      <a:pt x="134" y="141"/>
                      <a:pt x="125" y="141"/>
                    </a:cubicBezTo>
                    <a:cubicBezTo>
                      <a:pt x="114" y="141"/>
                      <a:pt x="105" y="137"/>
                      <a:pt x="98" y="128"/>
                    </a:cubicBezTo>
                    <a:cubicBezTo>
                      <a:pt x="90" y="119"/>
                      <a:pt x="87" y="108"/>
                      <a:pt x="87" y="94"/>
                    </a:cubicBezTo>
                    <a:cubicBezTo>
                      <a:pt x="87" y="68"/>
                      <a:pt x="97" y="42"/>
                      <a:pt x="117" y="15"/>
                    </a:cubicBezTo>
                    <a:cubicBezTo>
                      <a:pt x="124" y="5"/>
                      <a:pt x="130" y="0"/>
                      <a:pt x="136" y="0"/>
                    </a:cubicBezTo>
                    <a:cubicBezTo>
                      <a:pt x="142" y="0"/>
                      <a:pt x="145" y="4"/>
                      <a:pt x="145" y="10"/>
                    </a:cubicBezTo>
                    <a:cubicBezTo>
                      <a:pt x="145" y="13"/>
                      <a:pt x="144" y="16"/>
                      <a:pt x="140" y="21"/>
                    </a:cubicBezTo>
                    <a:cubicBezTo>
                      <a:pt x="134" y="29"/>
                      <a:pt x="128" y="38"/>
                      <a:pt x="123" y="48"/>
                    </a:cubicBezTo>
                    <a:cubicBezTo>
                      <a:pt x="118" y="59"/>
                      <a:pt x="115" y="67"/>
                      <a:pt x="115" y="72"/>
                    </a:cubicBezTo>
                    <a:close/>
                    <a:moveTo>
                      <a:pt x="28" y="72"/>
                    </a:moveTo>
                    <a:cubicBezTo>
                      <a:pt x="28" y="77"/>
                      <a:pt x="31" y="80"/>
                      <a:pt x="3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3" y="80"/>
                      <a:pt x="59" y="83"/>
                      <a:pt x="64" y="89"/>
                    </a:cubicBezTo>
                    <a:cubicBezTo>
                      <a:pt x="69" y="95"/>
                      <a:pt x="72" y="101"/>
                      <a:pt x="72" y="109"/>
                    </a:cubicBezTo>
                    <a:cubicBezTo>
                      <a:pt x="72" y="118"/>
                      <a:pt x="68" y="126"/>
                      <a:pt x="62" y="132"/>
                    </a:cubicBezTo>
                    <a:cubicBezTo>
                      <a:pt x="56" y="138"/>
                      <a:pt x="48" y="141"/>
                      <a:pt x="38" y="141"/>
                    </a:cubicBezTo>
                    <a:cubicBezTo>
                      <a:pt x="27" y="141"/>
                      <a:pt x="18" y="137"/>
                      <a:pt x="10" y="128"/>
                    </a:cubicBezTo>
                    <a:cubicBezTo>
                      <a:pt x="3" y="119"/>
                      <a:pt x="0" y="108"/>
                      <a:pt x="0" y="94"/>
                    </a:cubicBezTo>
                    <a:cubicBezTo>
                      <a:pt x="0" y="68"/>
                      <a:pt x="10" y="42"/>
                      <a:pt x="30" y="15"/>
                    </a:cubicBezTo>
                    <a:cubicBezTo>
                      <a:pt x="37" y="5"/>
                      <a:pt x="44" y="0"/>
                      <a:pt x="49" y="0"/>
                    </a:cubicBezTo>
                    <a:cubicBezTo>
                      <a:pt x="55" y="0"/>
                      <a:pt x="58" y="4"/>
                      <a:pt x="58" y="10"/>
                    </a:cubicBezTo>
                    <a:cubicBezTo>
                      <a:pt x="58" y="13"/>
                      <a:pt x="56" y="16"/>
                      <a:pt x="53" y="21"/>
                    </a:cubicBezTo>
                    <a:cubicBezTo>
                      <a:pt x="47" y="29"/>
                      <a:pt x="41" y="38"/>
                      <a:pt x="36" y="48"/>
                    </a:cubicBezTo>
                    <a:cubicBezTo>
                      <a:pt x="31" y="59"/>
                      <a:pt x="28" y="67"/>
                      <a:pt x="2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1544786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1165325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6" name="文本框 59">
              <a:extLst>
                <a:ext uri="{FF2B5EF4-FFF2-40B4-BE49-F238E27FC236}">
                  <a16:creationId xmlns:a16="http://schemas.microsoft.com/office/drawing/2014/main" id="{F1DA4B10-EC1A-44B4-81C1-DEC6BF9E4CC4}"/>
                </a:ext>
              </a:extLst>
            </p:cNvPr>
            <p:cNvSpPr txBox="1"/>
            <p:nvPr/>
          </p:nvSpPr>
          <p:spPr>
            <a:xfrm>
              <a:off x="1201510" y="4473116"/>
              <a:ext cx="1826888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7" name="文本框 60">
              <a:extLst>
                <a:ext uri="{FF2B5EF4-FFF2-40B4-BE49-F238E27FC236}">
                  <a16:creationId xmlns:a16="http://schemas.microsoft.com/office/drawing/2014/main" id="{F77BF6FE-64FE-4C29-B953-F863F0D796C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9161" y="4880336"/>
              <a:ext cx="2631584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7" name="千图PPT彼岸天：ID 8661124库_组合 46">
            <a:extLst>
              <a:ext uri="{FF2B5EF4-FFF2-40B4-BE49-F238E27FC236}">
                <a16:creationId xmlns:a16="http://schemas.microsoft.com/office/drawing/2014/main" id="{5A38A287-25D2-461C-AA47-868CDB9C8E9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453193" y="1700809"/>
            <a:ext cx="2631585" cy="3753757"/>
            <a:chOff x="3453193" y="1700809"/>
            <a:chExt cx="2631585" cy="3753757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FDDAB3E4-A647-4A0E-9AD1-B173245DFA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44239" y="1700809"/>
              <a:ext cx="2288300" cy="2292561"/>
              <a:chOff x="4052421" y="2654115"/>
              <a:chExt cx="1704976" cy="1708150"/>
            </a:xfrm>
            <a:solidFill>
              <a:schemeClr val="accent2"/>
            </a:solidFill>
          </p:grpSpPr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C35C0538-0FDF-4430-8DFD-E4B1CFBA3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421" y="2735078"/>
                <a:ext cx="471488" cy="1528763"/>
              </a:xfrm>
              <a:custGeom>
                <a:avLst/>
                <a:gdLst>
                  <a:gd name="T0" fmla="*/ 25 w 209"/>
                  <a:gd name="T1" fmla="*/ 340 h 679"/>
                  <a:gd name="T2" fmla="*/ 209 w 209"/>
                  <a:gd name="T3" fmla="*/ 29 h 679"/>
                  <a:gd name="T4" fmla="*/ 209 w 209"/>
                  <a:gd name="T5" fmla="*/ 0 h 679"/>
                  <a:gd name="T6" fmla="*/ 0 w 209"/>
                  <a:gd name="T7" fmla="*/ 340 h 679"/>
                  <a:gd name="T8" fmla="*/ 209 w 209"/>
                  <a:gd name="T9" fmla="*/ 679 h 679"/>
                  <a:gd name="T10" fmla="*/ 209 w 209"/>
                  <a:gd name="T11" fmla="*/ 651 h 679"/>
                  <a:gd name="T12" fmla="*/ 25 w 209"/>
                  <a:gd name="T13" fmla="*/ 34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9" h="679">
                    <a:moveTo>
                      <a:pt x="25" y="340"/>
                    </a:moveTo>
                    <a:cubicBezTo>
                      <a:pt x="25" y="206"/>
                      <a:pt x="97" y="89"/>
                      <a:pt x="209" y="29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85" y="63"/>
                      <a:pt x="0" y="192"/>
                      <a:pt x="0" y="340"/>
                    </a:cubicBezTo>
                    <a:cubicBezTo>
                      <a:pt x="0" y="488"/>
                      <a:pt x="85" y="617"/>
                      <a:pt x="209" y="679"/>
                    </a:cubicBezTo>
                    <a:cubicBezTo>
                      <a:pt x="209" y="651"/>
                      <a:pt x="209" y="651"/>
                      <a:pt x="209" y="651"/>
                    </a:cubicBezTo>
                    <a:cubicBezTo>
                      <a:pt x="97" y="590"/>
                      <a:pt x="25" y="474"/>
                      <a:pt x="25" y="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id="{BE5672A0-517C-440B-87BF-73C5A9FF7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0034" y="2728728"/>
                <a:ext cx="487363" cy="1544638"/>
              </a:xfrm>
              <a:custGeom>
                <a:avLst/>
                <a:gdLst>
                  <a:gd name="T0" fmla="*/ 216 w 216"/>
                  <a:gd name="T1" fmla="*/ 343 h 686"/>
                  <a:gd name="T2" fmla="*/ 0 w 216"/>
                  <a:gd name="T3" fmla="*/ 0 h 686"/>
                  <a:gd name="T4" fmla="*/ 0 w 216"/>
                  <a:gd name="T5" fmla="*/ 28 h 686"/>
                  <a:gd name="T6" fmla="*/ 191 w 216"/>
                  <a:gd name="T7" fmla="*/ 343 h 686"/>
                  <a:gd name="T8" fmla="*/ 0 w 216"/>
                  <a:gd name="T9" fmla="*/ 657 h 686"/>
                  <a:gd name="T10" fmla="*/ 0 w 216"/>
                  <a:gd name="T11" fmla="*/ 686 h 686"/>
                  <a:gd name="T12" fmla="*/ 216 w 216"/>
                  <a:gd name="T13" fmla="*/ 343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686">
                    <a:moveTo>
                      <a:pt x="216" y="343"/>
                    </a:moveTo>
                    <a:cubicBezTo>
                      <a:pt x="216" y="192"/>
                      <a:pt x="128" y="62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16" y="88"/>
                      <a:pt x="191" y="206"/>
                      <a:pt x="191" y="343"/>
                    </a:cubicBezTo>
                    <a:cubicBezTo>
                      <a:pt x="191" y="479"/>
                      <a:pt x="116" y="598"/>
                      <a:pt x="0" y="657"/>
                    </a:cubicBezTo>
                    <a:cubicBezTo>
                      <a:pt x="0" y="686"/>
                      <a:pt x="0" y="686"/>
                      <a:pt x="0" y="686"/>
                    </a:cubicBezTo>
                    <a:cubicBezTo>
                      <a:pt x="128" y="624"/>
                      <a:pt x="216" y="494"/>
                      <a:pt x="216" y="3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A53BCAAF-9114-4E6A-8D2B-67D2D2F26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196" y="4057465"/>
                <a:ext cx="463550" cy="304800"/>
              </a:xfrm>
              <a:custGeom>
                <a:avLst/>
                <a:gdLst>
                  <a:gd name="T0" fmla="*/ 0 w 206"/>
                  <a:gd name="T1" fmla="*/ 43 h 136"/>
                  <a:gd name="T2" fmla="*/ 43 w 206"/>
                  <a:gd name="T3" fmla="*/ 0 h 136"/>
                  <a:gd name="T4" fmla="*/ 88 w 206"/>
                  <a:gd name="T5" fmla="*/ 49 h 136"/>
                  <a:gd name="T6" fmla="*/ 21 w 206"/>
                  <a:gd name="T7" fmla="*/ 136 h 136"/>
                  <a:gd name="T8" fmla="*/ 16 w 206"/>
                  <a:gd name="T9" fmla="*/ 128 h 136"/>
                  <a:gd name="T10" fmla="*/ 65 w 206"/>
                  <a:gd name="T11" fmla="*/ 78 h 136"/>
                  <a:gd name="T12" fmla="*/ 40 w 206"/>
                  <a:gd name="T13" fmla="*/ 87 h 136"/>
                  <a:gd name="T14" fmla="*/ 0 w 206"/>
                  <a:gd name="T15" fmla="*/ 43 h 136"/>
                  <a:gd name="T16" fmla="*/ 118 w 206"/>
                  <a:gd name="T17" fmla="*/ 43 h 136"/>
                  <a:gd name="T18" fmla="*/ 161 w 206"/>
                  <a:gd name="T19" fmla="*/ 0 h 136"/>
                  <a:gd name="T20" fmla="*/ 206 w 206"/>
                  <a:gd name="T21" fmla="*/ 49 h 136"/>
                  <a:gd name="T22" fmla="*/ 140 w 206"/>
                  <a:gd name="T23" fmla="*/ 136 h 136"/>
                  <a:gd name="T24" fmla="*/ 135 w 206"/>
                  <a:gd name="T25" fmla="*/ 128 h 136"/>
                  <a:gd name="T26" fmla="*/ 183 w 206"/>
                  <a:gd name="T27" fmla="*/ 78 h 136"/>
                  <a:gd name="T28" fmla="*/ 158 w 206"/>
                  <a:gd name="T29" fmla="*/ 87 h 136"/>
                  <a:gd name="T30" fmla="*/ 118 w 206"/>
                  <a:gd name="T31" fmla="*/ 4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6">
                    <a:moveTo>
                      <a:pt x="0" y="43"/>
                    </a:moveTo>
                    <a:cubicBezTo>
                      <a:pt x="0" y="15"/>
                      <a:pt x="25" y="0"/>
                      <a:pt x="43" y="0"/>
                    </a:cubicBezTo>
                    <a:cubicBezTo>
                      <a:pt x="61" y="0"/>
                      <a:pt x="88" y="17"/>
                      <a:pt x="88" y="49"/>
                    </a:cubicBezTo>
                    <a:cubicBezTo>
                      <a:pt x="88" y="98"/>
                      <a:pt x="49" y="133"/>
                      <a:pt x="21" y="136"/>
                    </a:cubicBezTo>
                    <a:cubicBezTo>
                      <a:pt x="19" y="133"/>
                      <a:pt x="16" y="128"/>
                      <a:pt x="16" y="128"/>
                    </a:cubicBezTo>
                    <a:cubicBezTo>
                      <a:pt x="29" y="123"/>
                      <a:pt x="63" y="99"/>
                      <a:pt x="65" y="78"/>
                    </a:cubicBezTo>
                    <a:cubicBezTo>
                      <a:pt x="55" y="84"/>
                      <a:pt x="51" y="87"/>
                      <a:pt x="40" y="87"/>
                    </a:cubicBezTo>
                    <a:cubicBezTo>
                      <a:pt x="16" y="87"/>
                      <a:pt x="0" y="65"/>
                      <a:pt x="0" y="43"/>
                    </a:cubicBezTo>
                    <a:close/>
                    <a:moveTo>
                      <a:pt x="118" y="43"/>
                    </a:moveTo>
                    <a:cubicBezTo>
                      <a:pt x="118" y="15"/>
                      <a:pt x="144" y="0"/>
                      <a:pt x="161" y="0"/>
                    </a:cubicBezTo>
                    <a:cubicBezTo>
                      <a:pt x="179" y="0"/>
                      <a:pt x="206" y="17"/>
                      <a:pt x="206" y="49"/>
                    </a:cubicBezTo>
                    <a:cubicBezTo>
                      <a:pt x="206" y="98"/>
                      <a:pt x="167" y="133"/>
                      <a:pt x="140" y="136"/>
                    </a:cubicBezTo>
                    <a:cubicBezTo>
                      <a:pt x="138" y="133"/>
                      <a:pt x="135" y="128"/>
                      <a:pt x="135" y="128"/>
                    </a:cubicBezTo>
                    <a:cubicBezTo>
                      <a:pt x="147" y="123"/>
                      <a:pt x="181" y="99"/>
                      <a:pt x="183" y="78"/>
                    </a:cubicBezTo>
                    <a:cubicBezTo>
                      <a:pt x="174" y="84"/>
                      <a:pt x="170" y="87"/>
                      <a:pt x="158" y="87"/>
                    </a:cubicBezTo>
                    <a:cubicBezTo>
                      <a:pt x="135" y="87"/>
                      <a:pt x="118" y="65"/>
                      <a:pt x="118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28D1A8A6-116E-4A53-B700-6B5F539FE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196" y="2654115"/>
                <a:ext cx="463550" cy="307975"/>
              </a:xfrm>
              <a:custGeom>
                <a:avLst/>
                <a:gdLst>
                  <a:gd name="T0" fmla="*/ 206 w 206"/>
                  <a:gd name="T1" fmla="*/ 94 h 137"/>
                  <a:gd name="T2" fmla="*/ 163 w 206"/>
                  <a:gd name="T3" fmla="*/ 137 h 137"/>
                  <a:gd name="T4" fmla="*/ 118 w 206"/>
                  <a:gd name="T5" fmla="*/ 88 h 137"/>
                  <a:gd name="T6" fmla="*/ 185 w 206"/>
                  <a:gd name="T7" fmla="*/ 0 h 137"/>
                  <a:gd name="T8" fmla="*/ 190 w 206"/>
                  <a:gd name="T9" fmla="*/ 9 h 137"/>
                  <a:gd name="T10" fmla="*/ 141 w 206"/>
                  <a:gd name="T11" fmla="*/ 59 h 137"/>
                  <a:gd name="T12" fmla="*/ 166 w 206"/>
                  <a:gd name="T13" fmla="*/ 50 h 137"/>
                  <a:gd name="T14" fmla="*/ 206 w 206"/>
                  <a:gd name="T15" fmla="*/ 94 h 137"/>
                  <a:gd name="T16" fmla="*/ 88 w 206"/>
                  <a:gd name="T17" fmla="*/ 94 h 137"/>
                  <a:gd name="T18" fmla="*/ 45 w 206"/>
                  <a:gd name="T19" fmla="*/ 137 h 137"/>
                  <a:gd name="T20" fmla="*/ 0 w 206"/>
                  <a:gd name="T21" fmla="*/ 88 h 137"/>
                  <a:gd name="T22" fmla="*/ 67 w 206"/>
                  <a:gd name="T23" fmla="*/ 0 h 137"/>
                  <a:gd name="T24" fmla="*/ 71 w 206"/>
                  <a:gd name="T25" fmla="*/ 9 h 137"/>
                  <a:gd name="T26" fmla="*/ 23 w 206"/>
                  <a:gd name="T27" fmla="*/ 59 h 137"/>
                  <a:gd name="T28" fmla="*/ 48 w 206"/>
                  <a:gd name="T29" fmla="*/ 50 h 137"/>
                  <a:gd name="T30" fmla="*/ 88 w 206"/>
                  <a:gd name="T31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7">
                    <a:moveTo>
                      <a:pt x="206" y="94"/>
                    </a:moveTo>
                    <a:cubicBezTo>
                      <a:pt x="206" y="122"/>
                      <a:pt x="181" y="137"/>
                      <a:pt x="163" y="137"/>
                    </a:cubicBezTo>
                    <a:cubicBezTo>
                      <a:pt x="145" y="137"/>
                      <a:pt x="118" y="119"/>
                      <a:pt x="118" y="88"/>
                    </a:cubicBezTo>
                    <a:cubicBezTo>
                      <a:pt x="118" y="39"/>
                      <a:pt x="157" y="4"/>
                      <a:pt x="185" y="0"/>
                    </a:cubicBezTo>
                    <a:cubicBezTo>
                      <a:pt x="187" y="4"/>
                      <a:pt x="190" y="9"/>
                      <a:pt x="190" y="9"/>
                    </a:cubicBezTo>
                    <a:cubicBezTo>
                      <a:pt x="177" y="14"/>
                      <a:pt x="143" y="38"/>
                      <a:pt x="141" y="59"/>
                    </a:cubicBezTo>
                    <a:cubicBezTo>
                      <a:pt x="151" y="53"/>
                      <a:pt x="155" y="50"/>
                      <a:pt x="166" y="50"/>
                    </a:cubicBezTo>
                    <a:cubicBezTo>
                      <a:pt x="190" y="50"/>
                      <a:pt x="206" y="72"/>
                      <a:pt x="206" y="94"/>
                    </a:cubicBezTo>
                    <a:close/>
                    <a:moveTo>
                      <a:pt x="88" y="94"/>
                    </a:moveTo>
                    <a:cubicBezTo>
                      <a:pt x="88" y="122"/>
                      <a:pt x="62" y="137"/>
                      <a:pt x="45" y="137"/>
                    </a:cubicBezTo>
                    <a:cubicBezTo>
                      <a:pt x="27" y="137"/>
                      <a:pt x="0" y="119"/>
                      <a:pt x="0" y="88"/>
                    </a:cubicBezTo>
                    <a:cubicBezTo>
                      <a:pt x="0" y="39"/>
                      <a:pt x="39" y="4"/>
                      <a:pt x="67" y="0"/>
                    </a:cubicBezTo>
                    <a:cubicBezTo>
                      <a:pt x="69" y="4"/>
                      <a:pt x="71" y="9"/>
                      <a:pt x="71" y="9"/>
                    </a:cubicBezTo>
                    <a:cubicBezTo>
                      <a:pt x="59" y="14"/>
                      <a:pt x="25" y="38"/>
                      <a:pt x="23" y="59"/>
                    </a:cubicBezTo>
                    <a:cubicBezTo>
                      <a:pt x="32" y="53"/>
                      <a:pt x="36" y="50"/>
                      <a:pt x="48" y="50"/>
                    </a:cubicBezTo>
                    <a:cubicBezTo>
                      <a:pt x="71" y="50"/>
                      <a:pt x="88" y="72"/>
                      <a:pt x="88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4139049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3759588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4" name="文本框 57">
              <a:extLst>
                <a:ext uri="{FF2B5EF4-FFF2-40B4-BE49-F238E27FC236}">
                  <a16:creationId xmlns:a16="http://schemas.microsoft.com/office/drawing/2014/main" id="{2C6DF394-01B2-4323-ADEA-F520722C3B50}"/>
                </a:ext>
              </a:extLst>
            </p:cNvPr>
            <p:cNvSpPr txBox="1"/>
            <p:nvPr/>
          </p:nvSpPr>
          <p:spPr>
            <a:xfrm>
              <a:off x="3855539" y="4473116"/>
              <a:ext cx="1826888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5" name="文本框 58">
              <a:extLst>
                <a:ext uri="{FF2B5EF4-FFF2-40B4-BE49-F238E27FC236}">
                  <a16:creationId xmlns:a16="http://schemas.microsoft.com/office/drawing/2014/main" id="{21A7AF5D-A8B3-41FE-AD87-C1B828026DF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53193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8" name="千图PPT彼岸天：ID 8661124库_组合 47">
            <a:extLst>
              <a:ext uri="{FF2B5EF4-FFF2-40B4-BE49-F238E27FC236}">
                <a16:creationId xmlns:a16="http://schemas.microsoft.com/office/drawing/2014/main" id="{7986267C-439A-48AA-A6B1-D1E9D62B4BA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07222" y="1729167"/>
            <a:ext cx="2631585" cy="3725399"/>
            <a:chOff x="6107222" y="1729167"/>
            <a:chExt cx="2631585" cy="3725399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139B15AB-F54F-47F4-B875-FB18DFC59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02230" y="1729167"/>
              <a:ext cx="2300981" cy="2292561"/>
              <a:chOff x="6281271" y="2603315"/>
              <a:chExt cx="1735138" cy="1728788"/>
            </a:xfrm>
            <a:solidFill>
              <a:schemeClr val="accent3"/>
            </a:solidFill>
          </p:grpSpPr>
          <p:sp>
            <p:nvSpPr>
              <p:cNvPr id="35" name="任意多边形: 形状 34">
                <a:extLst>
                  <a:ext uri="{FF2B5EF4-FFF2-40B4-BE49-F238E27FC236}">
                    <a16:creationId xmlns:a16="http://schemas.microsoft.com/office/drawing/2014/main" id="{713E6410-6039-490E-8EBD-16713595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671" y="3062103"/>
                <a:ext cx="1214438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id="{4792041E-2E04-4433-B01E-700FA9909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5934" y="2674753"/>
                <a:ext cx="1206500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id="{A4621510-D410-494A-B15E-939DFDEC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271" y="2603315"/>
                <a:ext cx="315913" cy="265113"/>
              </a:xfrm>
              <a:custGeom>
                <a:avLst/>
                <a:gdLst>
                  <a:gd name="T0" fmla="*/ 68 w 140"/>
                  <a:gd name="T1" fmla="*/ 4 h 118"/>
                  <a:gd name="T2" fmla="*/ 80 w 140"/>
                  <a:gd name="T3" fmla="*/ 0 h 118"/>
                  <a:gd name="T4" fmla="*/ 95 w 140"/>
                  <a:gd name="T5" fmla="*/ 7 h 118"/>
                  <a:gd name="T6" fmla="*/ 107 w 140"/>
                  <a:gd name="T7" fmla="*/ 20 h 118"/>
                  <a:gd name="T8" fmla="*/ 127 w 140"/>
                  <a:gd name="T9" fmla="*/ 62 h 118"/>
                  <a:gd name="T10" fmla="*/ 140 w 140"/>
                  <a:gd name="T11" fmla="*/ 106 h 118"/>
                  <a:gd name="T12" fmla="*/ 132 w 140"/>
                  <a:gd name="T13" fmla="*/ 113 h 118"/>
                  <a:gd name="T14" fmla="*/ 125 w 140"/>
                  <a:gd name="T15" fmla="*/ 118 h 118"/>
                  <a:gd name="T16" fmla="*/ 123 w 140"/>
                  <a:gd name="T17" fmla="*/ 118 h 118"/>
                  <a:gd name="T18" fmla="*/ 121 w 140"/>
                  <a:gd name="T19" fmla="*/ 118 h 118"/>
                  <a:gd name="T20" fmla="*/ 85 w 140"/>
                  <a:gd name="T21" fmla="*/ 63 h 118"/>
                  <a:gd name="T22" fmla="*/ 78 w 140"/>
                  <a:gd name="T23" fmla="*/ 53 h 118"/>
                  <a:gd name="T24" fmla="*/ 72 w 140"/>
                  <a:gd name="T25" fmla="*/ 43 h 118"/>
                  <a:gd name="T26" fmla="*/ 63 w 140"/>
                  <a:gd name="T27" fmla="*/ 16 h 118"/>
                  <a:gd name="T28" fmla="*/ 68 w 140"/>
                  <a:gd name="T29" fmla="*/ 4 h 118"/>
                  <a:gd name="T30" fmla="*/ 5 w 140"/>
                  <a:gd name="T31" fmla="*/ 4 h 118"/>
                  <a:gd name="T32" fmla="*/ 17 w 140"/>
                  <a:gd name="T33" fmla="*/ 0 h 118"/>
                  <a:gd name="T34" fmla="*/ 32 w 140"/>
                  <a:gd name="T35" fmla="*/ 7 h 118"/>
                  <a:gd name="T36" fmla="*/ 45 w 140"/>
                  <a:gd name="T37" fmla="*/ 20 h 118"/>
                  <a:gd name="T38" fmla="*/ 64 w 140"/>
                  <a:gd name="T39" fmla="*/ 62 h 118"/>
                  <a:gd name="T40" fmla="*/ 77 w 140"/>
                  <a:gd name="T41" fmla="*/ 106 h 118"/>
                  <a:gd name="T42" fmla="*/ 69 w 140"/>
                  <a:gd name="T43" fmla="*/ 113 h 118"/>
                  <a:gd name="T44" fmla="*/ 61 w 140"/>
                  <a:gd name="T45" fmla="*/ 118 h 118"/>
                  <a:gd name="T46" fmla="*/ 59 w 140"/>
                  <a:gd name="T47" fmla="*/ 118 h 118"/>
                  <a:gd name="T48" fmla="*/ 57 w 140"/>
                  <a:gd name="T49" fmla="*/ 118 h 118"/>
                  <a:gd name="T50" fmla="*/ 22 w 140"/>
                  <a:gd name="T51" fmla="*/ 63 h 118"/>
                  <a:gd name="T52" fmla="*/ 15 w 140"/>
                  <a:gd name="T53" fmla="*/ 53 h 118"/>
                  <a:gd name="T54" fmla="*/ 8 w 140"/>
                  <a:gd name="T55" fmla="*/ 43 h 118"/>
                  <a:gd name="T56" fmla="*/ 0 w 140"/>
                  <a:gd name="T57" fmla="*/ 16 h 118"/>
                  <a:gd name="T58" fmla="*/ 5 w 140"/>
                  <a:gd name="T59" fmla="*/ 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8">
                    <a:moveTo>
                      <a:pt x="68" y="4"/>
                    </a:moveTo>
                    <a:cubicBezTo>
                      <a:pt x="72" y="1"/>
                      <a:pt x="76" y="0"/>
                      <a:pt x="80" y="0"/>
                    </a:cubicBezTo>
                    <a:cubicBezTo>
                      <a:pt x="84" y="0"/>
                      <a:pt x="89" y="2"/>
                      <a:pt x="95" y="7"/>
                    </a:cubicBezTo>
                    <a:cubicBezTo>
                      <a:pt x="101" y="12"/>
                      <a:pt x="105" y="16"/>
                      <a:pt x="107" y="20"/>
                    </a:cubicBezTo>
                    <a:cubicBezTo>
                      <a:pt x="115" y="32"/>
                      <a:pt x="121" y="45"/>
                      <a:pt x="127" y="62"/>
                    </a:cubicBezTo>
                    <a:cubicBezTo>
                      <a:pt x="133" y="78"/>
                      <a:pt x="137" y="93"/>
                      <a:pt x="140" y="106"/>
                    </a:cubicBezTo>
                    <a:cubicBezTo>
                      <a:pt x="139" y="107"/>
                      <a:pt x="136" y="109"/>
                      <a:pt x="132" y="113"/>
                    </a:cubicBezTo>
                    <a:cubicBezTo>
                      <a:pt x="128" y="117"/>
                      <a:pt x="126" y="118"/>
                      <a:pt x="125" y="118"/>
                    </a:cubicBezTo>
                    <a:cubicBezTo>
                      <a:pt x="124" y="118"/>
                      <a:pt x="123" y="118"/>
                      <a:pt x="123" y="118"/>
                    </a:cubicBezTo>
                    <a:cubicBezTo>
                      <a:pt x="122" y="118"/>
                      <a:pt x="121" y="118"/>
                      <a:pt x="121" y="118"/>
                    </a:cubicBezTo>
                    <a:cubicBezTo>
                      <a:pt x="108" y="101"/>
                      <a:pt x="96" y="83"/>
                      <a:pt x="85" y="63"/>
                    </a:cubicBezTo>
                    <a:cubicBezTo>
                      <a:pt x="83" y="60"/>
                      <a:pt x="81" y="56"/>
                      <a:pt x="78" y="53"/>
                    </a:cubicBezTo>
                    <a:cubicBezTo>
                      <a:pt x="76" y="50"/>
                      <a:pt x="74" y="46"/>
                      <a:pt x="72" y="43"/>
                    </a:cubicBezTo>
                    <a:cubicBezTo>
                      <a:pt x="66" y="35"/>
                      <a:pt x="63" y="25"/>
                      <a:pt x="63" y="16"/>
                    </a:cubicBezTo>
                    <a:cubicBezTo>
                      <a:pt x="63" y="11"/>
                      <a:pt x="65" y="7"/>
                      <a:pt x="68" y="4"/>
                    </a:cubicBezTo>
                    <a:close/>
                    <a:moveTo>
                      <a:pt x="5" y="4"/>
                    </a:moveTo>
                    <a:cubicBezTo>
                      <a:pt x="8" y="1"/>
                      <a:pt x="12" y="0"/>
                      <a:pt x="17" y="0"/>
                    </a:cubicBezTo>
                    <a:cubicBezTo>
                      <a:pt x="22" y="0"/>
                      <a:pt x="27" y="2"/>
                      <a:pt x="32" y="7"/>
                    </a:cubicBezTo>
                    <a:cubicBezTo>
                      <a:pt x="38" y="12"/>
                      <a:pt x="42" y="16"/>
                      <a:pt x="45" y="20"/>
                    </a:cubicBezTo>
                    <a:cubicBezTo>
                      <a:pt x="52" y="32"/>
                      <a:pt x="58" y="45"/>
                      <a:pt x="64" y="62"/>
                    </a:cubicBezTo>
                    <a:cubicBezTo>
                      <a:pt x="70" y="78"/>
                      <a:pt x="74" y="93"/>
                      <a:pt x="77" y="106"/>
                    </a:cubicBezTo>
                    <a:cubicBezTo>
                      <a:pt x="76" y="107"/>
                      <a:pt x="73" y="109"/>
                      <a:pt x="69" y="113"/>
                    </a:cubicBezTo>
                    <a:cubicBezTo>
                      <a:pt x="65" y="117"/>
                      <a:pt x="63" y="118"/>
                      <a:pt x="61" y="118"/>
                    </a:cubicBezTo>
                    <a:cubicBezTo>
                      <a:pt x="61" y="118"/>
                      <a:pt x="60" y="118"/>
                      <a:pt x="59" y="118"/>
                    </a:cubicBezTo>
                    <a:cubicBezTo>
                      <a:pt x="58" y="118"/>
                      <a:pt x="58" y="118"/>
                      <a:pt x="57" y="118"/>
                    </a:cubicBezTo>
                    <a:cubicBezTo>
                      <a:pt x="44" y="101"/>
                      <a:pt x="32" y="83"/>
                      <a:pt x="22" y="63"/>
                    </a:cubicBezTo>
                    <a:cubicBezTo>
                      <a:pt x="20" y="60"/>
                      <a:pt x="17" y="56"/>
                      <a:pt x="15" y="53"/>
                    </a:cubicBezTo>
                    <a:cubicBezTo>
                      <a:pt x="13" y="50"/>
                      <a:pt x="11" y="46"/>
                      <a:pt x="8" y="43"/>
                    </a:cubicBezTo>
                    <a:cubicBezTo>
                      <a:pt x="3" y="35"/>
                      <a:pt x="0" y="25"/>
                      <a:pt x="0" y="16"/>
                    </a:cubicBezTo>
                    <a:cubicBezTo>
                      <a:pt x="0" y="11"/>
                      <a:pt x="2" y="7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id="{4F05C207-5E54-4B4B-9E1E-6FC51AA76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2084" y="4057465"/>
                <a:ext cx="314325" cy="266700"/>
              </a:xfrm>
              <a:custGeom>
                <a:avLst/>
                <a:gdLst>
                  <a:gd name="T0" fmla="*/ 72 w 140"/>
                  <a:gd name="T1" fmla="*/ 114 h 119"/>
                  <a:gd name="T2" fmla="*/ 60 w 140"/>
                  <a:gd name="T3" fmla="*/ 119 h 119"/>
                  <a:gd name="T4" fmla="*/ 45 w 140"/>
                  <a:gd name="T5" fmla="*/ 112 h 119"/>
                  <a:gd name="T6" fmla="*/ 32 w 140"/>
                  <a:gd name="T7" fmla="*/ 99 h 119"/>
                  <a:gd name="T8" fmla="*/ 13 w 140"/>
                  <a:gd name="T9" fmla="*/ 57 h 119"/>
                  <a:gd name="T10" fmla="*/ 0 w 140"/>
                  <a:gd name="T11" fmla="*/ 13 h 119"/>
                  <a:gd name="T12" fmla="*/ 8 w 140"/>
                  <a:gd name="T13" fmla="*/ 6 h 119"/>
                  <a:gd name="T14" fmla="*/ 15 w 140"/>
                  <a:gd name="T15" fmla="*/ 0 h 119"/>
                  <a:gd name="T16" fmla="*/ 17 w 140"/>
                  <a:gd name="T17" fmla="*/ 1 h 119"/>
                  <a:gd name="T18" fmla="*/ 19 w 140"/>
                  <a:gd name="T19" fmla="*/ 1 h 119"/>
                  <a:gd name="T20" fmla="*/ 55 w 140"/>
                  <a:gd name="T21" fmla="*/ 55 h 119"/>
                  <a:gd name="T22" fmla="*/ 61 w 140"/>
                  <a:gd name="T23" fmla="*/ 66 h 119"/>
                  <a:gd name="T24" fmla="*/ 68 w 140"/>
                  <a:gd name="T25" fmla="*/ 75 h 119"/>
                  <a:gd name="T26" fmla="*/ 77 w 140"/>
                  <a:gd name="T27" fmla="*/ 103 h 119"/>
                  <a:gd name="T28" fmla="*/ 72 w 140"/>
                  <a:gd name="T29" fmla="*/ 114 h 119"/>
                  <a:gd name="T30" fmla="*/ 135 w 140"/>
                  <a:gd name="T31" fmla="*/ 114 h 119"/>
                  <a:gd name="T32" fmla="*/ 123 w 140"/>
                  <a:gd name="T33" fmla="*/ 119 h 119"/>
                  <a:gd name="T34" fmla="*/ 108 w 140"/>
                  <a:gd name="T35" fmla="*/ 112 h 119"/>
                  <a:gd name="T36" fmla="*/ 95 w 140"/>
                  <a:gd name="T37" fmla="*/ 99 h 119"/>
                  <a:gd name="T38" fmla="*/ 76 w 140"/>
                  <a:gd name="T39" fmla="*/ 57 h 119"/>
                  <a:gd name="T40" fmla="*/ 63 w 140"/>
                  <a:gd name="T41" fmla="*/ 13 h 119"/>
                  <a:gd name="T42" fmla="*/ 71 w 140"/>
                  <a:gd name="T43" fmla="*/ 6 h 119"/>
                  <a:gd name="T44" fmla="*/ 79 w 140"/>
                  <a:gd name="T45" fmla="*/ 0 h 119"/>
                  <a:gd name="T46" fmla="*/ 81 w 140"/>
                  <a:gd name="T47" fmla="*/ 1 h 119"/>
                  <a:gd name="T48" fmla="*/ 83 w 140"/>
                  <a:gd name="T49" fmla="*/ 1 h 119"/>
                  <a:gd name="T50" fmla="*/ 118 w 140"/>
                  <a:gd name="T51" fmla="*/ 55 h 119"/>
                  <a:gd name="T52" fmla="*/ 125 w 140"/>
                  <a:gd name="T53" fmla="*/ 66 h 119"/>
                  <a:gd name="T54" fmla="*/ 132 w 140"/>
                  <a:gd name="T55" fmla="*/ 75 h 119"/>
                  <a:gd name="T56" fmla="*/ 140 w 140"/>
                  <a:gd name="T57" fmla="*/ 103 h 119"/>
                  <a:gd name="T58" fmla="*/ 135 w 140"/>
                  <a:gd name="T59" fmla="*/ 11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9">
                    <a:moveTo>
                      <a:pt x="72" y="114"/>
                    </a:moveTo>
                    <a:cubicBezTo>
                      <a:pt x="68" y="117"/>
                      <a:pt x="64" y="119"/>
                      <a:pt x="60" y="119"/>
                    </a:cubicBezTo>
                    <a:cubicBezTo>
                      <a:pt x="56" y="119"/>
                      <a:pt x="51" y="116"/>
                      <a:pt x="45" y="112"/>
                    </a:cubicBezTo>
                    <a:cubicBezTo>
                      <a:pt x="39" y="107"/>
                      <a:pt x="35" y="103"/>
                      <a:pt x="32" y="99"/>
                    </a:cubicBezTo>
                    <a:cubicBezTo>
                      <a:pt x="25" y="87"/>
                      <a:pt x="19" y="73"/>
                      <a:pt x="13" y="57"/>
                    </a:cubicBezTo>
                    <a:cubicBezTo>
                      <a:pt x="7" y="41"/>
                      <a:pt x="3" y="26"/>
                      <a:pt x="0" y="13"/>
                    </a:cubicBezTo>
                    <a:cubicBezTo>
                      <a:pt x="1" y="12"/>
                      <a:pt x="4" y="9"/>
                      <a:pt x="8" y="6"/>
                    </a:cubicBezTo>
                    <a:cubicBezTo>
                      <a:pt x="12" y="2"/>
                      <a:pt x="14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32" y="18"/>
                      <a:pt x="44" y="36"/>
                      <a:pt x="55" y="55"/>
                    </a:cubicBezTo>
                    <a:cubicBezTo>
                      <a:pt x="57" y="59"/>
                      <a:pt x="59" y="62"/>
                      <a:pt x="61" y="66"/>
                    </a:cubicBezTo>
                    <a:cubicBezTo>
                      <a:pt x="64" y="69"/>
                      <a:pt x="66" y="72"/>
                      <a:pt x="68" y="75"/>
                    </a:cubicBezTo>
                    <a:cubicBezTo>
                      <a:pt x="74" y="84"/>
                      <a:pt x="77" y="93"/>
                      <a:pt x="77" y="103"/>
                    </a:cubicBezTo>
                    <a:cubicBezTo>
                      <a:pt x="77" y="108"/>
                      <a:pt x="75" y="112"/>
                      <a:pt x="72" y="114"/>
                    </a:cubicBezTo>
                    <a:close/>
                    <a:moveTo>
                      <a:pt x="135" y="114"/>
                    </a:moveTo>
                    <a:cubicBezTo>
                      <a:pt x="132" y="117"/>
                      <a:pt x="128" y="119"/>
                      <a:pt x="123" y="119"/>
                    </a:cubicBezTo>
                    <a:cubicBezTo>
                      <a:pt x="118" y="119"/>
                      <a:pt x="113" y="116"/>
                      <a:pt x="108" y="112"/>
                    </a:cubicBezTo>
                    <a:cubicBezTo>
                      <a:pt x="102" y="107"/>
                      <a:pt x="98" y="103"/>
                      <a:pt x="95" y="99"/>
                    </a:cubicBezTo>
                    <a:cubicBezTo>
                      <a:pt x="88" y="87"/>
                      <a:pt x="82" y="73"/>
                      <a:pt x="76" y="57"/>
                    </a:cubicBezTo>
                    <a:cubicBezTo>
                      <a:pt x="70" y="41"/>
                      <a:pt x="66" y="26"/>
                      <a:pt x="63" y="13"/>
                    </a:cubicBezTo>
                    <a:cubicBezTo>
                      <a:pt x="64" y="12"/>
                      <a:pt x="67" y="9"/>
                      <a:pt x="71" y="6"/>
                    </a:cubicBezTo>
                    <a:cubicBezTo>
                      <a:pt x="75" y="2"/>
                      <a:pt x="77" y="0"/>
                      <a:pt x="79" y="0"/>
                    </a:cubicBezTo>
                    <a:cubicBezTo>
                      <a:pt x="79" y="0"/>
                      <a:pt x="80" y="0"/>
                      <a:pt x="81" y="1"/>
                    </a:cubicBezTo>
                    <a:cubicBezTo>
                      <a:pt x="82" y="1"/>
                      <a:pt x="82" y="1"/>
                      <a:pt x="83" y="1"/>
                    </a:cubicBezTo>
                    <a:cubicBezTo>
                      <a:pt x="96" y="18"/>
                      <a:pt x="108" y="36"/>
                      <a:pt x="118" y="55"/>
                    </a:cubicBezTo>
                    <a:cubicBezTo>
                      <a:pt x="120" y="59"/>
                      <a:pt x="123" y="62"/>
                      <a:pt x="125" y="66"/>
                    </a:cubicBezTo>
                    <a:cubicBezTo>
                      <a:pt x="127" y="69"/>
                      <a:pt x="129" y="72"/>
                      <a:pt x="132" y="75"/>
                    </a:cubicBezTo>
                    <a:cubicBezTo>
                      <a:pt x="137" y="84"/>
                      <a:pt x="140" y="93"/>
                      <a:pt x="140" y="103"/>
                    </a:cubicBezTo>
                    <a:cubicBezTo>
                      <a:pt x="140" y="108"/>
                      <a:pt x="138" y="112"/>
                      <a:pt x="135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6821413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6441952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2" name="文本框 55">
              <a:extLst>
                <a:ext uri="{FF2B5EF4-FFF2-40B4-BE49-F238E27FC236}">
                  <a16:creationId xmlns:a16="http://schemas.microsoft.com/office/drawing/2014/main" id="{1224EB2E-37ED-44A3-AED2-33C79BA38E37}"/>
                </a:ext>
              </a:extLst>
            </p:cNvPr>
            <p:cNvSpPr txBox="1"/>
            <p:nvPr/>
          </p:nvSpPr>
          <p:spPr>
            <a:xfrm>
              <a:off x="6509569" y="4473116"/>
              <a:ext cx="1826888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3" name="文本框 56">
              <a:extLst>
                <a:ext uri="{FF2B5EF4-FFF2-40B4-BE49-F238E27FC236}">
                  <a16:creationId xmlns:a16="http://schemas.microsoft.com/office/drawing/2014/main" id="{B142A4D5-5E78-4CD7-9B9A-3A6704BE6F0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07222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9" name="千图PPT彼岸天：ID 8661124库_组合 48">
            <a:extLst>
              <a:ext uri="{FF2B5EF4-FFF2-40B4-BE49-F238E27FC236}">
                <a16:creationId xmlns:a16="http://schemas.microsoft.com/office/drawing/2014/main" id="{57A80573-9912-4A67-BC72-47E063C8862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761254" y="1785581"/>
            <a:ext cx="2631585" cy="3668985"/>
            <a:chOff x="8761254" y="1785581"/>
            <a:chExt cx="2631585" cy="3668985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53C9C6F0-86DA-4F6C-99D9-E2EDB83E35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45527" y="1785581"/>
              <a:ext cx="2371326" cy="2292560"/>
              <a:chOff x="7437438" y="2481264"/>
              <a:chExt cx="1816100" cy="1755775"/>
            </a:xfrm>
            <a:solidFill>
              <a:schemeClr val="accent4"/>
            </a:solidFill>
          </p:grpSpPr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id="{D37C575B-BF80-4364-ACE6-14226DFE1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9825" y="2525714"/>
                <a:ext cx="1160463" cy="1252538"/>
              </a:xfrm>
              <a:custGeom>
                <a:avLst/>
                <a:gdLst>
                  <a:gd name="T0" fmla="*/ 24 w 516"/>
                  <a:gd name="T1" fmla="*/ 536 h 556"/>
                  <a:gd name="T2" fmla="*/ 24 w 516"/>
                  <a:gd name="T3" fmla="*/ 223 h 556"/>
                  <a:gd name="T4" fmla="*/ 222 w 516"/>
                  <a:gd name="T5" fmla="*/ 24 h 556"/>
                  <a:gd name="T6" fmla="*/ 516 w 516"/>
                  <a:gd name="T7" fmla="*/ 24 h 556"/>
                  <a:gd name="T8" fmla="*/ 516 w 516"/>
                  <a:gd name="T9" fmla="*/ 0 h 556"/>
                  <a:gd name="T10" fmla="*/ 222 w 516"/>
                  <a:gd name="T11" fmla="*/ 0 h 556"/>
                  <a:gd name="T12" fmla="*/ 0 w 516"/>
                  <a:gd name="T13" fmla="*/ 223 h 556"/>
                  <a:gd name="T14" fmla="*/ 0 w 516"/>
                  <a:gd name="T15" fmla="*/ 536 h 556"/>
                  <a:gd name="T16" fmla="*/ 0 w 516"/>
                  <a:gd name="T17" fmla="*/ 556 h 556"/>
                  <a:gd name="T18" fmla="*/ 25 w 516"/>
                  <a:gd name="T19" fmla="*/ 556 h 556"/>
                  <a:gd name="T20" fmla="*/ 24 w 516"/>
                  <a:gd name="T21" fmla="*/ 536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6" h="556">
                    <a:moveTo>
                      <a:pt x="24" y="536"/>
                    </a:moveTo>
                    <a:cubicBezTo>
                      <a:pt x="24" y="223"/>
                      <a:pt x="24" y="223"/>
                      <a:pt x="24" y="223"/>
                    </a:cubicBezTo>
                    <a:cubicBezTo>
                      <a:pt x="24" y="114"/>
                      <a:pt x="113" y="24"/>
                      <a:pt x="222" y="24"/>
                    </a:cubicBezTo>
                    <a:cubicBezTo>
                      <a:pt x="516" y="24"/>
                      <a:pt x="516" y="24"/>
                      <a:pt x="516" y="24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99" y="0"/>
                      <a:pt x="0" y="100"/>
                      <a:pt x="0" y="223"/>
                    </a:cubicBezTo>
                    <a:cubicBezTo>
                      <a:pt x="0" y="536"/>
                      <a:pt x="0" y="536"/>
                      <a:pt x="0" y="536"/>
                    </a:cubicBezTo>
                    <a:cubicBezTo>
                      <a:pt x="0" y="542"/>
                      <a:pt x="0" y="548"/>
                      <a:pt x="0" y="556"/>
                    </a:cubicBezTo>
                    <a:cubicBezTo>
                      <a:pt x="25" y="556"/>
                      <a:pt x="25" y="556"/>
                      <a:pt x="25" y="556"/>
                    </a:cubicBezTo>
                    <a:cubicBezTo>
                      <a:pt x="25" y="548"/>
                      <a:pt x="24" y="542"/>
                      <a:pt x="24" y="5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758FD557-58FB-467F-B63C-7FECB2B06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6563" y="2986089"/>
                <a:ext cx="1143000" cy="1250950"/>
              </a:xfrm>
              <a:custGeom>
                <a:avLst/>
                <a:gdLst>
                  <a:gd name="T0" fmla="*/ 484 w 508"/>
                  <a:gd name="T1" fmla="*/ 19 h 556"/>
                  <a:gd name="T2" fmla="*/ 484 w 508"/>
                  <a:gd name="T3" fmla="*/ 332 h 556"/>
                  <a:gd name="T4" fmla="*/ 284 w 508"/>
                  <a:gd name="T5" fmla="*/ 532 h 556"/>
                  <a:gd name="T6" fmla="*/ 0 w 508"/>
                  <a:gd name="T7" fmla="*/ 532 h 556"/>
                  <a:gd name="T8" fmla="*/ 0 w 508"/>
                  <a:gd name="T9" fmla="*/ 556 h 556"/>
                  <a:gd name="T10" fmla="*/ 284 w 508"/>
                  <a:gd name="T11" fmla="*/ 556 h 556"/>
                  <a:gd name="T12" fmla="*/ 508 w 508"/>
                  <a:gd name="T13" fmla="*/ 332 h 556"/>
                  <a:gd name="T14" fmla="*/ 508 w 508"/>
                  <a:gd name="T15" fmla="*/ 19 h 556"/>
                  <a:gd name="T16" fmla="*/ 506 w 508"/>
                  <a:gd name="T17" fmla="*/ 0 h 556"/>
                  <a:gd name="T18" fmla="*/ 481 w 508"/>
                  <a:gd name="T19" fmla="*/ 0 h 556"/>
                  <a:gd name="T20" fmla="*/ 484 w 508"/>
                  <a:gd name="T21" fmla="*/ 1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556">
                    <a:moveTo>
                      <a:pt x="484" y="19"/>
                    </a:moveTo>
                    <a:cubicBezTo>
                      <a:pt x="484" y="332"/>
                      <a:pt x="484" y="332"/>
                      <a:pt x="484" y="332"/>
                    </a:cubicBezTo>
                    <a:cubicBezTo>
                      <a:pt x="484" y="441"/>
                      <a:pt x="393" y="532"/>
                      <a:pt x="284" y="532"/>
                    </a:cubicBezTo>
                    <a:cubicBezTo>
                      <a:pt x="0" y="532"/>
                      <a:pt x="0" y="532"/>
                      <a:pt x="0" y="532"/>
                    </a:cubicBezTo>
                    <a:cubicBezTo>
                      <a:pt x="0" y="556"/>
                      <a:pt x="0" y="556"/>
                      <a:pt x="0" y="556"/>
                    </a:cubicBezTo>
                    <a:cubicBezTo>
                      <a:pt x="284" y="556"/>
                      <a:pt x="284" y="556"/>
                      <a:pt x="284" y="556"/>
                    </a:cubicBezTo>
                    <a:cubicBezTo>
                      <a:pt x="407" y="556"/>
                      <a:pt x="508" y="455"/>
                      <a:pt x="508" y="332"/>
                    </a:cubicBezTo>
                    <a:cubicBezTo>
                      <a:pt x="508" y="19"/>
                      <a:pt x="508" y="19"/>
                      <a:pt x="508" y="19"/>
                    </a:cubicBezTo>
                    <a:cubicBezTo>
                      <a:pt x="508" y="12"/>
                      <a:pt x="507" y="8"/>
                      <a:pt x="506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81" y="8"/>
                      <a:pt x="484" y="12"/>
                      <a:pt x="48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id="{3970283A-E0AE-48E6-BA47-4BD02DF65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75" y="2481264"/>
                <a:ext cx="474663" cy="360363"/>
              </a:xfrm>
              <a:custGeom>
                <a:avLst/>
                <a:gdLst>
                  <a:gd name="T0" fmla="*/ 98 w 211"/>
                  <a:gd name="T1" fmla="*/ 38 h 160"/>
                  <a:gd name="T2" fmla="*/ 62 w 211"/>
                  <a:gd name="T3" fmla="*/ 122 h 160"/>
                  <a:gd name="T4" fmla="*/ 9 w 211"/>
                  <a:gd name="T5" fmla="*/ 160 h 160"/>
                  <a:gd name="T6" fmla="*/ 0 w 211"/>
                  <a:gd name="T7" fmla="*/ 156 h 160"/>
                  <a:gd name="T8" fmla="*/ 12 w 211"/>
                  <a:gd name="T9" fmla="*/ 143 h 160"/>
                  <a:gd name="T10" fmla="*/ 26 w 211"/>
                  <a:gd name="T11" fmla="*/ 127 h 160"/>
                  <a:gd name="T12" fmla="*/ 49 w 211"/>
                  <a:gd name="T13" fmla="*/ 84 h 160"/>
                  <a:gd name="T14" fmla="*/ 34 w 211"/>
                  <a:gd name="T15" fmla="*/ 53 h 160"/>
                  <a:gd name="T16" fmla="*/ 19 w 211"/>
                  <a:gd name="T17" fmla="*/ 33 h 160"/>
                  <a:gd name="T18" fmla="*/ 51 w 211"/>
                  <a:gd name="T19" fmla="*/ 0 h 160"/>
                  <a:gd name="T20" fmla="*/ 83 w 211"/>
                  <a:gd name="T21" fmla="*/ 11 h 160"/>
                  <a:gd name="T22" fmla="*/ 98 w 211"/>
                  <a:gd name="T23" fmla="*/ 38 h 160"/>
                  <a:gd name="T24" fmla="*/ 211 w 211"/>
                  <a:gd name="T25" fmla="*/ 38 h 160"/>
                  <a:gd name="T26" fmla="*/ 175 w 211"/>
                  <a:gd name="T27" fmla="*/ 122 h 160"/>
                  <a:gd name="T28" fmla="*/ 127 w 211"/>
                  <a:gd name="T29" fmla="*/ 160 h 160"/>
                  <a:gd name="T30" fmla="*/ 114 w 211"/>
                  <a:gd name="T31" fmla="*/ 157 h 160"/>
                  <a:gd name="T32" fmla="*/ 138 w 211"/>
                  <a:gd name="T33" fmla="*/ 127 h 160"/>
                  <a:gd name="T34" fmla="*/ 162 w 211"/>
                  <a:gd name="T35" fmla="*/ 83 h 160"/>
                  <a:gd name="T36" fmla="*/ 147 w 211"/>
                  <a:gd name="T37" fmla="*/ 53 h 160"/>
                  <a:gd name="T38" fmla="*/ 132 w 211"/>
                  <a:gd name="T39" fmla="*/ 33 h 160"/>
                  <a:gd name="T40" fmla="*/ 165 w 211"/>
                  <a:gd name="T41" fmla="*/ 0 h 160"/>
                  <a:gd name="T42" fmla="*/ 197 w 211"/>
                  <a:gd name="T43" fmla="*/ 11 h 160"/>
                  <a:gd name="T44" fmla="*/ 211 w 211"/>
                  <a:gd name="T45" fmla="*/ 3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1" h="160">
                    <a:moveTo>
                      <a:pt x="98" y="38"/>
                    </a:moveTo>
                    <a:cubicBezTo>
                      <a:pt x="98" y="69"/>
                      <a:pt x="86" y="97"/>
                      <a:pt x="62" y="122"/>
                    </a:cubicBezTo>
                    <a:cubicBezTo>
                      <a:pt x="38" y="147"/>
                      <a:pt x="20" y="160"/>
                      <a:pt x="9" y="160"/>
                    </a:cubicBezTo>
                    <a:cubicBezTo>
                      <a:pt x="3" y="160"/>
                      <a:pt x="0" y="158"/>
                      <a:pt x="0" y="156"/>
                    </a:cubicBezTo>
                    <a:cubicBezTo>
                      <a:pt x="3" y="153"/>
                      <a:pt x="7" y="148"/>
                      <a:pt x="12" y="143"/>
                    </a:cubicBezTo>
                    <a:cubicBezTo>
                      <a:pt x="16" y="138"/>
                      <a:pt x="21" y="132"/>
                      <a:pt x="26" y="127"/>
                    </a:cubicBezTo>
                    <a:cubicBezTo>
                      <a:pt x="41" y="110"/>
                      <a:pt x="49" y="96"/>
                      <a:pt x="49" y="84"/>
                    </a:cubicBezTo>
                    <a:cubicBezTo>
                      <a:pt x="49" y="73"/>
                      <a:pt x="44" y="62"/>
                      <a:pt x="34" y="53"/>
                    </a:cubicBezTo>
                    <a:cubicBezTo>
                      <a:pt x="24" y="44"/>
                      <a:pt x="19" y="38"/>
                      <a:pt x="19" y="33"/>
                    </a:cubicBezTo>
                    <a:cubicBezTo>
                      <a:pt x="19" y="11"/>
                      <a:pt x="30" y="0"/>
                      <a:pt x="51" y="0"/>
                    </a:cubicBezTo>
                    <a:cubicBezTo>
                      <a:pt x="62" y="0"/>
                      <a:pt x="73" y="4"/>
                      <a:pt x="83" y="11"/>
                    </a:cubicBezTo>
                    <a:cubicBezTo>
                      <a:pt x="93" y="18"/>
                      <a:pt x="98" y="27"/>
                      <a:pt x="98" y="38"/>
                    </a:cubicBezTo>
                    <a:close/>
                    <a:moveTo>
                      <a:pt x="211" y="38"/>
                    </a:moveTo>
                    <a:cubicBezTo>
                      <a:pt x="211" y="69"/>
                      <a:pt x="199" y="97"/>
                      <a:pt x="175" y="122"/>
                    </a:cubicBezTo>
                    <a:cubicBezTo>
                      <a:pt x="151" y="147"/>
                      <a:pt x="135" y="160"/>
                      <a:pt x="127" y="160"/>
                    </a:cubicBezTo>
                    <a:cubicBezTo>
                      <a:pt x="118" y="160"/>
                      <a:pt x="114" y="159"/>
                      <a:pt x="114" y="157"/>
                    </a:cubicBezTo>
                    <a:cubicBezTo>
                      <a:pt x="114" y="155"/>
                      <a:pt x="122" y="145"/>
                      <a:pt x="138" y="127"/>
                    </a:cubicBezTo>
                    <a:cubicBezTo>
                      <a:pt x="154" y="108"/>
                      <a:pt x="162" y="94"/>
                      <a:pt x="162" y="83"/>
                    </a:cubicBezTo>
                    <a:cubicBezTo>
                      <a:pt x="162" y="72"/>
                      <a:pt x="157" y="62"/>
                      <a:pt x="147" y="53"/>
                    </a:cubicBezTo>
                    <a:cubicBezTo>
                      <a:pt x="137" y="44"/>
                      <a:pt x="132" y="38"/>
                      <a:pt x="132" y="33"/>
                    </a:cubicBezTo>
                    <a:cubicBezTo>
                      <a:pt x="132" y="11"/>
                      <a:pt x="143" y="0"/>
                      <a:pt x="165" y="0"/>
                    </a:cubicBezTo>
                    <a:cubicBezTo>
                      <a:pt x="176" y="0"/>
                      <a:pt x="187" y="4"/>
                      <a:pt x="197" y="11"/>
                    </a:cubicBezTo>
                    <a:cubicBezTo>
                      <a:pt x="206" y="18"/>
                      <a:pt x="211" y="27"/>
                      <a:pt x="2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id="{187A01A2-D060-4DC4-B67C-DD8C932FF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438" y="3859214"/>
                <a:ext cx="477838" cy="360363"/>
              </a:xfrm>
              <a:custGeom>
                <a:avLst/>
                <a:gdLst>
                  <a:gd name="T0" fmla="*/ 113 w 212"/>
                  <a:gd name="T1" fmla="*/ 122 h 160"/>
                  <a:gd name="T2" fmla="*/ 150 w 212"/>
                  <a:gd name="T3" fmla="*/ 38 h 160"/>
                  <a:gd name="T4" fmla="*/ 203 w 212"/>
                  <a:gd name="T5" fmla="*/ 0 h 160"/>
                  <a:gd name="T6" fmla="*/ 212 w 212"/>
                  <a:gd name="T7" fmla="*/ 4 h 160"/>
                  <a:gd name="T8" fmla="*/ 200 w 212"/>
                  <a:gd name="T9" fmla="*/ 17 h 160"/>
                  <a:gd name="T10" fmla="*/ 186 w 212"/>
                  <a:gd name="T11" fmla="*/ 33 h 160"/>
                  <a:gd name="T12" fmla="*/ 162 w 212"/>
                  <a:gd name="T13" fmla="*/ 76 h 160"/>
                  <a:gd name="T14" fmla="*/ 177 w 212"/>
                  <a:gd name="T15" fmla="*/ 107 h 160"/>
                  <a:gd name="T16" fmla="*/ 193 w 212"/>
                  <a:gd name="T17" fmla="*/ 127 h 160"/>
                  <a:gd name="T18" fmla="*/ 160 w 212"/>
                  <a:gd name="T19" fmla="*/ 160 h 160"/>
                  <a:gd name="T20" fmla="*/ 128 w 212"/>
                  <a:gd name="T21" fmla="*/ 149 h 160"/>
                  <a:gd name="T22" fmla="*/ 113 w 212"/>
                  <a:gd name="T23" fmla="*/ 122 h 160"/>
                  <a:gd name="T24" fmla="*/ 0 w 212"/>
                  <a:gd name="T25" fmla="*/ 122 h 160"/>
                  <a:gd name="T26" fmla="*/ 36 w 212"/>
                  <a:gd name="T27" fmla="*/ 38 h 160"/>
                  <a:gd name="T28" fmla="*/ 85 w 212"/>
                  <a:gd name="T29" fmla="*/ 0 h 160"/>
                  <a:gd name="T30" fmla="*/ 98 w 212"/>
                  <a:gd name="T31" fmla="*/ 3 h 160"/>
                  <a:gd name="T32" fmla="*/ 74 w 212"/>
                  <a:gd name="T33" fmla="*/ 33 h 160"/>
                  <a:gd name="T34" fmla="*/ 50 w 212"/>
                  <a:gd name="T35" fmla="*/ 77 h 160"/>
                  <a:gd name="T36" fmla="*/ 65 w 212"/>
                  <a:gd name="T37" fmla="*/ 107 h 160"/>
                  <a:gd name="T38" fmla="*/ 80 w 212"/>
                  <a:gd name="T39" fmla="*/ 127 h 160"/>
                  <a:gd name="T40" fmla="*/ 46 w 212"/>
                  <a:gd name="T41" fmla="*/ 160 h 160"/>
                  <a:gd name="T42" fmla="*/ 15 w 212"/>
                  <a:gd name="T43" fmla="*/ 149 h 160"/>
                  <a:gd name="T44" fmla="*/ 0 w 212"/>
                  <a:gd name="T45" fmla="*/ 1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2" h="160">
                    <a:moveTo>
                      <a:pt x="113" y="122"/>
                    </a:moveTo>
                    <a:cubicBezTo>
                      <a:pt x="113" y="91"/>
                      <a:pt x="125" y="63"/>
                      <a:pt x="150" y="38"/>
                    </a:cubicBezTo>
                    <a:cubicBezTo>
                      <a:pt x="174" y="13"/>
                      <a:pt x="191" y="0"/>
                      <a:pt x="203" y="0"/>
                    </a:cubicBezTo>
                    <a:cubicBezTo>
                      <a:pt x="209" y="0"/>
                      <a:pt x="212" y="2"/>
                      <a:pt x="212" y="4"/>
                    </a:cubicBezTo>
                    <a:cubicBezTo>
                      <a:pt x="209" y="7"/>
                      <a:pt x="205" y="12"/>
                      <a:pt x="200" y="17"/>
                    </a:cubicBezTo>
                    <a:cubicBezTo>
                      <a:pt x="195" y="22"/>
                      <a:pt x="190" y="28"/>
                      <a:pt x="186" y="33"/>
                    </a:cubicBezTo>
                    <a:cubicBezTo>
                      <a:pt x="170" y="50"/>
                      <a:pt x="162" y="64"/>
                      <a:pt x="162" y="76"/>
                    </a:cubicBezTo>
                    <a:cubicBezTo>
                      <a:pt x="162" y="87"/>
                      <a:pt x="167" y="98"/>
                      <a:pt x="177" y="107"/>
                    </a:cubicBezTo>
                    <a:cubicBezTo>
                      <a:pt x="188" y="115"/>
                      <a:pt x="193" y="122"/>
                      <a:pt x="193" y="127"/>
                    </a:cubicBezTo>
                    <a:cubicBezTo>
                      <a:pt x="193" y="149"/>
                      <a:pt x="182" y="160"/>
                      <a:pt x="160" y="160"/>
                    </a:cubicBezTo>
                    <a:cubicBezTo>
                      <a:pt x="149" y="160"/>
                      <a:pt x="138" y="156"/>
                      <a:pt x="128" y="149"/>
                    </a:cubicBezTo>
                    <a:cubicBezTo>
                      <a:pt x="118" y="142"/>
                      <a:pt x="113" y="133"/>
                      <a:pt x="113" y="122"/>
                    </a:cubicBezTo>
                    <a:close/>
                    <a:moveTo>
                      <a:pt x="0" y="122"/>
                    </a:moveTo>
                    <a:cubicBezTo>
                      <a:pt x="0" y="91"/>
                      <a:pt x="12" y="63"/>
                      <a:pt x="36" y="38"/>
                    </a:cubicBezTo>
                    <a:cubicBezTo>
                      <a:pt x="60" y="13"/>
                      <a:pt x="76" y="0"/>
                      <a:pt x="85" y="0"/>
                    </a:cubicBezTo>
                    <a:cubicBezTo>
                      <a:pt x="93" y="0"/>
                      <a:pt x="98" y="1"/>
                      <a:pt x="98" y="3"/>
                    </a:cubicBezTo>
                    <a:cubicBezTo>
                      <a:pt x="98" y="5"/>
                      <a:pt x="90" y="15"/>
                      <a:pt x="74" y="33"/>
                    </a:cubicBezTo>
                    <a:cubicBezTo>
                      <a:pt x="58" y="52"/>
                      <a:pt x="50" y="66"/>
                      <a:pt x="50" y="77"/>
                    </a:cubicBezTo>
                    <a:cubicBezTo>
                      <a:pt x="50" y="88"/>
                      <a:pt x="55" y="98"/>
                      <a:pt x="65" y="107"/>
                    </a:cubicBezTo>
                    <a:cubicBezTo>
                      <a:pt x="75" y="115"/>
                      <a:pt x="80" y="122"/>
                      <a:pt x="80" y="127"/>
                    </a:cubicBezTo>
                    <a:cubicBezTo>
                      <a:pt x="80" y="149"/>
                      <a:pt x="69" y="160"/>
                      <a:pt x="46" y="160"/>
                    </a:cubicBezTo>
                    <a:cubicBezTo>
                      <a:pt x="35" y="160"/>
                      <a:pt x="25" y="156"/>
                      <a:pt x="15" y="149"/>
                    </a:cubicBezTo>
                    <a:cubicBezTo>
                      <a:pt x="5" y="142"/>
                      <a:pt x="0" y="133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9420120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9040659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0" name="文本框 53">
              <a:extLst>
                <a:ext uri="{FF2B5EF4-FFF2-40B4-BE49-F238E27FC236}">
                  <a16:creationId xmlns:a16="http://schemas.microsoft.com/office/drawing/2014/main" id="{C23D090B-EC1F-4403-92C3-23927CE882BC}"/>
                </a:ext>
              </a:extLst>
            </p:cNvPr>
            <p:cNvSpPr txBox="1"/>
            <p:nvPr/>
          </p:nvSpPr>
          <p:spPr>
            <a:xfrm>
              <a:off x="9163599" y="4473116"/>
              <a:ext cx="1826888" cy="340519"/>
            </a:xfrm>
            <a:prstGeom prst="roundRect">
              <a:avLst/>
            </a:prstGeom>
            <a:solidFill>
              <a:schemeClr val="accent4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1" name="文本框 54">
              <a:extLst>
                <a:ext uri="{FF2B5EF4-FFF2-40B4-BE49-F238E27FC236}">
                  <a16:creationId xmlns:a16="http://schemas.microsoft.com/office/drawing/2014/main" id="{5E034DC4-A358-49F6-88F7-B6142D98B3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61254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4544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id="{E0C5A54D-EB78-43A5-825F-B87B25147AA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796300" y="2200914"/>
            <a:ext cx="2039320" cy="740855"/>
            <a:chOff x="8796300" y="2200914"/>
            <a:chExt cx="2039320" cy="740855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226B1133-6957-4CF3-B948-B1E4D414FD27}"/>
                </a:ext>
              </a:extLst>
            </p:cNvPr>
            <p:cNvSpPr/>
            <p:nvPr/>
          </p:nvSpPr>
          <p:spPr>
            <a:xfrm>
              <a:off x="8796301" y="2200914"/>
              <a:ext cx="2039319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E64F6522-9F63-45B8-B94C-53E45F163D36}"/>
                </a:ext>
              </a:extLst>
            </p:cNvPr>
            <p:cNvSpPr/>
            <p:nvPr/>
          </p:nvSpPr>
          <p:spPr>
            <a:xfrm>
              <a:off x="8796300" y="2477641"/>
              <a:ext cx="2039319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千图PPT彼岸天：ID 8661124库_组合 44">
            <a:extLst>
              <a:ext uri="{FF2B5EF4-FFF2-40B4-BE49-F238E27FC236}">
                <a16:creationId xmlns:a16="http://schemas.microsoft.com/office/drawing/2014/main" id="{B9E02178-B5F8-4CF4-8B6C-023A4C59BF3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620960" y="5238255"/>
            <a:ext cx="2018230" cy="740854"/>
            <a:chOff x="1620960" y="5238255"/>
            <a:chExt cx="2018230" cy="740854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9C76817D-1EA4-4431-962A-F9CA62D81E2C}"/>
                </a:ext>
              </a:extLst>
            </p:cNvPr>
            <p:cNvSpPr/>
            <p:nvPr/>
          </p:nvSpPr>
          <p:spPr>
            <a:xfrm>
              <a:off x="1620960" y="5238255"/>
              <a:ext cx="201823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994F979E-3733-437B-8E51-2109BE3D311F}"/>
                </a:ext>
              </a:extLst>
            </p:cNvPr>
            <p:cNvSpPr/>
            <p:nvPr/>
          </p:nvSpPr>
          <p:spPr>
            <a:xfrm>
              <a:off x="1620960" y="5514981"/>
              <a:ext cx="2018230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id="{772D53AE-9A26-480B-A986-29FF142B136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526738" y="4390711"/>
            <a:ext cx="2039320" cy="740854"/>
            <a:chOff x="8526738" y="4390711"/>
            <a:chExt cx="2039320" cy="740854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E8BDEAB4-6D76-4E9A-A0D4-30D05C838F0E}"/>
                </a:ext>
              </a:extLst>
            </p:cNvPr>
            <p:cNvSpPr/>
            <p:nvPr/>
          </p:nvSpPr>
          <p:spPr>
            <a:xfrm>
              <a:off x="8526739" y="4390711"/>
              <a:ext cx="2039319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319E298E-9BC7-4DA6-9D32-5BD0B763D050}"/>
                </a:ext>
              </a:extLst>
            </p:cNvPr>
            <p:cNvSpPr/>
            <p:nvPr/>
          </p:nvSpPr>
          <p:spPr>
            <a:xfrm>
              <a:off x="8526738" y="4667437"/>
              <a:ext cx="2039319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千图PPT彼岸天：ID 8661124库_组合 43">
            <a:extLst>
              <a:ext uri="{FF2B5EF4-FFF2-40B4-BE49-F238E27FC236}">
                <a16:creationId xmlns:a16="http://schemas.microsoft.com/office/drawing/2014/main" id="{A8F243DE-6F37-4F05-AE8D-5C29B8058E9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612186" y="2266211"/>
            <a:ext cx="2018230" cy="740853"/>
            <a:chOff x="1612186" y="2266211"/>
            <a:chExt cx="2018230" cy="740853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1612186" y="2266211"/>
              <a:ext cx="201823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3CE2F4AD-1507-412A-8D73-7BB72D1AD54F}"/>
                </a:ext>
              </a:extLst>
            </p:cNvPr>
            <p:cNvSpPr/>
            <p:nvPr/>
          </p:nvSpPr>
          <p:spPr>
            <a:xfrm>
              <a:off x="1612186" y="2542936"/>
              <a:ext cx="2018230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2986F2F7-8A6C-4037-99A2-61EC68DDED8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630416" y="1592796"/>
            <a:ext cx="6185544" cy="4909684"/>
            <a:chOff x="3630416" y="1592796"/>
            <a:chExt cx="6185544" cy="4909684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ACB34AD-2B6E-47D3-BF20-DA711D396292}"/>
                </a:ext>
              </a:extLst>
            </p:cNvPr>
            <p:cNvSpPr/>
            <p:nvPr/>
          </p:nvSpPr>
          <p:spPr>
            <a:xfrm>
              <a:off x="5302914" y="2845356"/>
              <a:ext cx="1451071" cy="365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14" y="0"/>
                  </a:moveTo>
                  <a:lnTo>
                    <a:pt x="10982" y="11"/>
                  </a:lnTo>
                  <a:lnTo>
                    <a:pt x="10495" y="7316"/>
                  </a:lnTo>
                  <a:lnTo>
                    <a:pt x="10311" y="7316"/>
                  </a:lnTo>
                  <a:lnTo>
                    <a:pt x="5040" y="4934"/>
                  </a:lnTo>
                  <a:lnTo>
                    <a:pt x="4098" y="5274"/>
                  </a:lnTo>
                  <a:lnTo>
                    <a:pt x="9839" y="8344"/>
                  </a:lnTo>
                  <a:lnTo>
                    <a:pt x="9157" y="13657"/>
                  </a:lnTo>
                  <a:lnTo>
                    <a:pt x="1743" y="10307"/>
                  </a:lnTo>
                  <a:lnTo>
                    <a:pt x="465" y="10768"/>
                  </a:lnTo>
                  <a:lnTo>
                    <a:pt x="8348" y="14989"/>
                  </a:lnTo>
                  <a:cubicBezTo>
                    <a:pt x="8869" y="15678"/>
                    <a:pt x="8688" y="17187"/>
                    <a:pt x="8374" y="18525"/>
                  </a:cubicBezTo>
                  <a:cubicBezTo>
                    <a:pt x="8077" y="19789"/>
                    <a:pt x="7686" y="20827"/>
                    <a:pt x="7641" y="20946"/>
                  </a:cubicBezTo>
                  <a:lnTo>
                    <a:pt x="0" y="2094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0946"/>
                  </a:lnTo>
                  <a:lnTo>
                    <a:pt x="14478" y="20946"/>
                  </a:lnTo>
                  <a:cubicBezTo>
                    <a:pt x="14472" y="20926"/>
                    <a:pt x="13902" y="19197"/>
                    <a:pt x="13212" y="15954"/>
                  </a:cubicBezTo>
                  <a:cubicBezTo>
                    <a:pt x="12517" y="12693"/>
                    <a:pt x="13674" y="12692"/>
                    <a:pt x="13674" y="12692"/>
                  </a:cubicBezTo>
                  <a:lnTo>
                    <a:pt x="20503" y="9431"/>
                  </a:lnTo>
                  <a:lnTo>
                    <a:pt x="19114" y="8696"/>
                  </a:lnTo>
                  <a:lnTo>
                    <a:pt x="12631" y="11452"/>
                  </a:lnTo>
                  <a:lnTo>
                    <a:pt x="11953" y="7859"/>
                  </a:lnTo>
                  <a:lnTo>
                    <a:pt x="16953" y="5473"/>
                  </a:lnTo>
                  <a:lnTo>
                    <a:pt x="15932" y="4933"/>
                  </a:lnTo>
                  <a:lnTo>
                    <a:pt x="11790" y="6734"/>
                  </a:lnTo>
                  <a:lnTo>
                    <a:pt x="116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8ACF1515-2A15-45CA-8E2F-30DD6FF6E67F}"/>
                </a:ext>
              </a:extLst>
            </p:cNvPr>
            <p:cNvSpPr/>
            <p:nvPr/>
          </p:nvSpPr>
          <p:spPr>
            <a:xfrm>
              <a:off x="3645166" y="3689614"/>
              <a:ext cx="1264772" cy="1264772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B0E5D068-9DB0-4B53-8480-D8D0343E9AB0}"/>
                </a:ext>
              </a:extLst>
            </p:cNvPr>
            <p:cNvSpPr/>
            <p:nvPr/>
          </p:nvSpPr>
          <p:spPr>
            <a:xfrm>
              <a:off x="4055151" y="4108241"/>
              <a:ext cx="536833" cy="448620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C73D0A07-305B-4554-9E56-0CE2755AD43D}"/>
                </a:ext>
              </a:extLst>
            </p:cNvPr>
            <p:cNvSpPr/>
            <p:nvPr/>
          </p:nvSpPr>
          <p:spPr>
            <a:xfrm>
              <a:off x="4789704" y="1925567"/>
              <a:ext cx="914554" cy="914555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DDCA61A2-A06F-4F3A-8907-E6F0FACF4870}"/>
                </a:ext>
              </a:extLst>
            </p:cNvPr>
            <p:cNvSpPr/>
            <p:nvPr/>
          </p:nvSpPr>
          <p:spPr>
            <a:xfrm>
              <a:off x="5055498" y="2222800"/>
              <a:ext cx="383086" cy="320136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D2C5B008-64F3-4B08-884C-7E8D5EB7FF99}"/>
                </a:ext>
              </a:extLst>
            </p:cNvPr>
            <p:cNvSpPr/>
            <p:nvPr/>
          </p:nvSpPr>
          <p:spPr>
            <a:xfrm>
              <a:off x="5780736" y="2600198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3C9E8E7-0AEA-46AE-9D7C-1BE9BA5B4333}"/>
                </a:ext>
              </a:extLst>
            </p:cNvPr>
            <p:cNvSpPr/>
            <p:nvPr/>
          </p:nvSpPr>
          <p:spPr>
            <a:xfrm>
              <a:off x="5970577" y="2808552"/>
              <a:ext cx="204300" cy="170729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6CD46EF5-0001-4325-8406-FB72E1F0CABC}"/>
                </a:ext>
              </a:extLst>
            </p:cNvPr>
            <p:cNvSpPr/>
            <p:nvPr/>
          </p:nvSpPr>
          <p:spPr>
            <a:xfrm>
              <a:off x="5062968" y="4243491"/>
              <a:ext cx="583980" cy="58398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D33DF7DA-BD22-4EE4-895E-B4B39629D966}"/>
                </a:ext>
              </a:extLst>
            </p:cNvPr>
            <p:cNvSpPr/>
            <p:nvPr/>
          </p:nvSpPr>
          <p:spPr>
            <a:xfrm>
              <a:off x="5257627" y="4454143"/>
              <a:ext cx="194661" cy="162674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5138EE80-7257-4E89-BF51-26377677781F}"/>
                </a:ext>
              </a:extLst>
            </p:cNvPr>
            <p:cNvSpPr/>
            <p:nvPr/>
          </p:nvSpPr>
          <p:spPr>
            <a:xfrm>
              <a:off x="7482576" y="4243491"/>
              <a:ext cx="583980" cy="583980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672B770E-6F62-406D-B9BC-BAE2A60D58E5}"/>
                </a:ext>
              </a:extLst>
            </p:cNvPr>
            <p:cNvSpPr/>
            <p:nvPr/>
          </p:nvSpPr>
          <p:spPr>
            <a:xfrm>
              <a:off x="7670535" y="4457134"/>
              <a:ext cx="194661" cy="162674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337D830A-8E4C-497F-9D04-86A33D164892}"/>
                </a:ext>
              </a:extLst>
            </p:cNvPr>
            <p:cNvSpPr/>
            <p:nvPr/>
          </p:nvSpPr>
          <p:spPr>
            <a:xfrm>
              <a:off x="7225192" y="2990961"/>
              <a:ext cx="1098749" cy="1098749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2D62DD4-8F0C-456F-95D4-32EA0C707BBE}"/>
                </a:ext>
              </a:extLst>
            </p:cNvPr>
            <p:cNvSpPr/>
            <p:nvPr/>
          </p:nvSpPr>
          <p:spPr>
            <a:xfrm>
              <a:off x="7588433" y="3425244"/>
              <a:ext cx="357220" cy="298521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9C290DC7-9036-4D68-890E-ACED81107208}"/>
                </a:ext>
              </a:extLst>
            </p:cNvPr>
            <p:cNvSpPr/>
            <p:nvPr/>
          </p:nvSpPr>
          <p:spPr>
            <a:xfrm>
              <a:off x="6727622" y="2323136"/>
              <a:ext cx="583980" cy="583980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8022DBED-7CE4-4E54-9068-642DB86CDE84}"/>
                </a:ext>
              </a:extLst>
            </p:cNvPr>
            <p:cNvSpPr/>
            <p:nvPr/>
          </p:nvSpPr>
          <p:spPr>
            <a:xfrm>
              <a:off x="6935903" y="2550063"/>
              <a:ext cx="158603" cy="132541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2AB2C58-0630-4AC8-BDC7-6A0DCC744536}"/>
                </a:ext>
              </a:extLst>
            </p:cNvPr>
            <p:cNvSpPr/>
            <p:nvPr/>
          </p:nvSpPr>
          <p:spPr>
            <a:xfrm>
              <a:off x="6382116" y="3987300"/>
              <a:ext cx="844034" cy="844034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BF30E248-7C0A-4570-A1D9-520828462818}"/>
                </a:ext>
              </a:extLst>
            </p:cNvPr>
            <p:cNvSpPr/>
            <p:nvPr/>
          </p:nvSpPr>
          <p:spPr>
            <a:xfrm>
              <a:off x="6701812" y="4286448"/>
              <a:ext cx="239516" cy="200158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1134A118-475D-4F00-BD69-10BC4308FEBC}"/>
                </a:ext>
              </a:extLst>
            </p:cNvPr>
            <p:cNvSpPr/>
            <p:nvPr/>
          </p:nvSpPr>
          <p:spPr>
            <a:xfrm>
              <a:off x="5874939" y="1592796"/>
              <a:ext cx="583980" cy="583980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85498C0A-0E93-4F50-AA2E-C1ED786A91BA}"/>
                </a:ext>
              </a:extLst>
            </p:cNvPr>
            <p:cNvSpPr/>
            <p:nvPr/>
          </p:nvSpPr>
          <p:spPr>
            <a:xfrm>
              <a:off x="6063039" y="1797621"/>
              <a:ext cx="213007" cy="178005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26842D37-A102-450B-9FF7-0A3CDCA84452}"/>
                </a:ext>
              </a:extLst>
            </p:cNvPr>
            <p:cNvSpPr/>
            <p:nvPr/>
          </p:nvSpPr>
          <p:spPr>
            <a:xfrm>
              <a:off x="5215372" y="3323971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79275266-D7F9-41CF-BB0B-45C6C33ACA06}"/>
                </a:ext>
              </a:extLst>
            </p:cNvPr>
            <p:cNvSpPr/>
            <p:nvPr/>
          </p:nvSpPr>
          <p:spPr>
            <a:xfrm>
              <a:off x="5417922" y="3527276"/>
              <a:ext cx="189861" cy="158662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BAE9E81F-50A9-4A89-8571-346D11F29602}"/>
                </a:ext>
              </a:extLst>
            </p:cNvPr>
            <p:cNvSpPr/>
            <p:nvPr/>
          </p:nvSpPr>
          <p:spPr>
            <a:xfrm>
              <a:off x="4348122" y="2811652"/>
              <a:ext cx="844034" cy="84403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C7421BE7-47C6-4163-A912-DC0D27DBA849}"/>
                </a:ext>
              </a:extLst>
            </p:cNvPr>
            <p:cNvSpPr/>
            <p:nvPr/>
          </p:nvSpPr>
          <p:spPr>
            <a:xfrm>
              <a:off x="4591940" y="3091556"/>
              <a:ext cx="344681" cy="288042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5D4A9507-255E-41AA-85F3-FBA8845DD9A6}"/>
                </a:ext>
              </a:extLst>
            </p:cNvPr>
            <p:cNvSpPr/>
            <p:nvPr/>
          </p:nvSpPr>
          <p:spPr>
            <a:xfrm>
              <a:off x="6366669" y="3323971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7EF827B7-C453-47F9-B50A-30DE7EFBCE59}"/>
                </a:ext>
              </a:extLst>
            </p:cNvPr>
            <p:cNvSpPr/>
            <p:nvPr/>
          </p:nvSpPr>
          <p:spPr>
            <a:xfrm>
              <a:off x="6528337" y="3499245"/>
              <a:ext cx="242773" cy="202880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连接符: 肘形 4">
              <a:extLst>
                <a:ext uri="{FF2B5EF4-FFF2-40B4-BE49-F238E27FC236}">
                  <a16:creationId xmlns:a16="http://schemas.microsoft.com/office/drawing/2014/main" id="{A54D48FA-B5BF-4529-9569-E0ADE864E195}"/>
                </a:ext>
              </a:extLst>
            </p:cNvPr>
            <p:cNvCxnSpPr>
              <a:stCxn id="40" idx="3"/>
              <a:endCxn id="30" idx="2"/>
            </p:cNvCxnSpPr>
            <p:nvPr/>
          </p:nvCxnSpPr>
          <p:spPr>
            <a:xfrm>
              <a:off x="3630416" y="2384192"/>
              <a:ext cx="717706" cy="849477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连接符: 肘形 5">
              <a:extLst>
                <a:ext uri="{FF2B5EF4-FFF2-40B4-BE49-F238E27FC236}">
                  <a16:creationId xmlns:a16="http://schemas.microsoft.com/office/drawing/2014/main" id="{B18A09DD-E0CC-4C82-A7F5-B053A11297D6}"/>
                </a:ext>
              </a:extLst>
            </p:cNvPr>
            <p:cNvCxnSpPr>
              <a:stCxn id="22" idx="0"/>
              <a:endCxn id="34" idx="0"/>
            </p:cNvCxnSpPr>
            <p:nvPr/>
          </p:nvCxnSpPr>
          <p:spPr>
            <a:xfrm rot="5400000" flipH="1" flipV="1">
              <a:off x="8356675" y="863851"/>
              <a:ext cx="122222" cy="2796349"/>
            </a:xfrm>
            <a:prstGeom prst="bentConnector3">
              <a:avLst>
                <a:gd name="adj1" fmla="val 287037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连接符: 肘形 6">
              <a:extLst>
                <a:ext uri="{FF2B5EF4-FFF2-40B4-BE49-F238E27FC236}">
                  <a16:creationId xmlns:a16="http://schemas.microsoft.com/office/drawing/2014/main" id="{EDDFE654-73AF-4F4A-85C1-A33AFA58D8B2}"/>
                </a:ext>
              </a:extLst>
            </p:cNvPr>
            <p:cNvCxnSpPr>
              <a:stCxn id="18" idx="4"/>
              <a:endCxn id="38" idx="1"/>
            </p:cNvCxnSpPr>
            <p:nvPr/>
          </p:nvCxnSpPr>
          <p:spPr>
            <a:xfrm rot="5400000" flipH="1" flipV="1">
              <a:off x="7991262" y="4291995"/>
              <a:ext cx="318779" cy="752173"/>
            </a:xfrm>
            <a:prstGeom prst="bentConnector4">
              <a:avLst>
                <a:gd name="adj1" fmla="val -71711"/>
                <a:gd name="adj2" fmla="val 69410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连接符: 肘形 7">
              <a:extLst>
                <a:ext uri="{FF2B5EF4-FFF2-40B4-BE49-F238E27FC236}">
                  <a16:creationId xmlns:a16="http://schemas.microsoft.com/office/drawing/2014/main" id="{07208FAD-CB93-4287-80F9-55356FCBB8E4}"/>
                </a:ext>
              </a:extLst>
            </p:cNvPr>
            <p:cNvCxnSpPr>
              <a:stCxn id="10" idx="4"/>
              <a:endCxn id="37" idx="3"/>
            </p:cNvCxnSpPr>
            <p:nvPr/>
          </p:nvCxnSpPr>
          <p:spPr>
            <a:xfrm rot="5400000">
              <a:off x="3562042" y="5031534"/>
              <a:ext cx="792659" cy="638362"/>
            </a:xfrm>
            <a:prstGeom prst="bentConnector2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21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75924C7-7B54-49C2-8F43-86CE827477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437" y="281354"/>
            <a:ext cx="7016735" cy="701673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259">
            <a:extLst>
              <a:ext uri="{FF2B5EF4-FFF2-40B4-BE49-F238E27FC236}">
                <a16:creationId xmlns:a16="http://schemas.microsoft.com/office/drawing/2014/main" id="{969CB3C5-3ED9-4D6F-8E84-EF443AB53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1238" y="4768062"/>
            <a:ext cx="4489893" cy="22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汇报人：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                 时间：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年</a:t>
            </a:r>
            <a:r>
              <a:rPr lang="en-US" altLang="zh-CN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XX</a:t>
            </a:r>
            <a:r>
              <a:rPr lang="zh-CN" altLang="en-US" sz="14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月</a:t>
            </a:r>
          </a:p>
        </p:txBody>
      </p:sp>
      <p:sp>
        <p:nvSpPr>
          <p:cNvPr id="5" name="矩形 259">
            <a:extLst>
              <a:ext uri="{FF2B5EF4-FFF2-40B4-BE49-F238E27FC236}">
                <a16:creationId xmlns:a16="http://schemas.microsoft.com/office/drawing/2014/main" id="{EA2CD5F7-4B9B-4600-94FF-911F05F0A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819" y="3850481"/>
            <a:ext cx="5803312" cy="63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2667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BUSINESS  POWERPOINT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工作计划 工作报告 教育培训 公开课</a:t>
            </a:r>
            <a:endParaRPr lang="en-US" altLang="zh-CN" sz="1200" dirty="0">
              <a:solidFill>
                <a:srgbClr val="404040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" name="矩形 259">
            <a:extLst>
              <a:ext uri="{FF2B5EF4-FFF2-40B4-BE49-F238E27FC236}">
                <a16:creationId xmlns:a16="http://schemas.microsoft.com/office/drawing/2014/main" id="{BD4C3D8B-8449-4F02-BDA0-774ADF85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051" y="2947605"/>
            <a:ext cx="7732080" cy="90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zh-CN" altLang="en-US" sz="5867" b="1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感谢您的观看！</a:t>
            </a:r>
            <a:endParaRPr lang="en-US" altLang="zh-CN" sz="5867" b="1" dirty="0">
              <a:solidFill>
                <a:srgbClr val="404040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7" name="矩形 259">
            <a:extLst>
              <a:ext uri="{FF2B5EF4-FFF2-40B4-BE49-F238E27FC236}">
                <a16:creationId xmlns:a16="http://schemas.microsoft.com/office/drawing/2014/main" id="{8A0580EC-9880-4D78-B484-FDD2E7189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8736" y="1680156"/>
            <a:ext cx="355239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8800" b="1" dirty="0">
                <a:solidFill>
                  <a:srgbClr val="404040"/>
                </a:solidFill>
                <a:latin typeface="微软雅黑"/>
                <a:ea typeface="微软雅黑"/>
                <a:cs typeface="+mn-ea"/>
                <a:sym typeface="+mn-lt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58024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8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6" grpId="1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21D2EC0-97ED-4CD8-AC57-3808AD942436}"/>
              </a:ext>
            </a:extLst>
          </p:cNvPr>
          <p:cNvSpPr/>
          <p:nvPr/>
        </p:nvSpPr>
        <p:spPr>
          <a:xfrm>
            <a:off x="609601" y="1623334"/>
            <a:ext cx="177165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6F1378E-4C36-491C-8BED-72FE72181E03}"/>
              </a:ext>
            </a:extLst>
          </p:cNvPr>
          <p:cNvSpPr/>
          <p:nvPr/>
        </p:nvSpPr>
        <p:spPr>
          <a:xfrm>
            <a:off x="4712971" y="1623334"/>
            <a:ext cx="686943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4" name="TextBox 59">
            <a:extLst>
              <a:ext uri="{FF2B5EF4-FFF2-40B4-BE49-F238E27FC236}">
                <a16:creationId xmlns:a16="http://schemas.microsoft.com/office/drawing/2014/main" id="{E330F1E4-CCB6-4FE1-A127-B2C8253BB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926228"/>
            <a:ext cx="166103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84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章节一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1738956-08C4-4B76-8D37-18B9A4905321}"/>
              </a:ext>
            </a:extLst>
          </p:cNvPr>
          <p:cNvGrpSpPr>
            <a:grpSpLocks/>
          </p:cNvGrpSpPr>
          <p:nvPr/>
        </p:nvGrpSpPr>
        <p:grpSpPr bwMode="auto">
          <a:xfrm>
            <a:off x="2627995" y="3475000"/>
            <a:ext cx="1391847" cy="461665"/>
            <a:chOff x="1046574" y="3059407"/>
            <a:chExt cx="1160751" cy="384778"/>
          </a:xfrm>
        </p:grpSpPr>
        <p:sp>
          <p:nvSpPr>
            <p:cNvPr id="6" name="Freeform 976">
              <a:extLst>
                <a:ext uri="{FF2B5EF4-FFF2-40B4-BE49-F238E27FC236}">
                  <a16:creationId xmlns:a16="http://schemas.microsoft.com/office/drawing/2014/main" id="{23D5A4F8-FC21-419A-979D-BB0DD305918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7" name="TextBox 62">
              <a:extLst>
                <a:ext uri="{FF2B5EF4-FFF2-40B4-BE49-F238E27FC236}">
                  <a16:creationId xmlns:a16="http://schemas.microsoft.com/office/drawing/2014/main" id="{39BB398A-80CD-4466-842A-B649E25EC8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029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1A9CDCD7-FF1C-486E-AD56-A3FEF21AD246}"/>
              </a:ext>
            </a:extLst>
          </p:cNvPr>
          <p:cNvGrpSpPr>
            <a:grpSpLocks/>
          </p:cNvGrpSpPr>
          <p:nvPr/>
        </p:nvGrpSpPr>
        <p:grpSpPr bwMode="auto">
          <a:xfrm>
            <a:off x="5635171" y="3571482"/>
            <a:ext cx="1392159" cy="461665"/>
            <a:chOff x="1046574" y="3059407"/>
            <a:chExt cx="1159740" cy="384778"/>
          </a:xfrm>
        </p:grpSpPr>
        <p:sp>
          <p:nvSpPr>
            <p:cNvPr id="9" name="Freeform 976">
              <a:extLst>
                <a:ext uri="{FF2B5EF4-FFF2-40B4-BE49-F238E27FC236}">
                  <a16:creationId xmlns:a16="http://schemas.microsoft.com/office/drawing/2014/main" id="{7F9D6196-11FC-4F5D-A03D-AD928A1CE81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0" name="TextBox 65">
              <a:extLst>
                <a:ext uri="{FF2B5EF4-FFF2-40B4-BE49-F238E27FC236}">
                  <a16:creationId xmlns:a16="http://schemas.microsoft.com/office/drawing/2014/main" id="{1DAF0810-8E24-47E8-A474-FA4098479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18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1DF9942-9DB6-4D7F-AB55-185753A11BE2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4311294"/>
            <a:ext cx="1393582" cy="461665"/>
            <a:chOff x="1046574" y="3059407"/>
            <a:chExt cx="1161658" cy="384778"/>
          </a:xfrm>
        </p:grpSpPr>
        <p:sp>
          <p:nvSpPr>
            <p:cNvPr id="12" name="Freeform 976">
              <a:extLst>
                <a:ext uri="{FF2B5EF4-FFF2-40B4-BE49-F238E27FC236}">
                  <a16:creationId xmlns:a16="http://schemas.microsoft.com/office/drawing/2014/main" id="{3E2FBA48-80CA-48D4-9504-8B43C3E7FE3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3" name="TextBox 68">
              <a:extLst>
                <a:ext uri="{FF2B5EF4-FFF2-40B4-BE49-F238E27FC236}">
                  <a16:creationId xmlns:a16="http://schemas.microsoft.com/office/drawing/2014/main" id="{B43C6E9B-CD83-4630-810C-5C76A76D0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936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6165D6D-21E0-4CBF-B025-5A595085FA50}"/>
              </a:ext>
            </a:extLst>
          </p:cNvPr>
          <p:cNvGrpSpPr>
            <a:grpSpLocks/>
          </p:cNvGrpSpPr>
          <p:nvPr/>
        </p:nvGrpSpPr>
        <p:grpSpPr bwMode="auto">
          <a:xfrm>
            <a:off x="5635172" y="4407776"/>
            <a:ext cx="1392144" cy="461665"/>
            <a:chOff x="1046574" y="3059407"/>
            <a:chExt cx="1159785" cy="384778"/>
          </a:xfrm>
        </p:grpSpPr>
        <p:sp>
          <p:nvSpPr>
            <p:cNvPr id="15" name="Freeform 976">
              <a:extLst>
                <a:ext uri="{FF2B5EF4-FFF2-40B4-BE49-F238E27FC236}">
                  <a16:creationId xmlns:a16="http://schemas.microsoft.com/office/drawing/2014/main" id="{EEE6E967-8134-47F0-80F7-37DB4F2971C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6" name="TextBox 71">
              <a:extLst>
                <a:ext uri="{FF2B5EF4-FFF2-40B4-BE49-F238E27FC236}">
                  <a16:creationId xmlns:a16="http://schemas.microsoft.com/office/drawing/2014/main" id="{29D8D33C-59CC-40C5-9982-2DDBDF1A5E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63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标题五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493869C-18B8-499C-AC35-FA2DFCF5AD7D}"/>
              </a:ext>
            </a:extLst>
          </p:cNvPr>
          <p:cNvGrpSpPr/>
          <p:nvPr/>
        </p:nvGrpSpPr>
        <p:grpSpPr>
          <a:xfrm>
            <a:off x="946438" y="1788445"/>
            <a:ext cx="1097112" cy="1052222"/>
            <a:chOff x="683568" y="1489348"/>
            <a:chExt cx="2638425" cy="2530475"/>
          </a:xfrm>
          <a:solidFill>
            <a:schemeClr val="bg1"/>
          </a:solidFill>
        </p:grpSpPr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9610372-6867-4C8B-8AFD-AB07C5F4D398}"/>
                </a:ext>
              </a:extLst>
            </p:cNvPr>
            <p:cNvSpPr/>
            <p:nvPr/>
          </p:nvSpPr>
          <p:spPr bwMode="auto">
            <a:xfrm>
              <a:off x="683568" y="1489348"/>
              <a:ext cx="2638425" cy="1771650"/>
            </a:xfrm>
            <a:custGeom>
              <a:avLst/>
              <a:gdLst>
                <a:gd name="T0" fmla="*/ 0 w 16620"/>
                <a:gd name="T1" fmla="*/ 4462 h 11158"/>
                <a:gd name="T2" fmla="*/ 65 w 16620"/>
                <a:gd name="T3" fmla="*/ 4480 h 11158"/>
                <a:gd name="T4" fmla="*/ 128 w 16620"/>
                <a:gd name="T5" fmla="*/ 4494 h 11158"/>
                <a:gd name="T6" fmla="*/ 188 w 16620"/>
                <a:gd name="T7" fmla="*/ 4509 h 11158"/>
                <a:gd name="T8" fmla="*/ 246 w 16620"/>
                <a:gd name="T9" fmla="*/ 4521 h 11158"/>
                <a:gd name="T10" fmla="*/ 353 w 16620"/>
                <a:gd name="T11" fmla="*/ 4545 h 11158"/>
                <a:gd name="T12" fmla="*/ 450 w 16620"/>
                <a:gd name="T13" fmla="*/ 4568 h 11158"/>
                <a:gd name="T14" fmla="*/ 495 w 16620"/>
                <a:gd name="T15" fmla="*/ 4580 h 11158"/>
                <a:gd name="T16" fmla="*/ 538 w 16620"/>
                <a:gd name="T17" fmla="*/ 4591 h 11158"/>
                <a:gd name="T18" fmla="*/ 579 w 16620"/>
                <a:gd name="T19" fmla="*/ 4603 h 11158"/>
                <a:gd name="T20" fmla="*/ 616 w 16620"/>
                <a:gd name="T21" fmla="*/ 4616 h 11158"/>
                <a:gd name="T22" fmla="*/ 652 w 16620"/>
                <a:gd name="T23" fmla="*/ 4631 h 11158"/>
                <a:gd name="T24" fmla="*/ 686 w 16620"/>
                <a:gd name="T25" fmla="*/ 4645 h 11158"/>
                <a:gd name="T26" fmla="*/ 717 w 16620"/>
                <a:gd name="T27" fmla="*/ 4663 h 11158"/>
                <a:gd name="T28" fmla="*/ 747 w 16620"/>
                <a:gd name="T29" fmla="*/ 4682 h 11158"/>
                <a:gd name="T30" fmla="*/ 774 w 16620"/>
                <a:gd name="T31" fmla="*/ 4702 h 11158"/>
                <a:gd name="T32" fmla="*/ 799 w 16620"/>
                <a:gd name="T33" fmla="*/ 4725 h 11158"/>
                <a:gd name="T34" fmla="*/ 822 w 16620"/>
                <a:gd name="T35" fmla="*/ 4750 h 11158"/>
                <a:gd name="T36" fmla="*/ 843 w 16620"/>
                <a:gd name="T37" fmla="*/ 4779 h 11158"/>
                <a:gd name="T38" fmla="*/ 862 w 16620"/>
                <a:gd name="T39" fmla="*/ 4810 h 11158"/>
                <a:gd name="T40" fmla="*/ 880 w 16620"/>
                <a:gd name="T41" fmla="*/ 4845 h 11158"/>
                <a:gd name="T42" fmla="*/ 895 w 16620"/>
                <a:gd name="T43" fmla="*/ 4882 h 11158"/>
                <a:gd name="T44" fmla="*/ 909 w 16620"/>
                <a:gd name="T45" fmla="*/ 4924 h 11158"/>
                <a:gd name="T46" fmla="*/ 921 w 16620"/>
                <a:gd name="T47" fmla="*/ 4969 h 11158"/>
                <a:gd name="T48" fmla="*/ 932 w 16620"/>
                <a:gd name="T49" fmla="*/ 5019 h 11158"/>
                <a:gd name="T50" fmla="*/ 940 w 16620"/>
                <a:gd name="T51" fmla="*/ 5073 h 11158"/>
                <a:gd name="T52" fmla="*/ 947 w 16620"/>
                <a:gd name="T53" fmla="*/ 5133 h 11158"/>
                <a:gd name="T54" fmla="*/ 953 w 16620"/>
                <a:gd name="T55" fmla="*/ 5196 h 11158"/>
                <a:gd name="T56" fmla="*/ 956 w 16620"/>
                <a:gd name="T57" fmla="*/ 5264 h 11158"/>
                <a:gd name="T58" fmla="*/ 958 w 16620"/>
                <a:gd name="T59" fmla="*/ 5339 h 11158"/>
                <a:gd name="T60" fmla="*/ 959 w 16620"/>
                <a:gd name="T61" fmla="*/ 5419 h 11158"/>
                <a:gd name="T62" fmla="*/ 959 w 16620"/>
                <a:gd name="T63" fmla="*/ 11158 h 11158"/>
                <a:gd name="T64" fmla="*/ 1598 w 16620"/>
                <a:gd name="T65" fmla="*/ 11158 h 11158"/>
                <a:gd name="T66" fmla="*/ 1598 w 16620"/>
                <a:gd name="T67" fmla="*/ 5419 h 11158"/>
                <a:gd name="T68" fmla="*/ 8330 w 16620"/>
                <a:gd name="T69" fmla="*/ 9211 h 11158"/>
                <a:gd name="T70" fmla="*/ 16517 w 16620"/>
                <a:gd name="T71" fmla="*/ 4292 h 11158"/>
                <a:gd name="T72" fmla="*/ 16620 w 16620"/>
                <a:gd name="T73" fmla="*/ 3825 h 11158"/>
                <a:gd name="T74" fmla="*/ 8310 w 16620"/>
                <a:gd name="T75" fmla="*/ 0 h 11158"/>
                <a:gd name="T76" fmla="*/ 0 w 16620"/>
                <a:gd name="T77" fmla="*/ 3825 h 11158"/>
                <a:gd name="T78" fmla="*/ 0 w 16620"/>
                <a:gd name="T79" fmla="*/ 4462 h 1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20" h="11158">
                  <a:moveTo>
                    <a:pt x="0" y="4462"/>
                  </a:moveTo>
                  <a:lnTo>
                    <a:pt x="65" y="4480"/>
                  </a:lnTo>
                  <a:lnTo>
                    <a:pt x="128" y="4494"/>
                  </a:lnTo>
                  <a:lnTo>
                    <a:pt x="188" y="4509"/>
                  </a:lnTo>
                  <a:lnTo>
                    <a:pt x="246" y="4521"/>
                  </a:lnTo>
                  <a:lnTo>
                    <a:pt x="353" y="4545"/>
                  </a:lnTo>
                  <a:lnTo>
                    <a:pt x="450" y="4568"/>
                  </a:lnTo>
                  <a:lnTo>
                    <a:pt x="495" y="4580"/>
                  </a:lnTo>
                  <a:lnTo>
                    <a:pt x="538" y="4591"/>
                  </a:lnTo>
                  <a:lnTo>
                    <a:pt x="579" y="4603"/>
                  </a:lnTo>
                  <a:lnTo>
                    <a:pt x="616" y="4616"/>
                  </a:lnTo>
                  <a:lnTo>
                    <a:pt x="652" y="4631"/>
                  </a:lnTo>
                  <a:lnTo>
                    <a:pt x="686" y="4645"/>
                  </a:lnTo>
                  <a:lnTo>
                    <a:pt x="717" y="4663"/>
                  </a:lnTo>
                  <a:lnTo>
                    <a:pt x="747" y="4682"/>
                  </a:lnTo>
                  <a:lnTo>
                    <a:pt x="774" y="4702"/>
                  </a:lnTo>
                  <a:lnTo>
                    <a:pt x="799" y="4725"/>
                  </a:lnTo>
                  <a:lnTo>
                    <a:pt x="822" y="4750"/>
                  </a:lnTo>
                  <a:lnTo>
                    <a:pt x="843" y="4779"/>
                  </a:lnTo>
                  <a:lnTo>
                    <a:pt x="862" y="4810"/>
                  </a:lnTo>
                  <a:lnTo>
                    <a:pt x="880" y="4845"/>
                  </a:lnTo>
                  <a:lnTo>
                    <a:pt x="895" y="4882"/>
                  </a:lnTo>
                  <a:lnTo>
                    <a:pt x="909" y="4924"/>
                  </a:lnTo>
                  <a:lnTo>
                    <a:pt x="921" y="4969"/>
                  </a:lnTo>
                  <a:lnTo>
                    <a:pt x="932" y="5019"/>
                  </a:lnTo>
                  <a:lnTo>
                    <a:pt x="940" y="5073"/>
                  </a:lnTo>
                  <a:lnTo>
                    <a:pt x="947" y="5133"/>
                  </a:lnTo>
                  <a:lnTo>
                    <a:pt x="953" y="5196"/>
                  </a:lnTo>
                  <a:lnTo>
                    <a:pt x="956" y="5264"/>
                  </a:lnTo>
                  <a:lnTo>
                    <a:pt x="958" y="5339"/>
                  </a:lnTo>
                  <a:lnTo>
                    <a:pt x="959" y="5419"/>
                  </a:lnTo>
                  <a:lnTo>
                    <a:pt x="959" y="11158"/>
                  </a:lnTo>
                  <a:lnTo>
                    <a:pt x="1598" y="11158"/>
                  </a:lnTo>
                  <a:lnTo>
                    <a:pt x="1598" y="5419"/>
                  </a:lnTo>
                  <a:lnTo>
                    <a:pt x="8330" y="9211"/>
                  </a:lnTo>
                  <a:lnTo>
                    <a:pt x="16517" y="4292"/>
                  </a:lnTo>
                  <a:lnTo>
                    <a:pt x="16620" y="3825"/>
                  </a:lnTo>
                  <a:lnTo>
                    <a:pt x="8310" y="0"/>
                  </a:lnTo>
                  <a:lnTo>
                    <a:pt x="0" y="3825"/>
                  </a:lnTo>
                  <a:lnTo>
                    <a:pt x="0" y="4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3D534E97-36CD-4C47-B3C3-F3CC614EF03B}"/>
                </a:ext>
              </a:extLst>
            </p:cNvPr>
            <p:cNvSpPr/>
            <p:nvPr/>
          </p:nvSpPr>
          <p:spPr bwMode="auto">
            <a:xfrm>
              <a:off x="1039168" y="2502173"/>
              <a:ext cx="1927225" cy="1517650"/>
            </a:xfrm>
            <a:custGeom>
              <a:avLst/>
              <a:gdLst>
                <a:gd name="T0" fmla="*/ 11030 w 12146"/>
                <a:gd name="T1" fmla="*/ 4122 h 9555"/>
                <a:gd name="T2" fmla="*/ 11252 w 12146"/>
                <a:gd name="T3" fmla="*/ 4107 h 9555"/>
                <a:gd name="T4" fmla="*/ 11385 w 12146"/>
                <a:gd name="T5" fmla="*/ 4096 h 9555"/>
                <a:gd name="T6" fmla="*/ 11507 w 12146"/>
                <a:gd name="T7" fmla="*/ 4083 h 9555"/>
                <a:gd name="T8" fmla="*/ 11617 w 12146"/>
                <a:gd name="T9" fmla="*/ 4065 h 9555"/>
                <a:gd name="T10" fmla="*/ 11717 w 12146"/>
                <a:gd name="T11" fmla="*/ 4041 h 9555"/>
                <a:gd name="T12" fmla="*/ 11805 w 12146"/>
                <a:gd name="T13" fmla="*/ 4010 h 9555"/>
                <a:gd name="T14" fmla="*/ 11883 w 12146"/>
                <a:gd name="T15" fmla="*/ 3968 h 9555"/>
                <a:gd name="T16" fmla="*/ 11949 w 12146"/>
                <a:gd name="T17" fmla="*/ 3916 h 9555"/>
                <a:gd name="T18" fmla="*/ 12006 w 12146"/>
                <a:gd name="T19" fmla="*/ 3851 h 9555"/>
                <a:gd name="T20" fmla="*/ 12053 w 12146"/>
                <a:gd name="T21" fmla="*/ 3771 h 9555"/>
                <a:gd name="T22" fmla="*/ 12090 w 12146"/>
                <a:gd name="T23" fmla="*/ 3673 h 9555"/>
                <a:gd name="T24" fmla="*/ 12117 w 12146"/>
                <a:gd name="T25" fmla="*/ 3559 h 9555"/>
                <a:gd name="T26" fmla="*/ 12136 w 12146"/>
                <a:gd name="T27" fmla="*/ 3423 h 9555"/>
                <a:gd name="T28" fmla="*/ 12144 w 12146"/>
                <a:gd name="T29" fmla="*/ 3266 h 9555"/>
                <a:gd name="T30" fmla="*/ 12146 w 12146"/>
                <a:gd name="T31" fmla="*/ 309 h 9555"/>
                <a:gd name="T32" fmla="*/ 6081 w 12146"/>
                <a:gd name="T33" fmla="*/ 3512 h 9555"/>
                <a:gd name="T34" fmla="*/ 0 w 12146"/>
                <a:gd name="T35" fmla="*/ 309 h 9555"/>
                <a:gd name="T36" fmla="*/ 0 w 12146"/>
                <a:gd name="T37" fmla="*/ 3259 h 9555"/>
                <a:gd name="T38" fmla="*/ 7 w 12146"/>
                <a:gd name="T39" fmla="*/ 3402 h 9555"/>
                <a:gd name="T40" fmla="*/ 19 w 12146"/>
                <a:gd name="T41" fmla="*/ 3524 h 9555"/>
                <a:gd name="T42" fmla="*/ 38 w 12146"/>
                <a:gd name="T43" fmla="*/ 3628 h 9555"/>
                <a:gd name="T44" fmla="*/ 64 w 12146"/>
                <a:gd name="T45" fmla="*/ 3715 h 9555"/>
                <a:gd name="T46" fmla="*/ 97 w 12146"/>
                <a:gd name="T47" fmla="*/ 3788 h 9555"/>
                <a:gd name="T48" fmla="*/ 137 w 12146"/>
                <a:gd name="T49" fmla="*/ 3847 h 9555"/>
                <a:gd name="T50" fmla="*/ 185 w 12146"/>
                <a:gd name="T51" fmla="*/ 3896 h 9555"/>
                <a:gd name="T52" fmla="*/ 241 w 12146"/>
                <a:gd name="T53" fmla="*/ 3935 h 9555"/>
                <a:gd name="T54" fmla="*/ 307 w 12146"/>
                <a:gd name="T55" fmla="*/ 3967 h 9555"/>
                <a:gd name="T56" fmla="*/ 381 w 12146"/>
                <a:gd name="T57" fmla="*/ 3994 h 9555"/>
                <a:gd name="T58" fmla="*/ 464 w 12146"/>
                <a:gd name="T59" fmla="*/ 4018 h 9555"/>
                <a:gd name="T60" fmla="*/ 606 w 12146"/>
                <a:gd name="T61" fmla="*/ 4051 h 9555"/>
                <a:gd name="T62" fmla="*/ 771 w 12146"/>
                <a:gd name="T63" fmla="*/ 4089 h 9555"/>
                <a:gd name="T64" fmla="*/ 894 w 12146"/>
                <a:gd name="T65" fmla="*/ 4118 h 9555"/>
                <a:gd name="T66" fmla="*/ 959 w 12146"/>
                <a:gd name="T67" fmla="*/ 7005 h 9555"/>
                <a:gd name="T68" fmla="*/ 2557 w 12146"/>
                <a:gd name="T69" fmla="*/ 9555 h 9555"/>
                <a:gd name="T70" fmla="*/ 4794 w 12146"/>
                <a:gd name="T71" fmla="*/ 7005 h 9555"/>
                <a:gd name="T72" fmla="*/ 7352 w 12146"/>
                <a:gd name="T73" fmla="*/ 9555 h 9555"/>
                <a:gd name="T74" fmla="*/ 9589 w 12146"/>
                <a:gd name="T75" fmla="*/ 7005 h 9555"/>
                <a:gd name="T76" fmla="*/ 10867 w 12146"/>
                <a:gd name="T77" fmla="*/ 4135 h 9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46" h="9555">
                  <a:moveTo>
                    <a:pt x="10867" y="4135"/>
                  </a:moveTo>
                  <a:lnTo>
                    <a:pt x="11030" y="4122"/>
                  </a:lnTo>
                  <a:lnTo>
                    <a:pt x="11182" y="4112"/>
                  </a:lnTo>
                  <a:lnTo>
                    <a:pt x="11252" y="4107"/>
                  </a:lnTo>
                  <a:lnTo>
                    <a:pt x="11321" y="4101"/>
                  </a:lnTo>
                  <a:lnTo>
                    <a:pt x="11385" y="4096"/>
                  </a:lnTo>
                  <a:lnTo>
                    <a:pt x="11447" y="4090"/>
                  </a:lnTo>
                  <a:lnTo>
                    <a:pt x="11507" y="4083"/>
                  </a:lnTo>
                  <a:lnTo>
                    <a:pt x="11564" y="4074"/>
                  </a:lnTo>
                  <a:lnTo>
                    <a:pt x="11617" y="4065"/>
                  </a:lnTo>
                  <a:lnTo>
                    <a:pt x="11669" y="4054"/>
                  </a:lnTo>
                  <a:lnTo>
                    <a:pt x="11717" y="4041"/>
                  </a:lnTo>
                  <a:lnTo>
                    <a:pt x="11762" y="4027"/>
                  </a:lnTo>
                  <a:lnTo>
                    <a:pt x="11805" y="4010"/>
                  </a:lnTo>
                  <a:lnTo>
                    <a:pt x="11845" y="3990"/>
                  </a:lnTo>
                  <a:lnTo>
                    <a:pt x="11883" y="3968"/>
                  </a:lnTo>
                  <a:lnTo>
                    <a:pt x="11917" y="3943"/>
                  </a:lnTo>
                  <a:lnTo>
                    <a:pt x="11949" y="3916"/>
                  </a:lnTo>
                  <a:lnTo>
                    <a:pt x="11979" y="3885"/>
                  </a:lnTo>
                  <a:lnTo>
                    <a:pt x="12006" y="3851"/>
                  </a:lnTo>
                  <a:lnTo>
                    <a:pt x="12031" y="3812"/>
                  </a:lnTo>
                  <a:lnTo>
                    <a:pt x="12053" y="3771"/>
                  </a:lnTo>
                  <a:lnTo>
                    <a:pt x="12073" y="3724"/>
                  </a:lnTo>
                  <a:lnTo>
                    <a:pt x="12090" y="3673"/>
                  </a:lnTo>
                  <a:lnTo>
                    <a:pt x="12105" y="3618"/>
                  </a:lnTo>
                  <a:lnTo>
                    <a:pt x="12117" y="3559"/>
                  </a:lnTo>
                  <a:lnTo>
                    <a:pt x="12128" y="3493"/>
                  </a:lnTo>
                  <a:lnTo>
                    <a:pt x="12136" y="3423"/>
                  </a:lnTo>
                  <a:lnTo>
                    <a:pt x="12141" y="3347"/>
                  </a:lnTo>
                  <a:lnTo>
                    <a:pt x="12144" y="3266"/>
                  </a:lnTo>
                  <a:lnTo>
                    <a:pt x="12146" y="3179"/>
                  </a:lnTo>
                  <a:lnTo>
                    <a:pt x="12146" y="309"/>
                  </a:lnTo>
                  <a:lnTo>
                    <a:pt x="11973" y="19"/>
                  </a:lnTo>
                  <a:lnTo>
                    <a:pt x="6081" y="3512"/>
                  </a:lnTo>
                  <a:lnTo>
                    <a:pt x="182" y="0"/>
                  </a:lnTo>
                  <a:lnTo>
                    <a:pt x="0" y="309"/>
                  </a:lnTo>
                  <a:lnTo>
                    <a:pt x="0" y="3179"/>
                  </a:lnTo>
                  <a:lnTo>
                    <a:pt x="0" y="3259"/>
                  </a:lnTo>
                  <a:lnTo>
                    <a:pt x="4" y="3332"/>
                  </a:lnTo>
                  <a:lnTo>
                    <a:pt x="7" y="3402"/>
                  </a:lnTo>
                  <a:lnTo>
                    <a:pt x="12" y="3465"/>
                  </a:lnTo>
                  <a:lnTo>
                    <a:pt x="19" y="3524"/>
                  </a:lnTo>
                  <a:lnTo>
                    <a:pt x="27" y="3579"/>
                  </a:lnTo>
                  <a:lnTo>
                    <a:pt x="38" y="3628"/>
                  </a:lnTo>
                  <a:lnTo>
                    <a:pt x="50" y="3673"/>
                  </a:lnTo>
                  <a:lnTo>
                    <a:pt x="64" y="3715"/>
                  </a:lnTo>
                  <a:lnTo>
                    <a:pt x="79" y="3753"/>
                  </a:lnTo>
                  <a:lnTo>
                    <a:pt x="97" y="3788"/>
                  </a:lnTo>
                  <a:lnTo>
                    <a:pt x="116" y="3819"/>
                  </a:lnTo>
                  <a:lnTo>
                    <a:pt x="137" y="3847"/>
                  </a:lnTo>
                  <a:lnTo>
                    <a:pt x="160" y="3873"/>
                  </a:lnTo>
                  <a:lnTo>
                    <a:pt x="185" y="3896"/>
                  </a:lnTo>
                  <a:lnTo>
                    <a:pt x="212" y="3916"/>
                  </a:lnTo>
                  <a:lnTo>
                    <a:pt x="241" y="3935"/>
                  </a:lnTo>
                  <a:lnTo>
                    <a:pt x="274" y="3952"/>
                  </a:lnTo>
                  <a:lnTo>
                    <a:pt x="307" y="3967"/>
                  </a:lnTo>
                  <a:lnTo>
                    <a:pt x="343" y="3982"/>
                  </a:lnTo>
                  <a:lnTo>
                    <a:pt x="381" y="3994"/>
                  </a:lnTo>
                  <a:lnTo>
                    <a:pt x="421" y="4007"/>
                  </a:lnTo>
                  <a:lnTo>
                    <a:pt x="464" y="4018"/>
                  </a:lnTo>
                  <a:lnTo>
                    <a:pt x="508" y="4030"/>
                  </a:lnTo>
                  <a:lnTo>
                    <a:pt x="606" y="4051"/>
                  </a:lnTo>
                  <a:lnTo>
                    <a:pt x="713" y="4075"/>
                  </a:lnTo>
                  <a:lnTo>
                    <a:pt x="771" y="4089"/>
                  </a:lnTo>
                  <a:lnTo>
                    <a:pt x="831" y="4102"/>
                  </a:lnTo>
                  <a:lnTo>
                    <a:pt x="894" y="4118"/>
                  </a:lnTo>
                  <a:lnTo>
                    <a:pt x="959" y="4135"/>
                  </a:lnTo>
                  <a:lnTo>
                    <a:pt x="959" y="7005"/>
                  </a:lnTo>
                  <a:lnTo>
                    <a:pt x="2557" y="7005"/>
                  </a:lnTo>
                  <a:lnTo>
                    <a:pt x="2557" y="9555"/>
                  </a:lnTo>
                  <a:lnTo>
                    <a:pt x="4794" y="9555"/>
                  </a:lnTo>
                  <a:lnTo>
                    <a:pt x="4794" y="7005"/>
                  </a:lnTo>
                  <a:lnTo>
                    <a:pt x="7352" y="7005"/>
                  </a:lnTo>
                  <a:lnTo>
                    <a:pt x="7352" y="9555"/>
                  </a:lnTo>
                  <a:lnTo>
                    <a:pt x="9589" y="9555"/>
                  </a:lnTo>
                  <a:lnTo>
                    <a:pt x="9589" y="7005"/>
                  </a:lnTo>
                  <a:lnTo>
                    <a:pt x="10867" y="7005"/>
                  </a:lnTo>
                  <a:lnTo>
                    <a:pt x="10867" y="4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CDCB3297-EE0C-4634-8C52-F6C5D535120B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5239030"/>
            <a:ext cx="1391985" cy="461665"/>
            <a:chOff x="1046574" y="3059407"/>
            <a:chExt cx="1160302" cy="384778"/>
          </a:xfrm>
        </p:grpSpPr>
        <p:sp>
          <p:nvSpPr>
            <p:cNvPr id="21" name="Freeform 976">
              <a:extLst>
                <a:ext uri="{FF2B5EF4-FFF2-40B4-BE49-F238E27FC236}">
                  <a16:creationId xmlns:a16="http://schemas.microsoft.com/office/drawing/2014/main" id="{B0309C73-6DC5-4607-A3E9-0195B09C2AA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22" name="TextBox 87">
              <a:extLst>
                <a:ext uri="{FF2B5EF4-FFF2-40B4-BE49-F238E27FC236}">
                  <a16:creationId xmlns:a16="http://schemas.microsoft.com/office/drawing/2014/main" id="{86B2ED40-EABB-441D-BFCC-9CC12949F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580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1">
            <a:extLst>
              <a:ext uri="{FF2B5EF4-FFF2-40B4-BE49-F238E27FC236}">
                <a16:creationId xmlns:a16="http://schemas.microsoft.com/office/drawing/2014/main" id="{2FD58569-E73E-4D33-A946-776B2E2823CF}"/>
              </a:ext>
            </a:extLst>
          </p:cNvPr>
          <p:cNvGrpSpPr/>
          <p:nvPr/>
        </p:nvGrpSpPr>
        <p:grpSpPr>
          <a:xfrm>
            <a:off x="2411080" y="1139205"/>
            <a:ext cx="7058025" cy="4381500"/>
            <a:chOff x="2411080" y="1139205"/>
            <a:chExt cx="7058025" cy="4381500"/>
          </a:xfrm>
        </p:grpSpPr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id="{042FA6A9-1497-4A7F-8E58-4A485844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467" y="1836117"/>
              <a:ext cx="1963738" cy="1260475"/>
            </a:xfrm>
            <a:custGeom>
              <a:avLst/>
              <a:gdLst>
                <a:gd name="T0" fmla="*/ 0 w 1237"/>
                <a:gd name="T1" fmla="*/ 49 h 794"/>
                <a:gd name="T2" fmla="*/ 1206 w 1237"/>
                <a:gd name="T3" fmla="*/ 794 h 794"/>
                <a:gd name="T4" fmla="*/ 1237 w 1237"/>
                <a:gd name="T5" fmla="*/ 746 h 794"/>
                <a:gd name="T6" fmla="*/ 28 w 1237"/>
                <a:gd name="T7" fmla="*/ 0 h 794"/>
                <a:gd name="T8" fmla="*/ 0 w 1237"/>
                <a:gd name="T9" fmla="*/ 4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7" h="794">
                  <a:moveTo>
                    <a:pt x="0" y="49"/>
                  </a:moveTo>
                  <a:lnTo>
                    <a:pt x="1206" y="794"/>
                  </a:lnTo>
                  <a:lnTo>
                    <a:pt x="1237" y="746"/>
                  </a:lnTo>
                  <a:lnTo>
                    <a:pt x="28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7">
              <a:extLst>
                <a:ext uri="{FF2B5EF4-FFF2-40B4-BE49-F238E27FC236}">
                  <a16:creationId xmlns:a16="http://schemas.microsoft.com/office/drawing/2014/main" id="{D90BF1B4-6599-4FFD-8AEF-43317C3B9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467" y="1836117"/>
              <a:ext cx="1963738" cy="1260475"/>
            </a:xfrm>
            <a:custGeom>
              <a:avLst/>
              <a:gdLst>
                <a:gd name="T0" fmla="*/ 0 w 1237"/>
                <a:gd name="T1" fmla="*/ 49 h 794"/>
                <a:gd name="T2" fmla="*/ 1206 w 1237"/>
                <a:gd name="T3" fmla="*/ 794 h 794"/>
                <a:gd name="T4" fmla="*/ 1237 w 1237"/>
                <a:gd name="T5" fmla="*/ 746 h 794"/>
                <a:gd name="T6" fmla="*/ 28 w 1237"/>
                <a:gd name="T7" fmla="*/ 0 h 794"/>
                <a:gd name="T8" fmla="*/ 0 w 1237"/>
                <a:gd name="T9" fmla="*/ 4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7" h="794">
                  <a:moveTo>
                    <a:pt x="0" y="49"/>
                  </a:moveTo>
                  <a:lnTo>
                    <a:pt x="1206" y="794"/>
                  </a:lnTo>
                  <a:lnTo>
                    <a:pt x="1237" y="746"/>
                  </a:lnTo>
                  <a:lnTo>
                    <a:pt x="28" y="0"/>
                  </a:lnTo>
                  <a:lnTo>
                    <a:pt x="0" y="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8">
              <a:extLst>
                <a:ext uri="{FF2B5EF4-FFF2-40B4-BE49-F238E27FC236}">
                  <a16:creationId xmlns:a16="http://schemas.microsoft.com/office/drawing/2014/main" id="{7BBB99E5-9946-41A7-8E95-385A3C0A2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9767" y="1404317"/>
              <a:ext cx="184150" cy="1655763"/>
            </a:xfrm>
            <a:custGeom>
              <a:avLst/>
              <a:gdLst>
                <a:gd name="T0" fmla="*/ 56 w 116"/>
                <a:gd name="T1" fmla="*/ 1043 h 1043"/>
                <a:gd name="T2" fmla="*/ 116 w 116"/>
                <a:gd name="T3" fmla="*/ 3 h 1043"/>
                <a:gd name="T4" fmla="*/ 59 w 116"/>
                <a:gd name="T5" fmla="*/ 0 h 1043"/>
                <a:gd name="T6" fmla="*/ 0 w 116"/>
                <a:gd name="T7" fmla="*/ 1040 h 1043"/>
                <a:gd name="T8" fmla="*/ 56 w 116"/>
                <a:gd name="T9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43">
                  <a:moveTo>
                    <a:pt x="56" y="1043"/>
                  </a:moveTo>
                  <a:lnTo>
                    <a:pt x="116" y="3"/>
                  </a:lnTo>
                  <a:lnTo>
                    <a:pt x="59" y="0"/>
                  </a:lnTo>
                  <a:lnTo>
                    <a:pt x="0" y="1040"/>
                  </a:lnTo>
                  <a:lnTo>
                    <a:pt x="56" y="10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9">
              <a:extLst>
                <a:ext uri="{FF2B5EF4-FFF2-40B4-BE49-F238E27FC236}">
                  <a16:creationId xmlns:a16="http://schemas.microsoft.com/office/drawing/2014/main" id="{9442AC16-2BCE-402F-A854-D0138BCF6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392" y="2996580"/>
              <a:ext cx="2744788" cy="122238"/>
            </a:xfrm>
            <a:custGeom>
              <a:avLst/>
              <a:gdLst>
                <a:gd name="T0" fmla="*/ 0 w 1729"/>
                <a:gd name="T1" fmla="*/ 77 h 77"/>
                <a:gd name="T2" fmla="*/ 1729 w 1729"/>
                <a:gd name="T3" fmla="*/ 57 h 77"/>
                <a:gd name="T4" fmla="*/ 1729 w 1729"/>
                <a:gd name="T5" fmla="*/ 0 h 77"/>
                <a:gd name="T6" fmla="*/ 0 w 1729"/>
                <a:gd name="T7" fmla="*/ 20 h 77"/>
                <a:gd name="T8" fmla="*/ 0 w 1729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77">
                  <a:moveTo>
                    <a:pt x="0" y="77"/>
                  </a:moveTo>
                  <a:lnTo>
                    <a:pt x="1729" y="57"/>
                  </a:lnTo>
                  <a:lnTo>
                    <a:pt x="1729" y="0"/>
                  </a:lnTo>
                  <a:lnTo>
                    <a:pt x="0" y="2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20">
              <a:extLst>
                <a:ext uri="{FF2B5EF4-FFF2-40B4-BE49-F238E27FC236}">
                  <a16:creationId xmlns:a16="http://schemas.microsoft.com/office/drawing/2014/main" id="{9E87365A-9ACA-466A-BFE6-45DEA7474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392" y="2996580"/>
              <a:ext cx="2744788" cy="122238"/>
            </a:xfrm>
            <a:custGeom>
              <a:avLst/>
              <a:gdLst>
                <a:gd name="T0" fmla="*/ 0 w 1729"/>
                <a:gd name="T1" fmla="*/ 77 h 77"/>
                <a:gd name="T2" fmla="*/ 1729 w 1729"/>
                <a:gd name="T3" fmla="*/ 57 h 77"/>
                <a:gd name="T4" fmla="*/ 1729 w 1729"/>
                <a:gd name="T5" fmla="*/ 0 h 77"/>
                <a:gd name="T6" fmla="*/ 0 w 1729"/>
                <a:gd name="T7" fmla="*/ 20 h 77"/>
                <a:gd name="T8" fmla="*/ 0 w 1729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77">
                  <a:moveTo>
                    <a:pt x="0" y="77"/>
                  </a:moveTo>
                  <a:lnTo>
                    <a:pt x="1729" y="57"/>
                  </a:lnTo>
                  <a:lnTo>
                    <a:pt x="1729" y="0"/>
                  </a:lnTo>
                  <a:lnTo>
                    <a:pt x="0" y="20"/>
                  </a:lnTo>
                  <a:lnTo>
                    <a:pt x="0" y="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21">
              <a:extLst>
                <a:ext uri="{FF2B5EF4-FFF2-40B4-BE49-F238E27FC236}">
                  <a16:creationId xmlns:a16="http://schemas.microsoft.com/office/drawing/2014/main" id="{CEF31B7C-6111-496C-9B27-9D126B9DB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692" y="3006105"/>
              <a:ext cx="2398713" cy="1358900"/>
            </a:xfrm>
            <a:custGeom>
              <a:avLst/>
              <a:gdLst>
                <a:gd name="T0" fmla="*/ 1483 w 1511"/>
                <a:gd name="T1" fmla="*/ 0 h 856"/>
                <a:gd name="T2" fmla="*/ 0 w 1511"/>
                <a:gd name="T3" fmla="*/ 805 h 856"/>
                <a:gd name="T4" fmla="*/ 28 w 1511"/>
                <a:gd name="T5" fmla="*/ 856 h 856"/>
                <a:gd name="T6" fmla="*/ 1511 w 1511"/>
                <a:gd name="T7" fmla="*/ 48 h 856"/>
                <a:gd name="T8" fmla="*/ 1483 w 1511"/>
                <a:gd name="T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1" h="856">
                  <a:moveTo>
                    <a:pt x="1483" y="0"/>
                  </a:moveTo>
                  <a:lnTo>
                    <a:pt x="0" y="805"/>
                  </a:lnTo>
                  <a:lnTo>
                    <a:pt x="28" y="856"/>
                  </a:lnTo>
                  <a:lnTo>
                    <a:pt x="1511" y="48"/>
                  </a:lnTo>
                  <a:lnTo>
                    <a:pt x="1483" y="0"/>
                  </a:lnTo>
                  <a:close/>
                </a:path>
              </a:pathLst>
            </a:custGeom>
            <a:solidFill>
              <a:srgbClr val="71B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22">
              <a:extLst>
                <a:ext uri="{FF2B5EF4-FFF2-40B4-BE49-F238E27FC236}">
                  <a16:creationId xmlns:a16="http://schemas.microsoft.com/office/drawing/2014/main" id="{ED0F0961-A7C3-4CB6-B1A1-67641D1E9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692" y="3006105"/>
              <a:ext cx="2398713" cy="1358900"/>
            </a:xfrm>
            <a:custGeom>
              <a:avLst/>
              <a:gdLst>
                <a:gd name="T0" fmla="*/ 1483 w 1511"/>
                <a:gd name="T1" fmla="*/ 0 h 856"/>
                <a:gd name="T2" fmla="*/ 0 w 1511"/>
                <a:gd name="T3" fmla="*/ 805 h 856"/>
                <a:gd name="T4" fmla="*/ 28 w 1511"/>
                <a:gd name="T5" fmla="*/ 856 h 856"/>
                <a:gd name="T6" fmla="*/ 1511 w 1511"/>
                <a:gd name="T7" fmla="*/ 48 h 856"/>
                <a:gd name="T8" fmla="*/ 1483 w 1511"/>
                <a:gd name="T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1" h="856">
                  <a:moveTo>
                    <a:pt x="1483" y="0"/>
                  </a:moveTo>
                  <a:lnTo>
                    <a:pt x="0" y="805"/>
                  </a:lnTo>
                  <a:lnTo>
                    <a:pt x="28" y="856"/>
                  </a:lnTo>
                  <a:lnTo>
                    <a:pt x="1511" y="48"/>
                  </a:lnTo>
                  <a:lnTo>
                    <a:pt x="1483" y="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23">
              <a:extLst>
                <a:ext uri="{FF2B5EF4-FFF2-40B4-BE49-F238E27FC236}">
                  <a16:creationId xmlns:a16="http://schemas.microsoft.com/office/drawing/2014/main" id="{672B60BF-6AC3-4A1D-9930-D2C303574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480" y="2988642"/>
              <a:ext cx="368300" cy="1857375"/>
            </a:xfrm>
            <a:custGeom>
              <a:avLst/>
              <a:gdLst>
                <a:gd name="T0" fmla="*/ 0 w 232"/>
                <a:gd name="T1" fmla="*/ 11 h 1170"/>
                <a:gd name="T2" fmla="*/ 176 w 232"/>
                <a:gd name="T3" fmla="*/ 1170 h 1170"/>
                <a:gd name="T4" fmla="*/ 232 w 232"/>
                <a:gd name="T5" fmla="*/ 1162 h 1170"/>
                <a:gd name="T6" fmla="*/ 57 w 232"/>
                <a:gd name="T7" fmla="*/ 0 h 1170"/>
                <a:gd name="T8" fmla="*/ 0 w 232"/>
                <a:gd name="T9" fmla="*/ 1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170">
                  <a:moveTo>
                    <a:pt x="0" y="11"/>
                  </a:moveTo>
                  <a:lnTo>
                    <a:pt x="176" y="1170"/>
                  </a:lnTo>
                  <a:lnTo>
                    <a:pt x="232" y="1162"/>
                  </a:lnTo>
                  <a:lnTo>
                    <a:pt x="57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24">
              <a:extLst>
                <a:ext uri="{FF2B5EF4-FFF2-40B4-BE49-F238E27FC236}">
                  <a16:creationId xmlns:a16="http://schemas.microsoft.com/office/drawing/2014/main" id="{69C439F1-5A8B-47A4-9B00-0491785B4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480" y="2988642"/>
              <a:ext cx="368300" cy="1857375"/>
            </a:xfrm>
            <a:custGeom>
              <a:avLst/>
              <a:gdLst>
                <a:gd name="T0" fmla="*/ 0 w 232"/>
                <a:gd name="T1" fmla="*/ 11 h 1170"/>
                <a:gd name="T2" fmla="*/ 176 w 232"/>
                <a:gd name="T3" fmla="*/ 1170 h 1170"/>
                <a:gd name="T4" fmla="*/ 232 w 232"/>
                <a:gd name="T5" fmla="*/ 1162 h 1170"/>
                <a:gd name="T6" fmla="*/ 57 w 232"/>
                <a:gd name="T7" fmla="*/ 0 h 1170"/>
                <a:gd name="T8" fmla="*/ 0 w 232"/>
                <a:gd name="T9" fmla="*/ 1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170">
                  <a:moveTo>
                    <a:pt x="0" y="11"/>
                  </a:moveTo>
                  <a:lnTo>
                    <a:pt x="176" y="1170"/>
                  </a:lnTo>
                  <a:lnTo>
                    <a:pt x="232" y="1162"/>
                  </a:lnTo>
                  <a:lnTo>
                    <a:pt x="57" y="0"/>
                  </a:lnTo>
                  <a:lnTo>
                    <a:pt x="0" y="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25">
              <a:extLst>
                <a:ext uri="{FF2B5EF4-FFF2-40B4-BE49-F238E27FC236}">
                  <a16:creationId xmlns:a16="http://schemas.microsoft.com/office/drawing/2014/main" id="{18BA16D3-D2D8-43BB-B80F-81D6212B4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255" y="2988642"/>
              <a:ext cx="2673350" cy="1327150"/>
            </a:xfrm>
            <a:custGeom>
              <a:avLst/>
              <a:gdLst>
                <a:gd name="T0" fmla="*/ 0 w 1684"/>
                <a:gd name="T1" fmla="*/ 51 h 836"/>
                <a:gd name="T2" fmla="*/ 1658 w 1684"/>
                <a:gd name="T3" fmla="*/ 836 h 836"/>
                <a:gd name="T4" fmla="*/ 1684 w 1684"/>
                <a:gd name="T5" fmla="*/ 785 h 836"/>
                <a:gd name="T6" fmla="*/ 25 w 1684"/>
                <a:gd name="T7" fmla="*/ 0 h 836"/>
                <a:gd name="T8" fmla="*/ 0 w 1684"/>
                <a:gd name="T9" fmla="*/ 51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4" h="836">
                  <a:moveTo>
                    <a:pt x="0" y="51"/>
                  </a:moveTo>
                  <a:lnTo>
                    <a:pt x="1658" y="836"/>
                  </a:lnTo>
                  <a:lnTo>
                    <a:pt x="1684" y="785"/>
                  </a:lnTo>
                  <a:lnTo>
                    <a:pt x="25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26">
              <a:extLst>
                <a:ext uri="{FF2B5EF4-FFF2-40B4-BE49-F238E27FC236}">
                  <a16:creationId xmlns:a16="http://schemas.microsoft.com/office/drawing/2014/main" id="{57C3250E-E0CB-4D37-8309-54002C7C2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255" y="2988642"/>
              <a:ext cx="2673350" cy="1327150"/>
            </a:xfrm>
            <a:custGeom>
              <a:avLst/>
              <a:gdLst>
                <a:gd name="T0" fmla="*/ 0 w 1684"/>
                <a:gd name="T1" fmla="*/ 51 h 836"/>
                <a:gd name="T2" fmla="*/ 1658 w 1684"/>
                <a:gd name="T3" fmla="*/ 836 h 836"/>
                <a:gd name="T4" fmla="*/ 1684 w 1684"/>
                <a:gd name="T5" fmla="*/ 785 h 836"/>
                <a:gd name="T6" fmla="*/ 25 w 1684"/>
                <a:gd name="T7" fmla="*/ 0 h 836"/>
                <a:gd name="T8" fmla="*/ 0 w 1684"/>
                <a:gd name="T9" fmla="*/ 51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4" h="836">
                  <a:moveTo>
                    <a:pt x="0" y="51"/>
                  </a:moveTo>
                  <a:lnTo>
                    <a:pt x="1658" y="836"/>
                  </a:lnTo>
                  <a:lnTo>
                    <a:pt x="1684" y="785"/>
                  </a:lnTo>
                  <a:lnTo>
                    <a:pt x="25" y="0"/>
                  </a:lnTo>
                  <a:lnTo>
                    <a:pt x="0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27">
              <a:extLst>
                <a:ext uri="{FF2B5EF4-FFF2-40B4-BE49-F238E27FC236}">
                  <a16:creationId xmlns:a16="http://schemas.microsoft.com/office/drawing/2014/main" id="{988811B5-CAAC-4E5F-B21A-52ED2F48F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180" y="2907680"/>
              <a:ext cx="2727325" cy="103188"/>
            </a:xfrm>
            <a:custGeom>
              <a:avLst/>
              <a:gdLst>
                <a:gd name="T0" fmla="*/ 1718 w 1718"/>
                <a:gd name="T1" fmla="*/ 0 h 65"/>
                <a:gd name="T2" fmla="*/ 0 w 1718"/>
                <a:gd name="T3" fmla="*/ 8 h 65"/>
                <a:gd name="T4" fmla="*/ 0 w 1718"/>
                <a:gd name="T5" fmla="*/ 65 h 65"/>
                <a:gd name="T6" fmla="*/ 1718 w 1718"/>
                <a:gd name="T7" fmla="*/ 56 h 65"/>
                <a:gd name="T8" fmla="*/ 1718 w 171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8" h="65">
                  <a:moveTo>
                    <a:pt x="1718" y="0"/>
                  </a:moveTo>
                  <a:lnTo>
                    <a:pt x="0" y="8"/>
                  </a:lnTo>
                  <a:lnTo>
                    <a:pt x="0" y="65"/>
                  </a:lnTo>
                  <a:lnTo>
                    <a:pt x="1718" y="56"/>
                  </a:lnTo>
                  <a:lnTo>
                    <a:pt x="17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28">
              <a:extLst>
                <a:ext uri="{FF2B5EF4-FFF2-40B4-BE49-F238E27FC236}">
                  <a16:creationId xmlns:a16="http://schemas.microsoft.com/office/drawing/2014/main" id="{1BBB79DC-1AD2-4994-AC4D-7FBC804E1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180" y="2907680"/>
              <a:ext cx="2727325" cy="103188"/>
            </a:xfrm>
            <a:custGeom>
              <a:avLst/>
              <a:gdLst>
                <a:gd name="T0" fmla="*/ 1718 w 1718"/>
                <a:gd name="T1" fmla="*/ 0 h 65"/>
                <a:gd name="T2" fmla="*/ 0 w 1718"/>
                <a:gd name="T3" fmla="*/ 8 h 65"/>
                <a:gd name="T4" fmla="*/ 0 w 1718"/>
                <a:gd name="T5" fmla="*/ 65 h 65"/>
                <a:gd name="T6" fmla="*/ 1718 w 1718"/>
                <a:gd name="T7" fmla="*/ 56 h 65"/>
                <a:gd name="T8" fmla="*/ 1718 w 171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8" h="65">
                  <a:moveTo>
                    <a:pt x="1718" y="0"/>
                  </a:moveTo>
                  <a:lnTo>
                    <a:pt x="0" y="8"/>
                  </a:lnTo>
                  <a:lnTo>
                    <a:pt x="0" y="65"/>
                  </a:lnTo>
                  <a:lnTo>
                    <a:pt x="1718" y="56"/>
                  </a:lnTo>
                  <a:lnTo>
                    <a:pt x="17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29">
              <a:extLst>
                <a:ext uri="{FF2B5EF4-FFF2-40B4-BE49-F238E27FC236}">
                  <a16:creationId xmlns:a16="http://schemas.microsoft.com/office/drawing/2014/main" id="{538812D5-B08A-4118-B851-0D3217324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192" y="1710705"/>
              <a:ext cx="1936750" cy="1290638"/>
            </a:xfrm>
            <a:custGeom>
              <a:avLst/>
              <a:gdLst>
                <a:gd name="T0" fmla="*/ 31 w 1220"/>
                <a:gd name="T1" fmla="*/ 813 h 813"/>
                <a:gd name="T2" fmla="*/ 1220 w 1220"/>
                <a:gd name="T3" fmla="*/ 48 h 813"/>
                <a:gd name="T4" fmla="*/ 1188 w 1220"/>
                <a:gd name="T5" fmla="*/ 0 h 813"/>
                <a:gd name="T6" fmla="*/ 0 w 1220"/>
                <a:gd name="T7" fmla="*/ 768 h 813"/>
                <a:gd name="T8" fmla="*/ 31 w 1220"/>
                <a:gd name="T9" fmla="*/ 81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0" h="813">
                  <a:moveTo>
                    <a:pt x="31" y="813"/>
                  </a:moveTo>
                  <a:lnTo>
                    <a:pt x="1220" y="48"/>
                  </a:lnTo>
                  <a:lnTo>
                    <a:pt x="1188" y="0"/>
                  </a:lnTo>
                  <a:lnTo>
                    <a:pt x="0" y="768"/>
                  </a:lnTo>
                  <a:lnTo>
                    <a:pt x="31" y="8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30">
              <a:extLst>
                <a:ext uri="{FF2B5EF4-FFF2-40B4-BE49-F238E27FC236}">
                  <a16:creationId xmlns:a16="http://schemas.microsoft.com/office/drawing/2014/main" id="{A2BB44B1-1392-45B8-BAD8-0CC85FB50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192" y="1710705"/>
              <a:ext cx="1936750" cy="1290638"/>
            </a:xfrm>
            <a:custGeom>
              <a:avLst/>
              <a:gdLst>
                <a:gd name="T0" fmla="*/ 31 w 1220"/>
                <a:gd name="T1" fmla="*/ 813 h 813"/>
                <a:gd name="T2" fmla="*/ 1220 w 1220"/>
                <a:gd name="T3" fmla="*/ 48 h 813"/>
                <a:gd name="T4" fmla="*/ 1188 w 1220"/>
                <a:gd name="T5" fmla="*/ 0 h 813"/>
                <a:gd name="T6" fmla="*/ 0 w 1220"/>
                <a:gd name="T7" fmla="*/ 768 h 813"/>
                <a:gd name="T8" fmla="*/ 31 w 1220"/>
                <a:gd name="T9" fmla="*/ 81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0" h="813">
                  <a:moveTo>
                    <a:pt x="31" y="813"/>
                  </a:moveTo>
                  <a:lnTo>
                    <a:pt x="1220" y="48"/>
                  </a:lnTo>
                  <a:lnTo>
                    <a:pt x="1188" y="0"/>
                  </a:lnTo>
                  <a:lnTo>
                    <a:pt x="0" y="768"/>
                  </a:lnTo>
                  <a:lnTo>
                    <a:pt x="31" y="8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31">
              <a:extLst>
                <a:ext uri="{FF2B5EF4-FFF2-40B4-BE49-F238E27FC236}">
                  <a16:creationId xmlns:a16="http://schemas.microsoft.com/office/drawing/2014/main" id="{08F326CB-4144-454B-8770-3A0C977F6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967" y="2610817"/>
              <a:ext cx="2017713" cy="1143000"/>
            </a:xfrm>
            <a:custGeom>
              <a:avLst/>
              <a:gdLst>
                <a:gd name="T0" fmla="*/ 597 w 1271"/>
                <a:gd name="T1" fmla="*/ 345 h 720"/>
                <a:gd name="T2" fmla="*/ 272 w 1271"/>
                <a:gd name="T3" fmla="*/ 521 h 720"/>
                <a:gd name="T4" fmla="*/ 614 w 1271"/>
                <a:gd name="T5" fmla="*/ 720 h 720"/>
                <a:gd name="T6" fmla="*/ 651 w 1271"/>
                <a:gd name="T7" fmla="*/ 697 h 720"/>
                <a:gd name="T8" fmla="*/ 597 w 1271"/>
                <a:gd name="T9" fmla="*/ 345 h 720"/>
                <a:gd name="T10" fmla="*/ 654 w 1271"/>
                <a:gd name="T11" fmla="*/ 328 h 720"/>
                <a:gd name="T12" fmla="*/ 705 w 1271"/>
                <a:gd name="T13" fmla="*/ 666 h 720"/>
                <a:gd name="T14" fmla="*/ 1005 w 1271"/>
                <a:gd name="T15" fmla="*/ 496 h 720"/>
                <a:gd name="T16" fmla="*/ 654 w 1271"/>
                <a:gd name="T17" fmla="*/ 328 h 720"/>
                <a:gd name="T18" fmla="*/ 558 w 1271"/>
                <a:gd name="T19" fmla="*/ 303 h 720"/>
                <a:gd name="T20" fmla="*/ 102 w 1271"/>
                <a:gd name="T21" fmla="*/ 309 h 720"/>
                <a:gd name="T22" fmla="*/ 0 w 1271"/>
                <a:gd name="T23" fmla="*/ 368 h 720"/>
                <a:gd name="T24" fmla="*/ 212 w 1271"/>
                <a:gd name="T25" fmla="*/ 490 h 720"/>
                <a:gd name="T26" fmla="*/ 558 w 1271"/>
                <a:gd name="T27" fmla="*/ 303 h 720"/>
                <a:gd name="T28" fmla="*/ 365 w 1271"/>
                <a:gd name="T29" fmla="*/ 158 h 720"/>
                <a:gd name="T30" fmla="*/ 204 w 1271"/>
                <a:gd name="T31" fmla="*/ 249 h 720"/>
                <a:gd name="T32" fmla="*/ 509 w 1271"/>
                <a:gd name="T33" fmla="*/ 246 h 720"/>
                <a:gd name="T34" fmla="*/ 365 w 1271"/>
                <a:gd name="T35" fmla="*/ 158 h 720"/>
                <a:gd name="T36" fmla="*/ 609 w 1271"/>
                <a:gd name="T37" fmla="*/ 20 h 720"/>
                <a:gd name="T38" fmla="*/ 422 w 1271"/>
                <a:gd name="T39" fmla="*/ 127 h 720"/>
                <a:gd name="T40" fmla="*/ 594 w 1271"/>
                <a:gd name="T41" fmla="*/ 235 h 720"/>
                <a:gd name="T42" fmla="*/ 609 w 1271"/>
                <a:gd name="T43" fmla="*/ 20 h 720"/>
                <a:gd name="T44" fmla="*/ 665 w 1271"/>
                <a:gd name="T45" fmla="*/ 0 h 720"/>
                <a:gd name="T46" fmla="*/ 651 w 1271"/>
                <a:gd name="T47" fmla="*/ 243 h 720"/>
                <a:gd name="T48" fmla="*/ 671 w 1271"/>
                <a:gd name="T49" fmla="*/ 243 h 720"/>
                <a:gd name="T50" fmla="*/ 671 w 1271"/>
                <a:gd name="T51" fmla="*/ 272 h 720"/>
                <a:gd name="T52" fmla="*/ 671 w 1271"/>
                <a:gd name="T53" fmla="*/ 275 h 720"/>
                <a:gd name="T54" fmla="*/ 1064 w 1271"/>
                <a:gd name="T55" fmla="*/ 462 h 720"/>
                <a:gd name="T56" fmla="*/ 1271 w 1271"/>
                <a:gd name="T57" fmla="*/ 345 h 720"/>
                <a:gd name="T58" fmla="*/ 1104 w 1271"/>
                <a:gd name="T59" fmla="*/ 249 h 720"/>
                <a:gd name="T60" fmla="*/ 671 w 1271"/>
                <a:gd name="T61" fmla="*/ 252 h 720"/>
                <a:gd name="T62" fmla="*/ 671 w 1271"/>
                <a:gd name="T63" fmla="*/ 224 h 720"/>
                <a:gd name="T64" fmla="*/ 654 w 1271"/>
                <a:gd name="T65" fmla="*/ 201 h 720"/>
                <a:gd name="T66" fmla="*/ 826 w 1271"/>
                <a:gd name="T67" fmla="*/ 90 h 720"/>
                <a:gd name="T68" fmla="*/ 665 w 1271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1" h="720">
                  <a:moveTo>
                    <a:pt x="597" y="345"/>
                  </a:moveTo>
                  <a:lnTo>
                    <a:pt x="272" y="521"/>
                  </a:lnTo>
                  <a:lnTo>
                    <a:pt x="614" y="720"/>
                  </a:lnTo>
                  <a:lnTo>
                    <a:pt x="651" y="697"/>
                  </a:lnTo>
                  <a:lnTo>
                    <a:pt x="597" y="345"/>
                  </a:lnTo>
                  <a:close/>
                  <a:moveTo>
                    <a:pt x="654" y="328"/>
                  </a:moveTo>
                  <a:lnTo>
                    <a:pt x="705" y="666"/>
                  </a:lnTo>
                  <a:lnTo>
                    <a:pt x="1005" y="496"/>
                  </a:lnTo>
                  <a:lnTo>
                    <a:pt x="654" y="328"/>
                  </a:lnTo>
                  <a:close/>
                  <a:moveTo>
                    <a:pt x="558" y="303"/>
                  </a:moveTo>
                  <a:lnTo>
                    <a:pt x="102" y="309"/>
                  </a:lnTo>
                  <a:lnTo>
                    <a:pt x="0" y="368"/>
                  </a:lnTo>
                  <a:lnTo>
                    <a:pt x="212" y="490"/>
                  </a:lnTo>
                  <a:lnTo>
                    <a:pt x="558" y="303"/>
                  </a:lnTo>
                  <a:close/>
                  <a:moveTo>
                    <a:pt x="365" y="158"/>
                  </a:moveTo>
                  <a:lnTo>
                    <a:pt x="204" y="249"/>
                  </a:lnTo>
                  <a:lnTo>
                    <a:pt x="509" y="246"/>
                  </a:lnTo>
                  <a:lnTo>
                    <a:pt x="365" y="158"/>
                  </a:lnTo>
                  <a:close/>
                  <a:moveTo>
                    <a:pt x="609" y="20"/>
                  </a:moveTo>
                  <a:lnTo>
                    <a:pt x="422" y="127"/>
                  </a:lnTo>
                  <a:lnTo>
                    <a:pt x="594" y="235"/>
                  </a:lnTo>
                  <a:lnTo>
                    <a:pt x="609" y="20"/>
                  </a:lnTo>
                  <a:close/>
                  <a:moveTo>
                    <a:pt x="665" y="0"/>
                  </a:moveTo>
                  <a:lnTo>
                    <a:pt x="651" y="243"/>
                  </a:lnTo>
                  <a:lnTo>
                    <a:pt x="671" y="243"/>
                  </a:lnTo>
                  <a:lnTo>
                    <a:pt x="671" y="272"/>
                  </a:lnTo>
                  <a:lnTo>
                    <a:pt x="671" y="275"/>
                  </a:lnTo>
                  <a:lnTo>
                    <a:pt x="1064" y="462"/>
                  </a:lnTo>
                  <a:lnTo>
                    <a:pt x="1271" y="345"/>
                  </a:lnTo>
                  <a:lnTo>
                    <a:pt x="1104" y="249"/>
                  </a:lnTo>
                  <a:lnTo>
                    <a:pt x="671" y="252"/>
                  </a:lnTo>
                  <a:lnTo>
                    <a:pt x="671" y="224"/>
                  </a:lnTo>
                  <a:lnTo>
                    <a:pt x="654" y="201"/>
                  </a:lnTo>
                  <a:lnTo>
                    <a:pt x="826" y="90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32">
              <a:extLst>
                <a:ext uri="{FF2B5EF4-FFF2-40B4-BE49-F238E27FC236}">
                  <a16:creationId xmlns:a16="http://schemas.microsoft.com/office/drawing/2014/main" id="{523AF8EF-1C57-46BB-B731-55DF86686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967" y="2610817"/>
              <a:ext cx="2017713" cy="1143000"/>
            </a:xfrm>
            <a:custGeom>
              <a:avLst/>
              <a:gdLst>
                <a:gd name="T0" fmla="*/ 597 w 1271"/>
                <a:gd name="T1" fmla="*/ 345 h 720"/>
                <a:gd name="T2" fmla="*/ 272 w 1271"/>
                <a:gd name="T3" fmla="*/ 521 h 720"/>
                <a:gd name="T4" fmla="*/ 614 w 1271"/>
                <a:gd name="T5" fmla="*/ 720 h 720"/>
                <a:gd name="T6" fmla="*/ 651 w 1271"/>
                <a:gd name="T7" fmla="*/ 697 h 720"/>
                <a:gd name="T8" fmla="*/ 597 w 1271"/>
                <a:gd name="T9" fmla="*/ 345 h 720"/>
                <a:gd name="T10" fmla="*/ 654 w 1271"/>
                <a:gd name="T11" fmla="*/ 328 h 720"/>
                <a:gd name="T12" fmla="*/ 705 w 1271"/>
                <a:gd name="T13" fmla="*/ 666 h 720"/>
                <a:gd name="T14" fmla="*/ 1005 w 1271"/>
                <a:gd name="T15" fmla="*/ 496 h 720"/>
                <a:gd name="T16" fmla="*/ 654 w 1271"/>
                <a:gd name="T17" fmla="*/ 328 h 720"/>
                <a:gd name="T18" fmla="*/ 558 w 1271"/>
                <a:gd name="T19" fmla="*/ 303 h 720"/>
                <a:gd name="T20" fmla="*/ 102 w 1271"/>
                <a:gd name="T21" fmla="*/ 309 h 720"/>
                <a:gd name="T22" fmla="*/ 0 w 1271"/>
                <a:gd name="T23" fmla="*/ 368 h 720"/>
                <a:gd name="T24" fmla="*/ 212 w 1271"/>
                <a:gd name="T25" fmla="*/ 490 h 720"/>
                <a:gd name="T26" fmla="*/ 558 w 1271"/>
                <a:gd name="T27" fmla="*/ 303 h 720"/>
                <a:gd name="T28" fmla="*/ 365 w 1271"/>
                <a:gd name="T29" fmla="*/ 158 h 720"/>
                <a:gd name="T30" fmla="*/ 204 w 1271"/>
                <a:gd name="T31" fmla="*/ 249 h 720"/>
                <a:gd name="T32" fmla="*/ 509 w 1271"/>
                <a:gd name="T33" fmla="*/ 246 h 720"/>
                <a:gd name="T34" fmla="*/ 365 w 1271"/>
                <a:gd name="T35" fmla="*/ 158 h 720"/>
                <a:gd name="T36" fmla="*/ 609 w 1271"/>
                <a:gd name="T37" fmla="*/ 20 h 720"/>
                <a:gd name="T38" fmla="*/ 422 w 1271"/>
                <a:gd name="T39" fmla="*/ 127 h 720"/>
                <a:gd name="T40" fmla="*/ 594 w 1271"/>
                <a:gd name="T41" fmla="*/ 235 h 720"/>
                <a:gd name="T42" fmla="*/ 609 w 1271"/>
                <a:gd name="T43" fmla="*/ 20 h 720"/>
                <a:gd name="T44" fmla="*/ 665 w 1271"/>
                <a:gd name="T45" fmla="*/ 0 h 720"/>
                <a:gd name="T46" fmla="*/ 651 w 1271"/>
                <a:gd name="T47" fmla="*/ 243 h 720"/>
                <a:gd name="T48" fmla="*/ 671 w 1271"/>
                <a:gd name="T49" fmla="*/ 243 h 720"/>
                <a:gd name="T50" fmla="*/ 671 w 1271"/>
                <a:gd name="T51" fmla="*/ 272 h 720"/>
                <a:gd name="T52" fmla="*/ 671 w 1271"/>
                <a:gd name="T53" fmla="*/ 275 h 720"/>
                <a:gd name="T54" fmla="*/ 1064 w 1271"/>
                <a:gd name="T55" fmla="*/ 462 h 720"/>
                <a:gd name="T56" fmla="*/ 1271 w 1271"/>
                <a:gd name="T57" fmla="*/ 345 h 720"/>
                <a:gd name="T58" fmla="*/ 1104 w 1271"/>
                <a:gd name="T59" fmla="*/ 249 h 720"/>
                <a:gd name="T60" fmla="*/ 671 w 1271"/>
                <a:gd name="T61" fmla="*/ 252 h 720"/>
                <a:gd name="T62" fmla="*/ 671 w 1271"/>
                <a:gd name="T63" fmla="*/ 224 h 720"/>
                <a:gd name="T64" fmla="*/ 654 w 1271"/>
                <a:gd name="T65" fmla="*/ 201 h 720"/>
                <a:gd name="T66" fmla="*/ 826 w 1271"/>
                <a:gd name="T67" fmla="*/ 90 h 720"/>
                <a:gd name="T68" fmla="*/ 665 w 1271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1" h="720">
                  <a:moveTo>
                    <a:pt x="597" y="345"/>
                  </a:moveTo>
                  <a:lnTo>
                    <a:pt x="272" y="521"/>
                  </a:lnTo>
                  <a:lnTo>
                    <a:pt x="614" y="720"/>
                  </a:lnTo>
                  <a:lnTo>
                    <a:pt x="651" y="697"/>
                  </a:lnTo>
                  <a:lnTo>
                    <a:pt x="597" y="345"/>
                  </a:lnTo>
                  <a:moveTo>
                    <a:pt x="654" y="328"/>
                  </a:moveTo>
                  <a:lnTo>
                    <a:pt x="705" y="666"/>
                  </a:lnTo>
                  <a:lnTo>
                    <a:pt x="1005" y="496"/>
                  </a:lnTo>
                  <a:lnTo>
                    <a:pt x="654" y="328"/>
                  </a:lnTo>
                  <a:moveTo>
                    <a:pt x="558" y="303"/>
                  </a:moveTo>
                  <a:lnTo>
                    <a:pt x="102" y="309"/>
                  </a:lnTo>
                  <a:lnTo>
                    <a:pt x="0" y="368"/>
                  </a:lnTo>
                  <a:lnTo>
                    <a:pt x="212" y="490"/>
                  </a:lnTo>
                  <a:lnTo>
                    <a:pt x="558" y="303"/>
                  </a:lnTo>
                  <a:moveTo>
                    <a:pt x="365" y="158"/>
                  </a:moveTo>
                  <a:lnTo>
                    <a:pt x="204" y="249"/>
                  </a:lnTo>
                  <a:lnTo>
                    <a:pt x="509" y="246"/>
                  </a:lnTo>
                  <a:lnTo>
                    <a:pt x="365" y="158"/>
                  </a:lnTo>
                  <a:moveTo>
                    <a:pt x="609" y="20"/>
                  </a:moveTo>
                  <a:lnTo>
                    <a:pt x="422" y="127"/>
                  </a:lnTo>
                  <a:lnTo>
                    <a:pt x="594" y="235"/>
                  </a:lnTo>
                  <a:lnTo>
                    <a:pt x="609" y="20"/>
                  </a:lnTo>
                  <a:moveTo>
                    <a:pt x="665" y="0"/>
                  </a:moveTo>
                  <a:lnTo>
                    <a:pt x="651" y="243"/>
                  </a:lnTo>
                  <a:lnTo>
                    <a:pt x="671" y="243"/>
                  </a:lnTo>
                  <a:lnTo>
                    <a:pt x="671" y="272"/>
                  </a:lnTo>
                  <a:lnTo>
                    <a:pt x="671" y="275"/>
                  </a:lnTo>
                  <a:lnTo>
                    <a:pt x="1064" y="462"/>
                  </a:lnTo>
                  <a:lnTo>
                    <a:pt x="1271" y="345"/>
                  </a:lnTo>
                  <a:lnTo>
                    <a:pt x="1104" y="249"/>
                  </a:lnTo>
                  <a:lnTo>
                    <a:pt x="671" y="252"/>
                  </a:lnTo>
                  <a:lnTo>
                    <a:pt x="671" y="224"/>
                  </a:lnTo>
                  <a:lnTo>
                    <a:pt x="654" y="201"/>
                  </a:lnTo>
                  <a:lnTo>
                    <a:pt x="826" y="90"/>
                  </a:lnTo>
                  <a:lnTo>
                    <a:pt x="6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33">
              <a:extLst>
                <a:ext uri="{FF2B5EF4-FFF2-40B4-BE49-F238E27FC236}">
                  <a16:creationId xmlns:a16="http://schemas.microsoft.com/office/drawing/2014/main" id="{49CADBB0-5342-42CB-BD64-2A43B1BB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405" y="2812430"/>
              <a:ext cx="363538" cy="188913"/>
            </a:xfrm>
            <a:custGeom>
              <a:avLst/>
              <a:gdLst>
                <a:gd name="T0" fmla="*/ 57 w 229"/>
                <a:gd name="T1" fmla="*/ 0 h 119"/>
                <a:gd name="T2" fmla="*/ 0 w 229"/>
                <a:gd name="T3" fmla="*/ 31 h 119"/>
                <a:gd name="T4" fmla="*/ 144 w 229"/>
                <a:gd name="T5" fmla="*/ 119 h 119"/>
                <a:gd name="T6" fmla="*/ 224 w 229"/>
                <a:gd name="T7" fmla="*/ 119 h 119"/>
                <a:gd name="T8" fmla="*/ 229 w 229"/>
                <a:gd name="T9" fmla="*/ 111 h 119"/>
                <a:gd name="T10" fmla="*/ 229 w 229"/>
                <a:gd name="T11" fmla="*/ 111 h 119"/>
                <a:gd name="T12" fmla="*/ 229 w 229"/>
                <a:gd name="T13" fmla="*/ 108 h 119"/>
                <a:gd name="T14" fmla="*/ 57 w 229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19">
                  <a:moveTo>
                    <a:pt x="57" y="0"/>
                  </a:moveTo>
                  <a:lnTo>
                    <a:pt x="0" y="31"/>
                  </a:lnTo>
                  <a:lnTo>
                    <a:pt x="144" y="119"/>
                  </a:lnTo>
                  <a:lnTo>
                    <a:pt x="224" y="119"/>
                  </a:lnTo>
                  <a:lnTo>
                    <a:pt x="229" y="111"/>
                  </a:lnTo>
                  <a:lnTo>
                    <a:pt x="229" y="111"/>
                  </a:lnTo>
                  <a:lnTo>
                    <a:pt x="229" y="10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34">
              <a:extLst>
                <a:ext uri="{FF2B5EF4-FFF2-40B4-BE49-F238E27FC236}">
                  <a16:creationId xmlns:a16="http://schemas.microsoft.com/office/drawing/2014/main" id="{3158967C-C410-4DD5-92BC-A71178DEA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405" y="2812430"/>
              <a:ext cx="363538" cy="188913"/>
            </a:xfrm>
            <a:custGeom>
              <a:avLst/>
              <a:gdLst>
                <a:gd name="T0" fmla="*/ 57 w 229"/>
                <a:gd name="T1" fmla="*/ 0 h 119"/>
                <a:gd name="T2" fmla="*/ 0 w 229"/>
                <a:gd name="T3" fmla="*/ 31 h 119"/>
                <a:gd name="T4" fmla="*/ 144 w 229"/>
                <a:gd name="T5" fmla="*/ 119 h 119"/>
                <a:gd name="T6" fmla="*/ 224 w 229"/>
                <a:gd name="T7" fmla="*/ 119 h 119"/>
                <a:gd name="T8" fmla="*/ 229 w 229"/>
                <a:gd name="T9" fmla="*/ 111 h 119"/>
                <a:gd name="T10" fmla="*/ 229 w 229"/>
                <a:gd name="T11" fmla="*/ 111 h 119"/>
                <a:gd name="T12" fmla="*/ 229 w 229"/>
                <a:gd name="T13" fmla="*/ 108 h 119"/>
                <a:gd name="T14" fmla="*/ 57 w 229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19">
                  <a:moveTo>
                    <a:pt x="57" y="0"/>
                  </a:moveTo>
                  <a:lnTo>
                    <a:pt x="0" y="31"/>
                  </a:lnTo>
                  <a:lnTo>
                    <a:pt x="144" y="119"/>
                  </a:lnTo>
                  <a:lnTo>
                    <a:pt x="224" y="119"/>
                  </a:lnTo>
                  <a:lnTo>
                    <a:pt x="229" y="111"/>
                  </a:lnTo>
                  <a:lnTo>
                    <a:pt x="229" y="111"/>
                  </a:lnTo>
                  <a:lnTo>
                    <a:pt x="229" y="108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35">
              <a:extLst>
                <a:ext uri="{FF2B5EF4-FFF2-40B4-BE49-F238E27FC236}">
                  <a16:creationId xmlns:a16="http://schemas.microsoft.com/office/drawing/2014/main" id="{61D84E85-7A77-4861-995E-2ABD08B19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942" y="2601292"/>
              <a:ext cx="112713" cy="400050"/>
            </a:xfrm>
            <a:custGeom>
              <a:avLst/>
              <a:gdLst>
                <a:gd name="T0" fmla="*/ 60 w 71"/>
                <a:gd name="T1" fmla="*/ 0 h 252"/>
                <a:gd name="T2" fmla="*/ 15 w 71"/>
                <a:gd name="T3" fmla="*/ 26 h 252"/>
                <a:gd name="T4" fmla="*/ 0 w 71"/>
                <a:gd name="T5" fmla="*/ 241 h 252"/>
                <a:gd name="T6" fmla="*/ 0 w 71"/>
                <a:gd name="T7" fmla="*/ 244 h 252"/>
                <a:gd name="T8" fmla="*/ 15 w 71"/>
                <a:gd name="T9" fmla="*/ 249 h 252"/>
                <a:gd name="T10" fmla="*/ 46 w 71"/>
                <a:gd name="T11" fmla="*/ 244 h 252"/>
                <a:gd name="T12" fmla="*/ 46 w 71"/>
                <a:gd name="T13" fmla="*/ 252 h 252"/>
                <a:gd name="T14" fmla="*/ 57 w 71"/>
                <a:gd name="T15" fmla="*/ 249 h 252"/>
                <a:gd name="T16" fmla="*/ 71 w 71"/>
                <a:gd name="T17" fmla="*/ 6 h 252"/>
                <a:gd name="T18" fmla="*/ 60 w 71"/>
                <a:gd name="T1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52">
                  <a:moveTo>
                    <a:pt x="60" y="0"/>
                  </a:moveTo>
                  <a:lnTo>
                    <a:pt x="15" y="26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5" y="249"/>
                  </a:lnTo>
                  <a:lnTo>
                    <a:pt x="46" y="244"/>
                  </a:lnTo>
                  <a:lnTo>
                    <a:pt x="46" y="252"/>
                  </a:lnTo>
                  <a:lnTo>
                    <a:pt x="57" y="249"/>
                  </a:lnTo>
                  <a:lnTo>
                    <a:pt x="71" y="6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36">
              <a:extLst>
                <a:ext uri="{FF2B5EF4-FFF2-40B4-BE49-F238E27FC236}">
                  <a16:creationId xmlns:a16="http://schemas.microsoft.com/office/drawing/2014/main" id="{86FAF289-128D-4CB2-9511-C6C8D8078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942" y="2601292"/>
              <a:ext cx="112713" cy="400050"/>
            </a:xfrm>
            <a:custGeom>
              <a:avLst/>
              <a:gdLst>
                <a:gd name="T0" fmla="*/ 60 w 71"/>
                <a:gd name="T1" fmla="*/ 0 h 252"/>
                <a:gd name="T2" fmla="*/ 15 w 71"/>
                <a:gd name="T3" fmla="*/ 26 h 252"/>
                <a:gd name="T4" fmla="*/ 0 w 71"/>
                <a:gd name="T5" fmla="*/ 241 h 252"/>
                <a:gd name="T6" fmla="*/ 0 w 71"/>
                <a:gd name="T7" fmla="*/ 244 h 252"/>
                <a:gd name="T8" fmla="*/ 15 w 71"/>
                <a:gd name="T9" fmla="*/ 249 h 252"/>
                <a:gd name="T10" fmla="*/ 46 w 71"/>
                <a:gd name="T11" fmla="*/ 244 h 252"/>
                <a:gd name="T12" fmla="*/ 46 w 71"/>
                <a:gd name="T13" fmla="*/ 252 h 252"/>
                <a:gd name="T14" fmla="*/ 57 w 71"/>
                <a:gd name="T15" fmla="*/ 249 h 252"/>
                <a:gd name="T16" fmla="*/ 71 w 71"/>
                <a:gd name="T17" fmla="*/ 6 h 252"/>
                <a:gd name="T18" fmla="*/ 60 w 71"/>
                <a:gd name="T1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52">
                  <a:moveTo>
                    <a:pt x="60" y="0"/>
                  </a:moveTo>
                  <a:lnTo>
                    <a:pt x="15" y="26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5" y="249"/>
                  </a:lnTo>
                  <a:lnTo>
                    <a:pt x="46" y="244"/>
                  </a:lnTo>
                  <a:lnTo>
                    <a:pt x="46" y="252"/>
                  </a:lnTo>
                  <a:lnTo>
                    <a:pt x="57" y="249"/>
                  </a:lnTo>
                  <a:lnTo>
                    <a:pt x="71" y="6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37">
              <a:extLst>
                <a:ext uri="{FF2B5EF4-FFF2-40B4-BE49-F238E27FC236}">
                  <a16:creationId xmlns:a16="http://schemas.microsoft.com/office/drawing/2014/main" id="{FCF8B793-8435-47C9-8BA5-0EE5C94EF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892" y="2996580"/>
              <a:ext cx="903288" cy="104775"/>
            </a:xfrm>
            <a:custGeom>
              <a:avLst/>
              <a:gdLst>
                <a:gd name="T0" fmla="*/ 487 w 569"/>
                <a:gd name="T1" fmla="*/ 3 h 66"/>
                <a:gd name="T2" fmla="*/ 407 w 569"/>
                <a:gd name="T3" fmla="*/ 3 h 66"/>
                <a:gd name="T4" fmla="*/ 102 w 569"/>
                <a:gd name="T5" fmla="*/ 6 h 66"/>
                <a:gd name="T6" fmla="*/ 0 w 569"/>
                <a:gd name="T7" fmla="*/ 66 h 66"/>
                <a:gd name="T8" fmla="*/ 456 w 569"/>
                <a:gd name="T9" fmla="*/ 60 h 66"/>
                <a:gd name="T10" fmla="*/ 475 w 569"/>
                <a:gd name="T11" fmla="*/ 49 h 66"/>
                <a:gd name="T12" fmla="*/ 467 w 569"/>
                <a:gd name="T13" fmla="*/ 46 h 66"/>
                <a:gd name="T14" fmla="*/ 484 w 569"/>
                <a:gd name="T15" fmla="*/ 15 h 66"/>
                <a:gd name="T16" fmla="*/ 481 w 569"/>
                <a:gd name="T17" fmla="*/ 6 h 66"/>
                <a:gd name="T18" fmla="*/ 487 w 569"/>
                <a:gd name="T19" fmla="*/ 3 h 66"/>
                <a:gd name="T20" fmla="*/ 487 w 569"/>
                <a:gd name="T21" fmla="*/ 3 h 66"/>
                <a:gd name="T22" fmla="*/ 569 w 569"/>
                <a:gd name="T23" fmla="*/ 0 h 66"/>
                <a:gd name="T24" fmla="*/ 549 w 569"/>
                <a:gd name="T25" fmla="*/ 0 h 66"/>
                <a:gd name="T26" fmla="*/ 538 w 569"/>
                <a:gd name="T27" fmla="*/ 3 h 66"/>
                <a:gd name="T28" fmla="*/ 540 w 569"/>
                <a:gd name="T29" fmla="*/ 12 h 66"/>
                <a:gd name="T30" fmla="*/ 555 w 569"/>
                <a:gd name="T31" fmla="*/ 6 h 66"/>
                <a:gd name="T32" fmla="*/ 569 w 569"/>
                <a:gd name="T33" fmla="*/ 29 h 66"/>
                <a:gd name="T34" fmla="*/ 569 w 569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9" h="66">
                  <a:moveTo>
                    <a:pt x="487" y="3"/>
                  </a:moveTo>
                  <a:lnTo>
                    <a:pt x="407" y="3"/>
                  </a:lnTo>
                  <a:lnTo>
                    <a:pt x="102" y="6"/>
                  </a:lnTo>
                  <a:lnTo>
                    <a:pt x="0" y="66"/>
                  </a:lnTo>
                  <a:lnTo>
                    <a:pt x="456" y="60"/>
                  </a:lnTo>
                  <a:lnTo>
                    <a:pt x="475" y="49"/>
                  </a:lnTo>
                  <a:lnTo>
                    <a:pt x="467" y="46"/>
                  </a:lnTo>
                  <a:lnTo>
                    <a:pt x="484" y="15"/>
                  </a:lnTo>
                  <a:lnTo>
                    <a:pt x="481" y="6"/>
                  </a:lnTo>
                  <a:lnTo>
                    <a:pt x="487" y="3"/>
                  </a:lnTo>
                  <a:lnTo>
                    <a:pt x="487" y="3"/>
                  </a:lnTo>
                  <a:close/>
                  <a:moveTo>
                    <a:pt x="569" y="0"/>
                  </a:moveTo>
                  <a:lnTo>
                    <a:pt x="549" y="0"/>
                  </a:lnTo>
                  <a:lnTo>
                    <a:pt x="538" y="3"/>
                  </a:lnTo>
                  <a:lnTo>
                    <a:pt x="540" y="12"/>
                  </a:lnTo>
                  <a:lnTo>
                    <a:pt x="555" y="6"/>
                  </a:lnTo>
                  <a:lnTo>
                    <a:pt x="569" y="29"/>
                  </a:lnTo>
                  <a:lnTo>
                    <a:pt x="569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38">
              <a:extLst>
                <a:ext uri="{FF2B5EF4-FFF2-40B4-BE49-F238E27FC236}">
                  <a16:creationId xmlns:a16="http://schemas.microsoft.com/office/drawing/2014/main" id="{5739DA78-5248-4CAD-B32F-2F1171C8D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892" y="2996580"/>
              <a:ext cx="903288" cy="104775"/>
            </a:xfrm>
            <a:custGeom>
              <a:avLst/>
              <a:gdLst>
                <a:gd name="T0" fmla="*/ 487 w 569"/>
                <a:gd name="T1" fmla="*/ 3 h 66"/>
                <a:gd name="T2" fmla="*/ 407 w 569"/>
                <a:gd name="T3" fmla="*/ 3 h 66"/>
                <a:gd name="T4" fmla="*/ 102 w 569"/>
                <a:gd name="T5" fmla="*/ 6 h 66"/>
                <a:gd name="T6" fmla="*/ 0 w 569"/>
                <a:gd name="T7" fmla="*/ 66 h 66"/>
                <a:gd name="T8" fmla="*/ 456 w 569"/>
                <a:gd name="T9" fmla="*/ 60 h 66"/>
                <a:gd name="T10" fmla="*/ 475 w 569"/>
                <a:gd name="T11" fmla="*/ 49 h 66"/>
                <a:gd name="T12" fmla="*/ 467 w 569"/>
                <a:gd name="T13" fmla="*/ 46 h 66"/>
                <a:gd name="T14" fmla="*/ 484 w 569"/>
                <a:gd name="T15" fmla="*/ 15 h 66"/>
                <a:gd name="T16" fmla="*/ 481 w 569"/>
                <a:gd name="T17" fmla="*/ 6 h 66"/>
                <a:gd name="T18" fmla="*/ 487 w 569"/>
                <a:gd name="T19" fmla="*/ 3 h 66"/>
                <a:gd name="T20" fmla="*/ 487 w 569"/>
                <a:gd name="T21" fmla="*/ 3 h 66"/>
                <a:gd name="T22" fmla="*/ 569 w 569"/>
                <a:gd name="T23" fmla="*/ 0 h 66"/>
                <a:gd name="T24" fmla="*/ 549 w 569"/>
                <a:gd name="T25" fmla="*/ 0 h 66"/>
                <a:gd name="T26" fmla="*/ 538 w 569"/>
                <a:gd name="T27" fmla="*/ 3 h 66"/>
                <a:gd name="T28" fmla="*/ 540 w 569"/>
                <a:gd name="T29" fmla="*/ 12 h 66"/>
                <a:gd name="T30" fmla="*/ 555 w 569"/>
                <a:gd name="T31" fmla="*/ 6 h 66"/>
                <a:gd name="T32" fmla="*/ 569 w 569"/>
                <a:gd name="T33" fmla="*/ 29 h 66"/>
                <a:gd name="T34" fmla="*/ 569 w 569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9" h="66">
                  <a:moveTo>
                    <a:pt x="487" y="3"/>
                  </a:moveTo>
                  <a:lnTo>
                    <a:pt x="407" y="3"/>
                  </a:lnTo>
                  <a:lnTo>
                    <a:pt x="102" y="6"/>
                  </a:lnTo>
                  <a:lnTo>
                    <a:pt x="0" y="66"/>
                  </a:lnTo>
                  <a:lnTo>
                    <a:pt x="456" y="60"/>
                  </a:lnTo>
                  <a:lnTo>
                    <a:pt x="475" y="49"/>
                  </a:lnTo>
                  <a:lnTo>
                    <a:pt x="467" y="46"/>
                  </a:lnTo>
                  <a:lnTo>
                    <a:pt x="484" y="15"/>
                  </a:lnTo>
                  <a:lnTo>
                    <a:pt x="481" y="6"/>
                  </a:lnTo>
                  <a:lnTo>
                    <a:pt x="487" y="3"/>
                  </a:lnTo>
                  <a:lnTo>
                    <a:pt x="487" y="3"/>
                  </a:lnTo>
                  <a:moveTo>
                    <a:pt x="569" y="0"/>
                  </a:moveTo>
                  <a:lnTo>
                    <a:pt x="549" y="0"/>
                  </a:lnTo>
                  <a:lnTo>
                    <a:pt x="538" y="3"/>
                  </a:lnTo>
                  <a:lnTo>
                    <a:pt x="540" y="12"/>
                  </a:lnTo>
                  <a:lnTo>
                    <a:pt x="555" y="6"/>
                  </a:lnTo>
                  <a:lnTo>
                    <a:pt x="569" y="29"/>
                  </a:lnTo>
                  <a:lnTo>
                    <a:pt x="5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39">
              <a:extLst>
                <a:ext uri="{FF2B5EF4-FFF2-40B4-BE49-F238E27FC236}">
                  <a16:creationId xmlns:a16="http://schemas.microsoft.com/office/drawing/2014/main" id="{E03C07CC-FD52-4266-847D-A2DA859FE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517" y="3006105"/>
              <a:ext cx="728663" cy="431800"/>
            </a:xfrm>
            <a:custGeom>
              <a:avLst/>
              <a:gdLst>
                <a:gd name="T0" fmla="*/ 365 w 459"/>
                <a:gd name="T1" fmla="*/ 43 h 272"/>
                <a:gd name="T2" fmla="*/ 346 w 459"/>
                <a:gd name="T3" fmla="*/ 54 h 272"/>
                <a:gd name="T4" fmla="*/ 0 w 459"/>
                <a:gd name="T5" fmla="*/ 241 h 272"/>
                <a:gd name="T6" fmla="*/ 60 w 459"/>
                <a:gd name="T7" fmla="*/ 272 h 272"/>
                <a:gd name="T8" fmla="*/ 385 w 459"/>
                <a:gd name="T9" fmla="*/ 96 h 272"/>
                <a:gd name="T10" fmla="*/ 380 w 459"/>
                <a:gd name="T11" fmla="*/ 51 h 272"/>
                <a:gd name="T12" fmla="*/ 365 w 459"/>
                <a:gd name="T13" fmla="*/ 43 h 272"/>
                <a:gd name="T14" fmla="*/ 445 w 459"/>
                <a:gd name="T15" fmla="*/ 0 h 272"/>
                <a:gd name="T16" fmla="*/ 430 w 459"/>
                <a:gd name="T17" fmla="*/ 6 h 272"/>
                <a:gd name="T18" fmla="*/ 430 w 459"/>
                <a:gd name="T19" fmla="*/ 11 h 272"/>
                <a:gd name="T20" fmla="*/ 459 w 459"/>
                <a:gd name="T21" fmla="*/ 26 h 272"/>
                <a:gd name="T22" fmla="*/ 459 w 459"/>
                <a:gd name="T23" fmla="*/ 23 h 272"/>
                <a:gd name="T24" fmla="*/ 445 w 459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272">
                  <a:moveTo>
                    <a:pt x="365" y="43"/>
                  </a:moveTo>
                  <a:lnTo>
                    <a:pt x="346" y="54"/>
                  </a:lnTo>
                  <a:lnTo>
                    <a:pt x="0" y="241"/>
                  </a:lnTo>
                  <a:lnTo>
                    <a:pt x="60" y="272"/>
                  </a:lnTo>
                  <a:lnTo>
                    <a:pt x="385" y="96"/>
                  </a:lnTo>
                  <a:lnTo>
                    <a:pt x="380" y="51"/>
                  </a:lnTo>
                  <a:lnTo>
                    <a:pt x="365" y="43"/>
                  </a:lnTo>
                  <a:moveTo>
                    <a:pt x="445" y="0"/>
                  </a:moveTo>
                  <a:lnTo>
                    <a:pt x="430" y="6"/>
                  </a:lnTo>
                  <a:lnTo>
                    <a:pt x="430" y="11"/>
                  </a:lnTo>
                  <a:lnTo>
                    <a:pt x="459" y="26"/>
                  </a:lnTo>
                  <a:lnTo>
                    <a:pt x="459" y="23"/>
                  </a:lnTo>
                  <a:lnTo>
                    <a:pt x="4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40">
              <a:extLst>
                <a:ext uri="{FF2B5EF4-FFF2-40B4-BE49-F238E27FC236}">
                  <a16:creationId xmlns:a16="http://schemas.microsoft.com/office/drawing/2014/main" id="{15DC385F-CA76-4DCA-B553-D9DD449B0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480" y="2988642"/>
              <a:ext cx="193675" cy="728663"/>
            </a:xfrm>
            <a:custGeom>
              <a:avLst/>
              <a:gdLst>
                <a:gd name="T0" fmla="*/ 9 w 122"/>
                <a:gd name="T1" fmla="*/ 62 h 459"/>
                <a:gd name="T2" fmla="*/ 14 w 122"/>
                <a:gd name="T3" fmla="*/ 107 h 459"/>
                <a:gd name="T4" fmla="*/ 68 w 122"/>
                <a:gd name="T5" fmla="*/ 459 h 459"/>
                <a:gd name="T6" fmla="*/ 122 w 122"/>
                <a:gd name="T7" fmla="*/ 428 h 459"/>
                <a:gd name="T8" fmla="*/ 71 w 122"/>
                <a:gd name="T9" fmla="*/ 90 h 459"/>
                <a:gd name="T10" fmla="*/ 9 w 122"/>
                <a:gd name="T11" fmla="*/ 62 h 459"/>
                <a:gd name="T12" fmla="*/ 6 w 122"/>
                <a:gd name="T13" fmla="*/ 8 h 459"/>
                <a:gd name="T14" fmla="*/ 0 w 122"/>
                <a:gd name="T15" fmla="*/ 11 h 459"/>
                <a:gd name="T16" fmla="*/ 3 w 122"/>
                <a:gd name="T17" fmla="*/ 20 h 459"/>
                <a:gd name="T18" fmla="*/ 6 w 122"/>
                <a:gd name="T19" fmla="*/ 8 h 459"/>
                <a:gd name="T20" fmla="*/ 57 w 122"/>
                <a:gd name="T21" fmla="*/ 0 h 459"/>
                <a:gd name="T22" fmla="*/ 26 w 122"/>
                <a:gd name="T23" fmla="*/ 5 h 459"/>
                <a:gd name="T24" fmla="*/ 59 w 122"/>
                <a:gd name="T25" fmla="*/ 22 h 459"/>
                <a:gd name="T26" fmla="*/ 59 w 122"/>
                <a:gd name="T27" fmla="*/ 17 h 459"/>
                <a:gd name="T28" fmla="*/ 57 w 122"/>
                <a:gd name="T29" fmla="*/ 8 h 459"/>
                <a:gd name="T30" fmla="*/ 57 w 122"/>
                <a:gd name="T31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459">
                  <a:moveTo>
                    <a:pt x="9" y="62"/>
                  </a:moveTo>
                  <a:lnTo>
                    <a:pt x="14" y="107"/>
                  </a:lnTo>
                  <a:lnTo>
                    <a:pt x="68" y="459"/>
                  </a:lnTo>
                  <a:lnTo>
                    <a:pt x="122" y="428"/>
                  </a:lnTo>
                  <a:lnTo>
                    <a:pt x="71" y="90"/>
                  </a:lnTo>
                  <a:lnTo>
                    <a:pt x="9" y="62"/>
                  </a:lnTo>
                  <a:moveTo>
                    <a:pt x="6" y="8"/>
                  </a:moveTo>
                  <a:lnTo>
                    <a:pt x="0" y="11"/>
                  </a:lnTo>
                  <a:lnTo>
                    <a:pt x="3" y="20"/>
                  </a:lnTo>
                  <a:lnTo>
                    <a:pt x="6" y="8"/>
                  </a:lnTo>
                  <a:moveTo>
                    <a:pt x="57" y="0"/>
                  </a:moveTo>
                  <a:lnTo>
                    <a:pt x="26" y="5"/>
                  </a:lnTo>
                  <a:lnTo>
                    <a:pt x="59" y="22"/>
                  </a:lnTo>
                  <a:lnTo>
                    <a:pt x="59" y="17"/>
                  </a:lnTo>
                  <a:lnTo>
                    <a:pt x="57" y="8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41">
              <a:extLst>
                <a:ext uri="{FF2B5EF4-FFF2-40B4-BE49-F238E27FC236}">
                  <a16:creationId xmlns:a16="http://schemas.microsoft.com/office/drawing/2014/main" id="{36BC790E-E4D5-4530-8FAD-3A93E32C0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255" y="2988642"/>
              <a:ext cx="785813" cy="409575"/>
            </a:xfrm>
            <a:custGeom>
              <a:avLst/>
              <a:gdLst>
                <a:gd name="T0" fmla="*/ 25 w 495"/>
                <a:gd name="T1" fmla="*/ 0 h 258"/>
                <a:gd name="T2" fmla="*/ 20 w 495"/>
                <a:gd name="T3" fmla="*/ 8 h 258"/>
                <a:gd name="T4" fmla="*/ 20 w 495"/>
                <a:gd name="T5" fmla="*/ 8 h 258"/>
                <a:gd name="T6" fmla="*/ 17 w 495"/>
                <a:gd name="T7" fmla="*/ 20 h 258"/>
                <a:gd name="T8" fmla="*/ 0 w 495"/>
                <a:gd name="T9" fmla="*/ 51 h 258"/>
                <a:gd name="T10" fmla="*/ 8 w 495"/>
                <a:gd name="T11" fmla="*/ 54 h 258"/>
                <a:gd name="T12" fmla="*/ 23 w 495"/>
                <a:gd name="T13" fmla="*/ 62 h 258"/>
                <a:gd name="T14" fmla="*/ 85 w 495"/>
                <a:gd name="T15" fmla="*/ 90 h 258"/>
                <a:gd name="T16" fmla="*/ 436 w 495"/>
                <a:gd name="T17" fmla="*/ 258 h 258"/>
                <a:gd name="T18" fmla="*/ 495 w 495"/>
                <a:gd name="T19" fmla="*/ 224 h 258"/>
                <a:gd name="T20" fmla="*/ 102 w 495"/>
                <a:gd name="T21" fmla="*/ 37 h 258"/>
                <a:gd name="T22" fmla="*/ 73 w 495"/>
                <a:gd name="T23" fmla="*/ 22 h 258"/>
                <a:gd name="T24" fmla="*/ 40 w 495"/>
                <a:gd name="T25" fmla="*/ 5 h 258"/>
                <a:gd name="T26" fmla="*/ 25 w 495"/>
                <a:gd name="T27" fmla="*/ 0 h 258"/>
                <a:gd name="T28" fmla="*/ 25 w 495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5" h="258">
                  <a:moveTo>
                    <a:pt x="25" y="0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17" y="20"/>
                  </a:lnTo>
                  <a:lnTo>
                    <a:pt x="0" y="51"/>
                  </a:lnTo>
                  <a:lnTo>
                    <a:pt x="8" y="54"/>
                  </a:lnTo>
                  <a:lnTo>
                    <a:pt x="23" y="62"/>
                  </a:lnTo>
                  <a:lnTo>
                    <a:pt x="85" y="90"/>
                  </a:lnTo>
                  <a:lnTo>
                    <a:pt x="436" y="258"/>
                  </a:lnTo>
                  <a:lnTo>
                    <a:pt x="495" y="224"/>
                  </a:lnTo>
                  <a:lnTo>
                    <a:pt x="102" y="37"/>
                  </a:lnTo>
                  <a:lnTo>
                    <a:pt x="73" y="22"/>
                  </a:lnTo>
                  <a:lnTo>
                    <a:pt x="40" y="5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42">
              <a:extLst>
                <a:ext uri="{FF2B5EF4-FFF2-40B4-BE49-F238E27FC236}">
                  <a16:creationId xmlns:a16="http://schemas.microsoft.com/office/drawing/2014/main" id="{28A63543-85B1-4474-B8AA-3EA4DF702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255" y="2988642"/>
              <a:ext cx="785813" cy="409575"/>
            </a:xfrm>
            <a:custGeom>
              <a:avLst/>
              <a:gdLst>
                <a:gd name="T0" fmla="*/ 25 w 495"/>
                <a:gd name="T1" fmla="*/ 0 h 258"/>
                <a:gd name="T2" fmla="*/ 20 w 495"/>
                <a:gd name="T3" fmla="*/ 8 h 258"/>
                <a:gd name="T4" fmla="*/ 20 w 495"/>
                <a:gd name="T5" fmla="*/ 8 h 258"/>
                <a:gd name="T6" fmla="*/ 17 w 495"/>
                <a:gd name="T7" fmla="*/ 20 h 258"/>
                <a:gd name="T8" fmla="*/ 0 w 495"/>
                <a:gd name="T9" fmla="*/ 51 h 258"/>
                <a:gd name="T10" fmla="*/ 8 w 495"/>
                <a:gd name="T11" fmla="*/ 54 h 258"/>
                <a:gd name="T12" fmla="*/ 23 w 495"/>
                <a:gd name="T13" fmla="*/ 62 h 258"/>
                <a:gd name="T14" fmla="*/ 85 w 495"/>
                <a:gd name="T15" fmla="*/ 90 h 258"/>
                <a:gd name="T16" fmla="*/ 436 w 495"/>
                <a:gd name="T17" fmla="*/ 258 h 258"/>
                <a:gd name="T18" fmla="*/ 495 w 495"/>
                <a:gd name="T19" fmla="*/ 224 h 258"/>
                <a:gd name="T20" fmla="*/ 102 w 495"/>
                <a:gd name="T21" fmla="*/ 37 h 258"/>
                <a:gd name="T22" fmla="*/ 73 w 495"/>
                <a:gd name="T23" fmla="*/ 22 h 258"/>
                <a:gd name="T24" fmla="*/ 40 w 495"/>
                <a:gd name="T25" fmla="*/ 5 h 258"/>
                <a:gd name="T26" fmla="*/ 25 w 495"/>
                <a:gd name="T27" fmla="*/ 0 h 258"/>
                <a:gd name="T28" fmla="*/ 25 w 495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5" h="258">
                  <a:moveTo>
                    <a:pt x="25" y="0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17" y="20"/>
                  </a:lnTo>
                  <a:lnTo>
                    <a:pt x="0" y="51"/>
                  </a:lnTo>
                  <a:lnTo>
                    <a:pt x="8" y="54"/>
                  </a:lnTo>
                  <a:lnTo>
                    <a:pt x="23" y="62"/>
                  </a:lnTo>
                  <a:lnTo>
                    <a:pt x="85" y="90"/>
                  </a:lnTo>
                  <a:lnTo>
                    <a:pt x="436" y="258"/>
                  </a:lnTo>
                  <a:lnTo>
                    <a:pt x="495" y="224"/>
                  </a:lnTo>
                  <a:lnTo>
                    <a:pt x="102" y="37"/>
                  </a:lnTo>
                  <a:lnTo>
                    <a:pt x="73" y="22"/>
                  </a:lnTo>
                  <a:lnTo>
                    <a:pt x="40" y="5"/>
                  </a:lnTo>
                  <a:lnTo>
                    <a:pt x="25" y="0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43">
              <a:extLst>
                <a:ext uri="{FF2B5EF4-FFF2-40B4-BE49-F238E27FC236}">
                  <a16:creationId xmlns:a16="http://schemas.microsoft.com/office/drawing/2014/main" id="{16ACF124-C875-4E88-A0B0-BC844D22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580" y="2804492"/>
              <a:ext cx="377825" cy="115888"/>
            </a:xfrm>
            <a:custGeom>
              <a:avLst/>
              <a:gdLst>
                <a:gd name="T0" fmla="*/ 113 w 238"/>
                <a:gd name="T1" fmla="*/ 0 h 73"/>
                <a:gd name="T2" fmla="*/ 0 w 238"/>
                <a:gd name="T3" fmla="*/ 73 h 73"/>
                <a:gd name="T4" fmla="*/ 238 w 238"/>
                <a:gd name="T5" fmla="*/ 70 h 73"/>
                <a:gd name="T6" fmla="*/ 113 w 238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73">
                  <a:moveTo>
                    <a:pt x="113" y="0"/>
                  </a:moveTo>
                  <a:lnTo>
                    <a:pt x="0" y="73"/>
                  </a:lnTo>
                  <a:lnTo>
                    <a:pt x="238" y="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44">
              <a:extLst>
                <a:ext uri="{FF2B5EF4-FFF2-40B4-BE49-F238E27FC236}">
                  <a16:creationId xmlns:a16="http://schemas.microsoft.com/office/drawing/2014/main" id="{B35F0136-BCC8-4983-A98B-2928C30C9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580" y="2804492"/>
              <a:ext cx="377825" cy="115888"/>
            </a:xfrm>
            <a:custGeom>
              <a:avLst/>
              <a:gdLst>
                <a:gd name="T0" fmla="*/ 113 w 238"/>
                <a:gd name="T1" fmla="*/ 0 h 73"/>
                <a:gd name="T2" fmla="*/ 0 w 238"/>
                <a:gd name="T3" fmla="*/ 73 h 73"/>
                <a:gd name="T4" fmla="*/ 238 w 238"/>
                <a:gd name="T5" fmla="*/ 70 h 73"/>
                <a:gd name="T6" fmla="*/ 113 w 238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73">
                  <a:moveTo>
                    <a:pt x="113" y="0"/>
                  </a:moveTo>
                  <a:lnTo>
                    <a:pt x="0" y="73"/>
                  </a:lnTo>
                  <a:lnTo>
                    <a:pt x="238" y="7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45">
              <a:extLst>
                <a:ext uri="{FF2B5EF4-FFF2-40B4-BE49-F238E27FC236}">
                  <a16:creationId xmlns:a16="http://schemas.microsoft.com/office/drawing/2014/main" id="{A4928B8C-F4D6-4DF4-AAB9-E02AB61C5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180" y="2915617"/>
              <a:ext cx="687388" cy="95250"/>
            </a:xfrm>
            <a:custGeom>
              <a:avLst/>
              <a:gdLst>
                <a:gd name="T0" fmla="*/ 334 w 433"/>
                <a:gd name="T1" fmla="*/ 0 h 60"/>
                <a:gd name="T2" fmla="*/ 96 w 433"/>
                <a:gd name="T3" fmla="*/ 3 h 60"/>
                <a:gd name="T4" fmla="*/ 14 w 433"/>
                <a:gd name="T5" fmla="*/ 54 h 60"/>
                <a:gd name="T6" fmla="*/ 0 w 433"/>
                <a:gd name="T7" fmla="*/ 32 h 60"/>
                <a:gd name="T8" fmla="*/ 0 w 433"/>
                <a:gd name="T9" fmla="*/ 60 h 60"/>
                <a:gd name="T10" fmla="*/ 433 w 433"/>
                <a:gd name="T11" fmla="*/ 57 h 60"/>
                <a:gd name="T12" fmla="*/ 334 w 433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3" h="60">
                  <a:moveTo>
                    <a:pt x="334" y="0"/>
                  </a:moveTo>
                  <a:lnTo>
                    <a:pt x="96" y="3"/>
                  </a:lnTo>
                  <a:lnTo>
                    <a:pt x="14" y="54"/>
                  </a:lnTo>
                  <a:lnTo>
                    <a:pt x="0" y="32"/>
                  </a:lnTo>
                  <a:lnTo>
                    <a:pt x="0" y="60"/>
                  </a:lnTo>
                  <a:lnTo>
                    <a:pt x="433" y="57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46">
              <a:extLst>
                <a:ext uri="{FF2B5EF4-FFF2-40B4-BE49-F238E27FC236}">
                  <a16:creationId xmlns:a16="http://schemas.microsoft.com/office/drawing/2014/main" id="{69900F1F-0E06-44AB-840D-B46A156AD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180" y="2915617"/>
              <a:ext cx="687388" cy="95250"/>
            </a:xfrm>
            <a:custGeom>
              <a:avLst/>
              <a:gdLst>
                <a:gd name="T0" fmla="*/ 334 w 433"/>
                <a:gd name="T1" fmla="*/ 0 h 60"/>
                <a:gd name="T2" fmla="*/ 96 w 433"/>
                <a:gd name="T3" fmla="*/ 3 h 60"/>
                <a:gd name="T4" fmla="*/ 14 w 433"/>
                <a:gd name="T5" fmla="*/ 54 h 60"/>
                <a:gd name="T6" fmla="*/ 0 w 433"/>
                <a:gd name="T7" fmla="*/ 32 h 60"/>
                <a:gd name="T8" fmla="*/ 0 w 433"/>
                <a:gd name="T9" fmla="*/ 60 h 60"/>
                <a:gd name="T10" fmla="*/ 433 w 433"/>
                <a:gd name="T11" fmla="*/ 57 h 60"/>
                <a:gd name="T12" fmla="*/ 334 w 433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3" h="60">
                  <a:moveTo>
                    <a:pt x="334" y="0"/>
                  </a:moveTo>
                  <a:lnTo>
                    <a:pt x="96" y="3"/>
                  </a:lnTo>
                  <a:lnTo>
                    <a:pt x="14" y="54"/>
                  </a:lnTo>
                  <a:lnTo>
                    <a:pt x="0" y="32"/>
                  </a:lnTo>
                  <a:lnTo>
                    <a:pt x="0" y="60"/>
                  </a:lnTo>
                  <a:lnTo>
                    <a:pt x="433" y="57"/>
                  </a:lnTo>
                  <a:lnTo>
                    <a:pt x="3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47">
              <a:extLst>
                <a:ext uri="{FF2B5EF4-FFF2-40B4-BE49-F238E27FC236}">
                  <a16:creationId xmlns:a16="http://schemas.microsoft.com/office/drawing/2014/main" id="{D2EE0B4F-E56B-485C-A174-F78C253E6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192" y="2753692"/>
              <a:ext cx="358775" cy="247650"/>
            </a:xfrm>
            <a:custGeom>
              <a:avLst/>
              <a:gdLst>
                <a:gd name="T0" fmla="*/ 172 w 226"/>
                <a:gd name="T1" fmla="*/ 0 h 156"/>
                <a:gd name="T2" fmla="*/ 0 w 226"/>
                <a:gd name="T3" fmla="*/ 111 h 156"/>
                <a:gd name="T4" fmla="*/ 17 w 226"/>
                <a:gd name="T5" fmla="*/ 134 h 156"/>
                <a:gd name="T6" fmla="*/ 31 w 226"/>
                <a:gd name="T7" fmla="*/ 156 h 156"/>
                <a:gd name="T8" fmla="*/ 113 w 226"/>
                <a:gd name="T9" fmla="*/ 105 h 156"/>
                <a:gd name="T10" fmla="*/ 226 w 226"/>
                <a:gd name="T11" fmla="*/ 32 h 156"/>
                <a:gd name="T12" fmla="*/ 172 w 226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6">
                  <a:moveTo>
                    <a:pt x="172" y="0"/>
                  </a:moveTo>
                  <a:lnTo>
                    <a:pt x="0" y="111"/>
                  </a:lnTo>
                  <a:lnTo>
                    <a:pt x="17" y="134"/>
                  </a:lnTo>
                  <a:lnTo>
                    <a:pt x="31" y="156"/>
                  </a:lnTo>
                  <a:lnTo>
                    <a:pt x="113" y="105"/>
                  </a:lnTo>
                  <a:lnTo>
                    <a:pt x="226" y="3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48">
              <a:extLst>
                <a:ext uri="{FF2B5EF4-FFF2-40B4-BE49-F238E27FC236}">
                  <a16:creationId xmlns:a16="http://schemas.microsoft.com/office/drawing/2014/main" id="{3C89135E-5516-450D-B747-F50EDA36F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192" y="2753692"/>
              <a:ext cx="358775" cy="247650"/>
            </a:xfrm>
            <a:custGeom>
              <a:avLst/>
              <a:gdLst>
                <a:gd name="T0" fmla="*/ 172 w 226"/>
                <a:gd name="T1" fmla="*/ 0 h 156"/>
                <a:gd name="T2" fmla="*/ 0 w 226"/>
                <a:gd name="T3" fmla="*/ 111 h 156"/>
                <a:gd name="T4" fmla="*/ 17 w 226"/>
                <a:gd name="T5" fmla="*/ 134 h 156"/>
                <a:gd name="T6" fmla="*/ 31 w 226"/>
                <a:gd name="T7" fmla="*/ 156 h 156"/>
                <a:gd name="T8" fmla="*/ 113 w 226"/>
                <a:gd name="T9" fmla="*/ 105 h 156"/>
                <a:gd name="T10" fmla="*/ 226 w 226"/>
                <a:gd name="T11" fmla="*/ 32 h 156"/>
                <a:gd name="T12" fmla="*/ 172 w 226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6">
                  <a:moveTo>
                    <a:pt x="172" y="0"/>
                  </a:moveTo>
                  <a:lnTo>
                    <a:pt x="0" y="111"/>
                  </a:lnTo>
                  <a:lnTo>
                    <a:pt x="17" y="134"/>
                  </a:lnTo>
                  <a:lnTo>
                    <a:pt x="31" y="156"/>
                  </a:lnTo>
                  <a:lnTo>
                    <a:pt x="113" y="105"/>
                  </a:lnTo>
                  <a:lnTo>
                    <a:pt x="226" y="32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49">
              <a:extLst>
                <a:ext uri="{FF2B5EF4-FFF2-40B4-BE49-F238E27FC236}">
                  <a16:creationId xmlns:a16="http://schemas.microsoft.com/office/drawing/2014/main" id="{0DD92B24-C229-47F0-9F42-DE2EFBD09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717" y="2993405"/>
              <a:ext cx="1944688" cy="642938"/>
            </a:xfrm>
            <a:custGeom>
              <a:avLst/>
              <a:gdLst>
                <a:gd name="T0" fmla="*/ 1225 w 1225"/>
                <a:gd name="T1" fmla="*/ 45 h 405"/>
                <a:gd name="T2" fmla="*/ 1225 w 1225"/>
                <a:gd name="T3" fmla="*/ 0 h 405"/>
                <a:gd name="T4" fmla="*/ 594 w 1225"/>
                <a:gd name="T5" fmla="*/ 362 h 405"/>
                <a:gd name="T6" fmla="*/ 0 w 1225"/>
                <a:gd name="T7" fmla="*/ 22 h 405"/>
                <a:gd name="T8" fmla="*/ 0 w 1225"/>
                <a:gd name="T9" fmla="*/ 68 h 405"/>
                <a:gd name="T10" fmla="*/ 594 w 1225"/>
                <a:gd name="T11" fmla="*/ 405 h 405"/>
                <a:gd name="T12" fmla="*/ 1225 w 1225"/>
                <a:gd name="T13" fmla="*/ 4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5" h="405">
                  <a:moveTo>
                    <a:pt x="1225" y="45"/>
                  </a:moveTo>
                  <a:lnTo>
                    <a:pt x="1225" y="0"/>
                  </a:lnTo>
                  <a:lnTo>
                    <a:pt x="594" y="362"/>
                  </a:lnTo>
                  <a:lnTo>
                    <a:pt x="0" y="22"/>
                  </a:lnTo>
                  <a:lnTo>
                    <a:pt x="0" y="68"/>
                  </a:lnTo>
                  <a:lnTo>
                    <a:pt x="594" y="405"/>
                  </a:lnTo>
                  <a:lnTo>
                    <a:pt x="1225" y="45"/>
                  </a:lnTo>
                  <a:close/>
                </a:path>
              </a:pathLst>
            </a:custGeom>
            <a:solidFill>
              <a:srgbClr val="008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50">
              <a:extLst>
                <a:ext uri="{FF2B5EF4-FFF2-40B4-BE49-F238E27FC236}">
                  <a16:creationId xmlns:a16="http://schemas.microsoft.com/office/drawing/2014/main" id="{A8ACDA95-41CB-4109-8935-936D40CA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080" y="2804492"/>
              <a:ext cx="1441450" cy="822325"/>
            </a:xfrm>
            <a:custGeom>
              <a:avLst/>
              <a:gdLst>
                <a:gd name="T0" fmla="*/ 469 w 908"/>
                <a:gd name="T1" fmla="*/ 0 h 518"/>
                <a:gd name="T2" fmla="*/ 0 w 908"/>
                <a:gd name="T3" fmla="*/ 266 h 518"/>
                <a:gd name="T4" fmla="*/ 438 w 908"/>
                <a:gd name="T5" fmla="*/ 518 h 518"/>
                <a:gd name="T6" fmla="*/ 908 w 908"/>
                <a:gd name="T7" fmla="*/ 252 h 518"/>
                <a:gd name="T8" fmla="*/ 812 w 908"/>
                <a:gd name="T9" fmla="*/ 195 h 518"/>
                <a:gd name="T10" fmla="*/ 535 w 908"/>
                <a:gd name="T11" fmla="*/ 198 h 518"/>
                <a:gd name="T12" fmla="*/ 535 w 908"/>
                <a:gd name="T13" fmla="*/ 141 h 518"/>
                <a:gd name="T14" fmla="*/ 716 w 908"/>
                <a:gd name="T15" fmla="*/ 141 h 518"/>
                <a:gd name="T16" fmla="*/ 469 w 908"/>
                <a:gd name="T1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8" h="518">
                  <a:moveTo>
                    <a:pt x="469" y="0"/>
                  </a:moveTo>
                  <a:lnTo>
                    <a:pt x="0" y="266"/>
                  </a:lnTo>
                  <a:lnTo>
                    <a:pt x="438" y="518"/>
                  </a:lnTo>
                  <a:lnTo>
                    <a:pt x="908" y="252"/>
                  </a:lnTo>
                  <a:lnTo>
                    <a:pt x="812" y="195"/>
                  </a:lnTo>
                  <a:lnTo>
                    <a:pt x="535" y="198"/>
                  </a:lnTo>
                  <a:lnTo>
                    <a:pt x="535" y="141"/>
                  </a:lnTo>
                  <a:lnTo>
                    <a:pt x="716" y="141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51">
              <a:extLst>
                <a:ext uri="{FF2B5EF4-FFF2-40B4-BE49-F238E27FC236}">
                  <a16:creationId xmlns:a16="http://schemas.microsoft.com/office/drawing/2014/main" id="{16BDB76F-05E7-4B32-8D98-1E82960CB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080" y="2804492"/>
              <a:ext cx="1441450" cy="822325"/>
            </a:xfrm>
            <a:custGeom>
              <a:avLst/>
              <a:gdLst>
                <a:gd name="T0" fmla="*/ 469 w 908"/>
                <a:gd name="T1" fmla="*/ 0 h 518"/>
                <a:gd name="T2" fmla="*/ 0 w 908"/>
                <a:gd name="T3" fmla="*/ 266 h 518"/>
                <a:gd name="T4" fmla="*/ 438 w 908"/>
                <a:gd name="T5" fmla="*/ 518 h 518"/>
                <a:gd name="T6" fmla="*/ 908 w 908"/>
                <a:gd name="T7" fmla="*/ 252 h 518"/>
                <a:gd name="T8" fmla="*/ 812 w 908"/>
                <a:gd name="T9" fmla="*/ 195 h 518"/>
                <a:gd name="T10" fmla="*/ 535 w 908"/>
                <a:gd name="T11" fmla="*/ 198 h 518"/>
                <a:gd name="T12" fmla="*/ 535 w 908"/>
                <a:gd name="T13" fmla="*/ 141 h 518"/>
                <a:gd name="T14" fmla="*/ 716 w 908"/>
                <a:gd name="T15" fmla="*/ 141 h 518"/>
                <a:gd name="T16" fmla="*/ 469 w 908"/>
                <a:gd name="T1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8" h="518">
                  <a:moveTo>
                    <a:pt x="469" y="0"/>
                  </a:moveTo>
                  <a:lnTo>
                    <a:pt x="0" y="266"/>
                  </a:lnTo>
                  <a:lnTo>
                    <a:pt x="438" y="518"/>
                  </a:lnTo>
                  <a:lnTo>
                    <a:pt x="908" y="252"/>
                  </a:lnTo>
                  <a:lnTo>
                    <a:pt x="812" y="195"/>
                  </a:lnTo>
                  <a:lnTo>
                    <a:pt x="535" y="198"/>
                  </a:lnTo>
                  <a:lnTo>
                    <a:pt x="535" y="141"/>
                  </a:lnTo>
                  <a:lnTo>
                    <a:pt x="716" y="141"/>
                  </a:lnTo>
                  <a:lnTo>
                    <a:pt x="4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54">
              <a:extLst>
                <a:ext uri="{FF2B5EF4-FFF2-40B4-BE49-F238E27FC236}">
                  <a16:creationId xmlns:a16="http://schemas.microsoft.com/office/drawing/2014/main" id="{0ADB6410-DC9B-461F-82E8-4AB89EF1F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305" y="2699717"/>
              <a:ext cx="1392238" cy="796925"/>
            </a:xfrm>
            <a:custGeom>
              <a:avLst/>
              <a:gdLst>
                <a:gd name="T0" fmla="*/ 877 w 877"/>
                <a:gd name="T1" fmla="*/ 244 h 502"/>
                <a:gd name="T2" fmla="*/ 453 w 877"/>
                <a:gd name="T3" fmla="*/ 0 h 502"/>
                <a:gd name="T4" fmla="*/ 0 w 877"/>
                <a:gd name="T5" fmla="*/ 258 h 502"/>
                <a:gd name="T6" fmla="*/ 424 w 877"/>
                <a:gd name="T7" fmla="*/ 502 h 502"/>
                <a:gd name="T8" fmla="*/ 877 w 877"/>
                <a:gd name="T9" fmla="*/ 24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502">
                  <a:moveTo>
                    <a:pt x="877" y="244"/>
                  </a:moveTo>
                  <a:lnTo>
                    <a:pt x="453" y="0"/>
                  </a:lnTo>
                  <a:lnTo>
                    <a:pt x="0" y="258"/>
                  </a:lnTo>
                  <a:lnTo>
                    <a:pt x="424" y="502"/>
                  </a:lnTo>
                  <a:lnTo>
                    <a:pt x="877" y="24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55">
              <a:extLst>
                <a:ext uri="{FF2B5EF4-FFF2-40B4-BE49-F238E27FC236}">
                  <a16:creationId xmlns:a16="http://schemas.microsoft.com/office/drawing/2014/main" id="{F36712B4-5E31-45E0-9260-ED7B5F7EB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305" y="3087067"/>
              <a:ext cx="1392238" cy="458788"/>
            </a:xfrm>
            <a:custGeom>
              <a:avLst/>
              <a:gdLst>
                <a:gd name="T0" fmla="*/ 877 w 877"/>
                <a:gd name="T1" fmla="*/ 31 h 289"/>
                <a:gd name="T2" fmla="*/ 877 w 877"/>
                <a:gd name="T3" fmla="*/ 0 h 289"/>
                <a:gd name="T4" fmla="*/ 424 w 877"/>
                <a:gd name="T5" fmla="*/ 258 h 289"/>
                <a:gd name="T6" fmla="*/ 0 w 877"/>
                <a:gd name="T7" fmla="*/ 14 h 289"/>
                <a:gd name="T8" fmla="*/ 0 w 877"/>
                <a:gd name="T9" fmla="*/ 45 h 289"/>
                <a:gd name="T10" fmla="*/ 424 w 877"/>
                <a:gd name="T11" fmla="*/ 289 h 289"/>
                <a:gd name="T12" fmla="*/ 877 w 877"/>
                <a:gd name="T13" fmla="*/ 31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7" h="289">
                  <a:moveTo>
                    <a:pt x="877" y="31"/>
                  </a:moveTo>
                  <a:lnTo>
                    <a:pt x="877" y="0"/>
                  </a:lnTo>
                  <a:lnTo>
                    <a:pt x="424" y="258"/>
                  </a:lnTo>
                  <a:lnTo>
                    <a:pt x="0" y="14"/>
                  </a:lnTo>
                  <a:lnTo>
                    <a:pt x="0" y="45"/>
                  </a:lnTo>
                  <a:lnTo>
                    <a:pt x="424" y="289"/>
                  </a:lnTo>
                  <a:lnTo>
                    <a:pt x="877" y="3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56">
              <a:extLst>
                <a:ext uri="{FF2B5EF4-FFF2-40B4-BE49-F238E27FC236}">
                  <a16:creationId xmlns:a16="http://schemas.microsoft.com/office/drawing/2014/main" id="{3BA41D14-8C7D-4FDE-B2AA-DDB745D03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2" y="1485280"/>
              <a:ext cx="1289050" cy="733425"/>
            </a:xfrm>
            <a:custGeom>
              <a:avLst/>
              <a:gdLst>
                <a:gd name="T0" fmla="*/ 419 w 812"/>
                <a:gd name="T1" fmla="*/ 0 h 462"/>
                <a:gd name="T2" fmla="*/ 0 w 812"/>
                <a:gd name="T3" fmla="*/ 238 h 462"/>
                <a:gd name="T4" fmla="*/ 110 w 812"/>
                <a:gd name="T5" fmla="*/ 301 h 462"/>
                <a:gd name="T6" fmla="*/ 356 w 812"/>
                <a:gd name="T7" fmla="*/ 142 h 462"/>
                <a:gd name="T8" fmla="*/ 388 w 812"/>
                <a:gd name="T9" fmla="*/ 190 h 462"/>
                <a:gd name="T10" fmla="*/ 164 w 812"/>
                <a:gd name="T11" fmla="*/ 332 h 462"/>
                <a:gd name="T12" fmla="*/ 393 w 812"/>
                <a:gd name="T13" fmla="*/ 462 h 462"/>
                <a:gd name="T14" fmla="*/ 812 w 812"/>
                <a:gd name="T15" fmla="*/ 224 h 462"/>
                <a:gd name="T16" fmla="*/ 419 w 812"/>
                <a:gd name="T1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2" h="462">
                  <a:moveTo>
                    <a:pt x="419" y="0"/>
                  </a:moveTo>
                  <a:lnTo>
                    <a:pt x="0" y="238"/>
                  </a:lnTo>
                  <a:lnTo>
                    <a:pt x="110" y="301"/>
                  </a:lnTo>
                  <a:lnTo>
                    <a:pt x="356" y="142"/>
                  </a:lnTo>
                  <a:lnTo>
                    <a:pt x="388" y="190"/>
                  </a:lnTo>
                  <a:lnTo>
                    <a:pt x="164" y="332"/>
                  </a:lnTo>
                  <a:lnTo>
                    <a:pt x="393" y="462"/>
                  </a:lnTo>
                  <a:lnTo>
                    <a:pt x="812" y="224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57">
              <a:extLst>
                <a:ext uri="{FF2B5EF4-FFF2-40B4-BE49-F238E27FC236}">
                  <a16:creationId xmlns:a16="http://schemas.microsoft.com/office/drawing/2014/main" id="{A0D3C530-F7ED-4A6F-86DD-3A7A8DAC5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2" y="1485280"/>
              <a:ext cx="1289050" cy="733425"/>
            </a:xfrm>
            <a:custGeom>
              <a:avLst/>
              <a:gdLst>
                <a:gd name="T0" fmla="*/ 419 w 812"/>
                <a:gd name="T1" fmla="*/ 0 h 462"/>
                <a:gd name="T2" fmla="*/ 0 w 812"/>
                <a:gd name="T3" fmla="*/ 238 h 462"/>
                <a:gd name="T4" fmla="*/ 110 w 812"/>
                <a:gd name="T5" fmla="*/ 301 h 462"/>
                <a:gd name="T6" fmla="*/ 356 w 812"/>
                <a:gd name="T7" fmla="*/ 142 h 462"/>
                <a:gd name="T8" fmla="*/ 388 w 812"/>
                <a:gd name="T9" fmla="*/ 190 h 462"/>
                <a:gd name="T10" fmla="*/ 164 w 812"/>
                <a:gd name="T11" fmla="*/ 332 h 462"/>
                <a:gd name="T12" fmla="*/ 393 w 812"/>
                <a:gd name="T13" fmla="*/ 462 h 462"/>
                <a:gd name="T14" fmla="*/ 812 w 812"/>
                <a:gd name="T15" fmla="*/ 224 h 462"/>
                <a:gd name="T16" fmla="*/ 419 w 812"/>
                <a:gd name="T1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2" h="462">
                  <a:moveTo>
                    <a:pt x="419" y="0"/>
                  </a:moveTo>
                  <a:lnTo>
                    <a:pt x="0" y="238"/>
                  </a:lnTo>
                  <a:lnTo>
                    <a:pt x="110" y="301"/>
                  </a:lnTo>
                  <a:lnTo>
                    <a:pt x="356" y="142"/>
                  </a:lnTo>
                  <a:lnTo>
                    <a:pt x="388" y="190"/>
                  </a:lnTo>
                  <a:lnTo>
                    <a:pt x="164" y="332"/>
                  </a:lnTo>
                  <a:lnTo>
                    <a:pt x="393" y="462"/>
                  </a:lnTo>
                  <a:lnTo>
                    <a:pt x="812" y="224"/>
                  </a:lnTo>
                  <a:lnTo>
                    <a:pt x="4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58">
              <a:extLst>
                <a:ext uri="{FF2B5EF4-FFF2-40B4-BE49-F238E27FC236}">
                  <a16:creationId xmlns:a16="http://schemas.microsoft.com/office/drawing/2014/main" id="{986D2B2A-9E99-4690-8877-A7F7BDC70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617" y="1710705"/>
              <a:ext cx="441325" cy="301625"/>
            </a:xfrm>
            <a:custGeom>
              <a:avLst/>
              <a:gdLst>
                <a:gd name="T0" fmla="*/ 246 w 278"/>
                <a:gd name="T1" fmla="*/ 0 h 190"/>
                <a:gd name="T2" fmla="*/ 0 w 278"/>
                <a:gd name="T3" fmla="*/ 159 h 190"/>
                <a:gd name="T4" fmla="*/ 54 w 278"/>
                <a:gd name="T5" fmla="*/ 190 h 190"/>
                <a:gd name="T6" fmla="*/ 278 w 278"/>
                <a:gd name="T7" fmla="*/ 48 h 190"/>
                <a:gd name="T8" fmla="*/ 246 w 278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90">
                  <a:moveTo>
                    <a:pt x="246" y="0"/>
                  </a:moveTo>
                  <a:lnTo>
                    <a:pt x="0" y="159"/>
                  </a:lnTo>
                  <a:lnTo>
                    <a:pt x="54" y="190"/>
                  </a:lnTo>
                  <a:lnTo>
                    <a:pt x="278" y="48"/>
                  </a:lnTo>
                  <a:lnTo>
                    <a:pt x="2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59">
              <a:extLst>
                <a:ext uri="{FF2B5EF4-FFF2-40B4-BE49-F238E27FC236}">
                  <a16:creationId xmlns:a16="http://schemas.microsoft.com/office/drawing/2014/main" id="{A63AEB70-2C60-4362-8201-67A27B0DE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217" y="1391617"/>
              <a:ext cx="1244600" cy="711200"/>
            </a:xfrm>
            <a:custGeom>
              <a:avLst/>
              <a:gdLst>
                <a:gd name="T0" fmla="*/ 784 w 784"/>
                <a:gd name="T1" fmla="*/ 218 h 448"/>
                <a:gd name="T2" fmla="*/ 405 w 784"/>
                <a:gd name="T3" fmla="*/ 0 h 448"/>
                <a:gd name="T4" fmla="*/ 0 w 784"/>
                <a:gd name="T5" fmla="*/ 232 h 448"/>
                <a:gd name="T6" fmla="*/ 379 w 784"/>
                <a:gd name="T7" fmla="*/ 448 h 448"/>
                <a:gd name="T8" fmla="*/ 784 w 784"/>
                <a:gd name="T9" fmla="*/ 21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448">
                  <a:moveTo>
                    <a:pt x="784" y="218"/>
                  </a:moveTo>
                  <a:lnTo>
                    <a:pt x="405" y="0"/>
                  </a:lnTo>
                  <a:lnTo>
                    <a:pt x="0" y="232"/>
                  </a:lnTo>
                  <a:lnTo>
                    <a:pt x="379" y="448"/>
                  </a:lnTo>
                  <a:lnTo>
                    <a:pt x="784" y="21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60">
              <a:extLst>
                <a:ext uri="{FF2B5EF4-FFF2-40B4-BE49-F238E27FC236}">
                  <a16:creationId xmlns:a16="http://schemas.microsoft.com/office/drawing/2014/main" id="{CAB54EC9-C2ED-4E13-9D92-290BAF09E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217" y="1737692"/>
              <a:ext cx="1244600" cy="409575"/>
            </a:xfrm>
            <a:custGeom>
              <a:avLst/>
              <a:gdLst>
                <a:gd name="T0" fmla="*/ 784 w 784"/>
                <a:gd name="T1" fmla="*/ 28 h 258"/>
                <a:gd name="T2" fmla="*/ 784 w 784"/>
                <a:gd name="T3" fmla="*/ 0 h 258"/>
                <a:gd name="T4" fmla="*/ 379 w 784"/>
                <a:gd name="T5" fmla="*/ 230 h 258"/>
                <a:gd name="T6" fmla="*/ 0 w 784"/>
                <a:gd name="T7" fmla="*/ 14 h 258"/>
                <a:gd name="T8" fmla="*/ 0 w 784"/>
                <a:gd name="T9" fmla="*/ 42 h 258"/>
                <a:gd name="T10" fmla="*/ 379 w 784"/>
                <a:gd name="T11" fmla="*/ 258 h 258"/>
                <a:gd name="T12" fmla="*/ 784 w 784"/>
                <a:gd name="T13" fmla="*/ 2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258">
                  <a:moveTo>
                    <a:pt x="784" y="28"/>
                  </a:moveTo>
                  <a:lnTo>
                    <a:pt x="784" y="0"/>
                  </a:lnTo>
                  <a:lnTo>
                    <a:pt x="379" y="230"/>
                  </a:lnTo>
                  <a:lnTo>
                    <a:pt x="0" y="14"/>
                  </a:lnTo>
                  <a:lnTo>
                    <a:pt x="0" y="42"/>
                  </a:lnTo>
                  <a:lnTo>
                    <a:pt x="379" y="258"/>
                  </a:lnTo>
                  <a:lnTo>
                    <a:pt x="784" y="2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61">
              <a:extLst>
                <a:ext uri="{FF2B5EF4-FFF2-40B4-BE49-F238E27FC236}">
                  <a16:creationId xmlns:a16="http://schemas.microsoft.com/office/drawing/2014/main" id="{A78F0676-FA34-4BA7-8794-F573BF866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405" y="4423742"/>
              <a:ext cx="1949450" cy="1096963"/>
            </a:xfrm>
            <a:custGeom>
              <a:avLst/>
              <a:gdLst>
                <a:gd name="T0" fmla="*/ 651 w 1228"/>
                <a:gd name="T1" fmla="*/ 0 h 691"/>
                <a:gd name="T2" fmla="*/ 690 w 1228"/>
                <a:gd name="T3" fmla="*/ 258 h 691"/>
                <a:gd name="T4" fmla="*/ 634 w 1228"/>
                <a:gd name="T5" fmla="*/ 266 h 691"/>
                <a:gd name="T6" fmla="*/ 597 w 1228"/>
                <a:gd name="T7" fmla="*/ 11 h 691"/>
                <a:gd name="T8" fmla="*/ 0 w 1228"/>
                <a:gd name="T9" fmla="*/ 351 h 691"/>
                <a:gd name="T10" fmla="*/ 594 w 1228"/>
                <a:gd name="T11" fmla="*/ 691 h 691"/>
                <a:gd name="T12" fmla="*/ 1228 w 1228"/>
                <a:gd name="T13" fmla="*/ 331 h 691"/>
                <a:gd name="T14" fmla="*/ 651 w 1228"/>
                <a:gd name="T15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8" h="691">
                  <a:moveTo>
                    <a:pt x="651" y="0"/>
                  </a:moveTo>
                  <a:lnTo>
                    <a:pt x="690" y="258"/>
                  </a:lnTo>
                  <a:lnTo>
                    <a:pt x="634" y="266"/>
                  </a:lnTo>
                  <a:lnTo>
                    <a:pt x="597" y="11"/>
                  </a:lnTo>
                  <a:lnTo>
                    <a:pt x="0" y="351"/>
                  </a:lnTo>
                  <a:lnTo>
                    <a:pt x="594" y="691"/>
                  </a:lnTo>
                  <a:lnTo>
                    <a:pt x="1228" y="331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Freeform: Shape 62">
              <a:extLst>
                <a:ext uri="{FF2B5EF4-FFF2-40B4-BE49-F238E27FC236}">
                  <a16:creationId xmlns:a16="http://schemas.microsoft.com/office/drawing/2014/main" id="{B7FD96D1-D92D-4053-8E3D-ED8FDF59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405" y="4423742"/>
              <a:ext cx="1949450" cy="1096963"/>
            </a:xfrm>
            <a:custGeom>
              <a:avLst/>
              <a:gdLst>
                <a:gd name="T0" fmla="*/ 651 w 1228"/>
                <a:gd name="T1" fmla="*/ 0 h 691"/>
                <a:gd name="T2" fmla="*/ 690 w 1228"/>
                <a:gd name="T3" fmla="*/ 258 h 691"/>
                <a:gd name="T4" fmla="*/ 634 w 1228"/>
                <a:gd name="T5" fmla="*/ 266 h 691"/>
                <a:gd name="T6" fmla="*/ 597 w 1228"/>
                <a:gd name="T7" fmla="*/ 11 h 691"/>
                <a:gd name="T8" fmla="*/ 0 w 1228"/>
                <a:gd name="T9" fmla="*/ 351 h 691"/>
                <a:gd name="T10" fmla="*/ 594 w 1228"/>
                <a:gd name="T11" fmla="*/ 691 h 691"/>
                <a:gd name="T12" fmla="*/ 1228 w 1228"/>
                <a:gd name="T13" fmla="*/ 331 h 691"/>
                <a:gd name="T14" fmla="*/ 651 w 1228"/>
                <a:gd name="T15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8" h="691">
                  <a:moveTo>
                    <a:pt x="651" y="0"/>
                  </a:moveTo>
                  <a:lnTo>
                    <a:pt x="690" y="258"/>
                  </a:lnTo>
                  <a:lnTo>
                    <a:pt x="634" y="266"/>
                  </a:lnTo>
                  <a:lnTo>
                    <a:pt x="597" y="11"/>
                  </a:lnTo>
                  <a:lnTo>
                    <a:pt x="0" y="351"/>
                  </a:lnTo>
                  <a:lnTo>
                    <a:pt x="594" y="691"/>
                  </a:lnTo>
                  <a:lnTo>
                    <a:pt x="1228" y="331"/>
                  </a:lnTo>
                  <a:lnTo>
                    <a:pt x="6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63">
              <a:extLst>
                <a:ext uri="{FF2B5EF4-FFF2-40B4-BE49-F238E27FC236}">
                  <a16:creationId xmlns:a16="http://schemas.microsoft.com/office/drawing/2014/main" id="{1F8B1D4B-2AD5-4686-B353-B81119502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142" y="4409455"/>
              <a:ext cx="147638" cy="436563"/>
            </a:xfrm>
            <a:custGeom>
              <a:avLst/>
              <a:gdLst>
                <a:gd name="T0" fmla="*/ 37 w 93"/>
                <a:gd name="T1" fmla="*/ 0 h 275"/>
                <a:gd name="T2" fmla="*/ 0 w 93"/>
                <a:gd name="T3" fmla="*/ 20 h 275"/>
                <a:gd name="T4" fmla="*/ 37 w 93"/>
                <a:gd name="T5" fmla="*/ 275 h 275"/>
                <a:gd name="T6" fmla="*/ 93 w 93"/>
                <a:gd name="T7" fmla="*/ 267 h 275"/>
                <a:gd name="T8" fmla="*/ 54 w 93"/>
                <a:gd name="T9" fmla="*/ 9 h 275"/>
                <a:gd name="T10" fmla="*/ 37 w 93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75">
                  <a:moveTo>
                    <a:pt x="37" y="0"/>
                  </a:moveTo>
                  <a:lnTo>
                    <a:pt x="0" y="20"/>
                  </a:lnTo>
                  <a:lnTo>
                    <a:pt x="37" y="275"/>
                  </a:lnTo>
                  <a:lnTo>
                    <a:pt x="93" y="267"/>
                  </a:lnTo>
                  <a:lnTo>
                    <a:pt x="54" y="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64">
              <a:extLst>
                <a:ext uri="{FF2B5EF4-FFF2-40B4-BE49-F238E27FC236}">
                  <a16:creationId xmlns:a16="http://schemas.microsoft.com/office/drawing/2014/main" id="{E509DF36-6ECA-4B11-8E37-79422DBDE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142" y="4409455"/>
              <a:ext cx="147638" cy="436563"/>
            </a:xfrm>
            <a:custGeom>
              <a:avLst/>
              <a:gdLst>
                <a:gd name="T0" fmla="*/ 37 w 93"/>
                <a:gd name="T1" fmla="*/ 0 h 275"/>
                <a:gd name="T2" fmla="*/ 0 w 93"/>
                <a:gd name="T3" fmla="*/ 20 h 275"/>
                <a:gd name="T4" fmla="*/ 37 w 93"/>
                <a:gd name="T5" fmla="*/ 275 h 275"/>
                <a:gd name="T6" fmla="*/ 93 w 93"/>
                <a:gd name="T7" fmla="*/ 267 h 275"/>
                <a:gd name="T8" fmla="*/ 54 w 93"/>
                <a:gd name="T9" fmla="*/ 9 h 275"/>
                <a:gd name="T10" fmla="*/ 37 w 93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75">
                  <a:moveTo>
                    <a:pt x="37" y="0"/>
                  </a:moveTo>
                  <a:lnTo>
                    <a:pt x="0" y="20"/>
                  </a:lnTo>
                  <a:lnTo>
                    <a:pt x="37" y="275"/>
                  </a:lnTo>
                  <a:lnTo>
                    <a:pt x="93" y="267"/>
                  </a:lnTo>
                  <a:lnTo>
                    <a:pt x="54" y="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65">
              <a:extLst>
                <a:ext uri="{FF2B5EF4-FFF2-40B4-BE49-F238E27FC236}">
                  <a16:creationId xmlns:a16="http://schemas.microsoft.com/office/drawing/2014/main" id="{40FA9557-DBCE-4CB7-9C33-706946065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567" y="4269755"/>
              <a:ext cx="1882775" cy="1076325"/>
            </a:xfrm>
            <a:custGeom>
              <a:avLst/>
              <a:gdLst>
                <a:gd name="T0" fmla="*/ 1186 w 1186"/>
                <a:gd name="T1" fmla="*/ 326 h 678"/>
                <a:gd name="T2" fmla="*/ 612 w 1186"/>
                <a:gd name="T3" fmla="*/ 0 h 678"/>
                <a:gd name="T4" fmla="*/ 0 w 1186"/>
                <a:gd name="T5" fmla="*/ 349 h 678"/>
                <a:gd name="T6" fmla="*/ 575 w 1186"/>
                <a:gd name="T7" fmla="*/ 678 h 678"/>
                <a:gd name="T8" fmla="*/ 1186 w 1186"/>
                <a:gd name="T9" fmla="*/ 32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6" h="678">
                  <a:moveTo>
                    <a:pt x="1186" y="326"/>
                  </a:moveTo>
                  <a:lnTo>
                    <a:pt x="612" y="0"/>
                  </a:lnTo>
                  <a:lnTo>
                    <a:pt x="0" y="349"/>
                  </a:lnTo>
                  <a:lnTo>
                    <a:pt x="575" y="678"/>
                  </a:lnTo>
                  <a:lnTo>
                    <a:pt x="1186" y="326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66">
              <a:extLst>
                <a:ext uri="{FF2B5EF4-FFF2-40B4-BE49-F238E27FC236}">
                  <a16:creationId xmlns:a16="http://schemas.microsoft.com/office/drawing/2014/main" id="{E5A9EFAD-96C1-4779-8039-5E3295DF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567" y="4787280"/>
              <a:ext cx="1882775" cy="625475"/>
            </a:xfrm>
            <a:custGeom>
              <a:avLst/>
              <a:gdLst>
                <a:gd name="T0" fmla="*/ 1186 w 1186"/>
                <a:gd name="T1" fmla="*/ 43 h 394"/>
                <a:gd name="T2" fmla="*/ 1186 w 1186"/>
                <a:gd name="T3" fmla="*/ 0 h 394"/>
                <a:gd name="T4" fmla="*/ 575 w 1186"/>
                <a:gd name="T5" fmla="*/ 352 h 394"/>
                <a:gd name="T6" fmla="*/ 0 w 1186"/>
                <a:gd name="T7" fmla="*/ 23 h 394"/>
                <a:gd name="T8" fmla="*/ 0 w 1186"/>
                <a:gd name="T9" fmla="*/ 65 h 394"/>
                <a:gd name="T10" fmla="*/ 575 w 1186"/>
                <a:gd name="T11" fmla="*/ 394 h 394"/>
                <a:gd name="T12" fmla="*/ 1186 w 1186"/>
                <a:gd name="T13" fmla="*/ 4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6" h="394">
                  <a:moveTo>
                    <a:pt x="1186" y="43"/>
                  </a:moveTo>
                  <a:lnTo>
                    <a:pt x="1186" y="0"/>
                  </a:lnTo>
                  <a:lnTo>
                    <a:pt x="575" y="352"/>
                  </a:lnTo>
                  <a:lnTo>
                    <a:pt x="0" y="23"/>
                  </a:lnTo>
                  <a:lnTo>
                    <a:pt x="0" y="65"/>
                  </a:lnTo>
                  <a:lnTo>
                    <a:pt x="575" y="394"/>
                  </a:lnTo>
                  <a:lnTo>
                    <a:pt x="1186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67">
              <a:extLst>
                <a:ext uri="{FF2B5EF4-FFF2-40B4-BE49-F238E27FC236}">
                  <a16:creationId xmlns:a16="http://schemas.microsoft.com/office/drawing/2014/main" id="{951A2A1B-CF2B-47CD-A813-96FEE6091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742" y="3950667"/>
              <a:ext cx="1585913" cy="909638"/>
            </a:xfrm>
            <a:custGeom>
              <a:avLst/>
              <a:gdLst>
                <a:gd name="T0" fmla="*/ 515 w 999"/>
                <a:gd name="T1" fmla="*/ 0 h 573"/>
                <a:gd name="T2" fmla="*/ 340 w 999"/>
                <a:gd name="T3" fmla="*/ 102 h 573"/>
                <a:gd name="T4" fmla="*/ 507 w 999"/>
                <a:gd name="T5" fmla="*/ 179 h 573"/>
                <a:gd name="T6" fmla="*/ 481 w 999"/>
                <a:gd name="T7" fmla="*/ 230 h 573"/>
                <a:gd name="T8" fmla="*/ 280 w 999"/>
                <a:gd name="T9" fmla="*/ 136 h 573"/>
                <a:gd name="T10" fmla="*/ 0 w 999"/>
                <a:gd name="T11" fmla="*/ 295 h 573"/>
                <a:gd name="T12" fmla="*/ 484 w 999"/>
                <a:gd name="T13" fmla="*/ 573 h 573"/>
                <a:gd name="T14" fmla="*/ 999 w 999"/>
                <a:gd name="T15" fmla="*/ 278 h 573"/>
                <a:gd name="T16" fmla="*/ 515 w 999"/>
                <a:gd name="T17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573">
                  <a:moveTo>
                    <a:pt x="515" y="0"/>
                  </a:moveTo>
                  <a:lnTo>
                    <a:pt x="340" y="102"/>
                  </a:lnTo>
                  <a:lnTo>
                    <a:pt x="507" y="179"/>
                  </a:lnTo>
                  <a:lnTo>
                    <a:pt x="481" y="230"/>
                  </a:lnTo>
                  <a:lnTo>
                    <a:pt x="280" y="136"/>
                  </a:lnTo>
                  <a:lnTo>
                    <a:pt x="0" y="295"/>
                  </a:lnTo>
                  <a:lnTo>
                    <a:pt x="484" y="573"/>
                  </a:lnTo>
                  <a:lnTo>
                    <a:pt x="999" y="278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68">
              <a:extLst>
                <a:ext uri="{FF2B5EF4-FFF2-40B4-BE49-F238E27FC236}">
                  <a16:creationId xmlns:a16="http://schemas.microsoft.com/office/drawing/2014/main" id="{84505D36-0FF8-4BD3-8931-7771F5193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742" y="3950667"/>
              <a:ext cx="1585913" cy="909638"/>
            </a:xfrm>
            <a:custGeom>
              <a:avLst/>
              <a:gdLst>
                <a:gd name="T0" fmla="*/ 515 w 999"/>
                <a:gd name="T1" fmla="*/ 0 h 573"/>
                <a:gd name="T2" fmla="*/ 340 w 999"/>
                <a:gd name="T3" fmla="*/ 102 h 573"/>
                <a:gd name="T4" fmla="*/ 507 w 999"/>
                <a:gd name="T5" fmla="*/ 179 h 573"/>
                <a:gd name="T6" fmla="*/ 481 w 999"/>
                <a:gd name="T7" fmla="*/ 230 h 573"/>
                <a:gd name="T8" fmla="*/ 280 w 999"/>
                <a:gd name="T9" fmla="*/ 136 h 573"/>
                <a:gd name="T10" fmla="*/ 0 w 999"/>
                <a:gd name="T11" fmla="*/ 295 h 573"/>
                <a:gd name="T12" fmla="*/ 484 w 999"/>
                <a:gd name="T13" fmla="*/ 573 h 573"/>
                <a:gd name="T14" fmla="*/ 999 w 999"/>
                <a:gd name="T15" fmla="*/ 278 h 573"/>
                <a:gd name="T16" fmla="*/ 515 w 999"/>
                <a:gd name="T17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573">
                  <a:moveTo>
                    <a:pt x="515" y="0"/>
                  </a:moveTo>
                  <a:lnTo>
                    <a:pt x="340" y="102"/>
                  </a:lnTo>
                  <a:lnTo>
                    <a:pt x="507" y="179"/>
                  </a:lnTo>
                  <a:lnTo>
                    <a:pt x="481" y="230"/>
                  </a:lnTo>
                  <a:lnTo>
                    <a:pt x="280" y="136"/>
                  </a:lnTo>
                  <a:lnTo>
                    <a:pt x="0" y="295"/>
                  </a:lnTo>
                  <a:lnTo>
                    <a:pt x="484" y="573"/>
                  </a:lnTo>
                  <a:lnTo>
                    <a:pt x="999" y="278"/>
                  </a:lnTo>
                  <a:lnTo>
                    <a:pt x="5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69">
              <a:extLst>
                <a:ext uri="{FF2B5EF4-FFF2-40B4-BE49-F238E27FC236}">
                  <a16:creationId xmlns:a16="http://schemas.microsoft.com/office/drawing/2014/main" id="{2C90048B-EC75-4CD0-B5B9-963DC10AF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242" y="4112592"/>
              <a:ext cx="360363" cy="203200"/>
            </a:xfrm>
            <a:custGeom>
              <a:avLst/>
              <a:gdLst>
                <a:gd name="T0" fmla="*/ 60 w 227"/>
                <a:gd name="T1" fmla="*/ 0 h 128"/>
                <a:gd name="T2" fmla="*/ 0 w 227"/>
                <a:gd name="T3" fmla="*/ 34 h 128"/>
                <a:gd name="T4" fmla="*/ 201 w 227"/>
                <a:gd name="T5" fmla="*/ 128 h 128"/>
                <a:gd name="T6" fmla="*/ 227 w 227"/>
                <a:gd name="T7" fmla="*/ 77 h 128"/>
                <a:gd name="T8" fmla="*/ 60 w 227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28">
                  <a:moveTo>
                    <a:pt x="60" y="0"/>
                  </a:moveTo>
                  <a:lnTo>
                    <a:pt x="0" y="34"/>
                  </a:lnTo>
                  <a:lnTo>
                    <a:pt x="201" y="128"/>
                  </a:lnTo>
                  <a:lnTo>
                    <a:pt x="227" y="7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70">
              <a:extLst>
                <a:ext uri="{FF2B5EF4-FFF2-40B4-BE49-F238E27FC236}">
                  <a16:creationId xmlns:a16="http://schemas.microsoft.com/office/drawing/2014/main" id="{B76E8405-B7FF-48C6-94B4-DDB763459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242" y="4112592"/>
              <a:ext cx="360363" cy="203200"/>
            </a:xfrm>
            <a:custGeom>
              <a:avLst/>
              <a:gdLst>
                <a:gd name="T0" fmla="*/ 60 w 227"/>
                <a:gd name="T1" fmla="*/ 0 h 128"/>
                <a:gd name="T2" fmla="*/ 0 w 227"/>
                <a:gd name="T3" fmla="*/ 34 h 128"/>
                <a:gd name="T4" fmla="*/ 201 w 227"/>
                <a:gd name="T5" fmla="*/ 128 h 128"/>
                <a:gd name="T6" fmla="*/ 227 w 227"/>
                <a:gd name="T7" fmla="*/ 77 h 128"/>
                <a:gd name="T8" fmla="*/ 60 w 227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28">
                  <a:moveTo>
                    <a:pt x="60" y="0"/>
                  </a:moveTo>
                  <a:lnTo>
                    <a:pt x="0" y="34"/>
                  </a:lnTo>
                  <a:lnTo>
                    <a:pt x="201" y="128"/>
                  </a:lnTo>
                  <a:lnTo>
                    <a:pt x="227" y="77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71">
              <a:extLst>
                <a:ext uri="{FF2B5EF4-FFF2-40B4-BE49-F238E27FC236}">
                  <a16:creationId xmlns:a16="http://schemas.microsoft.com/office/drawing/2014/main" id="{803E982E-0D6D-4482-A030-ECACD96F8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3967" y="3837955"/>
              <a:ext cx="1531938" cy="877888"/>
            </a:xfrm>
            <a:custGeom>
              <a:avLst/>
              <a:gdLst>
                <a:gd name="T0" fmla="*/ 965 w 965"/>
                <a:gd name="T1" fmla="*/ 267 h 553"/>
                <a:gd name="T2" fmla="*/ 499 w 965"/>
                <a:gd name="T3" fmla="*/ 0 h 553"/>
                <a:gd name="T4" fmla="*/ 0 w 965"/>
                <a:gd name="T5" fmla="*/ 284 h 553"/>
                <a:gd name="T6" fmla="*/ 467 w 965"/>
                <a:gd name="T7" fmla="*/ 553 h 553"/>
                <a:gd name="T8" fmla="*/ 965 w 965"/>
                <a:gd name="T9" fmla="*/ 26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553">
                  <a:moveTo>
                    <a:pt x="965" y="267"/>
                  </a:moveTo>
                  <a:lnTo>
                    <a:pt x="499" y="0"/>
                  </a:lnTo>
                  <a:lnTo>
                    <a:pt x="0" y="284"/>
                  </a:lnTo>
                  <a:lnTo>
                    <a:pt x="467" y="553"/>
                  </a:lnTo>
                  <a:lnTo>
                    <a:pt x="965" y="26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72">
              <a:extLst>
                <a:ext uri="{FF2B5EF4-FFF2-40B4-BE49-F238E27FC236}">
                  <a16:creationId xmlns:a16="http://schemas.microsoft.com/office/drawing/2014/main" id="{203DB323-97F1-40A8-98E4-94A8E9E2A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3967" y="4261817"/>
              <a:ext cx="1531938" cy="508000"/>
            </a:xfrm>
            <a:custGeom>
              <a:avLst/>
              <a:gdLst>
                <a:gd name="T0" fmla="*/ 965 w 965"/>
                <a:gd name="T1" fmla="*/ 37 h 320"/>
                <a:gd name="T2" fmla="*/ 965 w 965"/>
                <a:gd name="T3" fmla="*/ 0 h 320"/>
                <a:gd name="T4" fmla="*/ 467 w 965"/>
                <a:gd name="T5" fmla="*/ 286 h 320"/>
                <a:gd name="T6" fmla="*/ 0 w 965"/>
                <a:gd name="T7" fmla="*/ 17 h 320"/>
                <a:gd name="T8" fmla="*/ 0 w 965"/>
                <a:gd name="T9" fmla="*/ 54 h 320"/>
                <a:gd name="T10" fmla="*/ 467 w 965"/>
                <a:gd name="T11" fmla="*/ 320 h 320"/>
                <a:gd name="T12" fmla="*/ 965 w 965"/>
                <a:gd name="T13" fmla="*/ 3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5" h="320">
                  <a:moveTo>
                    <a:pt x="965" y="37"/>
                  </a:moveTo>
                  <a:lnTo>
                    <a:pt x="965" y="0"/>
                  </a:lnTo>
                  <a:lnTo>
                    <a:pt x="467" y="286"/>
                  </a:lnTo>
                  <a:lnTo>
                    <a:pt x="0" y="17"/>
                  </a:lnTo>
                  <a:lnTo>
                    <a:pt x="0" y="54"/>
                  </a:lnTo>
                  <a:lnTo>
                    <a:pt x="467" y="320"/>
                  </a:lnTo>
                  <a:lnTo>
                    <a:pt x="965" y="3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73">
              <a:extLst>
                <a:ext uri="{FF2B5EF4-FFF2-40B4-BE49-F238E27FC236}">
                  <a16:creationId xmlns:a16="http://schemas.microsoft.com/office/drawing/2014/main" id="{47CE7FB2-0788-4998-A9A4-F6B0D7DDF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017" y="3955430"/>
              <a:ext cx="1585913" cy="908050"/>
            </a:xfrm>
            <a:custGeom>
              <a:avLst/>
              <a:gdLst>
                <a:gd name="T0" fmla="*/ 515 w 999"/>
                <a:gd name="T1" fmla="*/ 0 h 572"/>
                <a:gd name="T2" fmla="*/ 0 w 999"/>
                <a:gd name="T3" fmla="*/ 295 h 572"/>
                <a:gd name="T4" fmla="*/ 484 w 999"/>
                <a:gd name="T5" fmla="*/ 572 h 572"/>
                <a:gd name="T6" fmla="*/ 999 w 999"/>
                <a:gd name="T7" fmla="*/ 278 h 572"/>
                <a:gd name="T8" fmla="*/ 722 w 999"/>
                <a:gd name="T9" fmla="*/ 119 h 572"/>
                <a:gd name="T10" fmla="*/ 470 w 999"/>
                <a:gd name="T11" fmla="*/ 258 h 572"/>
                <a:gd name="T12" fmla="*/ 442 w 999"/>
                <a:gd name="T13" fmla="*/ 207 h 572"/>
                <a:gd name="T14" fmla="*/ 665 w 999"/>
                <a:gd name="T15" fmla="*/ 85 h 572"/>
                <a:gd name="T16" fmla="*/ 515 w 999"/>
                <a:gd name="T17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572">
                  <a:moveTo>
                    <a:pt x="515" y="0"/>
                  </a:moveTo>
                  <a:lnTo>
                    <a:pt x="0" y="295"/>
                  </a:lnTo>
                  <a:lnTo>
                    <a:pt x="484" y="572"/>
                  </a:lnTo>
                  <a:lnTo>
                    <a:pt x="999" y="278"/>
                  </a:lnTo>
                  <a:lnTo>
                    <a:pt x="722" y="119"/>
                  </a:lnTo>
                  <a:lnTo>
                    <a:pt x="470" y="258"/>
                  </a:lnTo>
                  <a:lnTo>
                    <a:pt x="442" y="207"/>
                  </a:lnTo>
                  <a:lnTo>
                    <a:pt x="665" y="85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74">
              <a:extLst>
                <a:ext uri="{FF2B5EF4-FFF2-40B4-BE49-F238E27FC236}">
                  <a16:creationId xmlns:a16="http://schemas.microsoft.com/office/drawing/2014/main" id="{A1C4C364-2486-4B86-BC6B-96F303068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017" y="3955430"/>
              <a:ext cx="1585913" cy="908050"/>
            </a:xfrm>
            <a:custGeom>
              <a:avLst/>
              <a:gdLst>
                <a:gd name="T0" fmla="*/ 515 w 999"/>
                <a:gd name="T1" fmla="*/ 0 h 572"/>
                <a:gd name="T2" fmla="*/ 0 w 999"/>
                <a:gd name="T3" fmla="*/ 295 h 572"/>
                <a:gd name="T4" fmla="*/ 484 w 999"/>
                <a:gd name="T5" fmla="*/ 572 h 572"/>
                <a:gd name="T6" fmla="*/ 999 w 999"/>
                <a:gd name="T7" fmla="*/ 278 h 572"/>
                <a:gd name="T8" fmla="*/ 722 w 999"/>
                <a:gd name="T9" fmla="*/ 119 h 572"/>
                <a:gd name="T10" fmla="*/ 470 w 999"/>
                <a:gd name="T11" fmla="*/ 258 h 572"/>
                <a:gd name="T12" fmla="*/ 442 w 999"/>
                <a:gd name="T13" fmla="*/ 207 h 572"/>
                <a:gd name="T14" fmla="*/ 665 w 999"/>
                <a:gd name="T15" fmla="*/ 85 h 572"/>
                <a:gd name="T16" fmla="*/ 515 w 999"/>
                <a:gd name="T17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572">
                  <a:moveTo>
                    <a:pt x="515" y="0"/>
                  </a:moveTo>
                  <a:lnTo>
                    <a:pt x="0" y="295"/>
                  </a:lnTo>
                  <a:lnTo>
                    <a:pt x="484" y="572"/>
                  </a:lnTo>
                  <a:lnTo>
                    <a:pt x="999" y="278"/>
                  </a:lnTo>
                  <a:lnTo>
                    <a:pt x="722" y="119"/>
                  </a:lnTo>
                  <a:lnTo>
                    <a:pt x="470" y="258"/>
                  </a:lnTo>
                  <a:lnTo>
                    <a:pt x="442" y="207"/>
                  </a:lnTo>
                  <a:lnTo>
                    <a:pt x="665" y="85"/>
                  </a:lnTo>
                  <a:lnTo>
                    <a:pt x="5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75">
              <a:extLst>
                <a:ext uri="{FF2B5EF4-FFF2-40B4-BE49-F238E27FC236}">
                  <a16:creationId xmlns:a16="http://schemas.microsoft.com/office/drawing/2014/main" id="{16ADDB39-CCB6-4B3B-9EF5-A6A4BC010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692" y="4090367"/>
              <a:ext cx="444500" cy="274638"/>
            </a:xfrm>
            <a:custGeom>
              <a:avLst/>
              <a:gdLst>
                <a:gd name="T0" fmla="*/ 223 w 280"/>
                <a:gd name="T1" fmla="*/ 0 h 173"/>
                <a:gd name="T2" fmla="*/ 0 w 280"/>
                <a:gd name="T3" fmla="*/ 122 h 173"/>
                <a:gd name="T4" fmla="*/ 28 w 280"/>
                <a:gd name="T5" fmla="*/ 173 h 173"/>
                <a:gd name="T6" fmla="*/ 280 w 280"/>
                <a:gd name="T7" fmla="*/ 34 h 173"/>
                <a:gd name="T8" fmla="*/ 223 w 280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73">
                  <a:moveTo>
                    <a:pt x="223" y="0"/>
                  </a:moveTo>
                  <a:lnTo>
                    <a:pt x="0" y="122"/>
                  </a:lnTo>
                  <a:lnTo>
                    <a:pt x="28" y="173"/>
                  </a:lnTo>
                  <a:lnTo>
                    <a:pt x="280" y="34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76">
              <a:extLst>
                <a:ext uri="{FF2B5EF4-FFF2-40B4-BE49-F238E27FC236}">
                  <a16:creationId xmlns:a16="http://schemas.microsoft.com/office/drawing/2014/main" id="{F960532B-1336-4E88-9432-8BE21A418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692" y="4090367"/>
              <a:ext cx="444500" cy="274638"/>
            </a:xfrm>
            <a:custGeom>
              <a:avLst/>
              <a:gdLst>
                <a:gd name="T0" fmla="*/ 223 w 280"/>
                <a:gd name="T1" fmla="*/ 0 h 173"/>
                <a:gd name="T2" fmla="*/ 0 w 280"/>
                <a:gd name="T3" fmla="*/ 122 h 173"/>
                <a:gd name="T4" fmla="*/ 28 w 280"/>
                <a:gd name="T5" fmla="*/ 173 h 173"/>
                <a:gd name="T6" fmla="*/ 280 w 280"/>
                <a:gd name="T7" fmla="*/ 34 h 173"/>
                <a:gd name="T8" fmla="*/ 223 w 280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73">
                  <a:moveTo>
                    <a:pt x="223" y="0"/>
                  </a:moveTo>
                  <a:lnTo>
                    <a:pt x="0" y="122"/>
                  </a:lnTo>
                  <a:lnTo>
                    <a:pt x="28" y="173"/>
                  </a:lnTo>
                  <a:lnTo>
                    <a:pt x="280" y="34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77">
              <a:extLst>
                <a:ext uri="{FF2B5EF4-FFF2-40B4-BE49-F238E27FC236}">
                  <a16:creationId xmlns:a16="http://schemas.microsoft.com/office/drawing/2014/main" id="{A04967C2-58E7-4821-9736-1C07CB60C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005" y="3842717"/>
              <a:ext cx="1531938" cy="873125"/>
            </a:xfrm>
            <a:custGeom>
              <a:avLst/>
              <a:gdLst>
                <a:gd name="T0" fmla="*/ 965 w 965"/>
                <a:gd name="T1" fmla="*/ 267 h 550"/>
                <a:gd name="T2" fmla="*/ 498 w 965"/>
                <a:gd name="T3" fmla="*/ 0 h 550"/>
                <a:gd name="T4" fmla="*/ 0 w 965"/>
                <a:gd name="T5" fmla="*/ 284 h 550"/>
                <a:gd name="T6" fmla="*/ 467 w 965"/>
                <a:gd name="T7" fmla="*/ 550 h 550"/>
                <a:gd name="T8" fmla="*/ 965 w 965"/>
                <a:gd name="T9" fmla="*/ 267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550">
                  <a:moveTo>
                    <a:pt x="965" y="267"/>
                  </a:moveTo>
                  <a:lnTo>
                    <a:pt x="498" y="0"/>
                  </a:lnTo>
                  <a:lnTo>
                    <a:pt x="0" y="284"/>
                  </a:lnTo>
                  <a:lnTo>
                    <a:pt x="467" y="550"/>
                  </a:lnTo>
                  <a:lnTo>
                    <a:pt x="965" y="26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78">
              <a:extLst>
                <a:ext uri="{FF2B5EF4-FFF2-40B4-BE49-F238E27FC236}">
                  <a16:creationId xmlns:a16="http://schemas.microsoft.com/office/drawing/2014/main" id="{52B2B911-2816-49E0-8E61-B4530AD47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005" y="4266580"/>
              <a:ext cx="1531938" cy="508000"/>
            </a:xfrm>
            <a:custGeom>
              <a:avLst/>
              <a:gdLst>
                <a:gd name="T0" fmla="*/ 965 w 965"/>
                <a:gd name="T1" fmla="*/ 34 h 320"/>
                <a:gd name="T2" fmla="*/ 965 w 965"/>
                <a:gd name="T3" fmla="*/ 0 h 320"/>
                <a:gd name="T4" fmla="*/ 467 w 965"/>
                <a:gd name="T5" fmla="*/ 283 h 320"/>
                <a:gd name="T6" fmla="*/ 0 w 965"/>
                <a:gd name="T7" fmla="*/ 17 h 320"/>
                <a:gd name="T8" fmla="*/ 0 w 965"/>
                <a:gd name="T9" fmla="*/ 53 h 320"/>
                <a:gd name="T10" fmla="*/ 467 w 965"/>
                <a:gd name="T11" fmla="*/ 320 h 320"/>
                <a:gd name="T12" fmla="*/ 965 w 965"/>
                <a:gd name="T13" fmla="*/ 34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5" h="320">
                  <a:moveTo>
                    <a:pt x="965" y="34"/>
                  </a:moveTo>
                  <a:lnTo>
                    <a:pt x="965" y="0"/>
                  </a:lnTo>
                  <a:lnTo>
                    <a:pt x="467" y="283"/>
                  </a:lnTo>
                  <a:lnTo>
                    <a:pt x="0" y="17"/>
                  </a:lnTo>
                  <a:lnTo>
                    <a:pt x="0" y="53"/>
                  </a:lnTo>
                  <a:lnTo>
                    <a:pt x="467" y="320"/>
                  </a:lnTo>
                  <a:lnTo>
                    <a:pt x="965" y="3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79">
              <a:extLst>
                <a:ext uri="{FF2B5EF4-FFF2-40B4-BE49-F238E27FC236}">
                  <a16:creationId xmlns:a16="http://schemas.microsoft.com/office/drawing/2014/main" id="{4A37F059-B755-4051-A7B5-B50D8B3B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055" y="1624980"/>
              <a:ext cx="1293813" cy="738188"/>
            </a:xfrm>
            <a:custGeom>
              <a:avLst/>
              <a:gdLst>
                <a:gd name="T0" fmla="*/ 422 w 815"/>
                <a:gd name="T1" fmla="*/ 0 h 465"/>
                <a:gd name="T2" fmla="*/ 0 w 815"/>
                <a:gd name="T3" fmla="*/ 238 h 465"/>
                <a:gd name="T4" fmla="*/ 396 w 815"/>
                <a:gd name="T5" fmla="*/ 465 h 465"/>
                <a:gd name="T6" fmla="*/ 634 w 815"/>
                <a:gd name="T7" fmla="*/ 326 h 465"/>
                <a:gd name="T8" fmla="*/ 399 w 815"/>
                <a:gd name="T9" fmla="*/ 182 h 465"/>
                <a:gd name="T10" fmla="*/ 427 w 815"/>
                <a:gd name="T11" fmla="*/ 133 h 465"/>
                <a:gd name="T12" fmla="*/ 691 w 815"/>
                <a:gd name="T13" fmla="*/ 295 h 465"/>
                <a:gd name="T14" fmla="*/ 815 w 815"/>
                <a:gd name="T15" fmla="*/ 224 h 465"/>
                <a:gd name="T16" fmla="*/ 422 w 815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5" h="465">
                  <a:moveTo>
                    <a:pt x="422" y="0"/>
                  </a:moveTo>
                  <a:lnTo>
                    <a:pt x="0" y="238"/>
                  </a:lnTo>
                  <a:lnTo>
                    <a:pt x="396" y="465"/>
                  </a:lnTo>
                  <a:lnTo>
                    <a:pt x="634" y="326"/>
                  </a:lnTo>
                  <a:lnTo>
                    <a:pt x="399" y="182"/>
                  </a:lnTo>
                  <a:lnTo>
                    <a:pt x="427" y="133"/>
                  </a:lnTo>
                  <a:lnTo>
                    <a:pt x="691" y="295"/>
                  </a:lnTo>
                  <a:lnTo>
                    <a:pt x="815" y="22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80">
              <a:extLst>
                <a:ext uri="{FF2B5EF4-FFF2-40B4-BE49-F238E27FC236}">
                  <a16:creationId xmlns:a16="http://schemas.microsoft.com/office/drawing/2014/main" id="{AF590B53-41A3-4F0A-A8D1-EAC8D4CEC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055" y="1624980"/>
              <a:ext cx="1293813" cy="738188"/>
            </a:xfrm>
            <a:custGeom>
              <a:avLst/>
              <a:gdLst>
                <a:gd name="T0" fmla="*/ 422 w 815"/>
                <a:gd name="T1" fmla="*/ 0 h 465"/>
                <a:gd name="T2" fmla="*/ 0 w 815"/>
                <a:gd name="T3" fmla="*/ 238 h 465"/>
                <a:gd name="T4" fmla="*/ 396 w 815"/>
                <a:gd name="T5" fmla="*/ 465 h 465"/>
                <a:gd name="T6" fmla="*/ 634 w 815"/>
                <a:gd name="T7" fmla="*/ 326 h 465"/>
                <a:gd name="T8" fmla="*/ 399 w 815"/>
                <a:gd name="T9" fmla="*/ 182 h 465"/>
                <a:gd name="T10" fmla="*/ 427 w 815"/>
                <a:gd name="T11" fmla="*/ 133 h 465"/>
                <a:gd name="T12" fmla="*/ 691 w 815"/>
                <a:gd name="T13" fmla="*/ 295 h 465"/>
                <a:gd name="T14" fmla="*/ 815 w 815"/>
                <a:gd name="T15" fmla="*/ 224 h 465"/>
                <a:gd name="T16" fmla="*/ 422 w 815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5" h="465">
                  <a:moveTo>
                    <a:pt x="422" y="0"/>
                  </a:moveTo>
                  <a:lnTo>
                    <a:pt x="0" y="238"/>
                  </a:lnTo>
                  <a:lnTo>
                    <a:pt x="396" y="465"/>
                  </a:lnTo>
                  <a:lnTo>
                    <a:pt x="634" y="326"/>
                  </a:lnTo>
                  <a:lnTo>
                    <a:pt x="399" y="182"/>
                  </a:lnTo>
                  <a:lnTo>
                    <a:pt x="427" y="133"/>
                  </a:lnTo>
                  <a:lnTo>
                    <a:pt x="691" y="295"/>
                  </a:lnTo>
                  <a:lnTo>
                    <a:pt x="815" y="224"/>
                  </a:lnTo>
                  <a:lnTo>
                    <a:pt x="4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81">
              <a:extLst>
                <a:ext uri="{FF2B5EF4-FFF2-40B4-BE49-F238E27FC236}">
                  <a16:creationId xmlns:a16="http://schemas.microsoft.com/office/drawing/2014/main" id="{451823D3-E26E-4889-8E73-598DE29B2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467" y="1836117"/>
              <a:ext cx="463550" cy="306388"/>
            </a:xfrm>
            <a:custGeom>
              <a:avLst/>
              <a:gdLst>
                <a:gd name="T0" fmla="*/ 28 w 292"/>
                <a:gd name="T1" fmla="*/ 0 h 193"/>
                <a:gd name="T2" fmla="*/ 0 w 292"/>
                <a:gd name="T3" fmla="*/ 49 h 193"/>
                <a:gd name="T4" fmla="*/ 235 w 292"/>
                <a:gd name="T5" fmla="*/ 193 h 193"/>
                <a:gd name="T6" fmla="*/ 292 w 292"/>
                <a:gd name="T7" fmla="*/ 162 h 193"/>
                <a:gd name="T8" fmla="*/ 28 w 292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193">
                  <a:moveTo>
                    <a:pt x="28" y="0"/>
                  </a:moveTo>
                  <a:lnTo>
                    <a:pt x="0" y="49"/>
                  </a:lnTo>
                  <a:lnTo>
                    <a:pt x="235" y="193"/>
                  </a:lnTo>
                  <a:lnTo>
                    <a:pt x="292" y="162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82">
              <a:extLst>
                <a:ext uri="{FF2B5EF4-FFF2-40B4-BE49-F238E27FC236}">
                  <a16:creationId xmlns:a16="http://schemas.microsoft.com/office/drawing/2014/main" id="{85CEC0A4-387C-4E30-A790-D27501F61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280" y="1531317"/>
              <a:ext cx="1244600" cy="709613"/>
            </a:xfrm>
            <a:custGeom>
              <a:avLst/>
              <a:gdLst>
                <a:gd name="T0" fmla="*/ 784 w 784"/>
                <a:gd name="T1" fmla="*/ 218 h 447"/>
                <a:gd name="T2" fmla="*/ 405 w 784"/>
                <a:gd name="T3" fmla="*/ 0 h 447"/>
                <a:gd name="T4" fmla="*/ 0 w 784"/>
                <a:gd name="T5" fmla="*/ 232 h 447"/>
                <a:gd name="T6" fmla="*/ 379 w 784"/>
                <a:gd name="T7" fmla="*/ 447 h 447"/>
                <a:gd name="T8" fmla="*/ 784 w 784"/>
                <a:gd name="T9" fmla="*/ 21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447">
                  <a:moveTo>
                    <a:pt x="784" y="218"/>
                  </a:moveTo>
                  <a:lnTo>
                    <a:pt x="405" y="0"/>
                  </a:lnTo>
                  <a:lnTo>
                    <a:pt x="0" y="232"/>
                  </a:lnTo>
                  <a:lnTo>
                    <a:pt x="379" y="447"/>
                  </a:lnTo>
                  <a:lnTo>
                    <a:pt x="784" y="21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83">
              <a:extLst>
                <a:ext uri="{FF2B5EF4-FFF2-40B4-BE49-F238E27FC236}">
                  <a16:creationId xmlns:a16="http://schemas.microsoft.com/office/drawing/2014/main" id="{26B2BF80-3E35-4CE5-B7FA-AB8B7705F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280" y="1877392"/>
              <a:ext cx="1244600" cy="409575"/>
            </a:xfrm>
            <a:custGeom>
              <a:avLst/>
              <a:gdLst>
                <a:gd name="T0" fmla="*/ 784 w 784"/>
                <a:gd name="T1" fmla="*/ 28 h 258"/>
                <a:gd name="T2" fmla="*/ 784 w 784"/>
                <a:gd name="T3" fmla="*/ 0 h 258"/>
                <a:gd name="T4" fmla="*/ 379 w 784"/>
                <a:gd name="T5" fmla="*/ 229 h 258"/>
                <a:gd name="T6" fmla="*/ 0 w 784"/>
                <a:gd name="T7" fmla="*/ 14 h 258"/>
                <a:gd name="T8" fmla="*/ 0 w 784"/>
                <a:gd name="T9" fmla="*/ 42 h 258"/>
                <a:gd name="T10" fmla="*/ 379 w 784"/>
                <a:gd name="T11" fmla="*/ 258 h 258"/>
                <a:gd name="T12" fmla="*/ 784 w 784"/>
                <a:gd name="T13" fmla="*/ 2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258">
                  <a:moveTo>
                    <a:pt x="784" y="28"/>
                  </a:moveTo>
                  <a:lnTo>
                    <a:pt x="784" y="0"/>
                  </a:lnTo>
                  <a:lnTo>
                    <a:pt x="379" y="229"/>
                  </a:lnTo>
                  <a:lnTo>
                    <a:pt x="0" y="14"/>
                  </a:lnTo>
                  <a:lnTo>
                    <a:pt x="0" y="42"/>
                  </a:lnTo>
                  <a:lnTo>
                    <a:pt x="379" y="258"/>
                  </a:lnTo>
                  <a:lnTo>
                    <a:pt x="784" y="2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84">
              <a:extLst>
                <a:ext uri="{FF2B5EF4-FFF2-40B4-BE49-F238E27FC236}">
                  <a16:creationId xmlns:a16="http://schemas.microsoft.com/office/drawing/2014/main" id="{00451176-93FD-4ADB-88C6-EDABEF66E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967" y="1139205"/>
              <a:ext cx="1149350" cy="635000"/>
            </a:xfrm>
            <a:custGeom>
              <a:avLst/>
              <a:gdLst>
                <a:gd name="T0" fmla="*/ 373 w 724"/>
                <a:gd name="T1" fmla="*/ 0 h 400"/>
                <a:gd name="T2" fmla="*/ 0 w 724"/>
                <a:gd name="T3" fmla="*/ 213 h 400"/>
                <a:gd name="T4" fmla="*/ 320 w 724"/>
                <a:gd name="T5" fmla="*/ 397 h 400"/>
                <a:gd name="T6" fmla="*/ 331 w 724"/>
                <a:gd name="T7" fmla="*/ 167 h 400"/>
                <a:gd name="T8" fmla="*/ 388 w 724"/>
                <a:gd name="T9" fmla="*/ 170 h 400"/>
                <a:gd name="T10" fmla="*/ 376 w 724"/>
                <a:gd name="T11" fmla="*/ 400 h 400"/>
                <a:gd name="T12" fmla="*/ 724 w 724"/>
                <a:gd name="T13" fmla="*/ 198 h 400"/>
                <a:gd name="T14" fmla="*/ 373 w 724"/>
                <a:gd name="T1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4" h="400">
                  <a:moveTo>
                    <a:pt x="373" y="0"/>
                  </a:moveTo>
                  <a:lnTo>
                    <a:pt x="0" y="213"/>
                  </a:lnTo>
                  <a:lnTo>
                    <a:pt x="320" y="397"/>
                  </a:lnTo>
                  <a:lnTo>
                    <a:pt x="331" y="167"/>
                  </a:lnTo>
                  <a:lnTo>
                    <a:pt x="388" y="170"/>
                  </a:lnTo>
                  <a:lnTo>
                    <a:pt x="376" y="400"/>
                  </a:lnTo>
                  <a:lnTo>
                    <a:pt x="724" y="198"/>
                  </a:lnTo>
                  <a:lnTo>
                    <a:pt x="3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85">
              <a:extLst>
                <a:ext uri="{FF2B5EF4-FFF2-40B4-BE49-F238E27FC236}">
                  <a16:creationId xmlns:a16="http://schemas.microsoft.com/office/drawing/2014/main" id="{D45679AC-5585-4550-9D36-F6E33312E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967" y="1404317"/>
              <a:ext cx="107950" cy="392113"/>
            </a:xfrm>
            <a:custGeom>
              <a:avLst/>
              <a:gdLst>
                <a:gd name="T0" fmla="*/ 11 w 68"/>
                <a:gd name="T1" fmla="*/ 0 h 247"/>
                <a:gd name="T2" fmla="*/ 0 w 68"/>
                <a:gd name="T3" fmla="*/ 230 h 247"/>
                <a:gd name="T4" fmla="*/ 28 w 68"/>
                <a:gd name="T5" fmla="*/ 247 h 247"/>
                <a:gd name="T6" fmla="*/ 56 w 68"/>
                <a:gd name="T7" fmla="*/ 233 h 247"/>
                <a:gd name="T8" fmla="*/ 68 w 68"/>
                <a:gd name="T9" fmla="*/ 3 h 247"/>
                <a:gd name="T10" fmla="*/ 11 w 68"/>
                <a:gd name="T1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47">
                  <a:moveTo>
                    <a:pt x="11" y="0"/>
                  </a:moveTo>
                  <a:lnTo>
                    <a:pt x="0" y="230"/>
                  </a:lnTo>
                  <a:lnTo>
                    <a:pt x="28" y="247"/>
                  </a:lnTo>
                  <a:lnTo>
                    <a:pt x="56" y="233"/>
                  </a:lnTo>
                  <a:lnTo>
                    <a:pt x="68" y="3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86">
              <a:extLst>
                <a:ext uri="{FF2B5EF4-FFF2-40B4-BE49-F238E27FC236}">
                  <a16:creationId xmlns:a16="http://schemas.microsoft.com/office/drawing/2014/main" id="{A622002B-2795-4557-99E7-E0B3459A7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6067" y="2709242"/>
              <a:ext cx="1443038" cy="823913"/>
            </a:xfrm>
            <a:custGeom>
              <a:avLst/>
              <a:gdLst>
                <a:gd name="T0" fmla="*/ 467 w 909"/>
                <a:gd name="T1" fmla="*/ 0 h 519"/>
                <a:gd name="T2" fmla="*/ 249 w 909"/>
                <a:gd name="T3" fmla="*/ 125 h 519"/>
                <a:gd name="T4" fmla="*/ 445 w 909"/>
                <a:gd name="T5" fmla="*/ 125 h 519"/>
                <a:gd name="T6" fmla="*/ 445 w 909"/>
                <a:gd name="T7" fmla="*/ 181 h 519"/>
                <a:gd name="T8" fmla="*/ 150 w 909"/>
                <a:gd name="T9" fmla="*/ 181 h 519"/>
                <a:gd name="T10" fmla="*/ 0 w 909"/>
                <a:gd name="T11" fmla="*/ 269 h 519"/>
                <a:gd name="T12" fmla="*/ 439 w 909"/>
                <a:gd name="T13" fmla="*/ 519 h 519"/>
                <a:gd name="T14" fmla="*/ 909 w 909"/>
                <a:gd name="T15" fmla="*/ 252 h 519"/>
                <a:gd name="T16" fmla="*/ 467 w 909"/>
                <a:gd name="T1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9" h="519">
                  <a:moveTo>
                    <a:pt x="467" y="0"/>
                  </a:moveTo>
                  <a:lnTo>
                    <a:pt x="249" y="125"/>
                  </a:lnTo>
                  <a:lnTo>
                    <a:pt x="445" y="125"/>
                  </a:lnTo>
                  <a:lnTo>
                    <a:pt x="445" y="181"/>
                  </a:lnTo>
                  <a:lnTo>
                    <a:pt x="150" y="181"/>
                  </a:lnTo>
                  <a:lnTo>
                    <a:pt x="0" y="269"/>
                  </a:lnTo>
                  <a:lnTo>
                    <a:pt x="439" y="519"/>
                  </a:lnTo>
                  <a:lnTo>
                    <a:pt x="909" y="252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87">
              <a:extLst>
                <a:ext uri="{FF2B5EF4-FFF2-40B4-BE49-F238E27FC236}">
                  <a16:creationId xmlns:a16="http://schemas.microsoft.com/office/drawing/2014/main" id="{85780DD5-0046-418F-9825-348CA865F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6067" y="2709242"/>
              <a:ext cx="1443038" cy="823913"/>
            </a:xfrm>
            <a:custGeom>
              <a:avLst/>
              <a:gdLst>
                <a:gd name="T0" fmla="*/ 467 w 909"/>
                <a:gd name="T1" fmla="*/ 0 h 519"/>
                <a:gd name="T2" fmla="*/ 249 w 909"/>
                <a:gd name="T3" fmla="*/ 125 h 519"/>
                <a:gd name="T4" fmla="*/ 445 w 909"/>
                <a:gd name="T5" fmla="*/ 125 h 519"/>
                <a:gd name="T6" fmla="*/ 445 w 909"/>
                <a:gd name="T7" fmla="*/ 181 h 519"/>
                <a:gd name="T8" fmla="*/ 150 w 909"/>
                <a:gd name="T9" fmla="*/ 181 h 519"/>
                <a:gd name="T10" fmla="*/ 0 w 909"/>
                <a:gd name="T11" fmla="*/ 269 h 519"/>
                <a:gd name="T12" fmla="*/ 439 w 909"/>
                <a:gd name="T13" fmla="*/ 519 h 519"/>
                <a:gd name="T14" fmla="*/ 909 w 909"/>
                <a:gd name="T15" fmla="*/ 252 h 519"/>
                <a:gd name="T16" fmla="*/ 467 w 909"/>
                <a:gd name="T1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9" h="519">
                  <a:moveTo>
                    <a:pt x="467" y="0"/>
                  </a:moveTo>
                  <a:lnTo>
                    <a:pt x="249" y="125"/>
                  </a:lnTo>
                  <a:lnTo>
                    <a:pt x="445" y="125"/>
                  </a:lnTo>
                  <a:lnTo>
                    <a:pt x="445" y="181"/>
                  </a:lnTo>
                  <a:lnTo>
                    <a:pt x="150" y="181"/>
                  </a:lnTo>
                  <a:lnTo>
                    <a:pt x="0" y="269"/>
                  </a:lnTo>
                  <a:lnTo>
                    <a:pt x="439" y="519"/>
                  </a:lnTo>
                  <a:lnTo>
                    <a:pt x="909" y="252"/>
                  </a:lnTo>
                  <a:lnTo>
                    <a:pt x="4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88">
              <a:extLst>
                <a:ext uri="{FF2B5EF4-FFF2-40B4-BE49-F238E27FC236}">
                  <a16:creationId xmlns:a16="http://schemas.microsoft.com/office/drawing/2014/main" id="{8C959E62-DE91-43CD-AEA8-313AC7DDB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192" y="2907680"/>
              <a:ext cx="468313" cy="88900"/>
            </a:xfrm>
            <a:custGeom>
              <a:avLst/>
              <a:gdLst>
                <a:gd name="T0" fmla="*/ 295 w 295"/>
                <a:gd name="T1" fmla="*/ 0 h 56"/>
                <a:gd name="T2" fmla="*/ 99 w 295"/>
                <a:gd name="T3" fmla="*/ 0 h 56"/>
                <a:gd name="T4" fmla="*/ 0 w 295"/>
                <a:gd name="T5" fmla="*/ 56 h 56"/>
                <a:gd name="T6" fmla="*/ 295 w 295"/>
                <a:gd name="T7" fmla="*/ 56 h 56"/>
                <a:gd name="T8" fmla="*/ 295 w 29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56">
                  <a:moveTo>
                    <a:pt x="295" y="0"/>
                  </a:moveTo>
                  <a:lnTo>
                    <a:pt x="99" y="0"/>
                  </a:lnTo>
                  <a:lnTo>
                    <a:pt x="0" y="56"/>
                  </a:lnTo>
                  <a:lnTo>
                    <a:pt x="295" y="56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76A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89">
              <a:extLst>
                <a:ext uri="{FF2B5EF4-FFF2-40B4-BE49-F238E27FC236}">
                  <a16:creationId xmlns:a16="http://schemas.microsoft.com/office/drawing/2014/main" id="{9D33EBB1-FFDD-4411-B082-060D3F009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192" y="2907680"/>
              <a:ext cx="468313" cy="88900"/>
            </a:xfrm>
            <a:custGeom>
              <a:avLst/>
              <a:gdLst>
                <a:gd name="T0" fmla="*/ 295 w 295"/>
                <a:gd name="T1" fmla="*/ 0 h 56"/>
                <a:gd name="T2" fmla="*/ 99 w 295"/>
                <a:gd name="T3" fmla="*/ 0 h 56"/>
                <a:gd name="T4" fmla="*/ 0 w 295"/>
                <a:gd name="T5" fmla="*/ 56 h 56"/>
                <a:gd name="T6" fmla="*/ 295 w 295"/>
                <a:gd name="T7" fmla="*/ 56 h 56"/>
                <a:gd name="T8" fmla="*/ 295 w 29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56">
                  <a:moveTo>
                    <a:pt x="295" y="0"/>
                  </a:moveTo>
                  <a:lnTo>
                    <a:pt x="99" y="0"/>
                  </a:lnTo>
                  <a:lnTo>
                    <a:pt x="0" y="56"/>
                  </a:lnTo>
                  <a:lnTo>
                    <a:pt x="295" y="56"/>
                  </a:lnTo>
                  <a:lnTo>
                    <a:pt x="2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90">
              <a:extLst>
                <a:ext uri="{FF2B5EF4-FFF2-40B4-BE49-F238E27FC236}">
                  <a16:creationId xmlns:a16="http://schemas.microsoft.com/office/drawing/2014/main" id="{2D11FB38-C173-4D5D-99B5-5478DE790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880" y="2606055"/>
              <a:ext cx="1392238" cy="795338"/>
            </a:xfrm>
            <a:custGeom>
              <a:avLst/>
              <a:gdLst>
                <a:gd name="T0" fmla="*/ 877 w 877"/>
                <a:gd name="T1" fmla="*/ 244 h 501"/>
                <a:gd name="T2" fmla="*/ 452 w 877"/>
                <a:gd name="T3" fmla="*/ 0 h 501"/>
                <a:gd name="T4" fmla="*/ 0 w 877"/>
                <a:gd name="T5" fmla="*/ 258 h 501"/>
                <a:gd name="T6" fmla="*/ 424 w 877"/>
                <a:gd name="T7" fmla="*/ 501 h 501"/>
                <a:gd name="T8" fmla="*/ 877 w 877"/>
                <a:gd name="T9" fmla="*/ 244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501">
                  <a:moveTo>
                    <a:pt x="877" y="244"/>
                  </a:moveTo>
                  <a:lnTo>
                    <a:pt x="452" y="0"/>
                  </a:lnTo>
                  <a:lnTo>
                    <a:pt x="0" y="258"/>
                  </a:lnTo>
                  <a:lnTo>
                    <a:pt x="424" y="501"/>
                  </a:lnTo>
                  <a:lnTo>
                    <a:pt x="877" y="24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91">
              <a:extLst>
                <a:ext uri="{FF2B5EF4-FFF2-40B4-BE49-F238E27FC236}">
                  <a16:creationId xmlns:a16="http://schemas.microsoft.com/office/drawing/2014/main" id="{760DBA93-C204-4CB6-BB65-5ABE4DE9D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880" y="2993405"/>
              <a:ext cx="1392238" cy="458788"/>
            </a:xfrm>
            <a:custGeom>
              <a:avLst/>
              <a:gdLst>
                <a:gd name="T0" fmla="*/ 877 w 877"/>
                <a:gd name="T1" fmla="*/ 31 h 289"/>
                <a:gd name="T2" fmla="*/ 877 w 877"/>
                <a:gd name="T3" fmla="*/ 0 h 289"/>
                <a:gd name="T4" fmla="*/ 424 w 877"/>
                <a:gd name="T5" fmla="*/ 257 h 289"/>
                <a:gd name="T6" fmla="*/ 0 w 877"/>
                <a:gd name="T7" fmla="*/ 14 h 289"/>
                <a:gd name="T8" fmla="*/ 0 w 877"/>
                <a:gd name="T9" fmla="*/ 48 h 289"/>
                <a:gd name="T10" fmla="*/ 424 w 877"/>
                <a:gd name="T11" fmla="*/ 289 h 289"/>
                <a:gd name="T12" fmla="*/ 877 w 877"/>
                <a:gd name="T13" fmla="*/ 31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7" h="289">
                  <a:moveTo>
                    <a:pt x="877" y="31"/>
                  </a:moveTo>
                  <a:lnTo>
                    <a:pt x="877" y="0"/>
                  </a:lnTo>
                  <a:lnTo>
                    <a:pt x="424" y="257"/>
                  </a:lnTo>
                  <a:lnTo>
                    <a:pt x="0" y="14"/>
                  </a:lnTo>
                  <a:lnTo>
                    <a:pt x="0" y="48"/>
                  </a:lnTo>
                  <a:lnTo>
                    <a:pt x="424" y="289"/>
                  </a:lnTo>
                  <a:lnTo>
                    <a:pt x="877" y="3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92">
              <a:extLst>
                <a:ext uri="{FF2B5EF4-FFF2-40B4-BE49-F238E27FC236}">
                  <a16:creationId xmlns:a16="http://schemas.microsoft.com/office/drawing/2014/main" id="{744AD3C4-7BD8-459C-B614-25F5D69E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961" y="2462958"/>
              <a:ext cx="1966669" cy="1109885"/>
            </a:xfrm>
            <a:custGeom>
              <a:avLst/>
              <a:gdLst>
                <a:gd name="T0" fmla="*/ 784 w 784"/>
                <a:gd name="T1" fmla="*/ 218 h 447"/>
                <a:gd name="T2" fmla="*/ 405 w 784"/>
                <a:gd name="T3" fmla="*/ 0 h 447"/>
                <a:gd name="T4" fmla="*/ 0 w 784"/>
                <a:gd name="T5" fmla="*/ 232 h 447"/>
                <a:gd name="T6" fmla="*/ 379 w 784"/>
                <a:gd name="T7" fmla="*/ 447 h 447"/>
                <a:gd name="T8" fmla="*/ 784 w 784"/>
                <a:gd name="T9" fmla="*/ 21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447">
                  <a:moveTo>
                    <a:pt x="784" y="218"/>
                  </a:moveTo>
                  <a:lnTo>
                    <a:pt x="405" y="0"/>
                  </a:lnTo>
                  <a:lnTo>
                    <a:pt x="0" y="232"/>
                  </a:lnTo>
                  <a:lnTo>
                    <a:pt x="379" y="447"/>
                  </a:lnTo>
                  <a:lnTo>
                    <a:pt x="784" y="2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93">
              <a:extLst>
                <a:ext uri="{FF2B5EF4-FFF2-40B4-BE49-F238E27FC236}">
                  <a16:creationId xmlns:a16="http://schemas.microsoft.com/office/drawing/2014/main" id="{A8DDC431-E808-4AB6-B4BD-19809945B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4296" y="3954290"/>
              <a:ext cx="441403" cy="378904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94">
              <a:extLst>
                <a:ext uri="{FF2B5EF4-FFF2-40B4-BE49-F238E27FC236}">
                  <a16:creationId xmlns:a16="http://schemas.microsoft.com/office/drawing/2014/main" id="{9B5E0C49-C802-485D-BE7C-AD93F4C09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760" y="1454072"/>
              <a:ext cx="324558" cy="403025"/>
            </a:xfrm>
            <a:custGeom>
              <a:avLst/>
              <a:gdLst>
                <a:gd name="T0" fmla="*/ 381 w 400"/>
                <a:gd name="T1" fmla="*/ 124 h 498"/>
                <a:gd name="T2" fmla="*/ 381 w 400"/>
                <a:gd name="T3" fmla="*/ 124 h 498"/>
                <a:gd name="T4" fmla="*/ 231 w 400"/>
                <a:gd name="T5" fmla="*/ 9 h 498"/>
                <a:gd name="T6" fmla="*/ 115 w 400"/>
                <a:gd name="T7" fmla="*/ 151 h 498"/>
                <a:gd name="T8" fmla="*/ 133 w 400"/>
                <a:gd name="T9" fmla="*/ 213 h 498"/>
                <a:gd name="T10" fmla="*/ 9 w 400"/>
                <a:gd name="T11" fmla="*/ 407 h 498"/>
                <a:gd name="T12" fmla="*/ 0 w 400"/>
                <a:gd name="T13" fmla="*/ 434 h 498"/>
                <a:gd name="T14" fmla="*/ 9 w 400"/>
                <a:gd name="T15" fmla="*/ 478 h 498"/>
                <a:gd name="T16" fmla="*/ 27 w 400"/>
                <a:gd name="T17" fmla="*/ 497 h 498"/>
                <a:gd name="T18" fmla="*/ 62 w 400"/>
                <a:gd name="T19" fmla="*/ 487 h 498"/>
                <a:gd name="T20" fmla="*/ 89 w 400"/>
                <a:gd name="T21" fmla="*/ 470 h 498"/>
                <a:gd name="T22" fmla="*/ 142 w 400"/>
                <a:gd name="T23" fmla="*/ 390 h 498"/>
                <a:gd name="T24" fmla="*/ 142 w 400"/>
                <a:gd name="T25" fmla="*/ 390 h 498"/>
                <a:gd name="T26" fmla="*/ 177 w 400"/>
                <a:gd name="T27" fmla="*/ 381 h 498"/>
                <a:gd name="T28" fmla="*/ 231 w 400"/>
                <a:gd name="T29" fmla="*/ 284 h 498"/>
                <a:gd name="T30" fmla="*/ 293 w 400"/>
                <a:gd name="T31" fmla="*/ 284 h 498"/>
                <a:gd name="T32" fmla="*/ 381 w 400"/>
                <a:gd name="T33" fmla="*/ 124 h 498"/>
                <a:gd name="T34" fmla="*/ 319 w 400"/>
                <a:gd name="T35" fmla="*/ 159 h 498"/>
                <a:gd name="T36" fmla="*/ 319 w 400"/>
                <a:gd name="T37" fmla="*/ 159 h 498"/>
                <a:gd name="T38" fmla="*/ 256 w 400"/>
                <a:gd name="T39" fmla="*/ 142 h 498"/>
                <a:gd name="T40" fmla="*/ 221 w 400"/>
                <a:gd name="T41" fmla="*/ 80 h 498"/>
                <a:gd name="T42" fmla="*/ 310 w 400"/>
                <a:gd name="T43" fmla="*/ 71 h 498"/>
                <a:gd name="T44" fmla="*/ 319 w 400"/>
                <a:gd name="T45" fmla="*/ 15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lnTo>
                    <a:pt x="142" y="390"/>
                  </a:ln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95">
              <a:extLst>
                <a:ext uri="{FF2B5EF4-FFF2-40B4-BE49-F238E27FC236}">
                  <a16:creationId xmlns:a16="http://schemas.microsoft.com/office/drawing/2014/main" id="{71FAF365-2049-414C-8260-47568DFA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13" y="1406322"/>
              <a:ext cx="400677" cy="358126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96">
              <a:extLst>
                <a:ext uri="{FF2B5EF4-FFF2-40B4-BE49-F238E27FC236}">
                  <a16:creationId xmlns:a16="http://schemas.microsoft.com/office/drawing/2014/main" id="{64926959-4263-4DA4-865D-55349E7E0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634" y="2648783"/>
              <a:ext cx="433543" cy="418195"/>
            </a:xfrm>
            <a:custGeom>
              <a:avLst/>
              <a:gdLst>
                <a:gd name="T0" fmla="*/ 425 w 497"/>
                <a:gd name="T1" fmla="*/ 160 h 480"/>
                <a:gd name="T2" fmla="*/ 425 w 497"/>
                <a:gd name="T3" fmla="*/ 160 h 480"/>
                <a:gd name="T4" fmla="*/ 372 w 497"/>
                <a:gd name="T5" fmla="*/ 18 h 480"/>
                <a:gd name="T6" fmla="*/ 346 w 497"/>
                <a:gd name="T7" fmla="*/ 9 h 480"/>
                <a:gd name="T8" fmla="*/ 9 w 497"/>
                <a:gd name="T9" fmla="*/ 134 h 480"/>
                <a:gd name="T10" fmla="*/ 0 w 497"/>
                <a:gd name="T11" fmla="*/ 160 h 480"/>
                <a:gd name="T12" fmla="*/ 53 w 497"/>
                <a:gd name="T13" fmla="*/ 302 h 480"/>
                <a:gd name="T14" fmla="*/ 53 w 497"/>
                <a:gd name="T15" fmla="*/ 222 h 480"/>
                <a:gd name="T16" fmla="*/ 115 w 497"/>
                <a:gd name="T17" fmla="*/ 160 h 480"/>
                <a:gd name="T18" fmla="*/ 203 w 497"/>
                <a:gd name="T19" fmla="*/ 160 h 480"/>
                <a:gd name="T20" fmla="*/ 309 w 497"/>
                <a:gd name="T21" fmla="*/ 89 h 480"/>
                <a:gd name="T22" fmla="*/ 372 w 497"/>
                <a:gd name="T23" fmla="*/ 160 h 480"/>
                <a:gd name="T24" fmla="*/ 425 w 497"/>
                <a:gd name="T25" fmla="*/ 160 h 480"/>
                <a:gd name="T26" fmla="*/ 478 w 497"/>
                <a:gd name="T27" fmla="*/ 204 h 480"/>
                <a:gd name="T28" fmla="*/ 478 w 497"/>
                <a:gd name="T29" fmla="*/ 204 h 480"/>
                <a:gd name="T30" fmla="*/ 115 w 497"/>
                <a:gd name="T31" fmla="*/ 204 h 480"/>
                <a:gd name="T32" fmla="*/ 97 w 497"/>
                <a:gd name="T33" fmla="*/ 222 h 480"/>
                <a:gd name="T34" fmla="*/ 97 w 497"/>
                <a:gd name="T35" fmla="*/ 462 h 480"/>
                <a:gd name="T36" fmla="*/ 115 w 497"/>
                <a:gd name="T37" fmla="*/ 479 h 480"/>
                <a:gd name="T38" fmla="*/ 478 w 497"/>
                <a:gd name="T39" fmla="*/ 479 h 480"/>
                <a:gd name="T40" fmla="*/ 496 w 497"/>
                <a:gd name="T41" fmla="*/ 462 h 480"/>
                <a:gd name="T42" fmla="*/ 496 w 497"/>
                <a:gd name="T43" fmla="*/ 222 h 480"/>
                <a:gd name="T44" fmla="*/ 478 w 497"/>
                <a:gd name="T45" fmla="*/ 204 h 480"/>
                <a:gd name="T46" fmla="*/ 452 w 497"/>
                <a:gd name="T47" fmla="*/ 426 h 480"/>
                <a:gd name="T48" fmla="*/ 452 w 497"/>
                <a:gd name="T49" fmla="*/ 426 h 480"/>
                <a:gd name="T50" fmla="*/ 150 w 497"/>
                <a:gd name="T51" fmla="*/ 426 h 480"/>
                <a:gd name="T52" fmla="*/ 150 w 497"/>
                <a:gd name="T53" fmla="*/ 391 h 480"/>
                <a:gd name="T54" fmla="*/ 195 w 497"/>
                <a:gd name="T55" fmla="*/ 275 h 480"/>
                <a:gd name="T56" fmla="*/ 265 w 497"/>
                <a:gd name="T57" fmla="*/ 364 h 480"/>
                <a:gd name="T58" fmla="*/ 328 w 497"/>
                <a:gd name="T59" fmla="*/ 302 h 480"/>
                <a:gd name="T60" fmla="*/ 416 w 497"/>
                <a:gd name="T61" fmla="*/ 266 h 480"/>
                <a:gd name="T62" fmla="*/ 452 w 497"/>
                <a:gd name="T63" fmla="*/ 347 h 480"/>
                <a:gd name="T64" fmla="*/ 452 w 497"/>
                <a:gd name="T65" fmla="*/ 426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97">
              <a:extLst>
                <a:ext uri="{FF2B5EF4-FFF2-40B4-BE49-F238E27FC236}">
                  <a16:creationId xmlns:a16="http://schemas.microsoft.com/office/drawing/2014/main" id="{20E2D99B-16C6-42D0-BC25-3518E8D57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3683" y="3875870"/>
              <a:ext cx="412822" cy="420837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98">
              <a:extLst>
                <a:ext uri="{FF2B5EF4-FFF2-40B4-BE49-F238E27FC236}">
                  <a16:creationId xmlns:a16="http://schemas.microsoft.com/office/drawing/2014/main" id="{1F868F01-A810-45CE-8047-C3616F8DE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884" y="2727495"/>
              <a:ext cx="376765" cy="391683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99">
              <a:extLst>
                <a:ext uri="{FF2B5EF4-FFF2-40B4-BE49-F238E27FC236}">
                  <a16:creationId xmlns:a16="http://schemas.microsoft.com/office/drawing/2014/main" id="{8B69A347-F2F6-47DB-9294-EA4CFA603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962" y="4428222"/>
              <a:ext cx="347667" cy="399027"/>
            </a:xfrm>
            <a:custGeom>
              <a:avLst/>
              <a:gdLst>
                <a:gd name="T0" fmla="*/ 345 w 390"/>
                <a:gd name="T1" fmla="*/ 0 h 444"/>
                <a:gd name="T2" fmla="*/ 0 w 390"/>
                <a:gd name="T3" fmla="*/ 53 h 444"/>
                <a:gd name="T4" fmla="*/ 44 w 390"/>
                <a:gd name="T5" fmla="*/ 443 h 444"/>
                <a:gd name="T6" fmla="*/ 389 w 390"/>
                <a:gd name="T7" fmla="*/ 399 h 444"/>
                <a:gd name="T8" fmla="*/ 345 w 390"/>
                <a:gd name="T9" fmla="*/ 0 h 444"/>
                <a:gd name="T10" fmla="*/ 345 w 390"/>
                <a:gd name="T11" fmla="*/ 399 h 444"/>
                <a:gd name="T12" fmla="*/ 44 w 390"/>
                <a:gd name="T13" fmla="*/ 53 h 444"/>
                <a:gd name="T14" fmla="*/ 345 w 390"/>
                <a:gd name="T15" fmla="*/ 399 h 444"/>
                <a:gd name="T16" fmla="*/ 221 w 390"/>
                <a:gd name="T17" fmla="*/ 275 h 444"/>
                <a:gd name="T18" fmla="*/ 97 w 390"/>
                <a:gd name="T19" fmla="*/ 302 h 444"/>
                <a:gd name="T20" fmla="*/ 221 w 390"/>
                <a:gd name="T21" fmla="*/ 275 h 444"/>
                <a:gd name="T22" fmla="*/ 292 w 390"/>
                <a:gd name="T23" fmla="*/ 177 h 444"/>
                <a:gd name="T24" fmla="*/ 195 w 390"/>
                <a:gd name="T25" fmla="*/ 196 h 444"/>
                <a:gd name="T26" fmla="*/ 292 w 390"/>
                <a:gd name="T27" fmla="*/ 177 h 444"/>
                <a:gd name="T28" fmla="*/ 195 w 390"/>
                <a:gd name="T29" fmla="*/ 151 h 444"/>
                <a:gd name="T30" fmla="*/ 292 w 390"/>
                <a:gd name="T31" fmla="*/ 98 h 444"/>
                <a:gd name="T32" fmla="*/ 195 w 390"/>
                <a:gd name="T33" fmla="*/ 151 h 444"/>
                <a:gd name="T34" fmla="*/ 168 w 390"/>
                <a:gd name="T35" fmla="*/ 98 h 444"/>
                <a:gd name="T36" fmla="*/ 97 w 390"/>
                <a:gd name="T37" fmla="*/ 196 h 444"/>
                <a:gd name="T38" fmla="*/ 168 w 390"/>
                <a:gd name="T39" fmla="*/ 98 h 444"/>
                <a:gd name="T40" fmla="*/ 141 w 390"/>
                <a:gd name="T41" fmla="*/ 222 h 444"/>
                <a:gd name="T42" fmla="*/ 97 w 390"/>
                <a:gd name="T43" fmla="*/ 249 h 444"/>
                <a:gd name="T44" fmla="*/ 141 w 390"/>
                <a:gd name="T45" fmla="*/ 222 h 444"/>
                <a:gd name="T46" fmla="*/ 168 w 390"/>
                <a:gd name="T47" fmla="*/ 249 h 444"/>
                <a:gd name="T48" fmla="*/ 292 w 390"/>
                <a:gd name="T49" fmla="*/ 222 h 444"/>
                <a:gd name="T50" fmla="*/ 168 w 390"/>
                <a:gd name="T51" fmla="*/ 249 h 444"/>
                <a:gd name="T52" fmla="*/ 292 w 390"/>
                <a:gd name="T53" fmla="*/ 319 h 444"/>
                <a:gd name="T54" fmla="*/ 97 w 390"/>
                <a:gd name="T55" fmla="*/ 346 h 444"/>
                <a:gd name="T56" fmla="*/ 292 w 390"/>
                <a:gd name="T57" fmla="*/ 319 h 444"/>
                <a:gd name="T58" fmla="*/ 248 w 390"/>
                <a:gd name="T59" fmla="*/ 302 h 444"/>
                <a:gd name="T60" fmla="*/ 292 w 390"/>
                <a:gd name="T61" fmla="*/ 275 h 444"/>
                <a:gd name="T62" fmla="*/ 248 w 390"/>
                <a:gd name="T63" fmla="*/ 30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0" h="444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7" y="443"/>
                    <a:pt x="44" y="443"/>
                  </a:cubicBezTo>
                  <a:cubicBezTo>
                    <a:pt x="345" y="443"/>
                    <a:pt x="345" y="443"/>
                    <a:pt x="345" y="443"/>
                  </a:cubicBezTo>
                  <a:cubicBezTo>
                    <a:pt x="372" y="443"/>
                    <a:pt x="389" y="425"/>
                    <a:pt x="389" y="399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27"/>
                    <a:pt x="372" y="0"/>
                    <a:pt x="345" y="0"/>
                  </a:cubicBezTo>
                  <a:close/>
                  <a:moveTo>
                    <a:pt x="345" y="399"/>
                  </a:moveTo>
                  <a:lnTo>
                    <a:pt x="345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345" y="53"/>
                    <a:pt x="345" y="53"/>
                    <a:pt x="345" y="53"/>
                  </a:cubicBezTo>
                  <a:lnTo>
                    <a:pt x="345" y="399"/>
                  </a:lnTo>
                  <a:close/>
                  <a:moveTo>
                    <a:pt x="221" y="275"/>
                  </a:moveTo>
                  <a:lnTo>
                    <a:pt x="221" y="275"/>
                  </a:lnTo>
                  <a:cubicBezTo>
                    <a:pt x="97" y="275"/>
                    <a:pt x="97" y="275"/>
                    <a:pt x="97" y="275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221" y="302"/>
                    <a:pt x="221" y="302"/>
                    <a:pt x="221" y="302"/>
                  </a:cubicBezTo>
                  <a:lnTo>
                    <a:pt x="221" y="275"/>
                  </a:lnTo>
                  <a:close/>
                  <a:moveTo>
                    <a:pt x="292" y="177"/>
                  </a:moveTo>
                  <a:lnTo>
                    <a:pt x="292" y="177"/>
                  </a:lnTo>
                  <a:cubicBezTo>
                    <a:pt x="195" y="177"/>
                    <a:pt x="195" y="177"/>
                    <a:pt x="195" y="177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292" y="196"/>
                    <a:pt x="292" y="196"/>
                    <a:pt x="292" y="196"/>
                  </a:cubicBezTo>
                  <a:lnTo>
                    <a:pt x="292" y="177"/>
                  </a:lnTo>
                  <a:close/>
                  <a:moveTo>
                    <a:pt x="195" y="151"/>
                  </a:moveTo>
                  <a:lnTo>
                    <a:pt x="195" y="151"/>
                  </a:lnTo>
                  <a:cubicBezTo>
                    <a:pt x="292" y="151"/>
                    <a:pt x="292" y="151"/>
                    <a:pt x="292" y="151"/>
                  </a:cubicBezTo>
                  <a:cubicBezTo>
                    <a:pt x="292" y="98"/>
                    <a:pt x="292" y="98"/>
                    <a:pt x="292" y="98"/>
                  </a:cubicBezTo>
                  <a:cubicBezTo>
                    <a:pt x="195" y="98"/>
                    <a:pt x="195" y="98"/>
                    <a:pt x="195" y="98"/>
                  </a:cubicBezTo>
                  <a:lnTo>
                    <a:pt x="195" y="151"/>
                  </a:lnTo>
                  <a:close/>
                  <a:moveTo>
                    <a:pt x="168" y="98"/>
                  </a:moveTo>
                  <a:lnTo>
                    <a:pt x="168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68" y="196"/>
                    <a:pt x="168" y="196"/>
                    <a:pt x="168" y="196"/>
                  </a:cubicBezTo>
                  <a:lnTo>
                    <a:pt x="168" y="98"/>
                  </a:ln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97" y="222"/>
                    <a:pt x="97" y="222"/>
                    <a:pt x="97" y="222"/>
                  </a:cubicBezTo>
                  <a:cubicBezTo>
                    <a:pt x="97" y="249"/>
                    <a:pt x="97" y="249"/>
                    <a:pt x="97" y="249"/>
                  </a:cubicBezTo>
                  <a:cubicBezTo>
                    <a:pt x="141" y="249"/>
                    <a:pt x="141" y="249"/>
                    <a:pt x="141" y="249"/>
                  </a:cubicBezTo>
                  <a:lnTo>
                    <a:pt x="141" y="222"/>
                  </a:lnTo>
                  <a:close/>
                  <a:moveTo>
                    <a:pt x="168" y="249"/>
                  </a:moveTo>
                  <a:lnTo>
                    <a:pt x="168" y="249"/>
                  </a:lnTo>
                  <a:cubicBezTo>
                    <a:pt x="292" y="249"/>
                    <a:pt x="292" y="249"/>
                    <a:pt x="292" y="249"/>
                  </a:cubicBezTo>
                  <a:cubicBezTo>
                    <a:pt x="292" y="222"/>
                    <a:pt x="292" y="222"/>
                    <a:pt x="29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49"/>
                  </a:lnTo>
                  <a:close/>
                  <a:moveTo>
                    <a:pt x="292" y="319"/>
                  </a:moveTo>
                  <a:lnTo>
                    <a:pt x="292" y="319"/>
                  </a:lnTo>
                  <a:cubicBezTo>
                    <a:pt x="97" y="319"/>
                    <a:pt x="97" y="319"/>
                    <a:pt x="97" y="319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292" y="346"/>
                    <a:pt x="292" y="346"/>
                    <a:pt x="292" y="346"/>
                  </a:cubicBezTo>
                  <a:lnTo>
                    <a:pt x="292" y="319"/>
                  </a:lnTo>
                  <a:close/>
                  <a:moveTo>
                    <a:pt x="248" y="302"/>
                  </a:moveTo>
                  <a:lnTo>
                    <a:pt x="248" y="302"/>
                  </a:lnTo>
                  <a:cubicBezTo>
                    <a:pt x="292" y="302"/>
                    <a:pt x="292" y="302"/>
                    <a:pt x="292" y="302"/>
                  </a:cubicBezTo>
                  <a:cubicBezTo>
                    <a:pt x="292" y="275"/>
                    <a:pt x="292" y="275"/>
                    <a:pt x="292" y="275"/>
                  </a:cubicBezTo>
                  <a:cubicBezTo>
                    <a:pt x="248" y="275"/>
                    <a:pt x="248" y="275"/>
                    <a:pt x="248" y="275"/>
                  </a:cubicBezTo>
                  <a:lnTo>
                    <a:pt x="248" y="30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21B7A567-2F9E-4A1B-97AA-2D3BF57F3C15}"/>
                </a:ext>
              </a:extLst>
            </p:cNvPr>
            <p:cNvSpPr/>
            <p:nvPr/>
          </p:nvSpPr>
          <p:spPr>
            <a:xfrm>
              <a:off x="5439773" y="2904375"/>
              <a:ext cx="1123922" cy="27217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rgbClr val="2C2C2C">
                  <a:alpha val="32941"/>
                </a:srgbClr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1BE17F3A-A1F5-442F-A60C-F2981EE45B58}"/>
                </a:ext>
              </a:extLst>
            </p:cNvPr>
            <p:cNvGrpSpPr/>
            <p:nvPr/>
          </p:nvGrpSpPr>
          <p:grpSpPr>
            <a:xfrm>
              <a:off x="5481672" y="1485886"/>
              <a:ext cx="1021477" cy="1553269"/>
              <a:chOff x="7618413" y="1306513"/>
              <a:chExt cx="3659188" cy="5564188"/>
            </a:xfrm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CA27D889-1EB0-4FC1-9FE8-D2C59F852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200" y="5284788"/>
                <a:ext cx="2487613" cy="1390650"/>
              </a:xfrm>
              <a:custGeom>
                <a:avLst/>
                <a:gdLst>
                  <a:gd name="T0" fmla="*/ 1347 w 1567"/>
                  <a:gd name="T1" fmla="*/ 0 h 876"/>
                  <a:gd name="T2" fmla="*/ 220 w 1567"/>
                  <a:gd name="T3" fmla="*/ 0 h 876"/>
                  <a:gd name="T4" fmla="*/ 0 w 1567"/>
                  <a:gd name="T5" fmla="*/ 219 h 876"/>
                  <a:gd name="T6" fmla="*/ 0 w 1567"/>
                  <a:gd name="T7" fmla="*/ 876 h 876"/>
                  <a:gd name="T8" fmla="*/ 1567 w 1567"/>
                  <a:gd name="T9" fmla="*/ 876 h 876"/>
                  <a:gd name="T10" fmla="*/ 1567 w 1567"/>
                  <a:gd name="T11" fmla="*/ 219 h 876"/>
                  <a:gd name="T12" fmla="*/ 1347 w 1567"/>
                  <a:gd name="T13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7" h="876">
                    <a:moveTo>
                      <a:pt x="1347" y="0"/>
                    </a:moveTo>
                    <a:lnTo>
                      <a:pt x="220" y="0"/>
                    </a:lnTo>
                    <a:lnTo>
                      <a:pt x="0" y="219"/>
                    </a:lnTo>
                    <a:lnTo>
                      <a:pt x="0" y="876"/>
                    </a:lnTo>
                    <a:lnTo>
                      <a:pt x="1567" y="876"/>
                    </a:lnTo>
                    <a:lnTo>
                      <a:pt x="1567" y="219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3E49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B6717D4-3FB6-4912-9F54-73514BB41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5" y="5688013"/>
                <a:ext cx="1298575" cy="584200"/>
              </a:xfrm>
              <a:prstGeom prst="rect">
                <a:avLst/>
              </a:prstGeom>
              <a:solidFill>
                <a:srgbClr val="242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D1FB6486-8832-4AB6-90CE-347BAB30B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200" y="5284788"/>
                <a:ext cx="349250" cy="1390650"/>
              </a:xfrm>
              <a:custGeom>
                <a:avLst/>
                <a:gdLst>
                  <a:gd name="T0" fmla="*/ 0 w 220"/>
                  <a:gd name="T1" fmla="*/ 219 h 876"/>
                  <a:gd name="T2" fmla="*/ 220 w 220"/>
                  <a:gd name="T3" fmla="*/ 0 h 876"/>
                  <a:gd name="T4" fmla="*/ 0 w 220"/>
                  <a:gd name="T5" fmla="*/ 876 h 876"/>
                  <a:gd name="T6" fmla="*/ 0 w 220"/>
                  <a:gd name="T7" fmla="*/ 21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876">
                    <a:moveTo>
                      <a:pt x="0" y="219"/>
                    </a:moveTo>
                    <a:lnTo>
                      <a:pt x="220" y="0"/>
                    </a:lnTo>
                    <a:lnTo>
                      <a:pt x="0" y="876"/>
                    </a:lnTo>
                    <a:lnTo>
                      <a:pt x="0" y="219"/>
                    </a:lnTo>
                    <a:close/>
                  </a:path>
                </a:pathLst>
              </a:custGeom>
              <a:solidFill>
                <a:srgbClr val="242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EF3AAA52-B564-4491-BE6B-7842ACF1A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2563" y="5284788"/>
                <a:ext cx="349250" cy="1390650"/>
              </a:xfrm>
              <a:custGeom>
                <a:avLst/>
                <a:gdLst>
                  <a:gd name="T0" fmla="*/ 220 w 220"/>
                  <a:gd name="T1" fmla="*/ 219 h 876"/>
                  <a:gd name="T2" fmla="*/ 0 w 220"/>
                  <a:gd name="T3" fmla="*/ 0 h 876"/>
                  <a:gd name="T4" fmla="*/ 220 w 220"/>
                  <a:gd name="T5" fmla="*/ 876 h 876"/>
                  <a:gd name="T6" fmla="*/ 220 w 220"/>
                  <a:gd name="T7" fmla="*/ 21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876">
                    <a:moveTo>
                      <a:pt x="220" y="219"/>
                    </a:moveTo>
                    <a:lnTo>
                      <a:pt x="0" y="0"/>
                    </a:lnTo>
                    <a:lnTo>
                      <a:pt x="220" y="876"/>
                    </a:lnTo>
                    <a:lnTo>
                      <a:pt x="220" y="219"/>
                    </a:lnTo>
                    <a:close/>
                  </a:path>
                </a:pathLst>
              </a:custGeom>
              <a:solidFill>
                <a:srgbClr val="242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DCC72F2E-7DC5-4D5E-80E1-51979C1BC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1950" y="6675438"/>
                <a:ext cx="2932113" cy="195263"/>
              </a:xfrm>
              <a:prstGeom prst="rect">
                <a:avLst/>
              </a:prstGeom>
              <a:solidFill>
                <a:srgbClr val="242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2CC72EBA-5379-4AA2-A9FA-9E48AA4B1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8413" y="1724025"/>
                <a:ext cx="1033463" cy="1849438"/>
              </a:xfrm>
              <a:custGeom>
                <a:avLst/>
                <a:gdLst>
                  <a:gd name="T0" fmla="*/ 60 w 74"/>
                  <a:gd name="T1" fmla="*/ 133 h 133"/>
                  <a:gd name="T2" fmla="*/ 57 w 74"/>
                  <a:gd name="T3" fmla="*/ 123 h 133"/>
                  <a:gd name="T4" fmla="*/ 62 w 74"/>
                  <a:gd name="T5" fmla="*/ 119 h 133"/>
                  <a:gd name="T6" fmla="*/ 58 w 74"/>
                  <a:gd name="T7" fmla="*/ 109 h 133"/>
                  <a:gd name="T8" fmla="*/ 48 w 74"/>
                  <a:gd name="T9" fmla="*/ 99 h 133"/>
                  <a:gd name="T10" fmla="*/ 0 w 74"/>
                  <a:gd name="T11" fmla="*/ 5 h 133"/>
                  <a:gd name="T12" fmla="*/ 0 w 74"/>
                  <a:gd name="T13" fmla="*/ 0 h 133"/>
                  <a:gd name="T14" fmla="*/ 43 w 74"/>
                  <a:gd name="T15" fmla="*/ 0 h 133"/>
                  <a:gd name="T16" fmla="*/ 43 w 74"/>
                  <a:gd name="T17" fmla="*/ 5 h 133"/>
                  <a:gd name="T18" fmla="*/ 57 w 74"/>
                  <a:gd name="T19" fmla="*/ 25 h 133"/>
                  <a:gd name="T20" fmla="*/ 57 w 74"/>
                  <a:gd name="T21" fmla="*/ 35 h 133"/>
                  <a:gd name="T22" fmla="*/ 33 w 74"/>
                  <a:gd name="T23" fmla="*/ 10 h 133"/>
                  <a:gd name="T24" fmla="*/ 10 w 74"/>
                  <a:gd name="T25" fmla="*/ 10 h 133"/>
                  <a:gd name="T26" fmla="*/ 54 w 74"/>
                  <a:gd name="T27" fmla="*/ 92 h 133"/>
                  <a:gd name="T28" fmla="*/ 65 w 74"/>
                  <a:gd name="T29" fmla="*/ 101 h 133"/>
                  <a:gd name="T30" fmla="*/ 72 w 74"/>
                  <a:gd name="T31" fmla="*/ 121 h 133"/>
                  <a:gd name="T32" fmla="*/ 60 w 74"/>
                  <a:gd name="T3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33">
                    <a:moveTo>
                      <a:pt x="60" y="133"/>
                    </a:moveTo>
                    <a:cubicBezTo>
                      <a:pt x="57" y="123"/>
                      <a:pt x="57" y="123"/>
                      <a:pt x="57" y="123"/>
                    </a:cubicBezTo>
                    <a:cubicBezTo>
                      <a:pt x="60" y="122"/>
                      <a:pt x="62" y="121"/>
                      <a:pt x="62" y="119"/>
                    </a:cubicBezTo>
                    <a:cubicBezTo>
                      <a:pt x="63" y="116"/>
                      <a:pt x="61" y="112"/>
                      <a:pt x="58" y="109"/>
                    </a:cubicBezTo>
                    <a:cubicBezTo>
                      <a:pt x="55" y="106"/>
                      <a:pt x="52" y="103"/>
                      <a:pt x="48" y="99"/>
                    </a:cubicBezTo>
                    <a:cubicBezTo>
                      <a:pt x="29" y="83"/>
                      <a:pt x="0" y="58"/>
                      <a:pt x="0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6"/>
                      <a:pt x="51" y="25"/>
                      <a:pt x="57" y="25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45" y="35"/>
                      <a:pt x="35" y="24"/>
                      <a:pt x="33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" y="55"/>
                      <a:pt x="36" y="76"/>
                      <a:pt x="54" y="92"/>
                    </a:cubicBezTo>
                    <a:cubicBezTo>
                      <a:pt x="58" y="95"/>
                      <a:pt x="62" y="98"/>
                      <a:pt x="65" y="101"/>
                    </a:cubicBezTo>
                    <a:cubicBezTo>
                      <a:pt x="71" y="107"/>
                      <a:pt x="74" y="115"/>
                      <a:pt x="72" y="121"/>
                    </a:cubicBezTo>
                    <a:cubicBezTo>
                      <a:pt x="71" y="127"/>
                      <a:pt x="66" y="131"/>
                      <a:pt x="60" y="133"/>
                    </a:cubicBez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A4208791-CA85-4BD3-9053-E74857469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4138" y="1724025"/>
                <a:ext cx="1033463" cy="1849438"/>
              </a:xfrm>
              <a:custGeom>
                <a:avLst/>
                <a:gdLst>
                  <a:gd name="T0" fmla="*/ 14 w 74"/>
                  <a:gd name="T1" fmla="*/ 133 h 133"/>
                  <a:gd name="T2" fmla="*/ 17 w 74"/>
                  <a:gd name="T3" fmla="*/ 123 h 133"/>
                  <a:gd name="T4" fmla="*/ 12 w 74"/>
                  <a:gd name="T5" fmla="*/ 119 h 133"/>
                  <a:gd name="T6" fmla="*/ 16 w 74"/>
                  <a:gd name="T7" fmla="*/ 109 h 133"/>
                  <a:gd name="T8" fmla="*/ 26 w 74"/>
                  <a:gd name="T9" fmla="*/ 99 h 133"/>
                  <a:gd name="T10" fmla="*/ 74 w 74"/>
                  <a:gd name="T11" fmla="*/ 5 h 133"/>
                  <a:gd name="T12" fmla="*/ 74 w 74"/>
                  <a:gd name="T13" fmla="*/ 0 h 133"/>
                  <a:gd name="T14" fmla="*/ 31 w 74"/>
                  <a:gd name="T15" fmla="*/ 0 h 133"/>
                  <a:gd name="T16" fmla="*/ 31 w 74"/>
                  <a:gd name="T17" fmla="*/ 5 h 133"/>
                  <a:gd name="T18" fmla="*/ 17 w 74"/>
                  <a:gd name="T19" fmla="*/ 25 h 133"/>
                  <a:gd name="T20" fmla="*/ 17 w 74"/>
                  <a:gd name="T21" fmla="*/ 35 h 133"/>
                  <a:gd name="T22" fmla="*/ 41 w 74"/>
                  <a:gd name="T23" fmla="*/ 10 h 133"/>
                  <a:gd name="T24" fmla="*/ 64 w 74"/>
                  <a:gd name="T25" fmla="*/ 10 h 133"/>
                  <a:gd name="T26" fmla="*/ 20 w 74"/>
                  <a:gd name="T27" fmla="*/ 92 h 133"/>
                  <a:gd name="T28" fmla="*/ 9 w 74"/>
                  <a:gd name="T29" fmla="*/ 101 h 133"/>
                  <a:gd name="T30" fmla="*/ 2 w 74"/>
                  <a:gd name="T31" fmla="*/ 121 h 133"/>
                  <a:gd name="T32" fmla="*/ 14 w 74"/>
                  <a:gd name="T3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33">
                    <a:moveTo>
                      <a:pt x="14" y="133"/>
                    </a:moveTo>
                    <a:cubicBezTo>
                      <a:pt x="17" y="123"/>
                      <a:pt x="17" y="123"/>
                      <a:pt x="17" y="123"/>
                    </a:cubicBezTo>
                    <a:cubicBezTo>
                      <a:pt x="14" y="122"/>
                      <a:pt x="12" y="121"/>
                      <a:pt x="12" y="119"/>
                    </a:cubicBezTo>
                    <a:cubicBezTo>
                      <a:pt x="11" y="116"/>
                      <a:pt x="13" y="112"/>
                      <a:pt x="16" y="109"/>
                    </a:cubicBezTo>
                    <a:cubicBezTo>
                      <a:pt x="19" y="106"/>
                      <a:pt x="22" y="103"/>
                      <a:pt x="26" y="99"/>
                    </a:cubicBezTo>
                    <a:cubicBezTo>
                      <a:pt x="45" y="83"/>
                      <a:pt x="74" y="58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16"/>
                      <a:pt x="23" y="25"/>
                      <a:pt x="17" y="2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9" y="35"/>
                      <a:pt x="39" y="24"/>
                      <a:pt x="41" y="1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2" y="55"/>
                      <a:pt x="38" y="76"/>
                      <a:pt x="20" y="92"/>
                    </a:cubicBezTo>
                    <a:cubicBezTo>
                      <a:pt x="16" y="95"/>
                      <a:pt x="12" y="98"/>
                      <a:pt x="9" y="101"/>
                    </a:cubicBezTo>
                    <a:cubicBezTo>
                      <a:pt x="3" y="107"/>
                      <a:pt x="0" y="115"/>
                      <a:pt x="2" y="121"/>
                    </a:cubicBezTo>
                    <a:cubicBezTo>
                      <a:pt x="3" y="127"/>
                      <a:pt x="8" y="131"/>
                      <a:pt x="14" y="133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0F62F5B-4AA9-46B2-9D8A-F8BE7DFC7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8188" y="1557338"/>
                <a:ext cx="2179638" cy="2754313"/>
              </a:xfrm>
              <a:custGeom>
                <a:avLst/>
                <a:gdLst>
                  <a:gd name="T0" fmla="*/ 156 w 156"/>
                  <a:gd name="T1" fmla="*/ 121 h 198"/>
                  <a:gd name="T2" fmla="*/ 133 w 156"/>
                  <a:gd name="T3" fmla="*/ 176 h 198"/>
                  <a:gd name="T4" fmla="*/ 78 w 156"/>
                  <a:gd name="T5" fmla="*/ 198 h 198"/>
                  <a:gd name="T6" fmla="*/ 23 w 156"/>
                  <a:gd name="T7" fmla="*/ 176 h 198"/>
                  <a:gd name="T8" fmla="*/ 0 w 156"/>
                  <a:gd name="T9" fmla="*/ 121 h 198"/>
                  <a:gd name="T10" fmla="*/ 0 w 156"/>
                  <a:gd name="T11" fmla="*/ 0 h 198"/>
                  <a:gd name="T12" fmla="*/ 156 w 156"/>
                  <a:gd name="T13" fmla="*/ 0 h 198"/>
                  <a:gd name="T14" fmla="*/ 156 w 156"/>
                  <a:gd name="T15" fmla="*/ 12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198">
                    <a:moveTo>
                      <a:pt x="156" y="121"/>
                    </a:moveTo>
                    <a:cubicBezTo>
                      <a:pt x="156" y="141"/>
                      <a:pt x="148" y="161"/>
                      <a:pt x="133" y="176"/>
                    </a:cubicBezTo>
                    <a:cubicBezTo>
                      <a:pt x="118" y="191"/>
                      <a:pt x="98" y="198"/>
                      <a:pt x="78" y="198"/>
                    </a:cubicBezTo>
                    <a:cubicBezTo>
                      <a:pt x="58" y="198"/>
                      <a:pt x="38" y="191"/>
                      <a:pt x="23" y="176"/>
                    </a:cubicBezTo>
                    <a:cubicBezTo>
                      <a:pt x="8" y="161"/>
                      <a:pt x="0" y="141"/>
                      <a:pt x="0" y="1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121"/>
                      <a:pt x="156" y="121"/>
                      <a:pt x="156" y="121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75C8EE6-E8B5-4EA3-A328-760A51226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0750" y="2752725"/>
                <a:ext cx="446088" cy="1155700"/>
              </a:xfrm>
              <a:custGeom>
                <a:avLst/>
                <a:gdLst>
                  <a:gd name="T0" fmla="*/ 7 w 32"/>
                  <a:gd name="T1" fmla="*/ 0 h 83"/>
                  <a:gd name="T2" fmla="*/ 0 w 32"/>
                  <a:gd name="T3" fmla="*/ 7 h 83"/>
                  <a:gd name="T4" fmla="*/ 0 w 32"/>
                  <a:gd name="T5" fmla="*/ 35 h 83"/>
                  <a:gd name="T6" fmla="*/ 19 w 32"/>
                  <a:gd name="T7" fmla="*/ 81 h 83"/>
                  <a:gd name="T8" fmla="*/ 24 w 32"/>
                  <a:gd name="T9" fmla="*/ 83 h 83"/>
                  <a:gd name="T10" fmla="*/ 29 w 32"/>
                  <a:gd name="T11" fmla="*/ 81 h 83"/>
                  <a:gd name="T12" fmla="*/ 29 w 32"/>
                  <a:gd name="T13" fmla="*/ 71 h 83"/>
                  <a:gd name="T14" fmla="*/ 14 w 32"/>
                  <a:gd name="T15" fmla="*/ 35 h 83"/>
                  <a:gd name="T16" fmla="*/ 14 w 32"/>
                  <a:gd name="T17" fmla="*/ 7 h 83"/>
                  <a:gd name="T18" fmla="*/ 7 w 32"/>
                  <a:gd name="T1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83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2"/>
                      <a:pt x="7" y="68"/>
                      <a:pt x="19" y="81"/>
                    </a:cubicBezTo>
                    <a:cubicBezTo>
                      <a:pt x="21" y="82"/>
                      <a:pt x="22" y="83"/>
                      <a:pt x="24" y="83"/>
                    </a:cubicBezTo>
                    <a:cubicBezTo>
                      <a:pt x="26" y="83"/>
                      <a:pt x="28" y="82"/>
                      <a:pt x="29" y="81"/>
                    </a:cubicBezTo>
                    <a:cubicBezTo>
                      <a:pt x="32" y="78"/>
                      <a:pt x="32" y="73"/>
                      <a:pt x="29" y="71"/>
                    </a:cubicBezTo>
                    <a:cubicBezTo>
                      <a:pt x="20" y="61"/>
                      <a:pt x="14" y="48"/>
                      <a:pt x="14" y="3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D00D275D-E6EF-4874-B8FC-77AAB63B7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0750" y="2043113"/>
                <a:ext cx="195263" cy="584200"/>
              </a:xfrm>
              <a:custGeom>
                <a:avLst/>
                <a:gdLst>
                  <a:gd name="T0" fmla="*/ 7 w 14"/>
                  <a:gd name="T1" fmla="*/ 0 h 42"/>
                  <a:gd name="T2" fmla="*/ 0 w 14"/>
                  <a:gd name="T3" fmla="*/ 7 h 42"/>
                  <a:gd name="T4" fmla="*/ 0 w 14"/>
                  <a:gd name="T5" fmla="*/ 35 h 42"/>
                  <a:gd name="T6" fmla="*/ 7 w 14"/>
                  <a:gd name="T7" fmla="*/ 42 h 42"/>
                  <a:gd name="T8" fmla="*/ 14 w 14"/>
                  <a:gd name="T9" fmla="*/ 35 h 42"/>
                  <a:gd name="T10" fmla="*/ 14 w 14"/>
                  <a:gd name="T11" fmla="*/ 7 h 42"/>
                  <a:gd name="T12" fmla="*/ 7 w 1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9"/>
                      <a:pt x="4" y="42"/>
                      <a:pt x="7" y="42"/>
                    </a:cubicBezTo>
                    <a:cubicBezTo>
                      <a:pt x="11" y="42"/>
                      <a:pt x="14" y="39"/>
                      <a:pt x="14" y="3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1E58788A-FE5E-4D37-9FA2-7BEA9E99D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063" y="1306513"/>
                <a:ext cx="2401888" cy="2508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FD96C37B-9B33-4787-8BF5-0E9B40F50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2700" y="5132388"/>
                <a:ext cx="1090613" cy="1524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C4DAE01-DD6A-43E7-BAD9-703514529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2700" y="4505325"/>
                <a:ext cx="1090613" cy="627063"/>
              </a:xfrm>
              <a:custGeom>
                <a:avLst/>
                <a:gdLst>
                  <a:gd name="T0" fmla="*/ 46 w 78"/>
                  <a:gd name="T1" fmla="*/ 12 h 45"/>
                  <a:gd name="T2" fmla="*/ 46 w 78"/>
                  <a:gd name="T3" fmla="*/ 0 h 45"/>
                  <a:gd name="T4" fmla="*/ 32 w 78"/>
                  <a:gd name="T5" fmla="*/ 0 h 45"/>
                  <a:gd name="T6" fmla="*/ 32 w 78"/>
                  <a:gd name="T7" fmla="*/ 12 h 45"/>
                  <a:gd name="T8" fmla="*/ 0 w 78"/>
                  <a:gd name="T9" fmla="*/ 45 h 45"/>
                  <a:gd name="T10" fmla="*/ 78 w 78"/>
                  <a:gd name="T11" fmla="*/ 45 h 45"/>
                  <a:gd name="T12" fmla="*/ 46 w 78"/>
                  <a:gd name="T13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5">
                    <a:moveTo>
                      <a:pt x="46" y="12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30"/>
                      <a:pt x="18" y="45"/>
                      <a:pt x="0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60" y="45"/>
                      <a:pt x="46" y="30"/>
                      <a:pt x="46" y="12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0E12A44E-C80E-4A3C-AF14-787E91B4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0675" y="4297363"/>
                <a:ext cx="474663" cy="263525"/>
              </a:xfrm>
              <a:custGeom>
                <a:avLst/>
                <a:gdLst>
                  <a:gd name="T0" fmla="*/ 34 w 34"/>
                  <a:gd name="T1" fmla="*/ 0 h 19"/>
                  <a:gd name="T2" fmla="*/ 0 w 34"/>
                  <a:gd name="T3" fmla="*/ 0 h 19"/>
                  <a:gd name="T4" fmla="*/ 0 w 34"/>
                  <a:gd name="T5" fmla="*/ 9 h 19"/>
                  <a:gd name="T6" fmla="*/ 3 w 34"/>
                  <a:gd name="T7" fmla="*/ 16 h 19"/>
                  <a:gd name="T8" fmla="*/ 10 w 34"/>
                  <a:gd name="T9" fmla="*/ 19 h 19"/>
                  <a:gd name="T10" fmla="*/ 24 w 34"/>
                  <a:gd name="T11" fmla="*/ 19 h 19"/>
                  <a:gd name="T12" fmla="*/ 31 w 34"/>
                  <a:gd name="T13" fmla="*/ 16 h 19"/>
                  <a:gd name="T14" fmla="*/ 34 w 34"/>
                  <a:gd name="T15" fmla="*/ 9 h 19"/>
                  <a:gd name="T16" fmla="*/ 34 w 34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9">
                    <a:moveTo>
                      <a:pt x="3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2"/>
                      <a:pt x="1" y="14"/>
                      <a:pt x="3" y="16"/>
                    </a:cubicBezTo>
                    <a:cubicBezTo>
                      <a:pt x="5" y="18"/>
                      <a:pt x="8" y="19"/>
                      <a:pt x="10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6" y="19"/>
                      <a:pt x="29" y="18"/>
                      <a:pt x="31" y="16"/>
                    </a:cubicBezTo>
                    <a:cubicBezTo>
                      <a:pt x="33" y="14"/>
                      <a:pt x="34" y="12"/>
                      <a:pt x="34" y="9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B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FC88023F-2A4D-4F42-89D0-01DA1B229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6613" y="1306513"/>
                <a:ext cx="377825" cy="1223963"/>
              </a:xfrm>
              <a:custGeom>
                <a:avLst/>
                <a:gdLst>
                  <a:gd name="T0" fmla="*/ 238 w 238"/>
                  <a:gd name="T1" fmla="*/ 0 h 771"/>
                  <a:gd name="T2" fmla="*/ 0 w 238"/>
                  <a:gd name="T3" fmla="*/ 0 h 771"/>
                  <a:gd name="T4" fmla="*/ 0 w 238"/>
                  <a:gd name="T5" fmla="*/ 771 h 771"/>
                  <a:gd name="T6" fmla="*/ 115 w 238"/>
                  <a:gd name="T7" fmla="*/ 648 h 771"/>
                  <a:gd name="T8" fmla="*/ 238 w 238"/>
                  <a:gd name="T9" fmla="*/ 771 h 771"/>
                  <a:gd name="T10" fmla="*/ 238 w 238"/>
                  <a:gd name="T11" fmla="*/ 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771">
                    <a:moveTo>
                      <a:pt x="238" y="0"/>
                    </a:moveTo>
                    <a:lnTo>
                      <a:pt x="0" y="0"/>
                    </a:lnTo>
                    <a:lnTo>
                      <a:pt x="0" y="771"/>
                    </a:lnTo>
                    <a:lnTo>
                      <a:pt x="115" y="648"/>
                    </a:lnTo>
                    <a:lnTo>
                      <a:pt x="238" y="771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Group 126">
            <a:extLst>
              <a:ext uri="{FF2B5EF4-FFF2-40B4-BE49-F238E27FC236}">
                <a16:creationId xmlns:a16="http://schemas.microsoft.com/office/drawing/2014/main" id="{E45E2148-119D-4421-854B-B0408BA36358}"/>
              </a:ext>
            </a:extLst>
          </p:cNvPr>
          <p:cNvGrpSpPr/>
          <p:nvPr/>
        </p:nvGrpSpPr>
        <p:grpSpPr>
          <a:xfrm>
            <a:off x="710853" y="1480820"/>
            <a:ext cx="2665427" cy="759507"/>
            <a:chOff x="8328247" y="2417875"/>
            <a:chExt cx="2198694" cy="759507"/>
          </a:xfrm>
        </p:grpSpPr>
        <p:sp>
          <p:nvSpPr>
            <p:cNvPr id="24" name="TextBox 127">
              <a:extLst>
                <a:ext uri="{FF2B5EF4-FFF2-40B4-BE49-F238E27FC236}">
                  <a16:creationId xmlns:a16="http://schemas.microsoft.com/office/drawing/2014/main" id="{A0179FC6-E926-4B82-9631-028A87DE3F71}"/>
                </a:ext>
              </a:extLst>
            </p:cNvPr>
            <p:cNvSpPr txBox="1"/>
            <p:nvPr/>
          </p:nvSpPr>
          <p:spPr>
            <a:xfrm>
              <a:off x="9295835" y="2417875"/>
              <a:ext cx="1231106" cy="247223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TextBox 128">
              <a:extLst>
                <a:ext uri="{FF2B5EF4-FFF2-40B4-BE49-F238E27FC236}">
                  <a16:creationId xmlns:a16="http://schemas.microsoft.com/office/drawing/2014/main" id="{0FA756E3-87BB-4CDF-A170-56505C9F8105}"/>
                </a:ext>
              </a:extLst>
            </p:cNvPr>
            <p:cNvSpPr txBox="1">
              <a:spLocks/>
            </p:cNvSpPr>
            <p:nvPr/>
          </p:nvSpPr>
          <p:spPr>
            <a:xfrm>
              <a:off x="8328247" y="2665098"/>
              <a:ext cx="2198693" cy="512284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Group 129">
            <a:extLst>
              <a:ext uri="{FF2B5EF4-FFF2-40B4-BE49-F238E27FC236}">
                <a16:creationId xmlns:a16="http://schemas.microsoft.com/office/drawing/2014/main" id="{0AE115FE-436F-4440-B3C3-58B6FC6EE249}"/>
              </a:ext>
            </a:extLst>
          </p:cNvPr>
          <p:cNvGrpSpPr/>
          <p:nvPr/>
        </p:nvGrpSpPr>
        <p:grpSpPr>
          <a:xfrm>
            <a:off x="8565817" y="1421501"/>
            <a:ext cx="2641973" cy="759507"/>
            <a:chOff x="8772872" y="2095115"/>
            <a:chExt cx="2699991" cy="759507"/>
          </a:xfrm>
        </p:grpSpPr>
        <p:sp>
          <p:nvSpPr>
            <p:cNvPr id="22" name="TextBox 130">
              <a:extLst>
                <a:ext uri="{FF2B5EF4-FFF2-40B4-BE49-F238E27FC236}">
                  <a16:creationId xmlns:a16="http://schemas.microsoft.com/office/drawing/2014/main" id="{06590E2F-BEBF-414E-988B-F25E9037A43D}"/>
                </a:ext>
              </a:extLst>
            </p:cNvPr>
            <p:cNvSpPr txBox="1"/>
            <p:nvPr/>
          </p:nvSpPr>
          <p:spPr>
            <a:xfrm>
              <a:off x="8772872" y="2095115"/>
              <a:ext cx="2699991" cy="247223"/>
            </a:xfrm>
            <a:prstGeom prst="rect">
              <a:avLst/>
            </a:prstGeom>
            <a:noFill/>
          </p:spPr>
          <p:txBody>
            <a:bodyPr wrap="none" lIns="360000" tIns="0" rIns="216000" bIns="0" anchor="b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TextBox 131">
              <a:extLst>
                <a:ext uri="{FF2B5EF4-FFF2-40B4-BE49-F238E27FC236}">
                  <a16:creationId xmlns:a16="http://schemas.microsoft.com/office/drawing/2014/main" id="{05982D4F-8946-4A78-8C2B-6CCB31D8FB6D}"/>
                </a:ext>
              </a:extLst>
            </p:cNvPr>
            <p:cNvSpPr txBox="1">
              <a:spLocks/>
            </p:cNvSpPr>
            <p:nvPr/>
          </p:nvSpPr>
          <p:spPr>
            <a:xfrm>
              <a:off x="8772873" y="2342338"/>
              <a:ext cx="2699990" cy="512284"/>
            </a:xfrm>
            <a:prstGeom prst="rect">
              <a:avLst/>
            </a:prstGeom>
          </p:spPr>
          <p:txBody>
            <a:bodyPr vert="horz" wrap="square" lIns="360000" tIns="0" rIns="216000" bIns="0" anchor="t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Group 132">
            <a:extLst>
              <a:ext uri="{FF2B5EF4-FFF2-40B4-BE49-F238E27FC236}">
                <a16:creationId xmlns:a16="http://schemas.microsoft.com/office/drawing/2014/main" id="{DC506284-CDA1-42C4-8E8A-3CB64FF82BD0}"/>
              </a:ext>
            </a:extLst>
          </p:cNvPr>
          <p:cNvGrpSpPr/>
          <p:nvPr/>
        </p:nvGrpSpPr>
        <p:grpSpPr>
          <a:xfrm>
            <a:off x="9265906" y="3917329"/>
            <a:ext cx="2641973" cy="759507"/>
            <a:chOff x="8772872" y="2095115"/>
            <a:chExt cx="2699991" cy="759507"/>
          </a:xfrm>
        </p:grpSpPr>
        <p:sp>
          <p:nvSpPr>
            <p:cNvPr id="20" name="TextBox 133">
              <a:extLst>
                <a:ext uri="{FF2B5EF4-FFF2-40B4-BE49-F238E27FC236}">
                  <a16:creationId xmlns:a16="http://schemas.microsoft.com/office/drawing/2014/main" id="{B531F2B6-6262-43BA-9636-D5C854785BB7}"/>
                </a:ext>
              </a:extLst>
            </p:cNvPr>
            <p:cNvSpPr txBox="1"/>
            <p:nvPr/>
          </p:nvSpPr>
          <p:spPr>
            <a:xfrm>
              <a:off x="8772872" y="2095115"/>
              <a:ext cx="2699991" cy="247223"/>
            </a:xfrm>
            <a:prstGeom prst="rect">
              <a:avLst/>
            </a:prstGeom>
            <a:noFill/>
          </p:spPr>
          <p:txBody>
            <a:bodyPr wrap="none" lIns="360000" tIns="0" rIns="216000" bIns="0" anchor="b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6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134">
              <a:extLst>
                <a:ext uri="{FF2B5EF4-FFF2-40B4-BE49-F238E27FC236}">
                  <a16:creationId xmlns:a16="http://schemas.microsoft.com/office/drawing/2014/main" id="{47F7D44F-A7BD-4A17-83F1-D23C2B0159C9}"/>
                </a:ext>
              </a:extLst>
            </p:cNvPr>
            <p:cNvSpPr txBox="1">
              <a:spLocks/>
            </p:cNvSpPr>
            <p:nvPr/>
          </p:nvSpPr>
          <p:spPr>
            <a:xfrm>
              <a:off x="8772873" y="2342338"/>
              <a:ext cx="2699990" cy="512284"/>
            </a:xfrm>
            <a:prstGeom prst="rect">
              <a:avLst/>
            </a:prstGeom>
          </p:spPr>
          <p:txBody>
            <a:bodyPr vert="horz" wrap="square" lIns="360000" tIns="0" rIns="216000" bIns="0" anchor="t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Group 135">
            <a:extLst>
              <a:ext uri="{FF2B5EF4-FFF2-40B4-BE49-F238E27FC236}">
                <a16:creationId xmlns:a16="http://schemas.microsoft.com/office/drawing/2014/main" id="{2BB11D48-7318-42D0-9528-E49748935430}"/>
              </a:ext>
            </a:extLst>
          </p:cNvPr>
          <p:cNvGrpSpPr/>
          <p:nvPr/>
        </p:nvGrpSpPr>
        <p:grpSpPr>
          <a:xfrm>
            <a:off x="288578" y="3970962"/>
            <a:ext cx="2665427" cy="759507"/>
            <a:chOff x="8328247" y="2417875"/>
            <a:chExt cx="2198694" cy="759507"/>
          </a:xfrm>
        </p:grpSpPr>
        <p:sp>
          <p:nvSpPr>
            <p:cNvPr id="18" name="TextBox 136">
              <a:extLst>
                <a:ext uri="{FF2B5EF4-FFF2-40B4-BE49-F238E27FC236}">
                  <a16:creationId xmlns:a16="http://schemas.microsoft.com/office/drawing/2014/main" id="{7CA2EF7F-43ED-4AA6-B858-6AF8DF2215B1}"/>
                </a:ext>
              </a:extLst>
            </p:cNvPr>
            <p:cNvSpPr txBox="1"/>
            <p:nvPr/>
          </p:nvSpPr>
          <p:spPr>
            <a:xfrm>
              <a:off x="9295835" y="2417875"/>
              <a:ext cx="1231106" cy="247223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9" name="TextBox 137">
              <a:extLst>
                <a:ext uri="{FF2B5EF4-FFF2-40B4-BE49-F238E27FC236}">
                  <a16:creationId xmlns:a16="http://schemas.microsoft.com/office/drawing/2014/main" id="{BBCF2830-09E9-409D-AEFB-7AC060184C80}"/>
                </a:ext>
              </a:extLst>
            </p:cNvPr>
            <p:cNvSpPr txBox="1">
              <a:spLocks/>
            </p:cNvSpPr>
            <p:nvPr/>
          </p:nvSpPr>
          <p:spPr>
            <a:xfrm>
              <a:off x="8328247" y="2665098"/>
              <a:ext cx="2198693" cy="512284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9" name="Group 138">
            <a:extLst>
              <a:ext uri="{FF2B5EF4-FFF2-40B4-BE49-F238E27FC236}">
                <a16:creationId xmlns:a16="http://schemas.microsoft.com/office/drawing/2014/main" id="{D365C1FF-4395-444B-BD83-0EBAA6F17E07}"/>
              </a:ext>
            </a:extLst>
          </p:cNvPr>
          <p:cNvGrpSpPr/>
          <p:nvPr/>
        </p:nvGrpSpPr>
        <p:grpSpPr>
          <a:xfrm>
            <a:off x="4912388" y="5382055"/>
            <a:ext cx="2347508" cy="1107285"/>
            <a:chOff x="5157230" y="1101621"/>
            <a:chExt cx="2699991" cy="1107285"/>
          </a:xfrm>
        </p:grpSpPr>
        <p:sp>
          <p:nvSpPr>
            <p:cNvPr id="16" name="TextBox 139">
              <a:extLst>
                <a:ext uri="{FF2B5EF4-FFF2-40B4-BE49-F238E27FC236}">
                  <a16:creationId xmlns:a16="http://schemas.microsoft.com/office/drawing/2014/main" id="{B62134A3-F6E1-4CA3-A9BE-EB2D2939A784}"/>
                </a:ext>
              </a:extLst>
            </p:cNvPr>
            <p:cNvSpPr txBox="1"/>
            <p:nvPr/>
          </p:nvSpPr>
          <p:spPr>
            <a:xfrm>
              <a:off x="5157230" y="1101621"/>
              <a:ext cx="2699991" cy="398468"/>
            </a:xfrm>
            <a:prstGeom prst="rect">
              <a:avLst/>
            </a:prstGeom>
            <a:noFill/>
          </p:spPr>
          <p:txBody>
            <a:bodyPr wrap="none" lIns="216000" tIns="0" rIns="216000" bIns="0" anchor="b" anchorCtr="1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TextBox 140">
              <a:extLst>
                <a:ext uri="{FF2B5EF4-FFF2-40B4-BE49-F238E27FC236}">
                  <a16:creationId xmlns:a16="http://schemas.microsoft.com/office/drawing/2014/main" id="{7FD9741B-EDBB-4BFA-8EDD-6A6932CB3124}"/>
                </a:ext>
              </a:extLst>
            </p:cNvPr>
            <p:cNvSpPr txBox="1">
              <a:spLocks/>
            </p:cNvSpPr>
            <p:nvPr/>
          </p:nvSpPr>
          <p:spPr>
            <a:xfrm>
              <a:off x="5157231" y="1500087"/>
              <a:ext cx="2699990" cy="708819"/>
            </a:xfrm>
            <a:prstGeom prst="rect">
              <a:avLst/>
            </a:prstGeom>
          </p:spPr>
          <p:txBody>
            <a:bodyPr vert="horz" wrap="square" lIns="216000" tIns="0" rIns="21600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0" name="Group 125">
            <a:extLst>
              <a:ext uri="{FF2B5EF4-FFF2-40B4-BE49-F238E27FC236}">
                <a16:creationId xmlns:a16="http://schemas.microsoft.com/office/drawing/2014/main" id="{240C4C4F-832C-42AD-BEAC-CB41F08B898E}"/>
              </a:ext>
            </a:extLst>
          </p:cNvPr>
          <p:cNvGrpSpPr/>
          <p:nvPr/>
        </p:nvGrpSpPr>
        <p:grpSpPr>
          <a:xfrm>
            <a:off x="9387974" y="2709442"/>
            <a:ext cx="2641973" cy="759507"/>
            <a:chOff x="8772872" y="2095115"/>
            <a:chExt cx="2699991" cy="759507"/>
          </a:xfrm>
        </p:grpSpPr>
        <p:sp>
          <p:nvSpPr>
            <p:cNvPr id="14" name="TextBox 142">
              <a:extLst>
                <a:ext uri="{FF2B5EF4-FFF2-40B4-BE49-F238E27FC236}">
                  <a16:creationId xmlns:a16="http://schemas.microsoft.com/office/drawing/2014/main" id="{6643ABB2-A791-467D-AB27-FDED58F89859}"/>
                </a:ext>
              </a:extLst>
            </p:cNvPr>
            <p:cNvSpPr txBox="1"/>
            <p:nvPr/>
          </p:nvSpPr>
          <p:spPr>
            <a:xfrm>
              <a:off x="8772872" y="2095115"/>
              <a:ext cx="2699991" cy="247223"/>
            </a:xfrm>
            <a:prstGeom prst="rect">
              <a:avLst/>
            </a:prstGeom>
            <a:noFill/>
          </p:spPr>
          <p:txBody>
            <a:bodyPr wrap="none" lIns="360000" tIns="0" rIns="216000" bIns="0" anchor="b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6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5" name="TextBox 143">
              <a:extLst>
                <a:ext uri="{FF2B5EF4-FFF2-40B4-BE49-F238E27FC236}">
                  <a16:creationId xmlns:a16="http://schemas.microsoft.com/office/drawing/2014/main" id="{5B245616-761B-498A-A16F-26318F6B327D}"/>
                </a:ext>
              </a:extLst>
            </p:cNvPr>
            <p:cNvSpPr txBox="1">
              <a:spLocks/>
            </p:cNvSpPr>
            <p:nvPr/>
          </p:nvSpPr>
          <p:spPr>
            <a:xfrm>
              <a:off x="8772873" y="2342338"/>
              <a:ext cx="2699990" cy="512284"/>
            </a:xfrm>
            <a:prstGeom prst="rect">
              <a:avLst/>
            </a:prstGeom>
          </p:spPr>
          <p:txBody>
            <a:bodyPr vert="horz" wrap="square" lIns="360000" tIns="0" rIns="216000" bIns="0" anchor="t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Group 144">
            <a:extLst>
              <a:ext uri="{FF2B5EF4-FFF2-40B4-BE49-F238E27FC236}">
                <a16:creationId xmlns:a16="http://schemas.microsoft.com/office/drawing/2014/main" id="{4D4C5EC5-16C2-415D-A70A-AA7BAECC2C10}"/>
              </a:ext>
            </a:extLst>
          </p:cNvPr>
          <p:cNvGrpSpPr/>
          <p:nvPr/>
        </p:nvGrpSpPr>
        <p:grpSpPr>
          <a:xfrm>
            <a:off x="-181044" y="2763075"/>
            <a:ext cx="2665427" cy="759507"/>
            <a:chOff x="8328247" y="2417875"/>
            <a:chExt cx="2198694" cy="759507"/>
          </a:xfrm>
        </p:grpSpPr>
        <p:sp>
          <p:nvSpPr>
            <p:cNvPr id="12" name="TextBox 145">
              <a:extLst>
                <a:ext uri="{FF2B5EF4-FFF2-40B4-BE49-F238E27FC236}">
                  <a16:creationId xmlns:a16="http://schemas.microsoft.com/office/drawing/2014/main" id="{91D4BC85-43C0-4629-B215-87A854E2D3FA}"/>
                </a:ext>
              </a:extLst>
            </p:cNvPr>
            <p:cNvSpPr txBox="1"/>
            <p:nvPr/>
          </p:nvSpPr>
          <p:spPr>
            <a:xfrm>
              <a:off x="9295835" y="2417875"/>
              <a:ext cx="1231106" cy="247223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3" name="TextBox 146">
              <a:extLst>
                <a:ext uri="{FF2B5EF4-FFF2-40B4-BE49-F238E27FC236}">
                  <a16:creationId xmlns:a16="http://schemas.microsoft.com/office/drawing/2014/main" id="{63A422BC-AC7C-42E3-957B-A1305B532E17}"/>
                </a:ext>
              </a:extLst>
            </p:cNvPr>
            <p:cNvSpPr txBox="1">
              <a:spLocks/>
            </p:cNvSpPr>
            <p:nvPr/>
          </p:nvSpPr>
          <p:spPr>
            <a:xfrm>
              <a:off x="8328247" y="2665098"/>
              <a:ext cx="2198693" cy="512284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03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7">
            <a:extLst>
              <a:ext uri="{FF2B5EF4-FFF2-40B4-BE49-F238E27FC236}">
                <a16:creationId xmlns:a16="http://schemas.microsoft.com/office/drawing/2014/main" id="{37ED3A1B-B403-4B74-AEB9-12AF7C643A62}"/>
              </a:ext>
            </a:extLst>
          </p:cNvPr>
          <p:cNvGrpSpPr/>
          <p:nvPr/>
        </p:nvGrpSpPr>
        <p:grpSpPr>
          <a:xfrm>
            <a:off x="1196830" y="1925992"/>
            <a:ext cx="2483159" cy="106403"/>
            <a:chOff x="1196830" y="2132101"/>
            <a:chExt cx="2483159" cy="106403"/>
          </a:xfrm>
        </p:grpSpPr>
        <p:sp>
          <p:nvSpPr>
            <p:cNvPr id="60" name="Straight Connector 68">
              <a:extLst>
                <a:ext uri="{FF2B5EF4-FFF2-40B4-BE49-F238E27FC236}">
                  <a16:creationId xmlns:a16="http://schemas.microsoft.com/office/drawing/2014/main" id="{5A585717-4321-4545-84CC-99CCD152BC7F}"/>
                </a:ext>
              </a:extLst>
            </p:cNvPr>
            <p:cNvSpPr/>
            <p:nvPr/>
          </p:nvSpPr>
          <p:spPr>
            <a:xfrm>
              <a:off x="1242986" y="2188918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  <a:tail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69">
              <a:extLst>
                <a:ext uri="{FF2B5EF4-FFF2-40B4-BE49-F238E27FC236}">
                  <a16:creationId xmlns:a16="http://schemas.microsoft.com/office/drawing/2014/main" id="{7F13B1E1-466D-4F71-9C27-8F7C6630323A}"/>
                </a:ext>
              </a:extLst>
            </p:cNvPr>
            <p:cNvSpPr/>
            <p:nvPr/>
          </p:nvSpPr>
          <p:spPr>
            <a:xfrm>
              <a:off x="1196830" y="2132101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70">
            <a:extLst>
              <a:ext uri="{FF2B5EF4-FFF2-40B4-BE49-F238E27FC236}">
                <a16:creationId xmlns:a16="http://schemas.microsoft.com/office/drawing/2014/main" id="{EC8EA905-2F32-4017-A4E1-FA6254EEAAD3}"/>
              </a:ext>
            </a:extLst>
          </p:cNvPr>
          <p:cNvGrpSpPr/>
          <p:nvPr/>
        </p:nvGrpSpPr>
        <p:grpSpPr>
          <a:xfrm>
            <a:off x="3629649" y="3908317"/>
            <a:ext cx="2473252" cy="106403"/>
            <a:chOff x="3629649" y="4114426"/>
            <a:chExt cx="2473252" cy="106403"/>
          </a:xfrm>
        </p:grpSpPr>
        <p:sp>
          <p:nvSpPr>
            <p:cNvPr id="58" name="Straight Connector 71">
              <a:extLst>
                <a:ext uri="{FF2B5EF4-FFF2-40B4-BE49-F238E27FC236}">
                  <a16:creationId xmlns:a16="http://schemas.microsoft.com/office/drawing/2014/main" id="{A260D0CA-5C13-4DB2-B222-2EE23EF528C7}"/>
                </a:ext>
              </a:extLst>
            </p:cNvPr>
            <p:cNvSpPr/>
            <p:nvPr/>
          </p:nvSpPr>
          <p:spPr>
            <a:xfrm>
              <a:off x="3665898" y="4172219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  <a:tail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72">
              <a:extLst>
                <a:ext uri="{FF2B5EF4-FFF2-40B4-BE49-F238E27FC236}">
                  <a16:creationId xmlns:a16="http://schemas.microsoft.com/office/drawing/2014/main" id="{C6A03692-7E3A-4651-81AF-E36323D5F971}"/>
                </a:ext>
              </a:extLst>
            </p:cNvPr>
            <p:cNvSpPr/>
            <p:nvPr/>
          </p:nvSpPr>
          <p:spPr>
            <a:xfrm>
              <a:off x="3629649" y="4114426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73">
            <a:extLst>
              <a:ext uri="{FF2B5EF4-FFF2-40B4-BE49-F238E27FC236}">
                <a16:creationId xmlns:a16="http://schemas.microsoft.com/office/drawing/2014/main" id="{C43AEE90-099B-4C3E-BB0D-B70379A77AC2}"/>
              </a:ext>
            </a:extLst>
          </p:cNvPr>
          <p:cNvGrpSpPr/>
          <p:nvPr/>
        </p:nvGrpSpPr>
        <p:grpSpPr>
          <a:xfrm>
            <a:off x="3619742" y="1925992"/>
            <a:ext cx="2483450" cy="106403"/>
            <a:chOff x="3619742" y="2132101"/>
            <a:chExt cx="2483450" cy="106403"/>
          </a:xfrm>
        </p:grpSpPr>
        <p:sp>
          <p:nvSpPr>
            <p:cNvPr id="56" name="Straight Connector 74">
              <a:extLst>
                <a:ext uri="{FF2B5EF4-FFF2-40B4-BE49-F238E27FC236}">
                  <a16:creationId xmlns:a16="http://schemas.microsoft.com/office/drawing/2014/main" id="{74E7A9DD-DF95-4F52-8F94-61272BE96C7D}"/>
                </a:ext>
              </a:extLst>
            </p:cNvPr>
            <p:cNvSpPr/>
            <p:nvPr/>
          </p:nvSpPr>
          <p:spPr>
            <a:xfrm>
              <a:off x="3666189" y="2188918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  <a:tail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75">
              <a:extLst>
                <a:ext uri="{FF2B5EF4-FFF2-40B4-BE49-F238E27FC236}">
                  <a16:creationId xmlns:a16="http://schemas.microsoft.com/office/drawing/2014/main" id="{2CB38949-F698-465E-8830-31DD48F8326E}"/>
                </a:ext>
              </a:extLst>
            </p:cNvPr>
            <p:cNvSpPr/>
            <p:nvPr/>
          </p:nvSpPr>
          <p:spPr>
            <a:xfrm>
              <a:off x="3619742" y="2132101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" name="TextBox 76">
            <a:extLst>
              <a:ext uri="{FF2B5EF4-FFF2-40B4-BE49-F238E27FC236}">
                <a16:creationId xmlns:a16="http://schemas.microsoft.com/office/drawing/2014/main" id="{099DFDC9-21D1-4E21-8F0F-A8CFA46A681F}"/>
              </a:ext>
            </a:extLst>
          </p:cNvPr>
          <p:cNvSpPr txBox="1">
            <a:spLocks/>
          </p:cNvSpPr>
          <p:nvPr/>
        </p:nvSpPr>
        <p:spPr>
          <a:xfrm>
            <a:off x="1424246" y="2365600"/>
            <a:ext cx="2074604" cy="266742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altLang="zh-CN" sz="1400" dirty="0"/>
              <a:t>1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8" name="TextBox 77">
            <a:extLst>
              <a:ext uri="{FF2B5EF4-FFF2-40B4-BE49-F238E27FC236}">
                <a16:creationId xmlns:a16="http://schemas.microsoft.com/office/drawing/2014/main" id="{C0BF6182-A387-4FA9-A5A2-73C88BA92813}"/>
              </a:ext>
            </a:extLst>
          </p:cNvPr>
          <p:cNvSpPr txBox="1">
            <a:spLocks/>
          </p:cNvSpPr>
          <p:nvPr/>
        </p:nvSpPr>
        <p:spPr>
          <a:xfrm>
            <a:off x="1453696" y="3075080"/>
            <a:ext cx="2031646" cy="42193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marL="0" indent="0" algn="ctr">
              <a:buNone/>
            </a:pPr>
            <a:r>
              <a:rPr lang="zh-CN" altLang="en-US" dirty="0"/>
              <a:t>输入标题文本</a:t>
            </a:r>
          </a:p>
        </p:txBody>
      </p:sp>
      <p:sp>
        <p:nvSpPr>
          <p:cNvPr id="9" name="Straight Connector 78">
            <a:extLst>
              <a:ext uri="{FF2B5EF4-FFF2-40B4-BE49-F238E27FC236}">
                <a16:creationId xmlns:a16="http://schemas.microsoft.com/office/drawing/2014/main" id="{8E73A98E-765F-47F7-A65A-252B66C5F4A1}"/>
              </a:ext>
            </a:extLst>
          </p:cNvPr>
          <p:cNvSpPr/>
          <p:nvPr/>
        </p:nvSpPr>
        <p:spPr>
          <a:xfrm>
            <a:off x="10946411" y="1977123"/>
            <a:ext cx="1" cy="1996534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Group 79">
            <a:extLst>
              <a:ext uri="{FF2B5EF4-FFF2-40B4-BE49-F238E27FC236}">
                <a16:creationId xmlns:a16="http://schemas.microsoft.com/office/drawing/2014/main" id="{D79AD036-B433-4961-BE8F-0D8AAF7A29B7}"/>
              </a:ext>
            </a:extLst>
          </p:cNvPr>
          <p:cNvGrpSpPr/>
          <p:nvPr/>
        </p:nvGrpSpPr>
        <p:grpSpPr>
          <a:xfrm>
            <a:off x="6048720" y="1925992"/>
            <a:ext cx="2477092" cy="106403"/>
            <a:chOff x="6048720" y="2132101"/>
            <a:chExt cx="2477092" cy="106403"/>
          </a:xfrm>
        </p:grpSpPr>
        <p:sp>
          <p:nvSpPr>
            <p:cNvPr id="54" name="Straight Connector 80">
              <a:extLst>
                <a:ext uri="{FF2B5EF4-FFF2-40B4-BE49-F238E27FC236}">
                  <a16:creationId xmlns:a16="http://schemas.microsoft.com/office/drawing/2014/main" id="{34542DD1-5CDA-41F2-B21D-6534D873A550}"/>
                </a:ext>
              </a:extLst>
            </p:cNvPr>
            <p:cNvSpPr/>
            <p:nvPr/>
          </p:nvSpPr>
          <p:spPr>
            <a:xfrm>
              <a:off x="6088809" y="2188918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  <a:tail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81">
              <a:extLst>
                <a:ext uri="{FF2B5EF4-FFF2-40B4-BE49-F238E27FC236}">
                  <a16:creationId xmlns:a16="http://schemas.microsoft.com/office/drawing/2014/main" id="{0A507D1D-F310-4E33-84C2-8FB39C842572}"/>
                </a:ext>
              </a:extLst>
            </p:cNvPr>
            <p:cNvSpPr/>
            <p:nvPr/>
          </p:nvSpPr>
          <p:spPr>
            <a:xfrm>
              <a:off x="6048720" y="2132101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Group 82">
            <a:extLst>
              <a:ext uri="{FF2B5EF4-FFF2-40B4-BE49-F238E27FC236}">
                <a16:creationId xmlns:a16="http://schemas.microsoft.com/office/drawing/2014/main" id="{2F8BEC4E-4287-47F7-BAF1-4E49AB6B93C9}"/>
              </a:ext>
            </a:extLst>
          </p:cNvPr>
          <p:cNvGrpSpPr/>
          <p:nvPr/>
        </p:nvGrpSpPr>
        <p:grpSpPr>
          <a:xfrm>
            <a:off x="6042799" y="3912909"/>
            <a:ext cx="2483013" cy="106403"/>
            <a:chOff x="6042799" y="4119018"/>
            <a:chExt cx="2483013" cy="106403"/>
          </a:xfrm>
        </p:grpSpPr>
        <p:sp>
          <p:nvSpPr>
            <p:cNvPr id="52" name="Straight Connector 83">
              <a:extLst>
                <a:ext uri="{FF2B5EF4-FFF2-40B4-BE49-F238E27FC236}">
                  <a16:creationId xmlns:a16="http://schemas.microsoft.com/office/drawing/2014/main" id="{064D34A3-8F3B-405D-9623-9BF3B64AB181}"/>
                </a:ext>
              </a:extLst>
            </p:cNvPr>
            <p:cNvSpPr/>
            <p:nvPr/>
          </p:nvSpPr>
          <p:spPr>
            <a:xfrm>
              <a:off x="6088809" y="4172219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  <a:tail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84">
              <a:extLst>
                <a:ext uri="{FF2B5EF4-FFF2-40B4-BE49-F238E27FC236}">
                  <a16:creationId xmlns:a16="http://schemas.microsoft.com/office/drawing/2014/main" id="{8548BF8E-51D2-4C75-B771-E8B4411CB706}"/>
                </a:ext>
              </a:extLst>
            </p:cNvPr>
            <p:cNvSpPr/>
            <p:nvPr/>
          </p:nvSpPr>
          <p:spPr>
            <a:xfrm>
              <a:off x="6042799" y="4119018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Group 85">
            <a:extLst>
              <a:ext uri="{FF2B5EF4-FFF2-40B4-BE49-F238E27FC236}">
                <a16:creationId xmlns:a16="http://schemas.microsoft.com/office/drawing/2014/main" id="{3E63BB2B-DA70-4A2D-93B1-DC85F1DBD843}"/>
              </a:ext>
            </a:extLst>
          </p:cNvPr>
          <p:cNvGrpSpPr/>
          <p:nvPr/>
        </p:nvGrpSpPr>
        <p:grpSpPr>
          <a:xfrm>
            <a:off x="8466658" y="1925992"/>
            <a:ext cx="2482357" cy="106403"/>
            <a:chOff x="8466658" y="2132101"/>
            <a:chExt cx="2482357" cy="106403"/>
          </a:xfrm>
        </p:grpSpPr>
        <p:sp>
          <p:nvSpPr>
            <p:cNvPr id="50" name="Straight Connector 86">
              <a:extLst>
                <a:ext uri="{FF2B5EF4-FFF2-40B4-BE49-F238E27FC236}">
                  <a16:creationId xmlns:a16="http://schemas.microsoft.com/office/drawing/2014/main" id="{F758F935-A3E8-4519-ACF0-66CE0CE4C45D}"/>
                </a:ext>
              </a:extLst>
            </p:cNvPr>
            <p:cNvSpPr/>
            <p:nvPr/>
          </p:nvSpPr>
          <p:spPr>
            <a:xfrm>
              <a:off x="8512012" y="2188918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87">
              <a:extLst>
                <a:ext uri="{FF2B5EF4-FFF2-40B4-BE49-F238E27FC236}">
                  <a16:creationId xmlns:a16="http://schemas.microsoft.com/office/drawing/2014/main" id="{C20697C5-9938-41A7-87D3-E33251050431}"/>
                </a:ext>
              </a:extLst>
            </p:cNvPr>
            <p:cNvSpPr/>
            <p:nvPr/>
          </p:nvSpPr>
          <p:spPr>
            <a:xfrm>
              <a:off x="8466658" y="2132101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Group 88">
            <a:extLst>
              <a:ext uri="{FF2B5EF4-FFF2-40B4-BE49-F238E27FC236}">
                <a16:creationId xmlns:a16="http://schemas.microsoft.com/office/drawing/2014/main" id="{79058075-81C1-4E59-894D-F9F9DE664358}"/>
              </a:ext>
            </a:extLst>
          </p:cNvPr>
          <p:cNvGrpSpPr/>
          <p:nvPr/>
        </p:nvGrpSpPr>
        <p:grpSpPr>
          <a:xfrm>
            <a:off x="8466628" y="3912909"/>
            <a:ext cx="2482387" cy="106403"/>
            <a:chOff x="8466628" y="4119018"/>
            <a:chExt cx="2482387" cy="106403"/>
          </a:xfrm>
        </p:grpSpPr>
        <p:sp>
          <p:nvSpPr>
            <p:cNvPr id="48" name="Straight Connector 89">
              <a:extLst>
                <a:ext uri="{FF2B5EF4-FFF2-40B4-BE49-F238E27FC236}">
                  <a16:creationId xmlns:a16="http://schemas.microsoft.com/office/drawing/2014/main" id="{51A23491-2C7C-416D-BDFC-A08598096D58}"/>
                </a:ext>
              </a:extLst>
            </p:cNvPr>
            <p:cNvSpPr/>
            <p:nvPr/>
          </p:nvSpPr>
          <p:spPr>
            <a:xfrm>
              <a:off x="8512012" y="4172219"/>
              <a:ext cx="2437003" cy="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miter lim="400000"/>
              <a:headEnd type="triangle" len="sm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90">
              <a:extLst>
                <a:ext uri="{FF2B5EF4-FFF2-40B4-BE49-F238E27FC236}">
                  <a16:creationId xmlns:a16="http://schemas.microsoft.com/office/drawing/2014/main" id="{EAA0FB97-799C-4B52-93D4-436F176280A3}"/>
                </a:ext>
              </a:extLst>
            </p:cNvPr>
            <p:cNvSpPr/>
            <p:nvPr/>
          </p:nvSpPr>
          <p:spPr>
            <a:xfrm>
              <a:off x="8466628" y="4119018"/>
              <a:ext cx="106403" cy="10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" name="Freeform: Shape 91">
            <a:extLst>
              <a:ext uri="{FF2B5EF4-FFF2-40B4-BE49-F238E27FC236}">
                <a16:creationId xmlns:a16="http://schemas.microsoft.com/office/drawing/2014/main" id="{2B999606-5E1D-48D2-AF92-38961AE9B10D}"/>
              </a:ext>
            </a:extLst>
          </p:cNvPr>
          <p:cNvSpPr/>
          <p:nvPr/>
        </p:nvSpPr>
        <p:spPr>
          <a:xfrm>
            <a:off x="1697802" y="3696814"/>
            <a:ext cx="1527371" cy="1527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6" y="13527"/>
                </a:moveTo>
                <a:lnTo>
                  <a:pt x="21138" y="9731"/>
                </a:lnTo>
                <a:cubicBezTo>
                  <a:pt x="21392" y="9659"/>
                  <a:pt x="21600" y="9385"/>
                  <a:pt x="21600" y="9120"/>
                </a:cubicBezTo>
                <a:lnTo>
                  <a:pt x="21600" y="2520"/>
                </a:lnTo>
                <a:lnTo>
                  <a:pt x="4680" y="2520"/>
                </a:lnTo>
                <a:lnTo>
                  <a:pt x="4680" y="481"/>
                </a:lnTo>
                <a:cubicBezTo>
                  <a:pt x="4680" y="217"/>
                  <a:pt x="4465" y="0"/>
                  <a:pt x="4200" y="0"/>
                </a:cubicBezTo>
                <a:lnTo>
                  <a:pt x="480" y="0"/>
                </a:lnTo>
                <a:cubicBezTo>
                  <a:pt x="217" y="0"/>
                  <a:pt x="0" y="217"/>
                  <a:pt x="0" y="481"/>
                </a:cubicBezTo>
                <a:lnTo>
                  <a:pt x="0" y="2400"/>
                </a:lnTo>
                <a:lnTo>
                  <a:pt x="2332" y="2400"/>
                </a:lnTo>
                <a:lnTo>
                  <a:pt x="4693" y="13269"/>
                </a:lnTo>
                <a:lnTo>
                  <a:pt x="4920" y="14400"/>
                </a:lnTo>
                <a:lnTo>
                  <a:pt x="4920" y="16200"/>
                </a:lnTo>
                <a:cubicBezTo>
                  <a:pt x="4920" y="16463"/>
                  <a:pt x="5137" y="16680"/>
                  <a:pt x="5400" y="16680"/>
                </a:cubicBezTo>
                <a:lnTo>
                  <a:pt x="6001" y="16680"/>
                </a:lnTo>
                <a:lnTo>
                  <a:pt x="17999" y="16680"/>
                </a:lnTo>
                <a:lnTo>
                  <a:pt x="21119" y="16680"/>
                </a:lnTo>
                <a:cubicBezTo>
                  <a:pt x="21383" y="16680"/>
                  <a:pt x="21600" y="16463"/>
                  <a:pt x="21600" y="16200"/>
                </a:cubicBezTo>
                <a:lnTo>
                  <a:pt x="21600" y="14400"/>
                </a:lnTo>
                <a:lnTo>
                  <a:pt x="8103" y="14400"/>
                </a:lnTo>
                <a:cubicBezTo>
                  <a:pt x="6723" y="14400"/>
                  <a:pt x="6694" y="13860"/>
                  <a:pt x="7856" y="13527"/>
                </a:cubicBezTo>
                <a:close/>
                <a:moveTo>
                  <a:pt x="15599" y="19200"/>
                </a:moveTo>
                <a:cubicBezTo>
                  <a:pt x="15599" y="20525"/>
                  <a:pt x="16674" y="21600"/>
                  <a:pt x="17999" y="21600"/>
                </a:cubicBezTo>
                <a:cubicBezTo>
                  <a:pt x="19326" y="21600"/>
                  <a:pt x="20399" y="20525"/>
                  <a:pt x="20399" y="19200"/>
                </a:cubicBezTo>
                <a:cubicBezTo>
                  <a:pt x="20399" y="17874"/>
                  <a:pt x="19326" y="16800"/>
                  <a:pt x="17999" y="16800"/>
                </a:cubicBezTo>
                <a:cubicBezTo>
                  <a:pt x="16674" y="16800"/>
                  <a:pt x="15599" y="17874"/>
                  <a:pt x="15599" y="19200"/>
                </a:cubicBezTo>
                <a:close/>
                <a:moveTo>
                  <a:pt x="3599" y="19200"/>
                </a:moveTo>
                <a:cubicBezTo>
                  <a:pt x="3599" y="20525"/>
                  <a:pt x="4674" y="21600"/>
                  <a:pt x="6001" y="21600"/>
                </a:cubicBezTo>
                <a:cubicBezTo>
                  <a:pt x="7326" y="21600"/>
                  <a:pt x="8399" y="20525"/>
                  <a:pt x="8399" y="19200"/>
                </a:cubicBezTo>
                <a:cubicBezTo>
                  <a:pt x="8399" y="17874"/>
                  <a:pt x="7326" y="16800"/>
                  <a:pt x="6001" y="16800"/>
                </a:cubicBezTo>
                <a:cubicBezTo>
                  <a:pt x="4674" y="16800"/>
                  <a:pt x="3599" y="17874"/>
                  <a:pt x="3599" y="192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" name="Group 92">
            <a:extLst>
              <a:ext uri="{FF2B5EF4-FFF2-40B4-BE49-F238E27FC236}">
                <a16:creationId xmlns:a16="http://schemas.microsoft.com/office/drawing/2014/main" id="{E3BD3E39-043A-4EEC-82BE-2AE18D930451}"/>
              </a:ext>
            </a:extLst>
          </p:cNvPr>
          <p:cNvGrpSpPr/>
          <p:nvPr/>
        </p:nvGrpSpPr>
        <p:grpSpPr>
          <a:xfrm>
            <a:off x="2219106" y="1736812"/>
            <a:ext cx="484763" cy="484763"/>
            <a:chOff x="2219106" y="1942921"/>
            <a:chExt cx="484763" cy="484763"/>
          </a:xfrm>
        </p:grpSpPr>
        <p:sp>
          <p:nvSpPr>
            <p:cNvPr id="46" name="Freeform: Shape 93">
              <a:extLst>
                <a:ext uri="{FF2B5EF4-FFF2-40B4-BE49-F238E27FC236}">
                  <a16:creationId xmlns:a16="http://schemas.microsoft.com/office/drawing/2014/main" id="{2701E714-6F1B-444C-B0D0-FFE6D977D522}"/>
                </a:ext>
              </a:extLst>
            </p:cNvPr>
            <p:cNvSpPr/>
            <p:nvPr/>
          </p:nvSpPr>
          <p:spPr>
            <a:xfrm>
              <a:off x="2219106" y="1942921"/>
              <a:ext cx="484763" cy="48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94">
              <a:extLst>
                <a:ext uri="{FF2B5EF4-FFF2-40B4-BE49-F238E27FC236}">
                  <a16:creationId xmlns:a16="http://schemas.microsoft.com/office/drawing/2014/main" id="{F9FF768C-7024-43B4-90AC-2E6F39E99A75}"/>
                </a:ext>
              </a:extLst>
            </p:cNvPr>
            <p:cNvSpPr/>
            <p:nvPr/>
          </p:nvSpPr>
          <p:spPr>
            <a:xfrm>
              <a:off x="2352595" y="2087204"/>
              <a:ext cx="228132" cy="19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6" name="Rectangle 95">
            <a:extLst>
              <a:ext uri="{FF2B5EF4-FFF2-40B4-BE49-F238E27FC236}">
                <a16:creationId xmlns:a16="http://schemas.microsoft.com/office/drawing/2014/main" id="{02F5EB28-6398-4BED-AD5C-B98F883108EE}"/>
              </a:ext>
            </a:extLst>
          </p:cNvPr>
          <p:cNvSpPr/>
          <p:nvPr/>
        </p:nvSpPr>
        <p:spPr>
          <a:xfrm>
            <a:off x="3680897" y="2311025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2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17" name="Rectangle 96">
            <a:extLst>
              <a:ext uri="{FF2B5EF4-FFF2-40B4-BE49-F238E27FC236}">
                <a16:creationId xmlns:a16="http://schemas.microsoft.com/office/drawing/2014/main" id="{9FE50778-71BB-46ED-B132-8D7C0E97F955}"/>
              </a:ext>
            </a:extLst>
          </p:cNvPr>
          <p:cNvSpPr/>
          <p:nvPr/>
        </p:nvSpPr>
        <p:spPr>
          <a:xfrm>
            <a:off x="3974565" y="264151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sp>
        <p:nvSpPr>
          <p:cNvPr id="18" name="Rectangle 97">
            <a:extLst>
              <a:ext uri="{FF2B5EF4-FFF2-40B4-BE49-F238E27FC236}">
                <a16:creationId xmlns:a16="http://schemas.microsoft.com/office/drawing/2014/main" id="{C71C2BA0-437C-44E6-9C8F-23A86ECE88BE}"/>
              </a:ext>
            </a:extLst>
          </p:cNvPr>
          <p:cNvSpPr/>
          <p:nvPr/>
        </p:nvSpPr>
        <p:spPr>
          <a:xfrm>
            <a:off x="6104099" y="2311025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3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19" name="Rectangle 98">
            <a:extLst>
              <a:ext uri="{FF2B5EF4-FFF2-40B4-BE49-F238E27FC236}">
                <a16:creationId xmlns:a16="http://schemas.microsoft.com/office/drawing/2014/main" id="{4ED36C88-048A-4AFB-8A52-297113B123B1}"/>
              </a:ext>
            </a:extLst>
          </p:cNvPr>
          <p:cNvSpPr/>
          <p:nvPr/>
        </p:nvSpPr>
        <p:spPr>
          <a:xfrm>
            <a:off x="6397767" y="264151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sp>
        <p:nvSpPr>
          <p:cNvPr id="20" name="Rectangle 99">
            <a:extLst>
              <a:ext uri="{FF2B5EF4-FFF2-40B4-BE49-F238E27FC236}">
                <a16:creationId xmlns:a16="http://schemas.microsoft.com/office/drawing/2014/main" id="{6EB8B3A4-502C-4C77-974C-CAA88D75B69F}"/>
              </a:ext>
            </a:extLst>
          </p:cNvPr>
          <p:cNvSpPr/>
          <p:nvPr/>
        </p:nvSpPr>
        <p:spPr>
          <a:xfrm>
            <a:off x="8528614" y="2311025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4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21" name="Rectangle 100">
            <a:extLst>
              <a:ext uri="{FF2B5EF4-FFF2-40B4-BE49-F238E27FC236}">
                <a16:creationId xmlns:a16="http://schemas.microsoft.com/office/drawing/2014/main" id="{DBF883C9-4D77-4CF7-9541-6B65A2B2B983}"/>
              </a:ext>
            </a:extLst>
          </p:cNvPr>
          <p:cNvSpPr/>
          <p:nvPr/>
        </p:nvSpPr>
        <p:spPr>
          <a:xfrm>
            <a:off x="8820970" y="264151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sp>
        <p:nvSpPr>
          <p:cNvPr id="22" name="Rectangle 101">
            <a:extLst>
              <a:ext uri="{FF2B5EF4-FFF2-40B4-BE49-F238E27FC236}">
                <a16:creationId xmlns:a16="http://schemas.microsoft.com/office/drawing/2014/main" id="{EDC0BFD8-F73A-41CC-9182-82F498D1DE16}"/>
              </a:ext>
            </a:extLst>
          </p:cNvPr>
          <p:cNvSpPr/>
          <p:nvPr/>
        </p:nvSpPr>
        <p:spPr>
          <a:xfrm>
            <a:off x="3680897" y="4293144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7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23" name="Rectangle 102">
            <a:extLst>
              <a:ext uri="{FF2B5EF4-FFF2-40B4-BE49-F238E27FC236}">
                <a16:creationId xmlns:a16="http://schemas.microsoft.com/office/drawing/2014/main" id="{8438AF9D-4D28-484A-B1C6-2A123B5C0AD6}"/>
              </a:ext>
            </a:extLst>
          </p:cNvPr>
          <p:cNvSpPr/>
          <p:nvPr/>
        </p:nvSpPr>
        <p:spPr>
          <a:xfrm>
            <a:off x="3974565" y="462363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sp>
        <p:nvSpPr>
          <p:cNvPr id="24" name="Rectangle 103">
            <a:extLst>
              <a:ext uri="{FF2B5EF4-FFF2-40B4-BE49-F238E27FC236}">
                <a16:creationId xmlns:a16="http://schemas.microsoft.com/office/drawing/2014/main" id="{3690BA57-D732-48BE-BD15-8AB451464213}"/>
              </a:ext>
            </a:extLst>
          </p:cNvPr>
          <p:cNvSpPr/>
          <p:nvPr/>
        </p:nvSpPr>
        <p:spPr>
          <a:xfrm>
            <a:off x="6104099" y="4293144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6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25" name="Rectangle 104">
            <a:extLst>
              <a:ext uri="{FF2B5EF4-FFF2-40B4-BE49-F238E27FC236}">
                <a16:creationId xmlns:a16="http://schemas.microsoft.com/office/drawing/2014/main" id="{F53111F4-67C0-4975-BE24-BC77385E8EB8}"/>
              </a:ext>
            </a:extLst>
          </p:cNvPr>
          <p:cNvSpPr/>
          <p:nvPr/>
        </p:nvSpPr>
        <p:spPr>
          <a:xfrm>
            <a:off x="6397768" y="462363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sp>
        <p:nvSpPr>
          <p:cNvPr id="26" name="Rectangle 105">
            <a:extLst>
              <a:ext uri="{FF2B5EF4-FFF2-40B4-BE49-F238E27FC236}">
                <a16:creationId xmlns:a16="http://schemas.microsoft.com/office/drawing/2014/main" id="{53F5947E-E90B-49B2-A367-3E166BD34559}"/>
              </a:ext>
            </a:extLst>
          </p:cNvPr>
          <p:cNvSpPr/>
          <p:nvPr/>
        </p:nvSpPr>
        <p:spPr>
          <a:xfrm>
            <a:off x="8528614" y="4293144"/>
            <a:ext cx="2407005" cy="334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zh-CN" sz="1400" dirty="0"/>
              <a:t>5 </a:t>
            </a:r>
            <a:r>
              <a:rPr lang="zh-CN" altLang="en-US" sz="1400" dirty="0"/>
              <a:t>输入标题文本</a:t>
            </a:r>
          </a:p>
        </p:txBody>
      </p:sp>
      <p:sp>
        <p:nvSpPr>
          <p:cNvPr id="27" name="Rectangle 106">
            <a:extLst>
              <a:ext uri="{FF2B5EF4-FFF2-40B4-BE49-F238E27FC236}">
                <a16:creationId xmlns:a16="http://schemas.microsoft.com/office/drawing/2014/main" id="{5C8E1951-95AE-4851-849E-16D46A93129C}"/>
              </a:ext>
            </a:extLst>
          </p:cNvPr>
          <p:cNvSpPr/>
          <p:nvPr/>
        </p:nvSpPr>
        <p:spPr>
          <a:xfrm>
            <a:off x="8820970" y="4623635"/>
            <a:ext cx="1819668" cy="615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请替换文字内容复制你的内容到此</a:t>
            </a:r>
          </a:p>
        </p:txBody>
      </p:sp>
      <p:grpSp>
        <p:nvGrpSpPr>
          <p:cNvPr id="28" name="Group 107">
            <a:extLst>
              <a:ext uri="{FF2B5EF4-FFF2-40B4-BE49-F238E27FC236}">
                <a16:creationId xmlns:a16="http://schemas.microsoft.com/office/drawing/2014/main" id="{ED31169B-640B-40D1-B85F-DAE614CAD8DE}"/>
              </a:ext>
            </a:extLst>
          </p:cNvPr>
          <p:cNvGrpSpPr/>
          <p:nvPr/>
        </p:nvGrpSpPr>
        <p:grpSpPr>
          <a:xfrm>
            <a:off x="4642017" y="1736812"/>
            <a:ext cx="484764" cy="484763"/>
            <a:chOff x="4642017" y="1942921"/>
            <a:chExt cx="484764" cy="484763"/>
          </a:xfrm>
        </p:grpSpPr>
        <p:sp>
          <p:nvSpPr>
            <p:cNvPr id="44" name="Freeform: Shape 108">
              <a:extLst>
                <a:ext uri="{FF2B5EF4-FFF2-40B4-BE49-F238E27FC236}">
                  <a16:creationId xmlns:a16="http://schemas.microsoft.com/office/drawing/2014/main" id="{64AC0EB6-DD39-4B17-AAE7-C4AC7EB33089}"/>
                </a:ext>
              </a:extLst>
            </p:cNvPr>
            <p:cNvSpPr/>
            <p:nvPr/>
          </p:nvSpPr>
          <p:spPr>
            <a:xfrm>
              <a:off x="4642017" y="1942921"/>
              <a:ext cx="484764" cy="48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09">
              <a:extLst>
                <a:ext uri="{FF2B5EF4-FFF2-40B4-BE49-F238E27FC236}">
                  <a16:creationId xmlns:a16="http://schemas.microsoft.com/office/drawing/2014/main" id="{0F54684D-4D38-47C4-9801-6ABEECA933B0}"/>
                </a:ext>
              </a:extLst>
            </p:cNvPr>
            <p:cNvSpPr/>
            <p:nvPr/>
          </p:nvSpPr>
          <p:spPr>
            <a:xfrm>
              <a:off x="4758351" y="2088084"/>
              <a:ext cx="252095" cy="201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Group 110">
            <a:extLst>
              <a:ext uri="{FF2B5EF4-FFF2-40B4-BE49-F238E27FC236}">
                <a16:creationId xmlns:a16="http://schemas.microsoft.com/office/drawing/2014/main" id="{1D93BB65-CB67-405C-9CA4-CFE42AD2AB89}"/>
              </a:ext>
            </a:extLst>
          </p:cNvPr>
          <p:cNvGrpSpPr/>
          <p:nvPr/>
        </p:nvGrpSpPr>
        <p:grpSpPr>
          <a:xfrm>
            <a:off x="7067008" y="1736812"/>
            <a:ext cx="484763" cy="484763"/>
            <a:chOff x="7067008" y="1942921"/>
            <a:chExt cx="484763" cy="484763"/>
          </a:xfrm>
        </p:grpSpPr>
        <p:sp>
          <p:nvSpPr>
            <p:cNvPr id="42" name="Freeform: Shape 111">
              <a:extLst>
                <a:ext uri="{FF2B5EF4-FFF2-40B4-BE49-F238E27FC236}">
                  <a16:creationId xmlns:a16="http://schemas.microsoft.com/office/drawing/2014/main" id="{72C3E337-24B1-440F-A453-3DC32F98E69D}"/>
                </a:ext>
              </a:extLst>
            </p:cNvPr>
            <p:cNvSpPr/>
            <p:nvPr/>
          </p:nvSpPr>
          <p:spPr>
            <a:xfrm>
              <a:off x="7067008" y="1942921"/>
              <a:ext cx="484763" cy="48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12">
              <a:extLst>
                <a:ext uri="{FF2B5EF4-FFF2-40B4-BE49-F238E27FC236}">
                  <a16:creationId xmlns:a16="http://schemas.microsoft.com/office/drawing/2014/main" id="{237D25ED-13EA-4120-AAF5-F83F562299A5}"/>
                </a:ext>
              </a:extLst>
            </p:cNvPr>
            <p:cNvSpPr/>
            <p:nvPr/>
          </p:nvSpPr>
          <p:spPr>
            <a:xfrm>
              <a:off x="7176857" y="2071245"/>
              <a:ext cx="261490" cy="235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83" y="4998"/>
                  </a:moveTo>
                  <a:lnTo>
                    <a:pt x="18817" y="3042"/>
                  </a:lnTo>
                  <a:cubicBezTo>
                    <a:pt x="18673" y="2931"/>
                    <a:pt x="18467" y="2831"/>
                    <a:pt x="18255" y="2758"/>
                  </a:cubicBezTo>
                  <a:cubicBezTo>
                    <a:pt x="18042" y="2685"/>
                    <a:pt x="17821" y="2640"/>
                    <a:pt x="17643" y="2640"/>
                  </a:cubicBezTo>
                  <a:lnTo>
                    <a:pt x="10260" y="2640"/>
                  </a:lnTo>
                  <a:lnTo>
                    <a:pt x="11124" y="8160"/>
                  </a:lnTo>
                  <a:lnTo>
                    <a:pt x="17643" y="8160"/>
                  </a:lnTo>
                  <a:cubicBezTo>
                    <a:pt x="17821" y="8160"/>
                    <a:pt x="18042" y="8115"/>
                    <a:pt x="18255" y="8042"/>
                  </a:cubicBezTo>
                  <a:cubicBezTo>
                    <a:pt x="18467" y="7969"/>
                    <a:pt x="18673" y="7869"/>
                    <a:pt x="18817" y="7758"/>
                  </a:cubicBezTo>
                  <a:lnTo>
                    <a:pt x="21383" y="5802"/>
                  </a:lnTo>
                  <a:cubicBezTo>
                    <a:pt x="21527" y="5691"/>
                    <a:pt x="21600" y="5546"/>
                    <a:pt x="21600" y="5400"/>
                  </a:cubicBezTo>
                  <a:cubicBezTo>
                    <a:pt x="21600" y="5254"/>
                    <a:pt x="21527" y="5109"/>
                    <a:pt x="21383" y="4998"/>
                  </a:cubicBezTo>
                  <a:close/>
                  <a:moveTo>
                    <a:pt x="9179" y="0"/>
                  </a:moveTo>
                  <a:lnTo>
                    <a:pt x="8207" y="0"/>
                  </a:lnTo>
                  <a:cubicBezTo>
                    <a:pt x="7969" y="0"/>
                    <a:pt x="7776" y="216"/>
                    <a:pt x="7776" y="480"/>
                  </a:cubicBezTo>
                  <a:lnTo>
                    <a:pt x="7776" y="5040"/>
                  </a:lnTo>
                  <a:lnTo>
                    <a:pt x="3956" y="5040"/>
                  </a:lnTo>
                  <a:cubicBezTo>
                    <a:pt x="3778" y="5040"/>
                    <a:pt x="3557" y="5085"/>
                    <a:pt x="3345" y="5159"/>
                  </a:cubicBezTo>
                  <a:cubicBezTo>
                    <a:pt x="3132" y="5231"/>
                    <a:pt x="2926" y="5331"/>
                    <a:pt x="2782" y="5442"/>
                  </a:cubicBezTo>
                  <a:lnTo>
                    <a:pt x="217" y="7398"/>
                  </a:lnTo>
                  <a:cubicBezTo>
                    <a:pt x="72" y="7508"/>
                    <a:pt x="0" y="7654"/>
                    <a:pt x="0" y="7800"/>
                  </a:cubicBezTo>
                  <a:cubicBezTo>
                    <a:pt x="0" y="7946"/>
                    <a:pt x="72" y="8091"/>
                    <a:pt x="217" y="8202"/>
                  </a:cubicBezTo>
                  <a:lnTo>
                    <a:pt x="2782" y="10158"/>
                  </a:lnTo>
                  <a:cubicBezTo>
                    <a:pt x="2926" y="10268"/>
                    <a:pt x="3132" y="10369"/>
                    <a:pt x="3345" y="10442"/>
                  </a:cubicBezTo>
                  <a:cubicBezTo>
                    <a:pt x="3557" y="10515"/>
                    <a:pt x="3778" y="10560"/>
                    <a:pt x="3956" y="10560"/>
                  </a:cubicBezTo>
                  <a:lnTo>
                    <a:pt x="7776" y="10560"/>
                  </a:lnTo>
                  <a:lnTo>
                    <a:pt x="7776" y="21120"/>
                  </a:lnTo>
                  <a:cubicBezTo>
                    <a:pt x="7776" y="21384"/>
                    <a:pt x="7969" y="21600"/>
                    <a:pt x="8207" y="21600"/>
                  </a:cubicBezTo>
                  <a:lnTo>
                    <a:pt x="9179" y="21600"/>
                  </a:lnTo>
                  <a:cubicBezTo>
                    <a:pt x="9417" y="21600"/>
                    <a:pt x="9612" y="21384"/>
                    <a:pt x="9612" y="21120"/>
                  </a:cubicBezTo>
                  <a:lnTo>
                    <a:pt x="9612" y="480"/>
                  </a:lnTo>
                  <a:cubicBezTo>
                    <a:pt x="9612" y="216"/>
                    <a:pt x="9417" y="0"/>
                    <a:pt x="9179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Group 113">
            <a:extLst>
              <a:ext uri="{FF2B5EF4-FFF2-40B4-BE49-F238E27FC236}">
                <a16:creationId xmlns:a16="http://schemas.microsoft.com/office/drawing/2014/main" id="{793FC1C3-1F5E-404B-B880-91E899195458}"/>
              </a:ext>
            </a:extLst>
          </p:cNvPr>
          <p:cNvGrpSpPr/>
          <p:nvPr/>
        </p:nvGrpSpPr>
        <p:grpSpPr>
          <a:xfrm>
            <a:off x="9483201" y="1736812"/>
            <a:ext cx="484763" cy="484763"/>
            <a:chOff x="9483201" y="1942921"/>
            <a:chExt cx="484763" cy="484763"/>
          </a:xfrm>
        </p:grpSpPr>
        <p:sp>
          <p:nvSpPr>
            <p:cNvPr id="40" name="Freeform: Shape 114">
              <a:extLst>
                <a:ext uri="{FF2B5EF4-FFF2-40B4-BE49-F238E27FC236}">
                  <a16:creationId xmlns:a16="http://schemas.microsoft.com/office/drawing/2014/main" id="{5B4425A6-7751-4508-8013-8880EF9BE039}"/>
                </a:ext>
              </a:extLst>
            </p:cNvPr>
            <p:cNvSpPr/>
            <p:nvPr/>
          </p:nvSpPr>
          <p:spPr>
            <a:xfrm>
              <a:off x="9483201" y="1942921"/>
              <a:ext cx="484763" cy="48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5">
              <a:extLst>
                <a:ext uri="{FF2B5EF4-FFF2-40B4-BE49-F238E27FC236}">
                  <a16:creationId xmlns:a16="http://schemas.microsoft.com/office/drawing/2014/main" id="{80BA94F0-A403-4FD7-970D-4CFECFA13504}"/>
                </a:ext>
              </a:extLst>
            </p:cNvPr>
            <p:cNvSpPr/>
            <p:nvPr/>
          </p:nvSpPr>
          <p:spPr>
            <a:xfrm>
              <a:off x="9616063" y="2091139"/>
              <a:ext cx="230234" cy="195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Group 116">
            <a:extLst>
              <a:ext uri="{FF2B5EF4-FFF2-40B4-BE49-F238E27FC236}">
                <a16:creationId xmlns:a16="http://schemas.microsoft.com/office/drawing/2014/main" id="{34B4A0AD-6655-4D52-9B93-1CBBA07A80FA}"/>
              </a:ext>
            </a:extLst>
          </p:cNvPr>
          <p:cNvGrpSpPr/>
          <p:nvPr/>
        </p:nvGrpSpPr>
        <p:grpSpPr>
          <a:xfrm>
            <a:off x="9483201" y="3723728"/>
            <a:ext cx="484763" cy="484764"/>
            <a:chOff x="9483201" y="3929837"/>
            <a:chExt cx="484763" cy="484764"/>
          </a:xfrm>
        </p:grpSpPr>
        <p:sp>
          <p:nvSpPr>
            <p:cNvPr id="38" name="Freeform: Shape 117">
              <a:extLst>
                <a:ext uri="{FF2B5EF4-FFF2-40B4-BE49-F238E27FC236}">
                  <a16:creationId xmlns:a16="http://schemas.microsoft.com/office/drawing/2014/main" id="{86863B8E-E50F-483F-8845-F650D5807743}"/>
                </a:ext>
              </a:extLst>
            </p:cNvPr>
            <p:cNvSpPr/>
            <p:nvPr/>
          </p:nvSpPr>
          <p:spPr>
            <a:xfrm>
              <a:off x="9483201" y="3929837"/>
              <a:ext cx="484763" cy="484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18">
              <a:extLst>
                <a:ext uri="{FF2B5EF4-FFF2-40B4-BE49-F238E27FC236}">
                  <a16:creationId xmlns:a16="http://schemas.microsoft.com/office/drawing/2014/main" id="{D168B4DC-54A6-493A-97DF-EF00A8019756}"/>
                </a:ext>
              </a:extLst>
            </p:cNvPr>
            <p:cNvSpPr/>
            <p:nvPr/>
          </p:nvSpPr>
          <p:spPr>
            <a:xfrm>
              <a:off x="9644749" y="4062391"/>
              <a:ext cx="174736" cy="219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2" name="Group 119">
            <a:extLst>
              <a:ext uri="{FF2B5EF4-FFF2-40B4-BE49-F238E27FC236}">
                <a16:creationId xmlns:a16="http://schemas.microsoft.com/office/drawing/2014/main" id="{22057B04-610B-4D74-A0B3-1A5D2B23F300}"/>
              </a:ext>
            </a:extLst>
          </p:cNvPr>
          <p:cNvGrpSpPr/>
          <p:nvPr/>
        </p:nvGrpSpPr>
        <p:grpSpPr>
          <a:xfrm>
            <a:off x="7067008" y="3723728"/>
            <a:ext cx="484763" cy="484764"/>
            <a:chOff x="7067008" y="3929837"/>
            <a:chExt cx="484763" cy="484764"/>
          </a:xfrm>
        </p:grpSpPr>
        <p:sp>
          <p:nvSpPr>
            <p:cNvPr id="36" name="Freeform: Shape 120">
              <a:extLst>
                <a:ext uri="{FF2B5EF4-FFF2-40B4-BE49-F238E27FC236}">
                  <a16:creationId xmlns:a16="http://schemas.microsoft.com/office/drawing/2014/main" id="{41ED3C2A-FA7B-4967-8CE3-2551F515E8AF}"/>
                </a:ext>
              </a:extLst>
            </p:cNvPr>
            <p:cNvSpPr/>
            <p:nvPr/>
          </p:nvSpPr>
          <p:spPr>
            <a:xfrm>
              <a:off x="7067008" y="3929837"/>
              <a:ext cx="484763" cy="484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21">
              <a:extLst>
                <a:ext uri="{FF2B5EF4-FFF2-40B4-BE49-F238E27FC236}">
                  <a16:creationId xmlns:a16="http://schemas.microsoft.com/office/drawing/2014/main" id="{D09459C7-2EDB-4BE4-9E44-95596691F2D3}"/>
                </a:ext>
              </a:extLst>
            </p:cNvPr>
            <p:cNvSpPr/>
            <p:nvPr/>
          </p:nvSpPr>
          <p:spPr>
            <a:xfrm>
              <a:off x="7243389" y="4027742"/>
              <a:ext cx="128426" cy="288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0" h="21269" extrusionOk="0">
                  <a:moveTo>
                    <a:pt x="2094" y="21267"/>
                  </a:moveTo>
                  <a:cubicBezTo>
                    <a:pt x="1588" y="21117"/>
                    <a:pt x="10321" y="12806"/>
                    <a:pt x="10020" y="12442"/>
                  </a:cubicBezTo>
                  <a:cubicBezTo>
                    <a:pt x="9721" y="12078"/>
                    <a:pt x="461" y="10745"/>
                    <a:pt x="8" y="10103"/>
                  </a:cubicBezTo>
                  <a:cubicBezTo>
                    <a:pt x="-444" y="9461"/>
                    <a:pt x="18291" y="-184"/>
                    <a:pt x="18781" y="2"/>
                  </a:cubicBezTo>
                  <a:cubicBezTo>
                    <a:pt x="19274" y="187"/>
                    <a:pt x="10620" y="8555"/>
                    <a:pt x="10855" y="8827"/>
                  </a:cubicBezTo>
                  <a:cubicBezTo>
                    <a:pt x="11091" y="9099"/>
                    <a:pt x="20581" y="10487"/>
                    <a:pt x="20867" y="11166"/>
                  </a:cubicBezTo>
                  <a:cubicBezTo>
                    <a:pt x="21156" y="11845"/>
                    <a:pt x="2600" y="21416"/>
                    <a:pt x="2094" y="212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Group 122">
            <a:extLst>
              <a:ext uri="{FF2B5EF4-FFF2-40B4-BE49-F238E27FC236}">
                <a16:creationId xmlns:a16="http://schemas.microsoft.com/office/drawing/2014/main" id="{12A16274-BEF7-42E2-9F16-C1110CD94706}"/>
              </a:ext>
            </a:extLst>
          </p:cNvPr>
          <p:cNvGrpSpPr/>
          <p:nvPr/>
        </p:nvGrpSpPr>
        <p:grpSpPr>
          <a:xfrm>
            <a:off x="4642017" y="3723728"/>
            <a:ext cx="484764" cy="484764"/>
            <a:chOff x="4642017" y="3929837"/>
            <a:chExt cx="484764" cy="484764"/>
          </a:xfrm>
        </p:grpSpPr>
        <p:sp>
          <p:nvSpPr>
            <p:cNvPr id="34" name="Freeform: Shape 123">
              <a:extLst>
                <a:ext uri="{FF2B5EF4-FFF2-40B4-BE49-F238E27FC236}">
                  <a16:creationId xmlns:a16="http://schemas.microsoft.com/office/drawing/2014/main" id="{5DB9BF25-167C-4E50-8A1A-13B0D054529B}"/>
                </a:ext>
              </a:extLst>
            </p:cNvPr>
            <p:cNvSpPr/>
            <p:nvPr/>
          </p:nvSpPr>
          <p:spPr>
            <a:xfrm>
              <a:off x="4642017" y="3929837"/>
              <a:ext cx="484764" cy="484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24">
              <a:extLst>
                <a:ext uri="{FF2B5EF4-FFF2-40B4-BE49-F238E27FC236}">
                  <a16:creationId xmlns:a16="http://schemas.microsoft.com/office/drawing/2014/main" id="{DFCC7DEB-070E-495E-88EA-CCDCD5A4ADEB}"/>
                </a:ext>
              </a:extLst>
            </p:cNvPr>
            <p:cNvSpPr/>
            <p:nvPr/>
          </p:nvSpPr>
          <p:spPr>
            <a:xfrm>
              <a:off x="4755830" y="4094994"/>
              <a:ext cx="257428" cy="15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7201"/>
                  </a:moveTo>
                  <a:lnTo>
                    <a:pt x="15120" y="7201"/>
                  </a:lnTo>
                  <a:lnTo>
                    <a:pt x="15120" y="3600"/>
                  </a:lnTo>
                  <a:lnTo>
                    <a:pt x="19440" y="3600"/>
                  </a:lnTo>
                  <a:cubicBezTo>
                    <a:pt x="19440" y="3600"/>
                    <a:pt x="19440" y="7201"/>
                    <a:pt x="19440" y="7201"/>
                  </a:cubicBezTo>
                  <a:close/>
                  <a:moveTo>
                    <a:pt x="16200" y="12600"/>
                  </a:moveTo>
                  <a:lnTo>
                    <a:pt x="16200" y="9000"/>
                  </a:lnTo>
                  <a:lnTo>
                    <a:pt x="18359" y="9000"/>
                  </a:lnTo>
                  <a:lnTo>
                    <a:pt x="18359" y="12600"/>
                  </a:lnTo>
                  <a:cubicBezTo>
                    <a:pt x="18359" y="12600"/>
                    <a:pt x="16200" y="12600"/>
                    <a:pt x="16200" y="12600"/>
                  </a:cubicBezTo>
                  <a:close/>
                  <a:moveTo>
                    <a:pt x="19440" y="18000"/>
                  </a:moveTo>
                  <a:lnTo>
                    <a:pt x="17280" y="18000"/>
                  </a:lnTo>
                  <a:lnTo>
                    <a:pt x="17280" y="14401"/>
                  </a:lnTo>
                  <a:lnTo>
                    <a:pt x="19440" y="14401"/>
                  </a:lnTo>
                  <a:cubicBezTo>
                    <a:pt x="19440" y="14401"/>
                    <a:pt x="19440" y="18000"/>
                    <a:pt x="19440" y="18000"/>
                  </a:cubicBezTo>
                  <a:close/>
                  <a:moveTo>
                    <a:pt x="16200" y="18000"/>
                  </a:moveTo>
                  <a:lnTo>
                    <a:pt x="5400" y="18000"/>
                  </a:lnTo>
                  <a:lnTo>
                    <a:pt x="5400" y="14401"/>
                  </a:lnTo>
                  <a:lnTo>
                    <a:pt x="16200" y="14401"/>
                  </a:lnTo>
                  <a:cubicBezTo>
                    <a:pt x="16200" y="14401"/>
                    <a:pt x="16200" y="18000"/>
                    <a:pt x="16200" y="18000"/>
                  </a:cubicBezTo>
                  <a:close/>
                  <a:moveTo>
                    <a:pt x="4319" y="18000"/>
                  </a:moveTo>
                  <a:lnTo>
                    <a:pt x="2160" y="18000"/>
                  </a:lnTo>
                  <a:lnTo>
                    <a:pt x="2160" y="14401"/>
                  </a:lnTo>
                  <a:lnTo>
                    <a:pt x="4319" y="14401"/>
                  </a:lnTo>
                  <a:cubicBezTo>
                    <a:pt x="4319" y="14401"/>
                    <a:pt x="4319" y="18000"/>
                    <a:pt x="4319" y="18000"/>
                  </a:cubicBezTo>
                  <a:close/>
                  <a:moveTo>
                    <a:pt x="5400" y="9000"/>
                  </a:moveTo>
                  <a:lnTo>
                    <a:pt x="5400" y="12600"/>
                  </a:lnTo>
                  <a:lnTo>
                    <a:pt x="3240" y="12600"/>
                  </a:lnTo>
                  <a:lnTo>
                    <a:pt x="3240" y="9000"/>
                  </a:lnTo>
                  <a:cubicBezTo>
                    <a:pt x="3240" y="9000"/>
                    <a:pt x="5400" y="9000"/>
                    <a:pt x="5400" y="9000"/>
                  </a:cubicBezTo>
                  <a:close/>
                  <a:moveTo>
                    <a:pt x="2160" y="3600"/>
                  </a:moveTo>
                  <a:lnTo>
                    <a:pt x="4319" y="3600"/>
                  </a:lnTo>
                  <a:lnTo>
                    <a:pt x="4319" y="7201"/>
                  </a:lnTo>
                  <a:lnTo>
                    <a:pt x="2160" y="7201"/>
                  </a:lnTo>
                  <a:cubicBezTo>
                    <a:pt x="2160" y="7201"/>
                    <a:pt x="2160" y="3600"/>
                    <a:pt x="2160" y="3600"/>
                  </a:cubicBezTo>
                  <a:close/>
                  <a:moveTo>
                    <a:pt x="8639" y="9000"/>
                  </a:moveTo>
                  <a:lnTo>
                    <a:pt x="8639" y="12600"/>
                  </a:lnTo>
                  <a:lnTo>
                    <a:pt x="6479" y="12600"/>
                  </a:lnTo>
                  <a:lnTo>
                    <a:pt x="6479" y="9000"/>
                  </a:lnTo>
                  <a:cubicBezTo>
                    <a:pt x="6479" y="9000"/>
                    <a:pt x="8639" y="9000"/>
                    <a:pt x="8639" y="9000"/>
                  </a:cubicBezTo>
                  <a:close/>
                  <a:moveTo>
                    <a:pt x="5400" y="3600"/>
                  </a:moveTo>
                  <a:lnTo>
                    <a:pt x="7560" y="3600"/>
                  </a:lnTo>
                  <a:lnTo>
                    <a:pt x="7560" y="7201"/>
                  </a:lnTo>
                  <a:lnTo>
                    <a:pt x="5400" y="7201"/>
                  </a:lnTo>
                  <a:cubicBezTo>
                    <a:pt x="5400" y="7201"/>
                    <a:pt x="5400" y="3600"/>
                    <a:pt x="5400" y="3600"/>
                  </a:cubicBezTo>
                  <a:close/>
                  <a:moveTo>
                    <a:pt x="11880" y="9000"/>
                  </a:moveTo>
                  <a:lnTo>
                    <a:pt x="11880" y="12600"/>
                  </a:lnTo>
                  <a:lnTo>
                    <a:pt x="9720" y="12600"/>
                  </a:lnTo>
                  <a:lnTo>
                    <a:pt x="9720" y="9000"/>
                  </a:lnTo>
                  <a:cubicBezTo>
                    <a:pt x="9720" y="9000"/>
                    <a:pt x="11880" y="9000"/>
                    <a:pt x="11880" y="9000"/>
                  </a:cubicBezTo>
                  <a:close/>
                  <a:moveTo>
                    <a:pt x="8639" y="3600"/>
                  </a:moveTo>
                  <a:lnTo>
                    <a:pt x="10799" y="3600"/>
                  </a:lnTo>
                  <a:lnTo>
                    <a:pt x="10799" y="7201"/>
                  </a:lnTo>
                  <a:lnTo>
                    <a:pt x="8639" y="7201"/>
                  </a:lnTo>
                  <a:cubicBezTo>
                    <a:pt x="8639" y="7201"/>
                    <a:pt x="8639" y="3600"/>
                    <a:pt x="8639" y="3600"/>
                  </a:cubicBezTo>
                  <a:close/>
                  <a:moveTo>
                    <a:pt x="15120" y="9000"/>
                  </a:moveTo>
                  <a:lnTo>
                    <a:pt x="15120" y="12600"/>
                  </a:lnTo>
                  <a:lnTo>
                    <a:pt x="12959" y="12600"/>
                  </a:lnTo>
                  <a:lnTo>
                    <a:pt x="12959" y="9000"/>
                  </a:lnTo>
                  <a:cubicBezTo>
                    <a:pt x="12959" y="9000"/>
                    <a:pt x="15120" y="9000"/>
                    <a:pt x="15120" y="9000"/>
                  </a:cubicBezTo>
                  <a:close/>
                  <a:moveTo>
                    <a:pt x="11880" y="3600"/>
                  </a:moveTo>
                  <a:lnTo>
                    <a:pt x="14040" y="3600"/>
                  </a:lnTo>
                  <a:lnTo>
                    <a:pt x="14040" y="7201"/>
                  </a:lnTo>
                  <a:lnTo>
                    <a:pt x="11880" y="7201"/>
                  </a:lnTo>
                  <a:cubicBezTo>
                    <a:pt x="11880" y="7201"/>
                    <a:pt x="11880" y="3600"/>
                    <a:pt x="11880" y="3600"/>
                  </a:cubicBezTo>
                  <a:close/>
                  <a:moveTo>
                    <a:pt x="20088" y="0"/>
                  </a:moveTo>
                  <a:lnTo>
                    <a:pt x="1511" y="0"/>
                  </a:lnTo>
                  <a:cubicBezTo>
                    <a:pt x="680" y="0"/>
                    <a:pt x="0" y="1134"/>
                    <a:pt x="0" y="2519"/>
                  </a:cubicBezTo>
                  <a:lnTo>
                    <a:pt x="0" y="19081"/>
                  </a:lnTo>
                  <a:cubicBezTo>
                    <a:pt x="0" y="20466"/>
                    <a:pt x="680" y="21600"/>
                    <a:pt x="1511" y="21600"/>
                  </a:cubicBezTo>
                  <a:lnTo>
                    <a:pt x="20088" y="21600"/>
                  </a:lnTo>
                  <a:cubicBezTo>
                    <a:pt x="20920" y="21600"/>
                    <a:pt x="21600" y="20466"/>
                    <a:pt x="21600" y="19081"/>
                  </a:cubicBezTo>
                  <a:lnTo>
                    <a:pt x="21600" y="2519"/>
                  </a:lnTo>
                  <a:cubicBezTo>
                    <a:pt x="21600" y="1134"/>
                    <a:pt x="20920" y="0"/>
                    <a:pt x="2008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407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94151353-B87B-446C-9A39-A13C1BAB9C29}"/>
              </a:ext>
            </a:extLst>
          </p:cNvPr>
          <p:cNvSpPr/>
          <p:nvPr/>
        </p:nvSpPr>
        <p:spPr>
          <a:xfrm>
            <a:off x="1919536" y="3073223"/>
            <a:ext cx="1123021" cy="112302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B3DC498-671B-4B23-9F88-7B378AF89BA4}"/>
              </a:ext>
            </a:extLst>
          </p:cNvPr>
          <p:cNvSpPr/>
          <p:nvPr/>
        </p:nvSpPr>
        <p:spPr>
          <a:xfrm>
            <a:off x="3182995" y="3073223"/>
            <a:ext cx="1123021" cy="11230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58B911-C190-4111-A531-02A79532B2C3}"/>
              </a:ext>
            </a:extLst>
          </p:cNvPr>
          <p:cNvSpPr/>
          <p:nvPr/>
        </p:nvSpPr>
        <p:spPr>
          <a:xfrm>
            <a:off x="4446455" y="3073223"/>
            <a:ext cx="1123021" cy="112302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4EFA356-8EC6-4AC4-BCE0-497C3060EC3F}"/>
              </a:ext>
            </a:extLst>
          </p:cNvPr>
          <p:cNvSpPr/>
          <p:nvPr/>
        </p:nvSpPr>
        <p:spPr>
          <a:xfrm>
            <a:off x="5709912" y="3073223"/>
            <a:ext cx="1123021" cy="1123024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FB1943-76CF-42ED-8B11-238F7A504782}"/>
              </a:ext>
            </a:extLst>
          </p:cNvPr>
          <p:cNvSpPr/>
          <p:nvPr/>
        </p:nvSpPr>
        <p:spPr>
          <a:xfrm>
            <a:off x="6973370" y="3073223"/>
            <a:ext cx="1123021" cy="112302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4D6736F-991C-4D23-B5BD-397577C54888}"/>
              </a:ext>
            </a:extLst>
          </p:cNvPr>
          <p:cNvSpPr/>
          <p:nvPr/>
        </p:nvSpPr>
        <p:spPr>
          <a:xfrm>
            <a:off x="8236831" y="3073223"/>
            <a:ext cx="1123021" cy="1123024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7DD116-2DCE-49E7-88FB-E7A2641AAFC4}"/>
              </a:ext>
            </a:extLst>
          </p:cNvPr>
          <p:cNvSpPr/>
          <p:nvPr/>
        </p:nvSpPr>
        <p:spPr>
          <a:xfrm>
            <a:off x="9500290" y="3073223"/>
            <a:ext cx="1123021" cy="112302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400" b="1"/>
              <a:t>标题文本</a:t>
            </a:r>
            <a:br>
              <a:rPr lang="zh-CN" altLang="en-US" sz="1400" b="1"/>
            </a:br>
            <a:r>
              <a:rPr lang="zh-CN" altLang="en-US" sz="1400" b="1"/>
              <a:t>预设</a:t>
            </a:r>
          </a:p>
        </p:txBody>
      </p:sp>
      <p:cxnSp>
        <p:nvCxnSpPr>
          <p:cNvPr id="11" name="Straight Connector 16">
            <a:extLst>
              <a:ext uri="{FF2B5EF4-FFF2-40B4-BE49-F238E27FC236}">
                <a16:creationId xmlns:a16="http://schemas.microsoft.com/office/drawing/2014/main" id="{8BDF61D5-9E08-4442-AF6E-BAE8BF4CBE42}"/>
              </a:ext>
            </a:extLst>
          </p:cNvPr>
          <p:cNvCxnSpPr>
            <a:endCxn id="4" idx="0"/>
          </p:cNvCxnSpPr>
          <p:nvPr/>
        </p:nvCxnSpPr>
        <p:spPr>
          <a:xfrm flipH="1">
            <a:off x="2481049" y="2381709"/>
            <a:ext cx="3781759" cy="691515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0">
            <a:extLst>
              <a:ext uri="{FF2B5EF4-FFF2-40B4-BE49-F238E27FC236}">
                <a16:creationId xmlns:a16="http://schemas.microsoft.com/office/drawing/2014/main" id="{EB6DA942-6A6F-4994-9C49-A02916E80FF4}"/>
              </a:ext>
            </a:extLst>
          </p:cNvPr>
          <p:cNvCxnSpPr>
            <a:endCxn id="5" idx="0"/>
          </p:cNvCxnSpPr>
          <p:nvPr/>
        </p:nvCxnSpPr>
        <p:spPr>
          <a:xfrm flipH="1">
            <a:off x="3744507" y="2381712"/>
            <a:ext cx="2518296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2">
            <a:extLst>
              <a:ext uri="{FF2B5EF4-FFF2-40B4-BE49-F238E27FC236}">
                <a16:creationId xmlns:a16="http://schemas.microsoft.com/office/drawing/2014/main" id="{674D2797-BA5D-4C7A-99E8-FEF6E2EE0379}"/>
              </a:ext>
            </a:extLst>
          </p:cNvPr>
          <p:cNvCxnSpPr>
            <a:endCxn id="6" idx="0"/>
          </p:cNvCxnSpPr>
          <p:nvPr/>
        </p:nvCxnSpPr>
        <p:spPr>
          <a:xfrm flipH="1">
            <a:off x="5007966" y="2381712"/>
            <a:ext cx="1254837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4">
            <a:extLst>
              <a:ext uri="{FF2B5EF4-FFF2-40B4-BE49-F238E27FC236}">
                <a16:creationId xmlns:a16="http://schemas.microsoft.com/office/drawing/2014/main" id="{7F90A1B2-06EC-4079-AA32-F1FCD25C6112}"/>
              </a:ext>
            </a:extLst>
          </p:cNvPr>
          <p:cNvCxnSpPr>
            <a:endCxn id="10" idx="0"/>
          </p:cNvCxnSpPr>
          <p:nvPr/>
        </p:nvCxnSpPr>
        <p:spPr>
          <a:xfrm>
            <a:off x="6262802" y="2381712"/>
            <a:ext cx="3798999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26">
            <a:extLst>
              <a:ext uri="{FF2B5EF4-FFF2-40B4-BE49-F238E27FC236}">
                <a16:creationId xmlns:a16="http://schemas.microsoft.com/office/drawing/2014/main" id="{58C76347-CF42-46FF-847A-519698A39791}"/>
              </a:ext>
            </a:extLst>
          </p:cNvPr>
          <p:cNvCxnSpPr>
            <a:endCxn id="9" idx="0"/>
          </p:cNvCxnSpPr>
          <p:nvPr/>
        </p:nvCxnSpPr>
        <p:spPr>
          <a:xfrm>
            <a:off x="6262803" y="2381712"/>
            <a:ext cx="2535539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0">
            <a:extLst>
              <a:ext uri="{FF2B5EF4-FFF2-40B4-BE49-F238E27FC236}">
                <a16:creationId xmlns:a16="http://schemas.microsoft.com/office/drawing/2014/main" id="{AA08DAC4-7716-488B-8C60-1785F5F6E025}"/>
              </a:ext>
            </a:extLst>
          </p:cNvPr>
          <p:cNvCxnSpPr>
            <a:endCxn id="8" idx="0"/>
          </p:cNvCxnSpPr>
          <p:nvPr/>
        </p:nvCxnSpPr>
        <p:spPr>
          <a:xfrm>
            <a:off x="6262803" y="2381712"/>
            <a:ext cx="1272080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2">
            <a:extLst>
              <a:ext uri="{FF2B5EF4-FFF2-40B4-BE49-F238E27FC236}">
                <a16:creationId xmlns:a16="http://schemas.microsoft.com/office/drawing/2014/main" id="{A70BBAC8-C2D6-4BA8-ADBB-693AF21C3F16}"/>
              </a:ext>
            </a:extLst>
          </p:cNvPr>
          <p:cNvCxnSpPr>
            <a:endCxn id="7" idx="0"/>
          </p:cNvCxnSpPr>
          <p:nvPr/>
        </p:nvCxnSpPr>
        <p:spPr>
          <a:xfrm>
            <a:off x="6262801" y="2381712"/>
            <a:ext cx="8623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44">
            <a:extLst>
              <a:ext uri="{FF2B5EF4-FFF2-40B4-BE49-F238E27FC236}">
                <a16:creationId xmlns:a16="http://schemas.microsoft.com/office/drawing/2014/main" id="{CEBE7D08-14BF-4991-85BE-64F9BC796917}"/>
              </a:ext>
            </a:extLst>
          </p:cNvPr>
          <p:cNvSpPr/>
          <p:nvPr/>
        </p:nvSpPr>
        <p:spPr>
          <a:xfrm>
            <a:off x="5021110" y="4887757"/>
            <a:ext cx="2483391" cy="788915"/>
          </a:xfrm>
          <a:custGeom>
            <a:avLst/>
            <a:gdLst>
              <a:gd name="connsiteX0" fmla="*/ 982038 w 1964076"/>
              <a:gd name="connsiteY0" fmla="*/ 0 h 623941"/>
              <a:gd name="connsiteX1" fmla="*/ 1912781 w 1964076"/>
              <a:gd name="connsiteY1" fmla="*/ 266700 h 623941"/>
              <a:gd name="connsiteX2" fmla="*/ 1904535 w 1964076"/>
              <a:gd name="connsiteY2" fmla="*/ 266700 h 623941"/>
              <a:gd name="connsiteX3" fmla="*/ 1964076 w 1964076"/>
              <a:gd name="connsiteY3" fmla="*/ 326241 h 623941"/>
              <a:gd name="connsiteX4" fmla="*/ 1964076 w 1964076"/>
              <a:gd name="connsiteY4" fmla="*/ 564400 h 623941"/>
              <a:gd name="connsiteX5" fmla="*/ 1904535 w 1964076"/>
              <a:gd name="connsiteY5" fmla="*/ 623941 h 623941"/>
              <a:gd name="connsiteX6" fmla="*/ 59541 w 1964076"/>
              <a:gd name="connsiteY6" fmla="*/ 623941 h 623941"/>
              <a:gd name="connsiteX7" fmla="*/ 0 w 1964076"/>
              <a:gd name="connsiteY7" fmla="*/ 564400 h 623941"/>
              <a:gd name="connsiteX8" fmla="*/ 0 w 1964076"/>
              <a:gd name="connsiteY8" fmla="*/ 326241 h 623941"/>
              <a:gd name="connsiteX9" fmla="*/ 59541 w 1964076"/>
              <a:gd name="connsiteY9" fmla="*/ 266700 h 623941"/>
              <a:gd name="connsiteX10" fmla="*/ 51295 w 1964076"/>
              <a:gd name="connsiteY10" fmla="*/ 266700 h 62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64076" h="623941">
                <a:moveTo>
                  <a:pt x="982038" y="0"/>
                </a:moveTo>
                <a:lnTo>
                  <a:pt x="1912781" y="266700"/>
                </a:lnTo>
                <a:lnTo>
                  <a:pt x="1904535" y="266700"/>
                </a:lnTo>
                <a:cubicBezTo>
                  <a:pt x="1937419" y="266700"/>
                  <a:pt x="1964076" y="293357"/>
                  <a:pt x="1964076" y="326241"/>
                </a:cubicBezTo>
                <a:lnTo>
                  <a:pt x="1964076" y="564400"/>
                </a:lnTo>
                <a:cubicBezTo>
                  <a:pt x="1964076" y="597284"/>
                  <a:pt x="1937419" y="623941"/>
                  <a:pt x="1904535" y="623941"/>
                </a:cubicBezTo>
                <a:lnTo>
                  <a:pt x="59541" y="623941"/>
                </a:lnTo>
                <a:cubicBezTo>
                  <a:pt x="26657" y="623941"/>
                  <a:pt x="0" y="597284"/>
                  <a:pt x="0" y="564400"/>
                </a:cubicBezTo>
                <a:lnTo>
                  <a:pt x="0" y="326241"/>
                </a:lnTo>
                <a:cubicBezTo>
                  <a:pt x="0" y="293357"/>
                  <a:pt x="26657" y="266700"/>
                  <a:pt x="59541" y="266700"/>
                </a:cubicBezTo>
                <a:lnTo>
                  <a:pt x="51295" y="2667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2880" rIns="91440" anchor="ctr" anchorCtr="1">
            <a:normAutofit/>
          </a:bodyPr>
          <a:lstStyle/>
          <a:p>
            <a:pPr algn="ctr"/>
            <a:r>
              <a:rPr lang="zh-CN" altLang="en-US" sz="1600" b="1" dirty="0"/>
              <a:t>输入标题文本</a:t>
            </a:r>
          </a:p>
        </p:txBody>
      </p:sp>
      <p:cxnSp>
        <p:nvCxnSpPr>
          <p:cNvPr id="19" name="Straight Connector 34">
            <a:extLst>
              <a:ext uri="{FF2B5EF4-FFF2-40B4-BE49-F238E27FC236}">
                <a16:creationId xmlns:a16="http://schemas.microsoft.com/office/drawing/2014/main" id="{12668A66-D3EC-4417-A371-4DE6741680AB}"/>
              </a:ext>
            </a:extLst>
          </p:cNvPr>
          <p:cNvCxnSpPr/>
          <p:nvPr/>
        </p:nvCxnSpPr>
        <p:spPr>
          <a:xfrm flipH="1" flipV="1">
            <a:off x="2481050" y="4196245"/>
            <a:ext cx="3781756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5">
            <a:extLst>
              <a:ext uri="{FF2B5EF4-FFF2-40B4-BE49-F238E27FC236}">
                <a16:creationId xmlns:a16="http://schemas.microsoft.com/office/drawing/2014/main" id="{B0EA0EB2-8ACD-44E2-8B96-9E72A22E0DBC}"/>
              </a:ext>
            </a:extLst>
          </p:cNvPr>
          <p:cNvCxnSpPr/>
          <p:nvPr/>
        </p:nvCxnSpPr>
        <p:spPr>
          <a:xfrm flipH="1" flipV="1">
            <a:off x="3744507" y="4196245"/>
            <a:ext cx="2518296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6">
            <a:extLst>
              <a:ext uri="{FF2B5EF4-FFF2-40B4-BE49-F238E27FC236}">
                <a16:creationId xmlns:a16="http://schemas.microsoft.com/office/drawing/2014/main" id="{64AB2E41-DBE5-4A5C-8693-D256B025F3EB}"/>
              </a:ext>
            </a:extLst>
          </p:cNvPr>
          <p:cNvCxnSpPr/>
          <p:nvPr/>
        </p:nvCxnSpPr>
        <p:spPr>
          <a:xfrm flipH="1" flipV="1">
            <a:off x="5007966" y="4196245"/>
            <a:ext cx="1254837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7">
            <a:extLst>
              <a:ext uri="{FF2B5EF4-FFF2-40B4-BE49-F238E27FC236}">
                <a16:creationId xmlns:a16="http://schemas.microsoft.com/office/drawing/2014/main" id="{C1539A51-BDBF-4BF3-BB9E-693C40888DD5}"/>
              </a:ext>
            </a:extLst>
          </p:cNvPr>
          <p:cNvCxnSpPr/>
          <p:nvPr/>
        </p:nvCxnSpPr>
        <p:spPr>
          <a:xfrm flipV="1">
            <a:off x="6262802" y="4196245"/>
            <a:ext cx="3798999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38">
            <a:extLst>
              <a:ext uri="{FF2B5EF4-FFF2-40B4-BE49-F238E27FC236}">
                <a16:creationId xmlns:a16="http://schemas.microsoft.com/office/drawing/2014/main" id="{D2504FFD-781C-4A10-BEA6-5DF8C28C2A04}"/>
              </a:ext>
            </a:extLst>
          </p:cNvPr>
          <p:cNvCxnSpPr/>
          <p:nvPr/>
        </p:nvCxnSpPr>
        <p:spPr>
          <a:xfrm flipV="1">
            <a:off x="6262803" y="4196245"/>
            <a:ext cx="2535539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39">
            <a:extLst>
              <a:ext uri="{FF2B5EF4-FFF2-40B4-BE49-F238E27FC236}">
                <a16:creationId xmlns:a16="http://schemas.microsoft.com/office/drawing/2014/main" id="{15F766E6-5B57-4F72-BD6A-AA730FDCDE2B}"/>
              </a:ext>
            </a:extLst>
          </p:cNvPr>
          <p:cNvCxnSpPr/>
          <p:nvPr/>
        </p:nvCxnSpPr>
        <p:spPr>
          <a:xfrm flipV="1">
            <a:off x="6262803" y="4196245"/>
            <a:ext cx="1272080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40">
            <a:extLst>
              <a:ext uri="{FF2B5EF4-FFF2-40B4-BE49-F238E27FC236}">
                <a16:creationId xmlns:a16="http://schemas.microsoft.com/office/drawing/2014/main" id="{E1D5BCD5-AACA-4906-9488-17F976B57926}"/>
              </a:ext>
            </a:extLst>
          </p:cNvPr>
          <p:cNvCxnSpPr/>
          <p:nvPr/>
        </p:nvCxnSpPr>
        <p:spPr>
          <a:xfrm flipV="1">
            <a:off x="6262801" y="4196245"/>
            <a:ext cx="8623" cy="691513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58">
            <a:extLst>
              <a:ext uri="{FF2B5EF4-FFF2-40B4-BE49-F238E27FC236}">
                <a16:creationId xmlns:a16="http://schemas.microsoft.com/office/drawing/2014/main" id="{FA284880-34D9-4D29-829D-9549D32D2085}"/>
              </a:ext>
            </a:extLst>
          </p:cNvPr>
          <p:cNvSpPr/>
          <p:nvPr/>
        </p:nvSpPr>
        <p:spPr>
          <a:xfrm>
            <a:off x="5021109" y="1592797"/>
            <a:ext cx="2483391" cy="788915"/>
          </a:xfrm>
          <a:custGeom>
            <a:avLst/>
            <a:gdLst>
              <a:gd name="connsiteX0" fmla="*/ 59541 w 1964076"/>
              <a:gd name="connsiteY0" fmla="*/ 0 h 623941"/>
              <a:gd name="connsiteX1" fmla="*/ 1904535 w 1964076"/>
              <a:gd name="connsiteY1" fmla="*/ 0 h 623941"/>
              <a:gd name="connsiteX2" fmla="*/ 1964076 w 1964076"/>
              <a:gd name="connsiteY2" fmla="*/ 59541 h 623941"/>
              <a:gd name="connsiteX3" fmla="*/ 1964076 w 1964076"/>
              <a:gd name="connsiteY3" fmla="*/ 297700 h 623941"/>
              <a:gd name="connsiteX4" fmla="*/ 1904535 w 1964076"/>
              <a:gd name="connsiteY4" fmla="*/ 357241 h 623941"/>
              <a:gd name="connsiteX5" fmla="*/ 1912781 w 1964076"/>
              <a:gd name="connsiteY5" fmla="*/ 357241 h 623941"/>
              <a:gd name="connsiteX6" fmla="*/ 982038 w 1964076"/>
              <a:gd name="connsiteY6" fmla="*/ 623941 h 623941"/>
              <a:gd name="connsiteX7" fmla="*/ 51295 w 1964076"/>
              <a:gd name="connsiteY7" fmla="*/ 357241 h 623941"/>
              <a:gd name="connsiteX8" fmla="*/ 59541 w 1964076"/>
              <a:gd name="connsiteY8" fmla="*/ 357241 h 623941"/>
              <a:gd name="connsiteX9" fmla="*/ 0 w 1964076"/>
              <a:gd name="connsiteY9" fmla="*/ 297700 h 623941"/>
              <a:gd name="connsiteX10" fmla="*/ 0 w 1964076"/>
              <a:gd name="connsiteY10" fmla="*/ 59541 h 623941"/>
              <a:gd name="connsiteX11" fmla="*/ 59541 w 1964076"/>
              <a:gd name="connsiteY11" fmla="*/ 0 h 62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64076" h="623941">
                <a:moveTo>
                  <a:pt x="59541" y="0"/>
                </a:moveTo>
                <a:lnTo>
                  <a:pt x="1904535" y="0"/>
                </a:lnTo>
                <a:cubicBezTo>
                  <a:pt x="1937419" y="0"/>
                  <a:pt x="1964076" y="26657"/>
                  <a:pt x="1964076" y="59541"/>
                </a:cubicBezTo>
                <a:lnTo>
                  <a:pt x="1964076" y="297700"/>
                </a:lnTo>
                <a:cubicBezTo>
                  <a:pt x="1964076" y="330584"/>
                  <a:pt x="1937419" y="357241"/>
                  <a:pt x="1904535" y="357241"/>
                </a:cubicBezTo>
                <a:lnTo>
                  <a:pt x="1912781" y="357241"/>
                </a:lnTo>
                <a:lnTo>
                  <a:pt x="982038" y="623941"/>
                </a:lnTo>
                <a:lnTo>
                  <a:pt x="51295" y="357241"/>
                </a:lnTo>
                <a:lnTo>
                  <a:pt x="59541" y="357241"/>
                </a:lnTo>
                <a:cubicBezTo>
                  <a:pt x="26657" y="357241"/>
                  <a:pt x="0" y="330584"/>
                  <a:pt x="0" y="297700"/>
                </a:cubicBezTo>
                <a:lnTo>
                  <a:pt x="0" y="59541"/>
                </a:lnTo>
                <a:cubicBezTo>
                  <a:pt x="0" y="26657"/>
                  <a:pt x="26657" y="0"/>
                  <a:pt x="5954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182880" anchor="ctr" anchorCtr="1">
            <a:normAutofit/>
          </a:bodyPr>
          <a:lstStyle/>
          <a:p>
            <a:pPr algn="ctr"/>
            <a:r>
              <a:rPr lang="zh-CN" altLang="en-US" sz="1600" b="1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264121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8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6A736A2-7ECF-4BA3-93B3-AEB3AF69C74B}"/>
              </a:ext>
            </a:extLst>
          </p:cNvPr>
          <p:cNvSpPr/>
          <p:nvPr/>
        </p:nvSpPr>
        <p:spPr>
          <a:xfrm>
            <a:off x="9745846" y="2035288"/>
            <a:ext cx="1722240" cy="2775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0" y="0"/>
                </a:moveTo>
                <a:lnTo>
                  <a:pt x="0" y="1790"/>
                </a:lnTo>
                <a:lnTo>
                  <a:pt x="3643" y="1790"/>
                </a:lnTo>
                <a:cubicBezTo>
                  <a:pt x="7802" y="1790"/>
                  <a:pt x="11571" y="2809"/>
                  <a:pt x="14305" y="4448"/>
                </a:cubicBezTo>
                <a:cubicBezTo>
                  <a:pt x="17038" y="6089"/>
                  <a:pt x="18717" y="8332"/>
                  <a:pt x="18717" y="10800"/>
                </a:cubicBezTo>
                <a:cubicBezTo>
                  <a:pt x="18717" y="13268"/>
                  <a:pt x="17038" y="15511"/>
                  <a:pt x="14305" y="17152"/>
                </a:cubicBezTo>
                <a:cubicBezTo>
                  <a:pt x="11571" y="18791"/>
                  <a:pt x="7802" y="19812"/>
                  <a:pt x="3643" y="19812"/>
                </a:cubicBezTo>
                <a:lnTo>
                  <a:pt x="0" y="19812"/>
                </a:lnTo>
                <a:lnTo>
                  <a:pt x="0" y="21600"/>
                </a:lnTo>
                <a:lnTo>
                  <a:pt x="3643" y="21600"/>
                </a:lnTo>
                <a:cubicBezTo>
                  <a:pt x="8569" y="21600"/>
                  <a:pt x="13055" y="20390"/>
                  <a:pt x="16308" y="18439"/>
                </a:cubicBezTo>
                <a:cubicBezTo>
                  <a:pt x="19563" y="16489"/>
                  <a:pt x="21600" y="13780"/>
                  <a:pt x="21599" y="10800"/>
                </a:cubicBezTo>
                <a:cubicBezTo>
                  <a:pt x="21600" y="7820"/>
                  <a:pt x="19563" y="5111"/>
                  <a:pt x="16308" y="3161"/>
                </a:cubicBezTo>
                <a:cubicBezTo>
                  <a:pt x="13055" y="1210"/>
                  <a:pt x="8569" y="0"/>
                  <a:pt x="364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09C74E-08B2-411F-A26E-B229E1F1F0CC}"/>
              </a:ext>
            </a:extLst>
          </p:cNvPr>
          <p:cNvSpPr/>
          <p:nvPr/>
        </p:nvSpPr>
        <p:spPr>
          <a:xfrm>
            <a:off x="5433033" y="4580646"/>
            <a:ext cx="1643632" cy="229990"/>
          </a:xfrm>
          <a:prstGeom prst="rect">
            <a:avLst/>
          </a:prstGeom>
          <a:solidFill>
            <a:srgbClr val="212830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76F73A-306E-4BD0-85E0-73AE7B3E0EC8}"/>
              </a:ext>
            </a:extLst>
          </p:cNvPr>
          <p:cNvSpPr/>
          <p:nvPr/>
        </p:nvSpPr>
        <p:spPr>
          <a:xfrm>
            <a:off x="7258036" y="4580646"/>
            <a:ext cx="2494161" cy="22999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DB6A098-1C20-4B62-82AC-03EB6AB9CF83}"/>
              </a:ext>
            </a:extLst>
          </p:cNvPr>
          <p:cNvSpPr/>
          <p:nvPr/>
        </p:nvSpPr>
        <p:spPr>
          <a:xfrm>
            <a:off x="2674923" y="2035288"/>
            <a:ext cx="2122885" cy="1387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14569" y="0"/>
                </a:moveTo>
                <a:cubicBezTo>
                  <a:pt x="10573" y="0"/>
                  <a:pt x="6931" y="2419"/>
                  <a:pt x="4292" y="6323"/>
                </a:cubicBezTo>
                <a:cubicBezTo>
                  <a:pt x="1652" y="10223"/>
                  <a:pt x="-1" y="15640"/>
                  <a:pt x="0" y="21600"/>
                </a:cubicBezTo>
                <a:lnTo>
                  <a:pt x="2340" y="21600"/>
                </a:lnTo>
                <a:cubicBezTo>
                  <a:pt x="2340" y="16664"/>
                  <a:pt x="3700" y="12177"/>
                  <a:pt x="5917" y="8896"/>
                </a:cubicBezTo>
                <a:cubicBezTo>
                  <a:pt x="8135" y="5618"/>
                  <a:pt x="11195" y="3580"/>
                  <a:pt x="14569" y="3580"/>
                </a:cubicBezTo>
                <a:lnTo>
                  <a:pt x="21599" y="3580"/>
                </a:lnTo>
                <a:lnTo>
                  <a:pt x="21599" y="0"/>
                </a:lnTo>
                <a:lnTo>
                  <a:pt x="14569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178259-8C50-44AA-ADDD-6555550B723A}"/>
              </a:ext>
            </a:extLst>
          </p:cNvPr>
          <p:cNvSpPr/>
          <p:nvPr/>
        </p:nvSpPr>
        <p:spPr>
          <a:xfrm>
            <a:off x="4791457" y="2035288"/>
            <a:ext cx="2472929" cy="22999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DA0765-FE01-48A4-AC67-BBC4294005C1}"/>
              </a:ext>
            </a:extLst>
          </p:cNvPr>
          <p:cNvSpPr/>
          <p:nvPr/>
        </p:nvSpPr>
        <p:spPr>
          <a:xfrm>
            <a:off x="7258036" y="2035288"/>
            <a:ext cx="2494161" cy="22999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Group 17">
            <a:extLst>
              <a:ext uri="{FF2B5EF4-FFF2-40B4-BE49-F238E27FC236}">
                <a16:creationId xmlns:a16="http://schemas.microsoft.com/office/drawing/2014/main" id="{C84A9989-5E27-4478-B6CF-8EDC7D8A704C}"/>
              </a:ext>
            </a:extLst>
          </p:cNvPr>
          <p:cNvGrpSpPr/>
          <p:nvPr/>
        </p:nvGrpSpPr>
        <p:grpSpPr>
          <a:xfrm>
            <a:off x="9450373" y="4391172"/>
            <a:ext cx="626140" cy="626140"/>
            <a:chOff x="0" y="0"/>
            <a:chExt cx="1252278" cy="1252278"/>
          </a:xfrm>
        </p:grpSpPr>
        <p:sp>
          <p:nvSpPr>
            <p:cNvPr id="45" name="Freeform: Shape 18">
              <a:extLst>
                <a:ext uri="{FF2B5EF4-FFF2-40B4-BE49-F238E27FC236}">
                  <a16:creationId xmlns:a16="http://schemas.microsoft.com/office/drawing/2014/main" id="{50B9A6E9-2625-4225-A1A4-D81C3C64C54B}"/>
                </a:ext>
              </a:extLst>
            </p:cNvPr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19">
              <a:extLst>
                <a:ext uri="{FF2B5EF4-FFF2-40B4-BE49-F238E27FC236}">
                  <a16:creationId xmlns:a16="http://schemas.microsoft.com/office/drawing/2014/main" id="{FE02D43A-8F2F-4D67-A7F5-CC9202C063B4}"/>
                </a:ext>
              </a:extLst>
            </p:cNvPr>
            <p:cNvSpPr/>
            <p:nvPr/>
          </p:nvSpPr>
          <p:spPr>
            <a:xfrm>
              <a:off x="202401" y="271813"/>
              <a:ext cx="847476" cy="674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extrusionOk="0">
                  <a:moveTo>
                    <a:pt x="11836" y="15693"/>
                  </a:moveTo>
                  <a:cubicBezTo>
                    <a:pt x="11625" y="15170"/>
                    <a:pt x="9094" y="9550"/>
                    <a:pt x="8316" y="7930"/>
                  </a:cubicBezTo>
                  <a:lnTo>
                    <a:pt x="8197" y="7677"/>
                  </a:lnTo>
                  <a:lnTo>
                    <a:pt x="6094" y="7677"/>
                  </a:lnTo>
                  <a:lnTo>
                    <a:pt x="5978" y="7930"/>
                  </a:lnTo>
                  <a:cubicBezTo>
                    <a:pt x="5186" y="9585"/>
                    <a:pt x="2786" y="14947"/>
                    <a:pt x="2518" y="15524"/>
                  </a:cubicBezTo>
                  <a:cubicBezTo>
                    <a:pt x="2500" y="15573"/>
                    <a:pt x="2477" y="15631"/>
                    <a:pt x="2452" y="15693"/>
                  </a:cubicBezTo>
                  <a:cubicBezTo>
                    <a:pt x="2452" y="15693"/>
                    <a:pt x="11836" y="15693"/>
                    <a:pt x="11836" y="15693"/>
                  </a:cubicBezTo>
                  <a:close/>
                  <a:moveTo>
                    <a:pt x="14122" y="18116"/>
                  </a:moveTo>
                  <a:cubicBezTo>
                    <a:pt x="14598" y="19922"/>
                    <a:pt x="14073" y="21600"/>
                    <a:pt x="12552" y="21600"/>
                  </a:cubicBezTo>
                  <a:lnTo>
                    <a:pt x="1740" y="21600"/>
                  </a:lnTo>
                  <a:cubicBezTo>
                    <a:pt x="219" y="21600"/>
                    <a:pt x="-306" y="19940"/>
                    <a:pt x="169" y="18134"/>
                  </a:cubicBezTo>
                  <a:cubicBezTo>
                    <a:pt x="169" y="18134"/>
                    <a:pt x="2046" y="13669"/>
                    <a:pt x="5098" y="7259"/>
                  </a:cubicBezTo>
                  <a:lnTo>
                    <a:pt x="5098" y="3551"/>
                  </a:lnTo>
                  <a:lnTo>
                    <a:pt x="4910" y="3551"/>
                  </a:lnTo>
                  <a:cubicBezTo>
                    <a:pt x="4637" y="3551"/>
                    <a:pt x="4415" y="3267"/>
                    <a:pt x="4415" y="2916"/>
                  </a:cubicBezTo>
                  <a:cubicBezTo>
                    <a:pt x="4415" y="2569"/>
                    <a:pt x="4640" y="2285"/>
                    <a:pt x="4910" y="2285"/>
                  </a:cubicBezTo>
                  <a:lnTo>
                    <a:pt x="5696" y="2285"/>
                  </a:lnTo>
                  <a:lnTo>
                    <a:pt x="5231" y="0"/>
                  </a:lnTo>
                  <a:lnTo>
                    <a:pt x="9029" y="0"/>
                  </a:lnTo>
                  <a:lnTo>
                    <a:pt x="8562" y="2285"/>
                  </a:lnTo>
                  <a:lnTo>
                    <a:pt x="9386" y="2285"/>
                  </a:lnTo>
                  <a:cubicBezTo>
                    <a:pt x="9655" y="2285"/>
                    <a:pt x="9877" y="2569"/>
                    <a:pt x="9877" y="2916"/>
                  </a:cubicBezTo>
                  <a:cubicBezTo>
                    <a:pt x="9874" y="3267"/>
                    <a:pt x="9655" y="3551"/>
                    <a:pt x="9382" y="3551"/>
                  </a:cubicBezTo>
                  <a:lnTo>
                    <a:pt x="9194" y="3551"/>
                  </a:lnTo>
                  <a:lnTo>
                    <a:pt x="9194" y="7259"/>
                  </a:lnTo>
                  <a:cubicBezTo>
                    <a:pt x="12247" y="13669"/>
                    <a:pt x="14122" y="18116"/>
                    <a:pt x="14122" y="18116"/>
                  </a:cubicBezTo>
                  <a:cubicBezTo>
                    <a:pt x="14122" y="18116"/>
                    <a:pt x="14122" y="18116"/>
                    <a:pt x="14122" y="18116"/>
                  </a:cubicBezTo>
                  <a:close/>
                  <a:moveTo>
                    <a:pt x="8152" y="11538"/>
                  </a:moveTo>
                  <a:cubicBezTo>
                    <a:pt x="8152" y="11143"/>
                    <a:pt x="7903" y="10819"/>
                    <a:pt x="7592" y="10819"/>
                  </a:cubicBezTo>
                  <a:cubicBezTo>
                    <a:pt x="7283" y="10819"/>
                    <a:pt x="7029" y="11143"/>
                    <a:pt x="7029" y="11538"/>
                  </a:cubicBezTo>
                  <a:cubicBezTo>
                    <a:pt x="7029" y="11933"/>
                    <a:pt x="7283" y="12258"/>
                    <a:pt x="7592" y="12258"/>
                  </a:cubicBezTo>
                  <a:cubicBezTo>
                    <a:pt x="7903" y="12258"/>
                    <a:pt x="8152" y="11933"/>
                    <a:pt x="8152" y="11538"/>
                  </a:cubicBezTo>
                  <a:cubicBezTo>
                    <a:pt x="8152" y="11538"/>
                    <a:pt x="8152" y="11538"/>
                    <a:pt x="8152" y="11538"/>
                  </a:cubicBezTo>
                  <a:close/>
                  <a:moveTo>
                    <a:pt x="5995" y="12284"/>
                  </a:moveTo>
                  <a:cubicBezTo>
                    <a:pt x="5572" y="12284"/>
                    <a:pt x="5231" y="12724"/>
                    <a:pt x="5231" y="13260"/>
                  </a:cubicBezTo>
                  <a:cubicBezTo>
                    <a:pt x="5231" y="13802"/>
                    <a:pt x="5576" y="14241"/>
                    <a:pt x="5995" y="14241"/>
                  </a:cubicBezTo>
                  <a:cubicBezTo>
                    <a:pt x="6419" y="14241"/>
                    <a:pt x="6762" y="13802"/>
                    <a:pt x="6762" y="13260"/>
                  </a:cubicBezTo>
                  <a:cubicBezTo>
                    <a:pt x="6762" y="12724"/>
                    <a:pt x="6419" y="12284"/>
                    <a:pt x="5995" y="12284"/>
                  </a:cubicBezTo>
                  <a:cubicBezTo>
                    <a:pt x="5995" y="12284"/>
                    <a:pt x="5995" y="12284"/>
                    <a:pt x="5995" y="12284"/>
                  </a:cubicBezTo>
                  <a:close/>
                  <a:moveTo>
                    <a:pt x="7458" y="13807"/>
                  </a:moveTo>
                  <a:cubicBezTo>
                    <a:pt x="7458" y="14362"/>
                    <a:pt x="7811" y="14810"/>
                    <a:pt x="8243" y="14810"/>
                  </a:cubicBezTo>
                  <a:cubicBezTo>
                    <a:pt x="8676" y="14810"/>
                    <a:pt x="9029" y="14362"/>
                    <a:pt x="9029" y="13807"/>
                  </a:cubicBezTo>
                  <a:cubicBezTo>
                    <a:pt x="9029" y="13252"/>
                    <a:pt x="8676" y="12803"/>
                    <a:pt x="8243" y="12803"/>
                  </a:cubicBezTo>
                  <a:cubicBezTo>
                    <a:pt x="7811" y="12803"/>
                    <a:pt x="7458" y="13252"/>
                    <a:pt x="7458" y="13807"/>
                  </a:cubicBezTo>
                  <a:cubicBezTo>
                    <a:pt x="7458" y="13807"/>
                    <a:pt x="7458" y="13807"/>
                    <a:pt x="7458" y="13807"/>
                  </a:cubicBezTo>
                  <a:close/>
                  <a:moveTo>
                    <a:pt x="19492" y="7380"/>
                  </a:moveTo>
                  <a:lnTo>
                    <a:pt x="16664" y="3763"/>
                  </a:lnTo>
                  <a:lnTo>
                    <a:pt x="12730" y="8818"/>
                  </a:lnTo>
                  <a:lnTo>
                    <a:pt x="11941" y="9830"/>
                  </a:lnTo>
                  <a:lnTo>
                    <a:pt x="17592" y="9830"/>
                  </a:lnTo>
                  <a:cubicBezTo>
                    <a:pt x="17592" y="9830"/>
                    <a:pt x="19492" y="7380"/>
                    <a:pt x="19492" y="7380"/>
                  </a:cubicBezTo>
                  <a:close/>
                  <a:moveTo>
                    <a:pt x="21107" y="8583"/>
                  </a:moveTo>
                  <a:cubicBezTo>
                    <a:pt x="20923" y="8818"/>
                    <a:pt x="20620" y="8818"/>
                    <a:pt x="20433" y="8583"/>
                  </a:cubicBezTo>
                  <a:lnTo>
                    <a:pt x="20200" y="8286"/>
                  </a:lnTo>
                  <a:lnTo>
                    <a:pt x="14039" y="16163"/>
                  </a:lnTo>
                  <a:lnTo>
                    <a:pt x="10871" y="9355"/>
                  </a:lnTo>
                  <a:lnTo>
                    <a:pt x="15956" y="2857"/>
                  </a:lnTo>
                  <a:lnTo>
                    <a:pt x="15723" y="2562"/>
                  </a:lnTo>
                  <a:cubicBezTo>
                    <a:pt x="15535" y="2325"/>
                    <a:pt x="15539" y="1939"/>
                    <a:pt x="15723" y="1704"/>
                  </a:cubicBezTo>
                  <a:cubicBezTo>
                    <a:pt x="15907" y="1469"/>
                    <a:pt x="16209" y="1465"/>
                    <a:pt x="16397" y="1704"/>
                  </a:cubicBezTo>
                  <a:lnTo>
                    <a:pt x="21107" y="7721"/>
                  </a:lnTo>
                  <a:cubicBezTo>
                    <a:pt x="21294" y="7958"/>
                    <a:pt x="21294" y="8342"/>
                    <a:pt x="21107" y="8583"/>
                  </a:cubicBezTo>
                  <a:cubicBezTo>
                    <a:pt x="21107" y="8583"/>
                    <a:pt x="21107" y="8583"/>
                    <a:pt x="21107" y="8583"/>
                  </a:cubicBezTo>
                  <a:close/>
                  <a:moveTo>
                    <a:pt x="16178" y="6435"/>
                  </a:moveTo>
                  <a:cubicBezTo>
                    <a:pt x="16178" y="6790"/>
                    <a:pt x="16400" y="7073"/>
                    <a:pt x="16678" y="7073"/>
                  </a:cubicBezTo>
                  <a:cubicBezTo>
                    <a:pt x="16952" y="7073"/>
                    <a:pt x="17178" y="6790"/>
                    <a:pt x="17178" y="6435"/>
                  </a:cubicBezTo>
                  <a:cubicBezTo>
                    <a:pt x="17178" y="6084"/>
                    <a:pt x="16952" y="5795"/>
                    <a:pt x="16678" y="5795"/>
                  </a:cubicBezTo>
                  <a:cubicBezTo>
                    <a:pt x="16400" y="5795"/>
                    <a:pt x="16178" y="6084"/>
                    <a:pt x="16178" y="6435"/>
                  </a:cubicBezTo>
                  <a:cubicBezTo>
                    <a:pt x="16178" y="6435"/>
                    <a:pt x="16178" y="6435"/>
                    <a:pt x="16178" y="6435"/>
                  </a:cubicBezTo>
                  <a:close/>
                  <a:moveTo>
                    <a:pt x="15424" y="7718"/>
                  </a:moveTo>
                  <a:cubicBezTo>
                    <a:pt x="15011" y="7718"/>
                    <a:pt x="14674" y="8144"/>
                    <a:pt x="14674" y="8676"/>
                  </a:cubicBezTo>
                  <a:cubicBezTo>
                    <a:pt x="14674" y="9203"/>
                    <a:pt x="15011" y="9634"/>
                    <a:pt x="15424" y="9634"/>
                  </a:cubicBezTo>
                  <a:cubicBezTo>
                    <a:pt x="15841" y="9634"/>
                    <a:pt x="16175" y="9203"/>
                    <a:pt x="16175" y="8676"/>
                  </a:cubicBezTo>
                  <a:cubicBezTo>
                    <a:pt x="16175" y="8144"/>
                    <a:pt x="15841" y="7718"/>
                    <a:pt x="15424" y="7718"/>
                  </a:cubicBezTo>
                  <a:cubicBezTo>
                    <a:pt x="15424" y="7718"/>
                    <a:pt x="15424" y="7718"/>
                    <a:pt x="15424" y="7718"/>
                  </a:cubicBezTo>
                  <a:close/>
                  <a:moveTo>
                    <a:pt x="17095" y="7713"/>
                  </a:moveTo>
                  <a:cubicBezTo>
                    <a:pt x="17297" y="7713"/>
                    <a:pt x="17463" y="7926"/>
                    <a:pt x="17463" y="8184"/>
                  </a:cubicBezTo>
                  <a:cubicBezTo>
                    <a:pt x="17463" y="8445"/>
                    <a:pt x="17297" y="8658"/>
                    <a:pt x="17095" y="8658"/>
                  </a:cubicBezTo>
                  <a:cubicBezTo>
                    <a:pt x="16890" y="8658"/>
                    <a:pt x="16726" y="8445"/>
                    <a:pt x="16726" y="8184"/>
                  </a:cubicBezTo>
                  <a:cubicBezTo>
                    <a:pt x="16726" y="7926"/>
                    <a:pt x="16890" y="7713"/>
                    <a:pt x="17095" y="7713"/>
                  </a:cubicBezTo>
                  <a:cubicBezTo>
                    <a:pt x="17095" y="7713"/>
                    <a:pt x="17095" y="7713"/>
                    <a:pt x="17095" y="77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Group 20">
            <a:extLst>
              <a:ext uri="{FF2B5EF4-FFF2-40B4-BE49-F238E27FC236}">
                <a16:creationId xmlns:a16="http://schemas.microsoft.com/office/drawing/2014/main" id="{1A5872FE-BCA7-47AA-AC02-4E653791AC42}"/>
              </a:ext>
            </a:extLst>
          </p:cNvPr>
          <p:cNvGrpSpPr/>
          <p:nvPr/>
        </p:nvGrpSpPr>
        <p:grpSpPr>
          <a:xfrm>
            <a:off x="9450373" y="1825772"/>
            <a:ext cx="626140" cy="626144"/>
            <a:chOff x="0" y="0"/>
            <a:chExt cx="1252278" cy="1252284"/>
          </a:xfrm>
        </p:grpSpPr>
        <p:sp>
          <p:nvSpPr>
            <p:cNvPr id="43" name="Freeform: Shape 21">
              <a:extLst>
                <a:ext uri="{FF2B5EF4-FFF2-40B4-BE49-F238E27FC236}">
                  <a16:creationId xmlns:a16="http://schemas.microsoft.com/office/drawing/2014/main" id="{D53EA5DC-64E5-4523-8E91-887EB85BEEB6}"/>
                </a:ext>
              </a:extLst>
            </p:cNvPr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22">
              <a:extLst>
                <a:ext uri="{FF2B5EF4-FFF2-40B4-BE49-F238E27FC236}">
                  <a16:creationId xmlns:a16="http://schemas.microsoft.com/office/drawing/2014/main" id="{909354C1-F218-45B0-8C8D-FBA75519C625}"/>
                </a:ext>
              </a:extLst>
            </p:cNvPr>
            <p:cNvSpPr/>
            <p:nvPr/>
          </p:nvSpPr>
          <p:spPr>
            <a:xfrm>
              <a:off x="216765" y="336688"/>
              <a:ext cx="818747" cy="61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12681" y="3"/>
                  </a:moveTo>
                  <a:cubicBezTo>
                    <a:pt x="12634" y="9"/>
                    <a:pt x="12588" y="30"/>
                    <a:pt x="12543" y="63"/>
                  </a:cubicBezTo>
                  <a:cubicBezTo>
                    <a:pt x="12453" y="132"/>
                    <a:pt x="12392" y="231"/>
                    <a:pt x="12361" y="368"/>
                  </a:cubicBezTo>
                  <a:lnTo>
                    <a:pt x="7960" y="20658"/>
                  </a:lnTo>
                  <a:cubicBezTo>
                    <a:pt x="7928" y="20795"/>
                    <a:pt x="7938" y="20925"/>
                    <a:pt x="7989" y="21045"/>
                  </a:cubicBezTo>
                  <a:cubicBezTo>
                    <a:pt x="8040" y="21166"/>
                    <a:pt x="8115" y="21247"/>
                    <a:pt x="8218" y="21289"/>
                  </a:cubicBezTo>
                  <a:lnTo>
                    <a:pt x="8949" y="21554"/>
                  </a:lnTo>
                  <a:cubicBezTo>
                    <a:pt x="9043" y="21596"/>
                    <a:pt x="9136" y="21583"/>
                    <a:pt x="9226" y="21515"/>
                  </a:cubicBezTo>
                  <a:cubicBezTo>
                    <a:pt x="9317" y="21447"/>
                    <a:pt x="9377" y="21347"/>
                    <a:pt x="9409" y="21210"/>
                  </a:cubicBezTo>
                  <a:lnTo>
                    <a:pt x="13813" y="920"/>
                  </a:lnTo>
                  <a:cubicBezTo>
                    <a:pt x="13845" y="783"/>
                    <a:pt x="13835" y="653"/>
                    <a:pt x="13784" y="533"/>
                  </a:cubicBezTo>
                  <a:cubicBezTo>
                    <a:pt x="13732" y="412"/>
                    <a:pt x="13655" y="331"/>
                    <a:pt x="13552" y="289"/>
                  </a:cubicBezTo>
                  <a:lnTo>
                    <a:pt x="12821" y="20"/>
                  </a:lnTo>
                  <a:cubicBezTo>
                    <a:pt x="12774" y="0"/>
                    <a:pt x="12727" y="-4"/>
                    <a:pt x="12681" y="3"/>
                  </a:cubicBezTo>
                  <a:close/>
                  <a:moveTo>
                    <a:pt x="5890" y="2919"/>
                  </a:moveTo>
                  <a:cubicBezTo>
                    <a:pt x="5788" y="2919"/>
                    <a:pt x="5698" y="2971"/>
                    <a:pt x="5619" y="3076"/>
                  </a:cubicBezTo>
                  <a:lnTo>
                    <a:pt x="118" y="10400"/>
                  </a:lnTo>
                  <a:cubicBezTo>
                    <a:pt x="39" y="10505"/>
                    <a:pt x="0" y="10624"/>
                    <a:pt x="0" y="10761"/>
                  </a:cubicBezTo>
                  <a:cubicBezTo>
                    <a:pt x="0" y="10897"/>
                    <a:pt x="39" y="11017"/>
                    <a:pt x="118" y="11122"/>
                  </a:cubicBezTo>
                  <a:lnTo>
                    <a:pt x="5619" y="18450"/>
                  </a:lnTo>
                  <a:cubicBezTo>
                    <a:pt x="5698" y="18556"/>
                    <a:pt x="5787" y="18607"/>
                    <a:pt x="5890" y="18607"/>
                  </a:cubicBezTo>
                  <a:cubicBezTo>
                    <a:pt x="5992" y="18607"/>
                    <a:pt x="6086" y="18556"/>
                    <a:pt x="6164" y="18450"/>
                  </a:cubicBezTo>
                  <a:lnTo>
                    <a:pt x="6752" y="17663"/>
                  </a:lnTo>
                  <a:cubicBezTo>
                    <a:pt x="6831" y="17558"/>
                    <a:pt x="6872" y="17438"/>
                    <a:pt x="6872" y="17303"/>
                  </a:cubicBezTo>
                  <a:cubicBezTo>
                    <a:pt x="6872" y="17166"/>
                    <a:pt x="6831" y="17046"/>
                    <a:pt x="6752" y="16942"/>
                  </a:cubicBezTo>
                  <a:lnTo>
                    <a:pt x="2112" y="10761"/>
                  </a:lnTo>
                  <a:lnTo>
                    <a:pt x="6752" y="4584"/>
                  </a:lnTo>
                  <a:cubicBezTo>
                    <a:pt x="6831" y="4480"/>
                    <a:pt x="6872" y="4360"/>
                    <a:pt x="6872" y="4223"/>
                  </a:cubicBezTo>
                  <a:cubicBezTo>
                    <a:pt x="6872" y="4088"/>
                    <a:pt x="6831" y="3969"/>
                    <a:pt x="6752" y="3863"/>
                  </a:cubicBezTo>
                  <a:lnTo>
                    <a:pt x="6164" y="3076"/>
                  </a:lnTo>
                  <a:cubicBezTo>
                    <a:pt x="6086" y="2971"/>
                    <a:pt x="5992" y="2919"/>
                    <a:pt x="5890" y="2919"/>
                  </a:cubicBezTo>
                  <a:close/>
                  <a:moveTo>
                    <a:pt x="15710" y="2919"/>
                  </a:moveTo>
                  <a:cubicBezTo>
                    <a:pt x="15608" y="2919"/>
                    <a:pt x="15518" y="2971"/>
                    <a:pt x="15439" y="3076"/>
                  </a:cubicBezTo>
                  <a:lnTo>
                    <a:pt x="14848" y="3863"/>
                  </a:lnTo>
                  <a:cubicBezTo>
                    <a:pt x="14769" y="3968"/>
                    <a:pt x="14731" y="4087"/>
                    <a:pt x="14731" y="4223"/>
                  </a:cubicBezTo>
                  <a:cubicBezTo>
                    <a:pt x="14731" y="4360"/>
                    <a:pt x="14769" y="4480"/>
                    <a:pt x="14848" y="4584"/>
                  </a:cubicBezTo>
                  <a:lnTo>
                    <a:pt x="19488" y="10761"/>
                  </a:lnTo>
                  <a:lnTo>
                    <a:pt x="14848" y="16942"/>
                  </a:lnTo>
                  <a:cubicBezTo>
                    <a:pt x="14769" y="17046"/>
                    <a:pt x="14731" y="17166"/>
                    <a:pt x="14731" y="17303"/>
                  </a:cubicBezTo>
                  <a:cubicBezTo>
                    <a:pt x="14731" y="17438"/>
                    <a:pt x="14769" y="17558"/>
                    <a:pt x="14848" y="17663"/>
                  </a:cubicBezTo>
                  <a:lnTo>
                    <a:pt x="15439" y="18450"/>
                  </a:lnTo>
                  <a:cubicBezTo>
                    <a:pt x="15518" y="18556"/>
                    <a:pt x="15608" y="18607"/>
                    <a:pt x="15710" y="18607"/>
                  </a:cubicBezTo>
                  <a:cubicBezTo>
                    <a:pt x="15812" y="18607"/>
                    <a:pt x="15903" y="18556"/>
                    <a:pt x="15981" y="18450"/>
                  </a:cubicBezTo>
                  <a:lnTo>
                    <a:pt x="21482" y="11122"/>
                  </a:lnTo>
                  <a:cubicBezTo>
                    <a:pt x="21561" y="11017"/>
                    <a:pt x="21600" y="10897"/>
                    <a:pt x="21600" y="10761"/>
                  </a:cubicBezTo>
                  <a:cubicBezTo>
                    <a:pt x="21600" y="10624"/>
                    <a:pt x="21561" y="10504"/>
                    <a:pt x="21482" y="10400"/>
                  </a:cubicBezTo>
                  <a:lnTo>
                    <a:pt x="15981" y="3076"/>
                  </a:lnTo>
                  <a:cubicBezTo>
                    <a:pt x="15903" y="2971"/>
                    <a:pt x="15812" y="2919"/>
                    <a:pt x="15710" y="29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Group 23">
            <a:extLst>
              <a:ext uri="{FF2B5EF4-FFF2-40B4-BE49-F238E27FC236}">
                <a16:creationId xmlns:a16="http://schemas.microsoft.com/office/drawing/2014/main" id="{4FC2635D-5864-4E30-9445-6BF21F358C12}"/>
              </a:ext>
            </a:extLst>
          </p:cNvPr>
          <p:cNvGrpSpPr/>
          <p:nvPr/>
        </p:nvGrpSpPr>
        <p:grpSpPr>
          <a:xfrm>
            <a:off x="4491023" y="1825772"/>
            <a:ext cx="626146" cy="626144"/>
            <a:chOff x="0" y="0"/>
            <a:chExt cx="1252290" cy="1252284"/>
          </a:xfrm>
        </p:grpSpPr>
        <p:sp>
          <p:nvSpPr>
            <p:cNvPr id="41" name="Freeform: Shape 24">
              <a:extLst>
                <a:ext uri="{FF2B5EF4-FFF2-40B4-BE49-F238E27FC236}">
                  <a16:creationId xmlns:a16="http://schemas.microsoft.com/office/drawing/2014/main" id="{DA4E027C-7D4C-4BB7-A0AE-0BA7B616CD51}"/>
                </a:ext>
              </a:extLst>
            </p:cNvPr>
            <p:cNvSpPr/>
            <p:nvPr/>
          </p:nvSpPr>
          <p:spPr>
            <a:xfrm>
              <a:off x="0" y="0"/>
              <a:ext cx="1252290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25">
              <a:extLst>
                <a:ext uri="{FF2B5EF4-FFF2-40B4-BE49-F238E27FC236}">
                  <a16:creationId xmlns:a16="http://schemas.microsoft.com/office/drawing/2014/main" id="{2ADFAC52-EDF3-495A-96A1-761CD49F6721}"/>
                </a:ext>
              </a:extLst>
            </p:cNvPr>
            <p:cNvSpPr/>
            <p:nvPr/>
          </p:nvSpPr>
          <p:spPr>
            <a:xfrm>
              <a:off x="282288" y="292477"/>
              <a:ext cx="687714" cy="687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15017" y="5596"/>
                  </a:moveTo>
                  <a:lnTo>
                    <a:pt x="8281" y="12346"/>
                  </a:lnTo>
                  <a:cubicBezTo>
                    <a:pt x="8018" y="12609"/>
                    <a:pt x="8018" y="13038"/>
                    <a:pt x="8281" y="13302"/>
                  </a:cubicBezTo>
                  <a:cubicBezTo>
                    <a:pt x="8413" y="13434"/>
                    <a:pt x="8583" y="13499"/>
                    <a:pt x="8755" y="13499"/>
                  </a:cubicBezTo>
                  <a:cubicBezTo>
                    <a:pt x="8929" y="13499"/>
                    <a:pt x="9101" y="13434"/>
                    <a:pt x="9232" y="13302"/>
                  </a:cubicBezTo>
                  <a:lnTo>
                    <a:pt x="15967" y="6552"/>
                  </a:lnTo>
                  <a:cubicBezTo>
                    <a:pt x="16230" y="6288"/>
                    <a:pt x="16230" y="5860"/>
                    <a:pt x="15967" y="5596"/>
                  </a:cubicBezTo>
                  <a:cubicBezTo>
                    <a:pt x="15703" y="5332"/>
                    <a:pt x="15279" y="5332"/>
                    <a:pt x="15017" y="5596"/>
                  </a:cubicBezTo>
                  <a:cubicBezTo>
                    <a:pt x="15017" y="5596"/>
                    <a:pt x="15017" y="5596"/>
                    <a:pt x="15017" y="5596"/>
                  </a:cubicBezTo>
                  <a:close/>
                  <a:moveTo>
                    <a:pt x="19439" y="5820"/>
                  </a:moveTo>
                  <a:lnTo>
                    <a:pt x="18811" y="6450"/>
                  </a:lnTo>
                  <a:cubicBezTo>
                    <a:pt x="18753" y="5484"/>
                    <a:pt x="18351" y="4585"/>
                    <a:pt x="17664" y="3895"/>
                  </a:cubicBezTo>
                  <a:cubicBezTo>
                    <a:pt x="16977" y="3207"/>
                    <a:pt x="16078" y="2808"/>
                    <a:pt x="15115" y="2745"/>
                  </a:cubicBezTo>
                  <a:lnTo>
                    <a:pt x="15746" y="2119"/>
                  </a:lnTo>
                  <a:lnTo>
                    <a:pt x="15746" y="2116"/>
                  </a:lnTo>
                  <a:cubicBezTo>
                    <a:pt x="16240" y="1621"/>
                    <a:pt x="16894" y="1351"/>
                    <a:pt x="17595" y="1351"/>
                  </a:cubicBezTo>
                  <a:cubicBezTo>
                    <a:pt x="18292" y="1351"/>
                    <a:pt x="18946" y="1621"/>
                    <a:pt x="19439" y="2116"/>
                  </a:cubicBezTo>
                  <a:cubicBezTo>
                    <a:pt x="19933" y="2610"/>
                    <a:pt x="20206" y="3268"/>
                    <a:pt x="20206" y="3968"/>
                  </a:cubicBezTo>
                  <a:cubicBezTo>
                    <a:pt x="20206" y="4667"/>
                    <a:pt x="19936" y="5325"/>
                    <a:pt x="19439" y="5820"/>
                  </a:cubicBezTo>
                  <a:cubicBezTo>
                    <a:pt x="19439" y="5820"/>
                    <a:pt x="19439" y="5820"/>
                    <a:pt x="19439" y="5820"/>
                  </a:cubicBezTo>
                  <a:close/>
                  <a:moveTo>
                    <a:pt x="16710" y="8553"/>
                  </a:moveTo>
                  <a:lnTo>
                    <a:pt x="8506" y="16775"/>
                  </a:lnTo>
                  <a:lnTo>
                    <a:pt x="8742" y="15665"/>
                  </a:lnTo>
                  <a:cubicBezTo>
                    <a:pt x="8785" y="15463"/>
                    <a:pt x="8735" y="15259"/>
                    <a:pt x="8608" y="15100"/>
                  </a:cubicBezTo>
                  <a:cubicBezTo>
                    <a:pt x="8478" y="14938"/>
                    <a:pt x="8285" y="14850"/>
                    <a:pt x="8084" y="14850"/>
                  </a:cubicBezTo>
                  <a:lnTo>
                    <a:pt x="6735" y="14850"/>
                  </a:lnTo>
                  <a:lnTo>
                    <a:pt x="6735" y="13499"/>
                  </a:lnTo>
                  <a:cubicBezTo>
                    <a:pt x="6735" y="13126"/>
                    <a:pt x="6433" y="12823"/>
                    <a:pt x="6061" y="12823"/>
                  </a:cubicBezTo>
                  <a:lnTo>
                    <a:pt x="5000" y="12823"/>
                  </a:lnTo>
                  <a:lnTo>
                    <a:pt x="13011" y="4841"/>
                  </a:lnTo>
                  <a:lnTo>
                    <a:pt x="13017" y="4851"/>
                  </a:lnTo>
                  <a:cubicBezTo>
                    <a:pt x="13510" y="4356"/>
                    <a:pt x="14168" y="4084"/>
                    <a:pt x="14865" y="4084"/>
                  </a:cubicBezTo>
                  <a:cubicBezTo>
                    <a:pt x="15562" y="4084"/>
                    <a:pt x="16220" y="4356"/>
                    <a:pt x="16710" y="4851"/>
                  </a:cubicBezTo>
                  <a:cubicBezTo>
                    <a:pt x="17203" y="5346"/>
                    <a:pt x="17476" y="6001"/>
                    <a:pt x="17476" y="6700"/>
                  </a:cubicBezTo>
                  <a:cubicBezTo>
                    <a:pt x="17476" y="7402"/>
                    <a:pt x="17207" y="8058"/>
                    <a:pt x="16710" y="8553"/>
                  </a:cubicBezTo>
                  <a:cubicBezTo>
                    <a:pt x="16710" y="8553"/>
                    <a:pt x="16710" y="8553"/>
                    <a:pt x="16710" y="8553"/>
                  </a:cubicBezTo>
                  <a:close/>
                  <a:moveTo>
                    <a:pt x="6798" y="18334"/>
                  </a:moveTo>
                  <a:lnTo>
                    <a:pt x="4289" y="19109"/>
                  </a:lnTo>
                  <a:cubicBezTo>
                    <a:pt x="4144" y="18677"/>
                    <a:pt x="3917" y="18297"/>
                    <a:pt x="3605" y="17985"/>
                  </a:cubicBezTo>
                  <a:cubicBezTo>
                    <a:pt x="3335" y="17714"/>
                    <a:pt x="3023" y="17506"/>
                    <a:pt x="2694" y="17336"/>
                  </a:cubicBezTo>
                  <a:lnTo>
                    <a:pt x="3839" y="14175"/>
                  </a:lnTo>
                  <a:lnTo>
                    <a:pt x="5387" y="14175"/>
                  </a:lnTo>
                  <a:lnTo>
                    <a:pt x="5387" y="15522"/>
                  </a:lnTo>
                  <a:cubicBezTo>
                    <a:pt x="5387" y="15898"/>
                    <a:pt x="5690" y="16198"/>
                    <a:pt x="6061" y="16198"/>
                  </a:cubicBezTo>
                  <a:lnTo>
                    <a:pt x="7251" y="16198"/>
                  </a:lnTo>
                  <a:cubicBezTo>
                    <a:pt x="7251" y="16198"/>
                    <a:pt x="6798" y="18334"/>
                    <a:pt x="6798" y="18334"/>
                  </a:cubicBezTo>
                  <a:close/>
                  <a:moveTo>
                    <a:pt x="20394" y="1163"/>
                  </a:moveTo>
                  <a:cubicBezTo>
                    <a:pt x="19646" y="412"/>
                    <a:pt x="18651" y="0"/>
                    <a:pt x="17595" y="0"/>
                  </a:cubicBezTo>
                  <a:cubicBezTo>
                    <a:pt x="16536" y="0"/>
                    <a:pt x="15543" y="412"/>
                    <a:pt x="14796" y="1160"/>
                  </a:cubicBezTo>
                  <a:lnTo>
                    <a:pt x="2895" y="13022"/>
                  </a:lnTo>
                  <a:cubicBezTo>
                    <a:pt x="2823" y="13090"/>
                    <a:pt x="2770" y="13176"/>
                    <a:pt x="2733" y="13268"/>
                  </a:cubicBezTo>
                  <a:lnTo>
                    <a:pt x="40" y="20694"/>
                  </a:lnTo>
                  <a:cubicBezTo>
                    <a:pt x="-46" y="20931"/>
                    <a:pt x="11" y="21205"/>
                    <a:pt x="185" y="21389"/>
                  </a:cubicBezTo>
                  <a:cubicBezTo>
                    <a:pt x="316" y="21524"/>
                    <a:pt x="491" y="21600"/>
                    <a:pt x="675" y="21600"/>
                  </a:cubicBezTo>
                  <a:cubicBezTo>
                    <a:pt x="741" y="21600"/>
                    <a:pt x="806" y="21590"/>
                    <a:pt x="872" y="21571"/>
                  </a:cubicBezTo>
                  <a:lnTo>
                    <a:pt x="7571" y="19511"/>
                  </a:lnTo>
                  <a:cubicBezTo>
                    <a:pt x="7676" y="19478"/>
                    <a:pt x="7771" y="19419"/>
                    <a:pt x="7850" y="19343"/>
                  </a:cubicBezTo>
                  <a:lnTo>
                    <a:pt x="20394" y="6771"/>
                  </a:lnTo>
                  <a:cubicBezTo>
                    <a:pt x="21140" y="6025"/>
                    <a:pt x="21554" y="5026"/>
                    <a:pt x="21554" y="3968"/>
                  </a:cubicBezTo>
                  <a:cubicBezTo>
                    <a:pt x="21551" y="2906"/>
                    <a:pt x="21140" y="1912"/>
                    <a:pt x="20394" y="1163"/>
                  </a:cubicBezTo>
                  <a:cubicBezTo>
                    <a:pt x="20394" y="1163"/>
                    <a:pt x="20394" y="1163"/>
                    <a:pt x="20394" y="11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Group 26">
            <a:extLst>
              <a:ext uri="{FF2B5EF4-FFF2-40B4-BE49-F238E27FC236}">
                <a16:creationId xmlns:a16="http://schemas.microsoft.com/office/drawing/2014/main" id="{A68B90DF-EA71-4F3A-91E8-6D1FA6FBF862}"/>
              </a:ext>
            </a:extLst>
          </p:cNvPr>
          <p:cNvGrpSpPr/>
          <p:nvPr/>
        </p:nvGrpSpPr>
        <p:grpSpPr>
          <a:xfrm>
            <a:off x="6967523" y="4391172"/>
            <a:ext cx="626140" cy="626140"/>
            <a:chOff x="0" y="0"/>
            <a:chExt cx="1252278" cy="1252278"/>
          </a:xfrm>
        </p:grpSpPr>
        <p:sp>
          <p:nvSpPr>
            <p:cNvPr id="39" name="Freeform: Shape 27">
              <a:extLst>
                <a:ext uri="{FF2B5EF4-FFF2-40B4-BE49-F238E27FC236}">
                  <a16:creationId xmlns:a16="http://schemas.microsoft.com/office/drawing/2014/main" id="{B8B89337-6814-441C-8CED-89CDBE0FAD9C}"/>
                </a:ext>
              </a:extLst>
            </p:cNvPr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8">
              <a:extLst>
                <a:ext uri="{FF2B5EF4-FFF2-40B4-BE49-F238E27FC236}">
                  <a16:creationId xmlns:a16="http://schemas.microsoft.com/office/drawing/2014/main" id="{D65AB5EC-3AEE-48C7-9210-04EE1CA51884}"/>
                </a:ext>
              </a:extLst>
            </p:cNvPr>
            <p:cNvSpPr/>
            <p:nvPr/>
          </p:nvSpPr>
          <p:spPr>
            <a:xfrm>
              <a:off x="292937" y="261367"/>
              <a:ext cx="666403" cy="72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7" y="0"/>
                  </a:moveTo>
                  <a:cubicBezTo>
                    <a:pt x="2408" y="0"/>
                    <a:pt x="2017" y="357"/>
                    <a:pt x="2017" y="795"/>
                  </a:cubicBezTo>
                  <a:lnTo>
                    <a:pt x="2017" y="9673"/>
                  </a:lnTo>
                  <a:cubicBezTo>
                    <a:pt x="2017" y="10110"/>
                    <a:pt x="2408" y="10468"/>
                    <a:pt x="2887" y="10468"/>
                  </a:cubicBezTo>
                  <a:cubicBezTo>
                    <a:pt x="3366" y="10468"/>
                    <a:pt x="3757" y="10110"/>
                    <a:pt x="3757" y="9673"/>
                  </a:cubicBezTo>
                  <a:lnTo>
                    <a:pt x="3757" y="1589"/>
                  </a:lnTo>
                  <a:lnTo>
                    <a:pt x="12607" y="1589"/>
                  </a:lnTo>
                  <a:lnTo>
                    <a:pt x="12607" y="7685"/>
                  </a:lnTo>
                  <a:cubicBezTo>
                    <a:pt x="12607" y="8122"/>
                    <a:pt x="12998" y="8480"/>
                    <a:pt x="13477" y="8480"/>
                  </a:cubicBezTo>
                  <a:lnTo>
                    <a:pt x="19713" y="8480"/>
                  </a:lnTo>
                  <a:cubicBezTo>
                    <a:pt x="19757" y="8480"/>
                    <a:pt x="19817" y="8481"/>
                    <a:pt x="19860" y="8468"/>
                  </a:cubicBezTo>
                  <a:lnTo>
                    <a:pt x="19860" y="20011"/>
                  </a:lnTo>
                  <a:lnTo>
                    <a:pt x="3757" y="20011"/>
                  </a:lnTo>
                  <a:lnTo>
                    <a:pt x="3757" y="16829"/>
                  </a:lnTo>
                  <a:cubicBezTo>
                    <a:pt x="3757" y="16391"/>
                    <a:pt x="3366" y="16034"/>
                    <a:pt x="2887" y="16034"/>
                  </a:cubicBezTo>
                  <a:cubicBezTo>
                    <a:pt x="2408" y="16034"/>
                    <a:pt x="2017" y="16391"/>
                    <a:pt x="2017" y="16829"/>
                  </a:cubicBezTo>
                  <a:lnTo>
                    <a:pt x="2017" y="20805"/>
                  </a:lnTo>
                  <a:cubicBezTo>
                    <a:pt x="2017" y="21243"/>
                    <a:pt x="2408" y="21600"/>
                    <a:pt x="2887" y="21600"/>
                  </a:cubicBezTo>
                  <a:lnTo>
                    <a:pt x="20730" y="21600"/>
                  </a:lnTo>
                  <a:cubicBezTo>
                    <a:pt x="21209" y="21600"/>
                    <a:pt x="21600" y="21243"/>
                    <a:pt x="21600" y="20805"/>
                  </a:cubicBezTo>
                  <a:lnTo>
                    <a:pt x="21600" y="6744"/>
                  </a:lnTo>
                  <a:cubicBezTo>
                    <a:pt x="21600" y="6519"/>
                    <a:pt x="21501" y="6307"/>
                    <a:pt x="21327" y="6161"/>
                  </a:cubicBezTo>
                  <a:lnTo>
                    <a:pt x="14317" y="211"/>
                  </a:lnTo>
                  <a:cubicBezTo>
                    <a:pt x="14158" y="79"/>
                    <a:pt x="13943" y="0"/>
                    <a:pt x="13725" y="0"/>
                  </a:cubicBezTo>
                  <a:lnTo>
                    <a:pt x="2887" y="0"/>
                  </a:lnTo>
                  <a:close/>
                  <a:moveTo>
                    <a:pt x="14347" y="2411"/>
                  </a:moveTo>
                  <a:lnTo>
                    <a:pt x="19612" y="6890"/>
                  </a:lnTo>
                  <a:lnTo>
                    <a:pt x="14347" y="6890"/>
                  </a:lnTo>
                  <a:cubicBezTo>
                    <a:pt x="14347" y="6890"/>
                    <a:pt x="14347" y="2411"/>
                    <a:pt x="14347" y="2411"/>
                  </a:cubicBezTo>
                  <a:close/>
                  <a:moveTo>
                    <a:pt x="7665" y="8599"/>
                  </a:moveTo>
                  <a:cubicBezTo>
                    <a:pt x="7442" y="8610"/>
                    <a:pt x="7224" y="8702"/>
                    <a:pt x="7064" y="8867"/>
                  </a:cubicBezTo>
                  <a:cubicBezTo>
                    <a:pt x="6745" y="9198"/>
                    <a:pt x="6773" y="9701"/>
                    <a:pt x="7136" y="9992"/>
                  </a:cubicBezTo>
                  <a:lnTo>
                    <a:pt x="9981" y="12299"/>
                  </a:lnTo>
                  <a:lnTo>
                    <a:pt x="870" y="12299"/>
                  </a:lnTo>
                  <a:cubicBezTo>
                    <a:pt x="392" y="12299"/>
                    <a:pt x="0" y="12656"/>
                    <a:pt x="0" y="13094"/>
                  </a:cubicBezTo>
                  <a:cubicBezTo>
                    <a:pt x="0" y="13531"/>
                    <a:pt x="392" y="13888"/>
                    <a:pt x="870" y="13888"/>
                  </a:cubicBezTo>
                  <a:lnTo>
                    <a:pt x="9939" y="13888"/>
                  </a:lnTo>
                  <a:lnTo>
                    <a:pt x="7136" y="16168"/>
                  </a:lnTo>
                  <a:cubicBezTo>
                    <a:pt x="6773" y="16460"/>
                    <a:pt x="6744" y="16962"/>
                    <a:pt x="7064" y="17293"/>
                  </a:cubicBezTo>
                  <a:cubicBezTo>
                    <a:pt x="7238" y="17465"/>
                    <a:pt x="7473" y="17558"/>
                    <a:pt x="7720" y="17558"/>
                  </a:cubicBezTo>
                  <a:cubicBezTo>
                    <a:pt x="7923" y="17558"/>
                    <a:pt x="8125" y="17494"/>
                    <a:pt x="8300" y="17362"/>
                  </a:cubicBezTo>
                  <a:lnTo>
                    <a:pt x="12826" y="13677"/>
                  </a:lnTo>
                  <a:cubicBezTo>
                    <a:pt x="13014" y="13532"/>
                    <a:pt x="13115" y="13307"/>
                    <a:pt x="13115" y="13082"/>
                  </a:cubicBezTo>
                  <a:cubicBezTo>
                    <a:pt x="13115" y="12857"/>
                    <a:pt x="13014" y="12641"/>
                    <a:pt x="12826" y="12483"/>
                  </a:cubicBezTo>
                  <a:lnTo>
                    <a:pt x="8300" y="8802"/>
                  </a:lnTo>
                  <a:cubicBezTo>
                    <a:pt x="8118" y="8656"/>
                    <a:pt x="7888" y="8587"/>
                    <a:pt x="7665" y="85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Group 29">
            <a:extLst>
              <a:ext uri="{FF2B5EF4-FFF2-40B4-BE49-F238E27FC236}">
                <a16:creationId xmlns:a16="http://schemas.microsoft.com/office/drawing/2014/main" id="{9834E73D-6E5C-466F-BBBC-FE645A4FCE90}"/>
              </a:ext>
            </a:extLst>
          </p:cNvPr>
          <p:cNvGrpSpPr/>
          <p:nvPr/>
        </p:nvGrpSpPr>
        <p:grpSpPr>
          <a:xfrm>
            <a:off x="6967523" y="1825772"/>
            <a:ext cx="626140" cy="626144"/>
            <a:chOff x="0" y="0"/>
            <a:chExt cx="1252278" cy="1252284"/>
          </a:xfrm>
        </p:grpSpPr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A4C14D72-E6FC-4D0F-81CD-2A3CE9E1F932}"/>
                </a:ext>
              </a:extLst>
            </p:cNvPr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BD28E3A0-6A4B-4C6A-A254-38D34440849E}"/>
                </a:ext>
              </a:extLst>
            </p:cNvPr>
            <p:cNvSpPr/>
            <p:nvPr/>
          </p:nvSpPr>
          <p:spPr>
            <a:xfrm>
              <a:off x="274925" y="178870"/>
              <a:ext cx="715140" cy="889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0986" y="13727"/>
                  </a:moveTo>
                  <a:cubicBezTo>
                    <a:pt x="10886" y="13807"/>
                    <a:pt x="10821" y="13909"/>
                    <a:pt x="10796" y="14020"/>
                  </a:cubicBezTo>
                  <a:cubicBezTo>
                    <a:pt x="10633" y="14769"/>
                    <a:pt x="10770" y="15397"/>
                    <a:pt x="10871" y="15855"/>
                  </a:cubicBezTo>
                  <a:cubicBezTo>
                    <a:pt x="11001" y="16451"/>
                    <a:pt x="10988" y="16602"/>
                    <a:pt x="10801" y="16704"/>
                  </a:cubicBezTo>
                  <a:cubicBezTo>
                    <a:pt x="10735" y="16740"/>
                    <a:pt x="10638" y="16782"/>
                    <a:pt x="10550" y="16782"/>
                  </a:cubicBezTo>
                  <a:cubicBezTo>
                    <a:pt x="10314" y="16782"/>
                    <a:pt x="10122" y="16462"/>
                    <a:pt x="10068" y="16363"/>
                  </a:cubicBezTo>
                  <a:cubicBezTo>
                    <a:pt x="9922" y="16094"/>
                    <a:pt x="9539" y="15965"/>
                    <a:pt x="9200" y="16072"/>
                  </a:cubicBezTo>
                  <a:cubicBezTo>
                    <a:pt x="7672" y="16550"/>
                    <a:pt x="8012" y="17811"/>
                    <a:pt x="8260" y="18731"/>
                  </a:cubicBezTo>
                  <a:cubicBezTo>
                    <a:pt x="8389" y="19208"/>
                    <a:pt x="8535" y="19749"/>
                    <a:pt x="8343" y="19941"/>
                  </a:cubicBezTo>
                  <a:cubicBezTo>
                    <a:pt x="8243" y="20040"/>
                    <a:pt x="8009" y="20062"/>
                    <a:pt x="7830" y="20062"/>
                  </a:cubicBezTo>
                  <a:cubicBezTo>
                    <a:pt x="7302" y="20062"/>
                    <a:pt x="6955" y="19979"/>
                    <a:pt x="6796" y="19815"/>
                  </a:cubicBezTo>
                  <a:cubicBezTo>
                    <a:pt x="6502" y="19511"/>
                    <a:pt x="6717" y="18819"/>
                    <a:pt x="6944" y="18086"/>
                  </a:cubicBezTo>
                  <a:cubicBezTo>
                    <a:pt x="7166" y="17371"/>
                    <a:pt x="7417" y="16560"/>
                    <a:pt x="7319" y="15789"/>
                  </a:cubicBezTo>
                  <a:cubicBezTo>
                    <a:pt x="7246" y="15220"/>
                    <a:pt x="6922" y="14932"/>
                    <a:pt x="6356" y="14932"/>
                  </a:cubicBezTo>
                  <a:lnTo>
                    <a:pt x="6356" y="14932"/>
                  </a:lnTo>
                  <a:cubicBezTo>
                    <a:pt x="6230" y="14932"/>
                    <a:pt x="6108" y="14945"/>
                    <a:pt x="5989" y="14958"/>
                  </a:cubicBezTo>
                  <a:cubicBezTo>
                    <a:pt x="5884" y="14969"/>
                    <a:pt x="5786" y="14980"/>
                    <a:pt x="5699" y="14980"/>
                  </a:cubicBezTo>
                  <a:cubicBezTo>
                    <a:pt x="5524" y="14980"/>
                    <a:pt x="5483" y="14931"/>
                    <a:pt x="5454" y="14896"/>
                  </a:cubicBezTo>
                  <a:cubicBezTo>
                    <a:pt x="5379" y="14807"/>
                    <a:pt x="5290" y="14599"/>
                    <a:pt x="5290" y="14121"/>
                  </a:cubicBezTo>
                  <a:lnTo>
                    <a:pt x="5292" y="12768"/>
                  </a:lnTo>
                  <a:cubicBezTo>
                    <a:pt x="5292" y="12623"/>
                    <a:pt x="5221" y="12484"/>
                    <a:pt x="5094" y="12380"/>
                  </a:cubicBezTo>
                  <a:lnTo>
                    <a:pt x="2415" y="10213"/>
                  </a:lnTo>
                  <a:lnTo>
                    <a:pt x="6779" y="6693"/>
                  </a:lnTo>
                  <a:lnTo>
                    <a:pt x="8570" y="8137"/>
                  </a:lnTo>
                  <a:lnTo>
                    <a:pt x="6405" y="10150"/>
                  </a:lnTo>
                  <a:cubicBezTo>
                    <a:pt x="6358" y="10194"/>
                    <a:pt x="6361" y="10259"/>
                    <a:pt x="6411" y="10300"/>
                  </a:cubicBezTo>
                  <a:cubicBezTo>
                    <a:pt x="6438" y="10321"/>
                    <a:pt x="6473" y="10332"/>
                    <a:pt x="6507" y="10332"/>
                  </a:cubicBezTo>
                  <a:cubicBezTo>
                    <a:pt x="6539" y="10332"/>
                    <a:pt x="6571" y="10323"/>
                    <a:pt x="6596" y="10305"/>
                  </a:cubicBezTo>
                  <a:lnTo>
                    <a:pt x="9093" y="8560"/>
                  </a:lnTo>
                  <a:lnTo>
                    <a:pt x="11369" y="10394"/>
                  </a:lnTo>
                  <a:lnTo>
                    <a:pt x="9906" y="11755"/>
                  </a:lnTo>
                  <a:cubicBezTo>
                    <a:pt x="9860" y="11798"/>
                    <a:pt x="9862" y="11864"/>
                    <a:pt x="9913" y="11905"/>
                  </a:cubicBezTo>
                  <a:cubicBezTo>
                    <a:pt x="9939" y="11926"/>
                    <a:pt x="9974" y="11937"/>
                    <a:pt x="10009" y="11937"/>
                  </a:cubicBezTo>
                  <a:cubicBezTo>
                    <a:pt x="10040" y="11937"/>
                    <a:pt x="10072" y="11928"/>
                    <a:pt x="10098" y="11910"/>
                  </a:cubicBezTo>
                  <a:lnTo>
                    <a:pt x="11785" y="10730"/>
                  </a:lnTo>
                  <a:lnTo>
                    <a:pt x="13244" y="11906"/>
                  </a:lnTo>
                  <a:cubicBezTo>
                    <a:pt x="13244" y="11906"/>
                    <a:pt x="10986" y="13727"/>
                    <a:pt x="10986" y="13727"/>
                  </a:cubicBezTo>
                  <a:close/>
                  <a:moveTo>
                    <a:pt x="21534" y="2084"/>
                  </a:moveTo>
                  <a:cubicBezTo>
                    <a:pt x="21534" y="1527"/>
                    <a:pt x="21265" y="1004"/>
                    <a:pt x="20777" y="610"/>
                  </a:cubicBezTo>
                  <a:cubicBezTo>
                    <a:pt x="20289" y="216"/>
                    <a:pt x="19641" y="0"/>
                    <a:pt x="18950" y="0"/>
                  </a:cubicBezTo>
                  <a:cubicBezTo>
                    <a:pt x="18261" y="0"/>
                    <a:pt x="17612" y="216"/>
                    <a:pt x="17124" y="610"/>
                  </a:cubicBezTo>
                  <a:lnTo>
                    <a:pt x="13867" y="3237"/>
                  </a:lnTo>
                  <a:lnTo>
                    <a:pt x="12140" y="1845"/>
                  </a:lnTo>
                  <a:cubicBezTo>
                    <a:pt x="11741" y="1523"/>
                    <a:pt x="11210" y="1346"/>
                    <a:pt x="10646" y="1346"/>
                  </a:cubicBezTo>
                  <a:cubicBezTo>
                    <a:pt x="10082" y="1346"/>
                    <a:pt x="9551" y="1523"/>
                    <a:pt x="9152" y="1845"/>
                  </a:cubicBezTo>
                  <a:lnTo>
                    <a:pt x="5804" y="4545"/>
                  </a:lnTo>
                  <a:cubicBezTo>
                    <a:pt x="5676" y="4648"/>
                    <a:pt x="5604" y="4788"/>
                    <a:pt x="5604" y="4933"/>
                  </a:cubicBezTo>
                  <a:cubicBezTo>
                    <a:pt x="5604" y="5075"/>
                    <a:pt x="5672" y="5211"/>
                    <a:pt x="5794" y="5313"/>
                  </a:cubicBezTo>
                  <a:lnTo>
                    <a:pt x="199" y="9824"/>
                  </a:lnTo>
                  <a:cubicBezTo>
                    <a:pt x="-65" y="10038"/>
                    <a:pt x="-66" y="10385"/>
                    <a:pt x="199" y="10598"/>
                  </a:cubicBezTo>
                  <a:lnTo>
                    <a:pt x="3384" y="13176"/>
                  </a:lnTo>
                  <a:lnTo>
                    <a:pt x="3382" y="14119"/>
                  </a:lnTo>
                  <a:cubicBezTo>
                    <a:pt x="3382" y="14838"/>
                    <a:pt x="3539" y="15359"/>
                    <a:pt x="3874" y="15758"/>
                  </a:cubicBezTo>
                  <a:cubicBezTo>
                    <a:pt x="4226" y="16178"/>
                    <a:pt x="4774" y="16441"/>
                    <a:pt x="5405" y="16504"/>
                  </a:cubicBezTo>
                  <a:cubicBezTo>
                    <a:pt x="5350" y="16886"/>
                    <a:pt x="5220" y="17304"/>
                    <a:pt x="5094" y="17713"/>
                  </a:cubicBezTo>
                  <a:cubicBezTo>
                    <a:pt x="4766" y="18772"/>
                    <a:pt x="4426" y="19866"/>
                    <a:pt x="5293" y="20761"/>
                  </a:cubicBezTo>
                  <a:cubicBezTo>
                    <a:pt x="5831" y="21318"/>
                    <a:pt x="6685" y="21600"/>
                    <a:pt x="7830" y="21600"/>
                  </a:cubicBezTo>
                  <a:cubicBezTo>
                    <a:pt x="8909" y="21600"/>
                    <a:pt x="9512" y="21222"/>
                    <a:pt x="9829" y="20906"/>
                  </a:cubicBezTo>
                  <a:cubicBezTo>
                    <a:pt x="10593" y="20141"/>
                    <a:pt x="10333" y="19179"/>
                    <a:pt x="10124" y="18404"/>
                  </a:cubicBezTo>
                  <a:cubicBezTo>
                    <a:pt x="10114" y="18363"/>
                    <a:pt x="10103" y="18323"/>
                    <a:pt x="10092" y="18282"/>
                  </a:cubicBezTo>
                  <a:cubicBezTo>
                    <a:pt x="10240" y="18308"/>
                    <a:pt x="10393" y="18321"/>
                    <a:pt x="10550" y="18321"/>
                  </a:cubicBezTo>
                  <a:cubicBezTo>
                    <a:pt x="11010" y="18321"/>
                    <a:pt x="11453" y="18206"/>
                    <a:pt x="11870" y="17979"/>
                  </a:cubicBezTo>
                  <a:cubicBezTo>
                    <a:pt x="12464" y="17654"/>
                    <a:pt x="12807" y="17168"/>
                    <a:pt x="12859" y="16573"/>
                  </a:cubicBezTo>
                  <a:cubicBezTo>
                    <a:pt x="12890" y="16231"/>
                    <a:pt x="12818" y="15904"/>
                    <a:pt x="12749" y="15588"/>
                  </a:cubicBezTo>
                  <a:cubicBezTo>
                    <a:pt x="12676" y="15252"/>
                    <a:pt x="12606" y="14934"/>
                    <a:pt x="12633" y="14574"/>
                  </a:cubicBezTo>
                  <a:lnTo>
                    <a:pt x="14956" y="12701"/>
                  </a:lnTo>
                  <a:cubicBezTo>
                    <a:pt x="15082" y="12794"/>
                    <a:pt x="15246" y="12847"/>
                    <a:pt x="15417" y="12847"/>
                  </a:cubicBezTo>
                  <a:cubicBezTo>
                    <a:pt x="15597" y="12847"/>
                    <a:pt x="15771" y="12789"/>
                    <a:pt x="15898" y="12686"/>
                  </a:cubicBezTo>
                  <a:lnTo>
                    <a:pt x="19246" y="9986"/>
                  </a:lnTo>
                  <a:cubicBezTo>
                    <a:pt x="19645" y="9663"/>
                    <a:pt x="19865" y="9236"/>
                    <a:pt x="19865" y="8781"/>
                  </a:cubicBezTo>
                  <a:cubicBezTo>
                    <a:pt x="19865" y="8326"/>
                    <a:pt x="19645" y="7898"/>
                    <a:pt x="19246" y="7576"/>
                  </a:cubicBezTo>
                  <a:lnTo>
                    <a:pt x="17520" y="6184"/>
                  </a:lnTo>
                  <a:lnTo>
                    <a:pt x="20777" y="3557"/>
                  </a:lnTo>
                  <a:cubicBezTo>
                    <a:pt x="21265" y="3163"/>
                    <a:pt x="21534" y="2640"/>
                    <a:pt x="21534" y="2084"/>
                  </a:cubicBezTo>
                  <a:cubicBezTo>
                    <a:pt x="21534" y="2084"/>
                    <a:pt x="21534" y="2084"/>
                    <a:pt x="21534" y="20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Rectangle 32">
            <a:extLst>
              <a:ext uri="{FF2B5EF4-FFF2-40B4-BE49-F238E27FC236}">
                <a16:creationId xmlns:a16="http://schemas.microsoft.com/office/drawing/2014/main" id="{5F81172C-A06B-4D39-A2F8-B3ADDD3DDD89}"/>
              </a:ext>
            </a:extLst>
          </p:cNvPr>
          <p:cNvSpPr/>
          <p:nvPr/>
        </p:nvSpPr>
        <p:spPr>
          <a:xfrm>
            <a:off x="2675620" y="3573016"/>
            <a:ext cx="224708" cy="340343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6" name="Group 33">
            <a:extLst>
              <a:ext uri="{FF2B5EF4-FFF2-40B4-BE49-F238E27FC236}">
                <a16:creationId xmlns:a16="http://schemas.microsoft.com/office/drawing/2014/main" id="{42E4BD12-37B6-45FD-BB2E-A42044ECE1BC}"/>
              </a:ext>
            </a:extLst>
          </p:cNvPr>
          <p:cNvGrpSpPr/>
          <p:nvPr/>
        </p:nvGrpSpPr>
        <p:grpSpPr>
          <a:xfrm>
            <a:off x="2484423" y="3125240"/>
            <a:ext cx="626152" cy="626143"/>
            <a:chOff x="0" y="0"/>
            <a:chExt cx="1252302" cy="1252284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DEBDEEA-0484-4AAD-B7F4-7718C0304061}"/>
                </a:ext>
              </a:extLst>
            </p:cNvPr>
            <p:cNvSpPr/>
            <p:nvPr/>
          </p:nvSpPr>
          <p:spPr>
            <a:xfrm>
              <a:off x="0" y="0"/>
              <a:ext cx="1252302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7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7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F874479-0B4C-4214-B3C8-4CF49331BAA9}"/>
                </a:ext>
              </a:extLst>
            </p:cNvPr>
            <p:cNvSpPr/>
            <p:nvPr/>
          </p:nvSpPr>
          <p:spPr>
            <a:xfrm>
              <a:off x="219660" y="248677"/>
              <a:ext cx="812981" cy="751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31" y="0"/>
                  </a:moveTo>
                  <a:cubicBezTo>
                    <a:pt x="10354" y="0"/>
                    <a:pt x="10049" y="329"/>
                    <a:pt x="10049" y="738"/>
                  </a:cubicBezTo>
                  <a:lnTo>
                    <a:pt x="10049" y="3384"/>
                  </a:lnTo>
                  <a:cubicBezTo>
                    <a:pt x="10049" y="3790"/>
                    <a:pt x="10354" y="4122"/>
                    <a:pt x="10731" y="4122"/>
                  </a:cubicBezTo>
                  <a:cubicBezTo>
                    <a:pt x="11107" y="4122"/>
                    <a:pt x="11414" y="3790"/>
                    <a:pt x="11414" y="3384"/>
                  </a:cubicBezTo>
                  <a:lnTo>
                    <a:pt x="11414" y="738"/>
                  </a:lnTo>
                  <a:cubicBezTo>
                    <a:pt x="11414" y="329"/>
                    <a:pt x="11107" y="0"/>
                    <a:pt x="10731" y="0"/>
                  </a:cubicBezTo>
                  <a:close/>
                  <a:moveTo>
                    <a:pt x="3570" y="3247"/>
                  </a:moveTo>
                  <a:cubicBezTo>
                    <a:pt x="3388" y="3247"/>
                    <a:pt x="3215" y="3325"/>
                    <a:pt x="3086" y="3466"/>
                  </a:cubicBezTo>
                  <a:cubicBezTo>
                    <a:pt x="2957" y="3603"/>
                    <a:pt x="2888" y="3788"/>
                    <a:pt x="2888" y="3985"/>
                  </a:cubicBezTo>
                  <a:cubicBezTo>
                    <a:pt x="2888" y="4182"/>
                    <a:pt x="2957" y="4368"/>
                    <a:pt x="3086" y="4508"/>
                  </a:cubicBezTo>
                  <a:cubicBezTo>
                    <a:pt x="3086" y="4508"/>
                    <a:pt x="4819" y="6378"/>
                    <a:pt x="4819" y="6378"/>
                  </a:cubicBezTo>
                  <a:cubicBezTo>
                    <a:pt x="4946" y="6516"/>
                    <a:pt x="5117" y="6592"/>
                    <a:pt x="5299" y="6592"/>
                  </a:cubicBezTo>
                  <a:cubicBezTo>
                    <a:pt x="5484" y="6592"/>
                    <a:pt x="5655" y="6518"/>
                    <a:pt x="5783" y="6378"/>
                  </a:cubicBezTo>
                  <a:cubicBezTo>
                    <a:pt x="6050" y="6091"/>
                    <a:pt x="6050" y="5623"/>
                    <a:pt x="5783" y="5336"/>
                  </a:cubicBezTo>
                  <a:lnTo>
                    <a:pt x="4054" y="3466"/>
                  </a:lnTo>
                  <a:cubicBezTo>
                    <a:pt x="3924" y="3328"/>
                    <a:pt x="3753" y="3247"/>
                    <a:pt x="3570" y="3247"/>
                  </a:cubicBezTo>
                  <a:close/>
                  <a:moveTo>
                    <a:pt x="17889" y="3247"/>
                  </a:moveTo>
                  <a:cubicBezTo>
                    <a:pt x="17707" y="3247"/>
                    <a:pt x="17535" y="3325"/>
                    <a:pt x="17406" y="3466"/>
                  </a:cubicBezTo>
                  <a:lnTo>
                    <a:pt x="15677" y="5332"/>
                  </a:lnTo>
                  <a:cubicBezTo>
                    <a:pt x="15547" y="5472"/>
                    <a:pt x="15478" y="5660"/>
                    <a:pt x="15478" y="5855"/>
                  </a:cubicBezTo>
                  <a:cubicBezTo>
                    <a:pt x="15478" y="6054"/>
                    <a:pt x="15547" y="6238"/>
                    <a:pt x="15677" y="6378"/>
                  </a:cubicBezTo>
                  <a:cubicBezTo>
                    <a:pt x="15806" y="6518"/>
                    <a:pt x="15976" y="6592"/>
                    <a:pt x="16160" y="6592"/>
                  </a:cubicBezTo>
                  <a:cubicBezTo>
                    <a:pt x="16342" y="6592"/>
                    <a:pt x="16515" y="6516"/>
                    <a:pt x="16644" y="6378"/>
                  </a:cubicBezTo>
                  <a:lnTo>
                    <a:pt x="18373" y="4504"/>
                  </a:lnTo>
                  <a:cubicBezTo>
                    <a:pt x="18502" y="4364"/>
                    <a:pt x="18572" y="4182"/>
                    <a:pt x="18572" y="3985"/>
                  </a:cubicBezTo>
                  <a:cubicBezTo>
                    <a:pt x="18572" y="3791"/>
                    <a:pt x="18502" y="3602"/>
                    <a:pt x="18373" y="3462"/>
                  </a:cubicBezTo>
                  <a:cubicBezTo>
                    <a:pt x="18244" y="3324"/>
                    <a:pt x="18071" y="3247"/>
                    <a:pt x="17889" y="3247"/>
                  </a:cubicBezTo>
                  <a:close/>
                  <a:moveTo>
                    <a:pt x="10742" y="6245"/>
                  </a:moveTo>
                  <a:cubicBezTo>
                    <a:pt x="8004" y="6245"/>
                    <a:pt x="5775" y="8654"/>
                    <a:pt x="5775" y="11612"/>
                  </a:cubicBezTo>
                  <a:cubicBezTo>
                    <a:pt x="5775" y="13742"/>
                    <a:pt x="6904" y="16089"/>
                    <a:pt x="8457" y="17291"/>
                  </a:cubicBezTo>
                  <a:lnTo>
                    <a:pt x="8457" y="20425"/>
                  </a:lnTo>
                  <a:cubicBezTo>
                    <a:pt x="8457" y="20755"/>
                    <a:pt x="8662" y="21041"/>
                    <a:pt x="8955" y="21124"/>
                  </a:cubicBezTo>
                  <a:lnTo>
                    <a:pt x="10573" y="21577"/>
                  </a:lnTo>
                  <a:cubicBezTo>
                    <a:pt x="10628" y="21591"/>
                    <a:pt x="10685" y="21600"/>
                    <a:pt x="10742" y="21600"/>
                  </a:cubicBezTo>
                  <a:cubicBezTo>
                    <a:pt x="10799" y="21600"/>
                    <a:pt x="10853" y="21591"/>
                    <a:pt x="10908" y="21577"/>
                  </a:cubicBezTo>
                  <a:lnTo>
                    <a:pt x="12525" y="21124"/>
                  </a:lnTo>
                  <a:cubicBezTo>
                    <a:pt x="12819" y="21041"/>
                    <a:pt x="13024" y="20752"/>
                    <a:pt x="13024" y="20425"/>
                  </a:cubicBezTo>
                  <a:lnTo>
                    <a:pt x="13024" y="17291"/>
                  </a:lnTo>
                  <a:cubicBezTo>
                    <a:pt x="14577" y="16089"/>
                    <a:pt x="15705" y="13742"/>
                    <a:pt x="15705" y="11612"/>
                  </a:cubicBezTo>
                  <a:cubicBezTo>
                    <a:pt x="15705" y="8654"/>
                    <a:pt x="13478" y="6245"/>
                    <a:pt x="10742" y="6245"/>
                  </a:cubicBezTo>
                  <a:close/>
                  <a:moveTo>
                    <a:pt x="10742" y="7693"/>
                  </a:moveTo>
                  <a:cubicBezTo>
                    <a:pt x="12741" y="7693"/>
                    <a:pt x="14366" y="9453"/>
                    <a:pt x="14366" y="11616"/>
                  </a:cubicBezTo>
                  <a:cubicBezTo>
                    <a:pt x="14368" y="13412"/>
                    <a:pt x="13315" y="15469"/>
                    <a:pt x="11970" y="16303"/>
                  </a:cubicBezTo>
                  <a:cubicBezTo>
                    <a:pt x="11706" y="16468"/>
                    <a:pt x="11576" y="16801"/>
                    <a:pt x="11655" y="17119"/>
                  </a:cubicBezTo>
                  <a:cubicBezTo>
                    <a:pt x="11664" y="17153"/>
                    <a:pt x="11675" y="17186"/>
                    <a:pt x="11688" y="17217"/>
                  </a:cubicBezTo>
                  <a:lnTo>
                    <a:pt x="11688" y="17896"/>
                  </a:lnTo>
                  <a:lnTo>
                    <a:pt x="9793" y="17896"/>
                  </a:lnTo>
                  <a:lnTo>
                    <a:pt x="9793" y="17217"/>
                  </a:lnTo>
                  <a:cubicBezTo>
                    <a:pt x="9806" y="17186"/>
                    <a:pt x="9816" y="17153"/>
                    <a:pt x="9825" y="17119"/>
                  </a:cubicBezTo>
                  <a:cubicBezTo>
                    <a:pt x="9902" y="16804"/>
                    <a:pt x="9773" y="16468"/>
                    <a:pt x="9511" y="16303"/>
                  </a:cubicBezTo>
                  <a:cubicBezTo>
                    <a:pt x="8167" y="15469"/>
                    <a:pt x="7115" y="13412"/>
                    <a:pt x="7115" y="11616"/>
                  </a:cubicBezTo>
                  <a:cubicBezTo>
                    <a:pt x="7115" y="9453"/>
                    <a:pt x="8741" y="7693"/>
                    <a:pt x="10742" y="7693"/>
                  </a:cubicBezTo>
                  <a:close/>
                  <a:moveTo>
                    <a:pt x="682" y="10866"/>
                  </a:moveTo>
                  <a:cubicBezTo>
                    <a:pt x="305" y="10866"/>
                    <a:pt x="0" y="11196"/>
                    <a:pt x="0" y="11604"/>
                  </a:cubicBezTo>
                  <a:cubicBezTo>
                    <a:pt x="0" y="12009"/>
                    <a:pt x="305" y="12342"/>
                    <a:pt x="682" y="12342"/>
                  </a:cubicBezTo>
                  <a:lnTo>
                    <a:pt x="3130" y="12342"/>
                  </a:lnTo>
                  <a:cubicBezTo>
                    <a:pt x="3505" y="12342"/>
                    <a:pt x="3808" y="12009"/>
                    <a:pt x="3808" y="11604"/>
                  </a:cubicBezTo>
                  <a:cubicBezTo>
                    <a:pt x="3808" y="11196"/>
                    <a:pt x="3505" y="10866"/>
                    <a:pt x="3130" y="10866"/>
                  </a:cubicBezTo>
                  <a:lnTo>
                    <a:pt x="682" y="10866"/>
                  </a:lnTo>
                  <a:close/>
                  <a:moveTo>
                    <a:pt x="18470" y="10866"/>
                  </a:moveTo>
                  <a:cubicBezTo>
                    <a:pt x="18095" y="10866"/>
                    <a:pt x="17788" y="11196"/>
                    <a:pt x="17788" y="11604"/>
                  </a:cubicBezTo>
                  <a:cubicBezTo>
                    <a:pt x="17788" y="12009"/>
                    <a:pt x="18095" y="12342"/>
                    <a:pt x="18470" y="12342"/>
                  </a:cubicBezTo>
                  <a:lnTo>
                    <a:pt x="20918" y="12342"/>
                  </a:lnTo>
                  <a:cubicBezTo>
                    <a:pt x="21295" y="12342"/>
                    <a:pt x="21600" y="12009"/>
                    <a:pt x="21600" y="11604"/>
                  </a:cubicBezTo>
                  <a:cubicBezTo>
                    <a:pt x="21600" y="11196"/>
                    <a:pt x="21295" y="10866"/>
                    <a:pt x="20918" y="10866"/>
                  </a:cubicBezTo>
                  <a:lnTo>
                    <a:pt x="18470" y="10866"/>
                  </a:lnTo>
                  <a:close/>
                  <a:moveTo>
                    <a:pt x="5299" y="16737"/>
                  </a:moveTo>
                  <a:cubicBezTo>
                    <a:pt x="5117" y="16737"/>
                    <a:pt x="4945" y="16811"/>
                    <a:pt x="4815" y="16951"/>
                  </a:cubicBezTo>
                  <a:lnTo>
                    <a:pt x="3086" y="18821"/>
                  </a:lnTo>
                  <a:cubicBezTo>
                    <a:pt x="2820" y="19111"/>
                    <a:pt x="2820" y="19580"/>
                    <a:pt x="3086" y="19867"/>
                  </a:cubicBezTo>
                  <a:cubicBezTo>
                    <a:pt x="3215" y="20007"/>
                    <a:pt x="3388" y="20082"/>
                    <a:pt x="3570" y="20082"/>
                  </a:cubicBezTo>
                  <a:cubicBezTo>
                    <a:pt x="3753" y="20082"/>
                    <a:pt x="3924" y="20007"/>
                    <a:pt x="4054" y="19867"/>
                  </a:cubicBezTo>
                  <a:lnTo>
                    <a:pt x="5783" y="17993"/>
                  </a:lnTo>
                  <a:cubicBezTo>
                    <a:pt x="5912" y="17856"/>
                    <a:pt x="5981" y="17669"/>
                    <a:pt x="5981" y="17474"/>
                  </a:cubicBezTo>
                  <a:cubicBezTo>
                    <a:pt x="5981" y="17277"/>
                    <a:pt x="5912" y="17092"/>
                    <a:pt x="5783" y="16951"/>
                  </a:cubicBezTo>
                  <a:cubicBezTo>
                    <a:pt x="5655" y="16811"/>
                    <a:pt x="5484" y="16737"/>
                    <a:pt x="5299" y="16737"/>
                  </a:cubicBezTo>
                  <a:close/>
                  <a:moveTo>
                    <a:pt x="16160" y="16737"/>
                  </a:moveTo>
                  <a:cubicBezTo>
                    <a:pt x="15978" y="16737"/>
                    <a:pt x="15806" y="16811"/>
                    <a:pt x="15677" y="16951"/>
                  </a:cubicBezTo>
                  <a:cubicBezTo>
                    <a:pt x="15547" y="17092"/>
                    <a:pt x="15478" y="17277"/>
                    <a:pt x="15478" y="17474"/>
                  </a:cubicBezTo>
                  <a:cubicBezTo>
                    <a:pt x="15478" y="17669"/>
                    <a:pt x="15547" y="17856"/>
                    <a:pt x="15677" y="17993"/>
                  </a:cubicBezTo>
                  <a:lnTo>
                    <a:pt x="17409" y="19867"/>
                  </a:lnTo>
                  <a:cubicBezTo>
                    <a:pt x="17536" y="20007"/>
                    <a:pt x="17707" y="20082"/>
                    <a:pt x="17889" y="20082"/>
                  </a:cubicBezTo>
                  <a:cubicBezTo>
                    <a:pt x="18071" y="20082"/>
                    <a:pt x="18244" y="20007"/>
                    <a:pt x="18373" y="19867"/>
                  </a:cubicBezTo>
                  <a:cubicBezTo>
                    <a:pt x="18638" y="19578"/>
                    <a:pt x="18638" y="19108"/>
                    <a:pt x="18373" y="18821"/>
                  </a:cubicBezTo>
                  <a:cubicBezTo>
                    <a:pt x="18373" y="18821"/>
                    <a:pt x="16640" y="16951"/>
                    <a:pt x="16640" y="16951"/>
                  </a:cubicBezTo>
                  <a:cubicBezTo>
                    <a:pt x="16513" y="16811"/>
                    <a:pt x="16342" y="16737"/>
                    <a:pt x="16160" y="16737"/>
                  </a:cubicBezTo>
                  <a:close/>
                  <a:moveTo>
                    <a:pt x="9797" y="18985"/>
                  </a:moveTo>
                  <a:lnTo>
                    <a:pt x="11688" y="18985"/>
                  </a:lnTo>
                  <a:cubicBezTo>
                    <a:pt x="11688" y="18985"/>
                    <a:pt x="11688" y="19863"/>
                    <a:pt x="11688" y="19863"/>
                  </a:cubicBezTo>
                  <a:lnTo>
                    <a:pt x="10742" y="20129"/>
                  </a:lnTo>
                  <a:lnTo>
                    <a:pt x="9797" y="19863"/>
                  </a:lnTo>
                  <a:lnTo>
                    <a:pt x="9797" y="1898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" name="Rectangle: Rounded Corners 36">
            <a:extLst>
              <a:ext uri="{FF2B5EF4-FFF2-40B4-BE49-F238E27FC236}">
                <a16:creationId xmlns:a16="http://schemas.microsoft.com/office/drawing/2014/main" id="{B58B9001-ED90-41EE-96D6-A10CD4B51864}"/>
              </a:ext>
            </a:extLst>
          </p:cNvPr>
          <p:cNvSpPr/>
          <p:nvPr/>
        </p:nvSpPr>
        <p:spPr bwMode="auto">
          <a:xfrm>
            <a:off x="4164930" y="4039416"/>
            <a:ext cx="1302869" cy="132853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Freeform: Shape 38">
            <a:extLst>
              <a:ext uri="{FF2B5EF4-FFF2-40B4-BE49-F238E27FC236}">
                <a16:creationId xmlns:a16="http://schemas.microsoft.com/office/drawing/2014/main" id="{C4C55197-095F-4BAD-BEF6-8152040D06FB}"/>
              </a:ext>
            </a:extLst>
          </p:cNvPr>
          <p:cNvSpPr>
            <a:spLocks noChangeAspect="1"/>
          </p:cNvSpPr>
          <p:nvPr/>
        </p:nvSpPr>
        <p:spPr bwMode="auto">
          <a:xfrm>
            <a:off x="4502334" y="4390058"/>
            <a:ext cx="628062" cy="627254"/>
          </a:xfrm>
          <a:custGeom>
            <a:avLst/>
            <a:gdLst>
              <a:gd name="connsiteX0" fmla="*/ 306646 w 499801"/>
              <a:gd name="connsiteY0" fmla="*/ 51552 h 499159"/>
              <a:gd name="connsiteX1" fmla="*/ 357510 w 499801"/>
              <a:gd name="connsiteY1" fmla="*/ 146327 h 499159"/>
              <a:gd name="connsiteX2" fmla="*/ 467480 w 499801"/>
              <a:gd name="connsiteY2" fmla="*/ 135639 h 499159"/>
              <a:gd name="connsiteX3" fmla="*/ 386741 w 499801"/>
              <a:gd name="connsiteY3" fmla="*/ 213674 h 499159"/>
              <a:gd name="connsiteX4" fmla="*/ 437348 w 499801"/>
              <a:gd name="connsiteY4" fmla="*/ 313987 h 499159"/>
              <a:gd name="connsiteX5" fmla="*/ 337035 w 499801"/>
              <a:gd name="connsiteY5" fmla="*/ 265183 h 499159"/>
              <a:gd name="connsiteX6" fmla="*/ 256039 w 499801"/>
              <a:gd name="connsiteY6" fmla="*/ 339226 h 499159"/>
              <a:gd name="connsiteX7" fmla="*/ 272393 w 499801"/>
              <a:gd name="connsiteY7" fmla="*/ 231059 h 499159"/>
              <a:gd name="connsiteX8" fmla="*/ 177102 w 499801"/>
              <a:gd name="connsiteY8" fmla="*/ 177490 h 499159"/>
              <a:gd name="connsiteX9" fmla="*/ 281278 w 499801"/>
              <a:gd name="connsiteY9" fmla="*/ 157015 h 499159"/>
              <a:gd name="connsiteX10" fmla="*/ 224584 w 499801"/>
              <a:gd name="connsiteY10" fmla="*/ 1187 h 499159"/>
              <a:gd name="connsiteX11" fmla="*/ 279475 w 499801"/>
              <a:gd name="connsiteY11" fmla="*/ 1910 h 499159"/>
              <a:gd name="connsiteX12" fmla="*/ 381867 w 499801"/>
              <a:gd name="connsiteY12" fmla="*/ 36949 h 499159"/>
              <a:gd name="connsiteX13" fmla="*/ 373030 w 499801"/>
              <a:gd name="connsiteY13" fmla="*/ 54621 h 499159"/>
              <a:gd name="connsiteX14" fmla="*/ 235592 w 499801"/>
              <a:gd name="connsiteY14" fmla="*/ 47918 h 499159"/>
              <a:gd name="connsiteX15" fmla="*/ 126191 w 499801"/>
              <a:gd name="connsiteY15" fmla="*/ 142980 h 499159"/>
              <a:gd name="connsiteX16" fmla="*/ 116439 w 499801"/>
              <a:gd name="connsiteY16" fmla="*/ 286792 h 499159"/>
              <a:gd name="connsiteX17" fmla="*/ 185311 w 499801"/>
              <a:gd name="connsiteY17" fmla="*/ 379722 h 499159"/>
              <a:gd name="connsiteX18" fmla="*/ 295017 w 499801"/>
              <a:gd name="connsiteY18" fmla="*/ 415370 h 499159"/>
              <a:gd name="connsiteX19" fmla="*/ 355355 w 499801"/>
              <a:gd name="connsiteY19" fmla="*/ 405620 h 499159"/>
              <a:gd name="connsiteX20" fmla="*/ 435806 w 499801"/>
              <a:gd name="connsiteY20" fmla="*/ 352605 h 499159"/>
              <a:gd name="connsiteX21" fmla="*/ 480298 w 499801"/>
              <a:gd name="connsiteY21" fmla="*/ 266074 h 499159"/>
              <a:gd name="connsiteX22" fmla="*/ 499801 w 499801"/>
              <a:gd name="connsiteY22" fmla="*/ 269121 h 499159"/>
              <a:gd name="connsiteX23" fmla="*/ 447691 w 499801"/>
              <a:gd name="connsiteY23" fmla="*/ 403183 h 499159"/>
              <a:gd name="connsiteX24" fmla="*/ 329147 w 499801"/>
              <a:gd name="connsiteY24" fmla="*/ 486667 h 499159"/>
              <a:gd name="connsiteX25" fmla="*/ 250220 w 499801"/>
              <a:gd name="connsiteY25" fmla="*/ 499159 h 499159"/>
              <a:gd name="connsiteX26" fmla="*/ 103945 w 499801"/>
              <a:gd name="connsiteY26" fmla="*/ 451933 h 499159"/>
              <a:gd name="connsiteX27" fmla="*/ 13132 w 499801"/>
              <a:gd name="connsiteY27" fmla="*/ 328534 h 499159"/>
              <a:gd name="connsiteX28" fmla="*/ 27455 w 499801"/>
              <a:gd name="connsiteY28" fmla="*/ 138105 h 499159"/>
              <a:gd name="connsiteX29" fmla="*/ 171292 w 499801"/>
              <a:gd name="connsiteY29" fmla="*/ 12574 h 499159"/>
              <a:gd name="connsiteX30" fmla="*/ 224584 w 499801"/>
              <a:gd name="connsiteY30" fmla="*/ 1187 h 49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99801" h="499159">
                <a:moveTo>
                  <a:pt x="306646" y="51552"/>
                </a:moveTo>
                <a:lnTo>
                  <a:pt x="357510" y="146327"/>
                </a:lnTo>
                <a:lnTo>
                  <a:pt x="467480" y="135639"/>
                </a:lnTo>
                <a:lnTo>
                  <a:pt x="386741" y="213674"/>
                </a:lnTo>
                <a:lnTo>
                  <a:pt x="437348" y="313987"/>
                </a:lnTo>
                <a:lnTo>
                  <a:pt x="337035" y="265183"/>
                </a:lnTo>
                <a:lnTo>
                  <a:pt x="256039" y="339226"/>
                </a:lnTo>
                <a:lnTo>
                  <a:pt x="272393" y="231059"/>
                </a:lnTo>
                <a:lnTo>
                  <a:pt x="177102" y="177490"/>
                </a:lnTo>
                <a:lnTo>
                  <a:pt x="281278" y="157015"/>
                </a:lnTo>
                <a:close/>
                <a:moveTo>
                  <a:pt x="224584" y="1187"/>
                </a:moveTo>
                <a:cubicBezTo>
                  <a:pt x="242602" y="-603"/>
                  <a:pt x="260886" y="-375"/>
                  <a:pt x="279475" y="1910"/>
                </a:cubicBezTo>
                <a:cubicBezTo>
                  <a:pt x="316348" y="6481"/>
                  <a:pt x="350479" y="18363"/>
                  <a:pt x="381867" y="36949"/>
                </a:cubicBezTo>
                <a:cubicBezTo>
                  <a:pt x="381867" y="36949"/>
                  <a:pt x="381867" y="36949"/>
                  <a:pt x="373030" y="54621"/>
                </a:cubicBezTo>
                <a:cubicBezTo>
                  <a:pt x="328233" y="35121"/>
                  <a:pt x="282218" y="32988"/>
                  <a:pt x="235592" y="47918"/>
                </a:cubicBezTo>
                <a:cubicBezTo>
                  <a:pt x="186225" y="64676"/>
                  <a:pt x="149656" y="96363"/>
                  <a:pt x="126191" y="142980"/>
                </a:cubicBezTo>
                <a:cubicBezTo>
                  <a:pt x="103031" y="189293"/>
                  <a:pt x="99678" y="237433"/>
                  <a:pt x="116439" y="286792"/>
                </a:cubicBezTo>
                <a:cubicBezTo>
                  <a:pt x="129543" y="325183"/>
                  <a:pt x="152398" y="355956"/>
                  <a:pt x="185311" y="379722"/>
                </a:cubicBezTo>
                <a:cubicBezTo>
                  <a:pt x="218222" y="403487"/>
                  <a:pt x="254791" y="415370"/>
                  <a:pt x="295017" y="415370"/>
                </a:cubicBezTo>
                <a:cubicBezTo>
                  <a:pt x="315739" y="415370"/>
                  <a:pt x="335852" y="412019"/>
                  <a:pt x="355355" y="405620"/>
                </a:cubicBezTo>
                <a:cubicBezTo>
                  <a:pt x="386743" y="395261"/>
                  <a:pt x="413560" y="377589"/>
                  <a:pt x="435806" y="352605"/>
                </a:cubicBezTo>
                <a:cubicBezTo>
                  <a:pt x="458357" y="327620"/>
                  <a:pt x="473289" y="298675"/>
                  <a:pt x="480298" y="266074"/>
                </a:cubicBezTo>
                <a:lnTo>
                  <a:pt x="499801" y="269121"/>
                </a:lnTo>
                <a:cubicBezTo>
                  <a:pt x="495840" y="319089"/>
                  <a:pt x="478470" y="363878"/>
                  <a:pt x="447691" y="403183"/>
                </a:cubicBezTo>
                <a:cubicBezTo>
                  <a:pt x="416912" y="442487"/>
                  <a:pt x="377296" y="470214"/>
                  <a:pt x="329147" y="486667"/>
                </a:cubicBezTo>
                <a:cubicBezTo>
                  <a:pt x="303854" y="494893"/>
                  <a:pt x="277342" y="499159"/>
                  <a:pt x="250220" y="499159"/>
                </a:cubicBezTo>
                <a:cubicBezTo>
                  <a:pt x="196281" y="499159"/>
                  <a:pt x="147522" y="483620"/>
                  <a:pt x="103945" y="451933"/>
                </a:cubicBezTo>
                <a:cubicBezTo>
                  <a:pt x="60367" y="420550"/>
                  <a:pt x="30198" y="379417"/>
                  <a:pt x="13132" y="328534"/>
                </a:cubicBezTo>
                <a:cubicBezTo>
                  <a:pt x="-8199" y="263027"/>
                  <a:pt x="-3628" y="199347"/>
                  <a:pt x="27455" y="138105"/>
                </a:cubicBezTo>
                <a:cubicBezTo>
                  <a:pt x="58234" y="76559"/>
                  <a:pt x="106078" y="34816"/>
                  <a:pt x="171292" y="12574"/>
                </a:cubicBezTo>
                <a:cubicBezTo>
                  <a:pt x="188815" y="6785"/>
                  <a:pt x="206566" y="2977"/>
                  <a:pt x="224584" y="11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BB2D9359-FB64-495E-8384-E6F86334B9CD}"/>
              </a:ext>
            </a:extLst>
          </p:cNvPr>
          <p:cNvGrpSpPr/>
          <p:nvPr/>
        </p:nvGrpSpPr>
        <p:grpSpPr>
          <a:xfrm>
            <a:off x="4494291" y="2550435"/>
            <a:ext cx="2088232" cy="812307"/>
            <a:chOff x="3990235" y="2550435"/>
            <a:chExt cx="2088232" cy="812307"/>
          </a:xfrm>
        </p:grpSpPr>
        <p:sp>
          <p:nvSpPr>
            <p:cNvPr id="33" name="TextBox 37">
              <a:extLst>
                <a:ext uri="{FF2B5EF4-FFF2-40B4-BE49-F238E27FC236}">
                  <a16:creationId xmlns:a16="http://schemas.microsoft.com/office/drawing/2014/main" id="{3919F987-64A5-4C36-8DD0-E96B7D4E9547}"/>
                </a:ext>
              </a:extLst>
            </p:cNvPr>
            <p:cNvSpPr txBox="1"/>
            <p:nvPr/>
          </p:nvSpPr>
          <p:spPr>
            <a:xfrm>
              <a:off x="3990235" y="2901077"/>
              <a:ext cx="2088232" cy="46166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</a:p>
          </p:txBody>
        </p:sp>
        <p:sp>
          <p:nvSpPr>
            <p:cNvPr id="34" name="TextBox 39">
              <a:extLst>
                <a:ext uri="{FF2B5EF4-FFF2-40B4-BE49-F238E27FC236}">
                  <a16:creationId xmlns:a16="http://schemas.microsoft.com/office/drawing/2014/main" id="{173C69D5-F296-4E8D-AE39-B2F862170F75}"/>
                </a:ext>
              </a:extLst>
            </p:cNvPr>
            <p:cNvSpPr txBox="1"/>
            <p:nvPr/>
          </p:nvSpPr>
          <p:spPr>
            <a:xfrm>
              <a:off x="3990235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 anchor="b" anchorCtr="0">
              <a:normAutofit/>
            </a:bodyPr>
            <a:lstStyle/>
            <a:p>
              <a:r>
                <a:rPr lang="zh-CN" altLang="en-US" sz="11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20" name="Group 48">
            <a:extLst>
              <a:ext uri="{FF2B5EF4-FFF2-40B4-BE49-F238E27FC236}">
                <a16:creationId xmlns:a16="http://schemas.microsoft.com/office/drawing/2014/main" id="{A97385D6-7353-4BFA-8F07-BBD78406050B}"/>
              </a:ext>
            </a:extLst>
          </p:cNvPr>
          <p:cNvGrpSpPr/>
          <p:nvPr/>
        </p:nvGrpSpPr>
        <p:grpSpPr>
          <a:xfrm>
            <a:off x="6966448" y="2550435"/>
            <a:ext cx="2088232" cy="824200"/>
            <a:chOff x="6462392" y="2550435"/>
            <a:chExt cx="2088232" cy="824200"/>
          </a:xfrm>
        </p:grpSpPr>
        <p:sp>
          <p:nvSpPr>
            <p:cNvPr id="31" name="TextBox 44">
              <a:extLst>
                <a:ext uri="{FF2B5EF4-FFF2-40B4-BE49-F238E27FC236}">
                  <a16:creationId xmlns:a16="http://schemas.microsoft.com/office/drawing/2014/main" id="{33831308-4D94-46BE-BE3B-B9040E489608}"/>
                </a:ext>
              </a:extLst>
            </p:cNvPr>
            <p:cNvSpPr txBox="1"/>
            <p:nvPr/>
          </p:nvSpPr>
          <p:spPr>
            <a:xfrm>
              <a:off x="6462392" y="2866804"/>
              <a:ext cx="2088232" cy="507831"/>
            </a:xfrm>
            <a:prstGeom prst="rect">
              <a:avLst/>
            </a:prstGeom>
            <a:noFill/>
          </p:spPr>
          <p:txBody>
            <a:bodyPr wrap="square" lIns="0" t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</a:p>
          </p:txBody>
        </p:sp>
        <p:sp>
          <p:nvSpPr>
            <p:cNvPr id="32" name="TextBox 45">
              <a:extLst>
                <a:ext uri="{FF2B5EF4-FFF2-40B4-BE49-F238E27FC236}">
                  <a16:creationId xmlns:a16="http://schemas.microsoft.com/office/drawing/2014/main" id="{F1967912-3CB7-4970-AE26-4A4D0FA498B5}"/>
                </a:ext>
              </a:extLst>
            </p:cNvPr>
            <p:cNvSpPr txBox="1"/>
            <p:nvPr/>
          </p:nvSpPr>
          <p:spPr>
            <a:xfrm>
              <a:off x="6462392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>
              <a:normAutofit/>
            </a:bodyPr>
            <a:lstStyle/>
            <a:p>
              <a:r>
                <a:rPr lang="zh-CN" altLang="en-US" sz="11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1" name="Group 9">
            <a:extLst>
              <a:ext uri="{FF2B5EF4-FFF2-40B4-BE49-F238E27FC236}">
                <a16:creationId xmlns:a16="http://schemas.microsoft.com/office/drawing/2014/main" id="{BD6CF104-47B6-4FCF-8ADA-A53FE81C736B}"/>
              </a:ext>
            </a:extLst>
          </p:cNvPr>
          <p:cNvGrpSpPr/>
          <p:nvPr/>
        </p:nvGrpSpPr>
        <p:grpSpPr>
          <a:xfrm>
            <a:off x="451748" y="2995922"/>
            <a:ext cx="1964289" cy="854080"/>
            <a:chOff x="7608167" y="808928"/>
            <a:chExt cx="1964289" cy="854080"/>
          </a:xfrm>
        </p:grpSpPr>
        <p:sp>
          <p:nvSpPr>
            <p:cNvPr id="29" name="TextBox 46">
              <a:extLst>
                <a:ext uri="{FF2B5EF4-FFF2-40B4-BE49-F238E27FC236}">
                  <a16:creationId xmlns:a16="http://schemas.microsoft.com/office/drawing/2014/main" id="{8939734E-E57D-400C-B196-B902A3D6AD1C}"/>
                </a:ext>
              </a:extLst>
            </p:cNvPr>
            <p:cNvSpPr txBox="1"/>
            <p:nvPr/>
          </p:nvSpPr>
          <p:spPr>
            <a:xfrm>
              <a:off x="7608167" y="1109010"/>
              <a:ext cx="1964289" cy="553998"/>
            </a:xfrm>
            <a:prstGeom prst="rect">
              <a:avLst/>
            </a:prstGeom>
            <a:noFill/>
          </p:spPr>
          <p:txBody>
            <a:bodyPr wrap="square" lIns="0" rIns="21600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</a:p>
          </p:txBody>
        </p:sp>
        <p:sp>
          <p:nvSpPr>
            <p:cNvPr id="30" name="TextBox 47">
              <a:extLst>
                <a:ext uri="{FF2B5EF4-FFF2-40B4-BE49-F238E27FC236}">
                  <a16:creationId xmlns:a16="http://schemas.microsoft.com/office/drawing/2014/main" id="{4D125AC6-024D-4204-8416-EA907107F873}"/>
                </a:ext>
              </a:extLst>
            </p:cNvPr>
            <p:cNvSpPr txBox="1"/>
            <p:nvPr/>
          </p:nvSpPr>
          <p:spPr>
            <a:xfrm>
              <a:off x="8507961" y="808928"/>
              <a:ext cx="1064495" cy="300082"/>
            </a:xfrm>
            <a:prstGeom prst="rect">
              <a:avLst/>
            </a:prstGeom>
            <a:noFill/>
          </p:spPr>
          <p:txBody>
            <a:bodyPr wrap="none" lIns="0" rIns="216000" bIns="0" anchor="b" anchorCtr="0">
              <a:normAutofit/>
            </a:bodyPr>
            <a:lstStyle/>
            <a:p>
              <a:pPr algn="r"/>
              <a:r>
                <a:rPr lang="zh-CN" altLang="en-US" sz="11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2" name="Group 50">
            <a:extLst>
              <a:ext uri="{FF2B5EF4-FFF2-40B4-BE49-F238E27FC236}">
                <a16:creationId xmlns:a16="http://schemas.microsoft.com/office/drawing/2014/main" id="{98E60AEC-A810-4378-AC81-1C3F92A1C185}"/>
              </a:ext>
            </a:extLst>
          </p:cNvPr>
          <p:cNvGrpSpPr/>
          <p:nvPr/>
        </p:nvGrpSpPr>
        <p:grpSpPr>
          <a:xfrm>
            <a:off x="4166617" y="5445224"/>
            <a:ext cx="2088232" cy="812307"/>
            <a:chOff x="3990235" y="2550435"/>
            <a:chExt cx="2088232" cy="812307"/>
          </a:xfrm>
        </p:grpSpPr>
        <p:sp>
          <p:nvSpPr>
            <p:cNvPr id="27" name="TextBox 51">
              <a:extLst>
                <a:ext uri="{FF2B5EF4-FFF2-40B4-BE49-F238E27FC236}">
                  <a16:creationId xmlns:a16="http://schemas.microsoft.com/office/drawing/2014/main" id="{75969135-52AF-4FA2-B5F4-E72FA5A10FBF}"/>
                </a:ext>
              </a:extLst>
            </p:cNvPr>
            <p:cNvSpPr txBox="1"/>
            <p:nvPr/>
          </p:nvSpPr>
          <p:spPr>
            <a:xfrm>
              <a:off x="3990235" y="2901077"/>
              <a:ext cx="2088232" cy="46166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</a:p>
          </p:txBody>
        </p:sp>
        <p:sp>
          <p:nvSpPr>
            <p:cNvPr id="28" name="TextBox 52">
              <a:extLst>
                <a:ext uri="{FF2B5EF4-FFF2-40B4-BE49-F238E27FC236}">
                  <a16:creationId xmlns:a16="http://schemas.microsoft.com/office/drawing/2014/main" id="{0366F3D1-4CED-4B3E-8318-3A18EA7F648E}"/>
                </a:ext>
              </a:extLst>
            </p:cNvPr>
            <p:cNvSpPr txBox="1"/>
            <p:nvPr/>
          </p:nvSpPr>
          <p:spPr>
            <a:xfrm>
              <a:off x="3990235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 anchor="b" anchorCtr="0">
              <a:normAutofit/>
            </a:bodyPr>
            <a:lstStyle/>
            <a:p>
              <a:r>
                <a:rPr lang="zh-CN" altLang="en-US" sz="1100" b="1" dirty="0">
                  <a:solidFill>
                    <a:schemeClr val="dk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sp>
        <p:nvSpPr>
          <p:cNvPr id="23" name="TextBox 54">
            <a:extLst>
              <a:ext uri="{FF2B5EF4-FFF2-40B4-BE49-F238E27FC236}">
                <a16:creationId xmlns:a16="http://schemas.microsoft.com/office/drawing/2014/main" id="{11A1919F-69B3-49BE-9400-6AC762FD0A21}"/>
              </a:ext>
            </a:extLst>
          </p:cNvPr>
          <p:cNvSpPr txBox="1"/>
          <p:nvPr/>
        </p:nvSpPr>
        <p:spPr>
          <a:xfrm>
            <a:off x="6966448" y="5401553"/>
            <a:ext cx="2088232" cy="507831"/>
          </a:xfrm>
          <a:prstGeom prst="rect">
            <a:avLst/>
          </a:prstGeom>
          <a:noFill/>
        </p:spPr>
        <p:txBody>
          <a:bodyPr wrap="square" lIns="0" tIns="0" anchor="t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</a:rPr>
              <a:t>请替换文字内容复制你的内容到此 </a:t>
            </a:r>
          </a:p>
        </p:txBody>
      </p:sp>
      <p:sp>
        <p:nvSpPr>
          <p:cNvPr id="24" name="TextBox 55">
            <a:extLst>
              <a:ext uri="{FF2B5EF4-FFF2-40B4-BE49-F238E27FC236}">
                <a16:creationId xmlns:a16="http://schemas.microsoft.com/office/drawing/2014/main" id="{BF24C263-7F00-4B89-BDC9-64CBD0D712FD}"/>
              </a:ext>
            </a:extLst>
          </p:cNvPr>
          <p:cNvSpPr txBox="1"/>
          <p:nvPr/>
        </p:nvSpPr>
        <p:spPr>
          <a:xfrm>
            <a:off x="6966448" y="5085184"/>
            <a:ext cx="938719" cy="346249"/>
          </a:xfrm>
          <a:prstGeom prst="rect">
            <a:avLst/>
          </a:prstGeom>
          <a:noFill/>
        </p:spPr>
        <p:txBody>
          <a:bodyPr wrap="none" lIns="0">
            <a:normAutofit/>
          </a:bodyPr>
          <a:lstStyle/>
          <a:p>
            <a:r>
              <a:rPr lang="zh-CN" altLang="en-US" sz="1100" b="1" dirty="0">
                <a:solidFill>
                  <a:schemeClr val="accent5">
                    <a:lumMod val="100000"/>
                  </a:schemeClr>
                </a:solidFill>
              </a:rPr>
              <a:t>输入标题文本</a:t>
            </a:r>
          </a:p>
        </p:txBody>
      </p:sp>
      <p:sp>
        <p:nvSpPr>
          <p:cNvPr id="25" name="TextBox 60">
            <a:extLst>
              <a:ext uri="{FF2B5EF4-FFF2-40B4-BE49-F238E27FC236}">
                <a16:creationId xmlns:a16="http://schemas.microsoft.com/office/drawing/2014/main" id="{70952288-A31D-4792-9BD8-064D56201B8D}"/>
              </a:ext>
            </a:extLst>
          </p:cNvPr>
          <p:cNvSpPr txBox="1"/>
          <p:nvPr/>
        </p:nvSpPr>
        <p:spPr>
          <a:xfrm>
            <a:off x="9450373" y="5401553"/>
            <a:ext cx="2088232" cy="507831"/>
          </a:xfrm>
          <a:prstGeom prst="rect">
            <a:avLst/>
          </a:prstGeom>
          <a:noFill/>
        </p:spPr>
        <p:txBody>
          <a:bodyPr wrap="square" lIns="0" tIns="0" anchor="t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</a:rPr>
              <a:t>请替换文字内容复制你的内容到此 </a:t>
            </a:r>
          </a:p>
        </p:txBody>
      </p:sp>
      <p:sp>
        <p:nvSpPr>
          <p:cNvPr id="26" name="TextBox 61">
            <a:extLst>
              <a:ext uri="{FF2B5EF4-FFF2-40B4-BE49-F238E27FC236}">
                <a16:creationId xmlns:a16="http://schemas.microsoft.com/office/drawing/2014/main" id="{F854F144-2F38-49D8-A0ED-127B8E7A80F0}"/>
              </a:ext>
            </a:extLst>
          </p:cNvPr>
          <p:cNvSpPr txBox="1"/>
          <p:nvPr/>
        </p:nvSpPr>
        <p:spPr>
          <a:xfrm>
            <a:off x="9450373" y="5085184"/>
            <a:ext cx="938719" cy="346249"/>
          </a:xfrm>
          <a:prstGeom prst="rect">
            <a:avLst/>
          </a:prstGeom>
          <a:noFill/>
        </p:spPr>
        <p:txBody>
          <a:bodyPr wrap="none" lIns="0">
            <a:normAutofit/>
          </a:bodyPr>
          <a:lstStyle/>
          <a:p>
            <a:r>
              <a:rPr lang="zh-CN" altLang="en-US" sz="1100" b="1" dirty="0">
                <a:solidFill>
                  <a:schemeClr val="accent4">
                    <a:lumMod val="100000"/>
                  </a:schemeClr>
                </a:solidFill>
              </a:rPr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66301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7" grpId="0" animBg="1"/>
      <p:bldP spid="18" grpId="0" animBg="1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F7A00465-075B-4FB0-A74A-A3B2E6AAA90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414095" y="1802000"/>
            <a:ext cx="7062543" cy="4273169"/>
            <a:chOff x="918385" y="1689046"/>
            <a:chExt cx="7062543" cy="4273169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AEF95C5F-2C7D-4CAF-95C7-19C59A083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275" y="3174158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619C4DDA-CA5E-4B7A-833D-3E463CEF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103" y="2793220"/>
              <a:ext cx="1121055" cy="1641418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" y="244"/>
                </a:cxn>
                <a:cxn ang="0">
                  <a:pos x="26" y="291"/>
                </a:cxn>
                <a:cxn ang="0">
                  <a:pos x="105" y="291"/>
                </a:cxn>
                <a:cxn ang="0">
                  <a:pos x="155" y="54"/>
                </a:cxn>
                <a:cxn ang="0">
                  <a:pos x="130" y="0"/>
                </a:cxn>
                <a:cxn ang="0">
                  <a:pos x="56" y="0"/>
                </a:cxn>
              </a:cxnLst>
              <a:rect l="0" t="0" r="r" b="b"/>
              <a:pathLst>
                <a:path w="161" h="291">
                  <a:moveTo>
                    <a:pt x="56" y="0"/>
                  </a:moveTo>
                  <a:cubicBezTo>
                    <a:pt x="5" y="244"/>
                    <a:pt x="5" y="244"/>
                    <a:pt x="5" y="244"/>
                  </a:cubicBezTo>
                  <a:cubicBezTo>
                    <a:pt x="0" y="267"/>
                    <a:pt x="11" y="291"/>
                    <a:pt x="26" y="291"/>
                  </a:cubicBezTo>
                  <a:cubicBezTo>
                    <a:pt x="105" y="291"/>
                    <a:pt x="105" y="291"/>
                    <a:pt x="105" y="291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61" y="28"/>
                    <a:pt x="148" y="0"/>
                    <a:pt x="130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498073A8-37D4-4FED-BB11-AA1B87BE1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0876" y="4406877"/>
              <a:ext cx="1150052" cy="128186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" y="193"/>
                </a:cxn>
                <a:cxn ang="0">
                  <a:pos x="19" y="227"/>
                </a:cxn>
                <a:cxn ang="0">
                  <a:pos x="106" y="227"/>
                </a:cxn>
                <a:cxn ang="0">
                  <a:pos x="165" y="0"/>
                </a:cxn>
                <a:cxn ang="0">
                  <a:pos x="54" y="0"/>
                </a:cxn>
              </a:cxnLst>
              <a:rect l="0" t="0" r="r" b="b"/>
              <a:pathLst>
                <a:path w="165" h="227">
                  <a:moveTo>
                    <a:pt x="54" y="0"/>
                  </a:moveTo>
                  <a:cubicBezTo>
                    <a:pt x="4" y="193"/>
                    <a:pt x="4" y="193"/>
                    <a:pt x="4" y="193"/>
                  </a:cubicBezTo>
                  <a:cubicBezTo>
                    <a:pt x="0" y="209"/>
                    <a:pt x="8" y="227"/>
                    <a:pt x="19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65" y="0"/>
                    <a:pt x="165" y="0"/>
                    <a:pt x="165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D941C620-4991-4876-9158-A70B8B5CA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936" y="3554906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7EE18D1-1387-4840-AED7-557714380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33" y="3171906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8E6E4D9-FDA3-4E98-97E3-7ADC9EA37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8146" y="3554906"/>
              <a:ext cx="1807221" cy="213384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142" y="365"/>
                </a:cxn>
                <a:cxn ang="0">
                  <a:pos x="163" y="379"/>
                </a:cxn>
                <a:cxn ang="0">
                  <a:pos x="259" y="379"/>
                </a:cxn>
                <a:cxn ang="0">
                  <a:pos x="120" y="21"/>
                </a:cxn>
                <a:cxn ang="0">
                  <a:pos x="96" y="0"/>
                </a:cxn>
              </a:cxnLst>
              <a:rect l="0" t="0" r="r" b="b"/>
              <a:pathLst>
                <a:path w="259" h="379"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65"/>
                    <a:pt x="142" y="365"/>
                    <a:pt x="142" y="365"/>
                  </a:cubicBezTo>
                  <a:cubicBezTo>
                    <a:pt x="145" y="374"/>
                    <a:pt x="154" y="379"/>
                    <a:pt x="163" y="379"/>
                  </a:cubicBezTo>
                  <a:cubicBezTo>
                    <a:pt x="259" y="379"/>
                    <a:pt x="259" y="379"/>
                    <a:pt x="259" y="379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4" y="8"/>
                    <a:pt x="105" y="0"/>
                    <a:pt x="96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10EA0279-DE69-4CFB-AB3B-4A25C7A00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9872" y="2791158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3E0BB07-8B4A-4727-9323-F826219EC25D}"/>
                </a:ext>
              </a:extLst>
            </p:cNvPr>
            <p:cNvGrpSpPr/>
            <p:nvPr/>
          </p:nvGrpSpPr>
          <p:grpSpPr>
            <a:xfrm>
              <a:off x="1029551" y="1689046"/>
              <a:ext cx="1933376" cy="2745596"/>
              <a:chOff x="2022154" y="1461590"/>
              <a:chExt cx="1418370" cy="2014234"/>
            </a:xfrm>
          </p:grpSpPr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31D6E01E-B6F4-43F8-87D2-338203CCA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243" y="1749827"/>
                <a:ext cx="1283281" cy="1725997"/>
              </a:xfrm>
              <a:custGeom>
                <a:avLst/>
                <a:gdLst/>
                <a:ahLst/>
                <a:cxnLst>
                  <a:cxn ang="0">
                    <a:pos x="252" y="417"/>
                  </a:cxn>
                  <a:cxn ang="0">
                    <a:pos x="87" y="0"/>
                  </a:cxn>
                  <a:cxn ang="0">
                    <a:pos x="0" y="63"/>
                  </a:cxn>
                  <a:cxn ang="0">
                    <a:pos x="134" y="400"/>
                  </a:cxn>
                  <a:cxn ang="0">
                    <a:pos x="152" y="417"/>
                  </a:cxn>
                  <a:cxn ang="0">
                    <a:pos x="252" y="417"/>
                  </a:cxn>
                </a:cxnLst>
                <a:rect l="0" t="0" r="r" b="b"/>
                <a:pathLst>
                  <a:path w="252" h="417">
                    <a:moveTo>
                      <a:pt x="252" y="417"/>
                    </a:moveTo>
                    <a:cubicBezTo>
                      <a:pt x="87" y="0"/>
                      <a:pt x="87" y="0"/>
                      <a:pt x="8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34" y="400"/>
                      <a:pt x="134" y="400"/>
                      <a:pt x="134" y="400"/>
                    </a:cubicBezTo>
                    <a:cubicBezTo>
                      <a:pt x="138" y="411"/>
                      <a:pt x="145" y="417"/>
                      <a:pt x="152" y="417"/>
                    </a:cubicBezTo>
                    <a:lnTo>
                      <a:pt x="252" y="417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EFFC4947-4082-4DE6-BA81-E3CFFBDA2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2154" y="1461590"/>
                <a:ext cx="737238" cy="625532"/>
              </a:xfrm>
              <a:custGeom>
                <a:avLst/>
                <a:gdLst/>
                <a:ahLst/>
                <a:cxnLst>
                  <a:cxn ang="0">
                    <a:pos x="46" y="3"/>
                  </a:cxn>
                  <a:cxn ang="0">
                    <a:pos x="130" y="54"/>
                  </a:cxn>
                  <a:cxn ang="0">
                    <a:pos x="128" y="70"/>
                  </a:cxn>
                  <a:cxn ang="0">
                    <a:pos x="14" y="113"/>
                  </a:cxn>
                  <a:cxn ang="0">
                    <a:pos x="2" y="103"/>
                  </a:cxn>
                  <a:cxn ang="0">
                    <a:pos x="32" y="9"/>
                  </a:cxn>
                  <a:cxn ang="0">
                    <a:pos x="46" y="3"/>
                  </a:cxn>
                </a:cxnLst>
                <a:rect l="0" t="0" r="r" b="b"/>
                <a:pathLst>
                  <a:path w="137" h="116">
                    <a:moveTo>
                      <a:pt x="46" y="3"/>
                    </a:moveTo>
                    <a:cubicBezTo>
                      <a:pt x="130" y="54"/>
                      <a:pt x="130" y="54"/>
                      <a:pt x="130" y="54"/>
                    </a:cubicBezTo>
                    <a:cubicBezTo>
                      <a:pt x="137" y="58"/>
                      <a:pt x="135" y="68"/>
                      <a:pt x="128" y="70"/>
                    </a:cubicBezTo>
                    <a:cubicBezTo>
                      <a:pt x="14" y="113"/>
                      <a:pt x="14" y="113"/>
                      <a:pt x="14" y="113"/>
                    </a:cubicBezTo>
                    <a:cubicBezTo>
                      <a:pt x="7" y="116"/>
                      <a:pt x="0" y="110"/>
                      <a:pt x="2" y="10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3" y="3"/>
                      <a:pt x="41" y="0"/>
                      <a:pt x="46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313BFBD5-47A4-4962-B997-81B319BEC021}"/>
                </a:ext>
              </a:extLst>
            </p:cNvPr>
            <p:cNvSpPr/>
            <p:nvPr/>
          </p:nvSpPr>
          <p:spPr bwMode="auto">
            <a:xfrm>
              <a:off x="6156740" y="3803870"/>
              <a:ext cx="389505" cy="38950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8" name="文本框 12">
              <a:extLst>
                <a:ext uri="{FF2B5EF4-FFF2-40B4-BE49-F238E27FC236}">
                  <a16:creationId xmlns:a16="http://schemas.microsoft.com/office/drawing/2014/main" id="{9E480481-A610-41C0-999E-A476AD592DC1}"/>
                </a:ext>
              </a:extLst>
            </p:cNvPr>
            <p:cNvSpPr txBox="1"/>
            <p:nvPr/>
          </p:nvSpPr>
          <p:spPr>
            <a:xfrm rot="3809661">
              <a:off x="6345894" y="4609320"/>
              <a:ext cx="800218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38A0C3BD-1B5C-420A-94B8-880B92E9DB73}"/>
                </a:ext>
              </a:extLst>
            </p:cNvPr>
            <p:cNvSpPr/>
            <p:nvPr/>
          </p:nvSpPr>
          <p:spPr bwMode="auto">
            <a:xfrm>
              <a:off x="4588333" y="3414367"/>
              <a:ext cx="389505" cy="389505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20" name="文本框 14">
              <a:extLst>
                <a:ext uri="{FF2B5EF4-FFF2-40B4-BE49-F238E27FC236}">
                  <a16:creationId xmlns:a16="http://schemas.microsoft.com/office/drawing/2014/main" id="{3E8886B9-A747-45C1-A4B7-BEDFC86DBF66}"/>
                </a:ext>
              </a:extLst>
            </p:cNvPr>
            <p:cNvSpPr txBox="1"/>
            <p:nvPr/>
          </p:nvSpPr>
          <p:spPr>
            <a:xfrm rot="3809661">
              <a:off x="4777488" y="4219815"/>
              <a:ext cx="800218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1DE10610-2711-43CB-B1A4-67FC0024092B}"/>
                </a:ext>
              </a:extLst>
            </p:cNvPr>
            <p:cNvSpPr/>
            <p:nvPr/>
          </p:nvSpPr>
          <p:spPr bwMode="auto">
            <a:xfrm>
              <a:off x="3040700" y="3030055"/>
              <a:ext cx="389505" cy="389505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22" name="文本框 16">
              <a:extLst>
                <a:ext uri="{FF2B5EF4-FFF2-40B4-BE49-F238E27FC236}">
                  <a16:creationId xmlns:a16="http://schemas.microsoft.com/office/drawing/2014/main" id="{03D7277B-D9AA-403C-9910-3E0E9E40F1A2}"/>
                </a:ext>
              </a:extLst>
            </p:cNvPr>
            <p:cNvSpPr txBox="1"/>
            <p:nvPr/>
          </p:nvSpPr>
          <p:spPr>
            <a:xfrm rot="3809661">
              <a:off x="3229856" y="3835501"/>
              <a:ext cx="800218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196204BF-25C4-44E6-B2C9-B0202E1CE7E8}"/>
                </a:ext>
              </a:extLst>
            </p:cNvPr>
            <p:cNvSpPr/>
            <p:nvPr/>
          </p:nvSpPr>
          <p:spPr bwMode="auto">
            <a:xfrm>
              <a:off x="1472293" y="2469168"/>
              <a:ext cx="389505" cy="389505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24" name="文本框 18">
              <a:extLst>
                <a:ext uri="{FF2B5EF4-FFF2-40B4-BE49-F238E27FC236}">
                  <a16:creationId xmlns:a16="http://schemas.microsoft.com/office/drawing/2014/main" id="{E66217E6-C0D4-46E1-88FB-B09C91AC3F38}"/>
                </a:ext>
              </a:extLst>
            </p:cNvPr>
            <p:cNvSpPr txBox="1"/>
            <p:nvPr/>
          </p:nvSpPr>
          <p:spPr>
            <a:xfrm rot="3809661">
              <a:off x="1661449" y="3274614"/>
              <a:ext cx="800218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25" name="文本框 22">
              <a:extLst>
                <a:ext uri="{FF2B5EF4-FFF2-40B4-BE49-F238E27FC236}">
                  <a16:creationId xmlns:a16="http://schemas.microsoft.com/office/drawing/2014/main" id="{D989D977-9D06-4F15-81BB-2E5A2A7D8B6F}"/>
                </a:ext>
              </a:extLst>
            </p:cNvPr>
            <p:cNvSpPr txBox="1"/>
            <p:nvPr/>
          </p:nvSpPr>
          <p:spPr>
            <a:xfrm>
              <a:off x="5609109" y="2723368"/>
              <a:ext cx="2194347" cy="5355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26" name="文本框 23">
              <a:extLst>
                <a:ext uri="{FF2B5EF4-FFF2-40B4-BE49-F238E27FC236}">
                  <a16:creationId xmlns:a16="http://schemas.microsoft.com/office/drawing/2014/main" id="{BEA5650B-5944-4E9D-B355-74871F9A5B1F}"/>
                </a:ext>
              </a:extLst>
            </p:cNvPr>
            <p:cNvSpPr txBox="1"/>
            <p:nvPr/>
          </p:nvSpPr>
          <p:spPr>
            <a:xfrm>
              <a:off x="2500055" y="1990382"/>
              <a:ext cx="2194347" cy="5355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27" name="文本框 24">
              <a:extLst>
                <a:ext uri="{FF2B5EF4-FFF2-40B4-BE49-F238E27FC236}">
                  <a16:creationId xmlns:a16="http://schemas.microsoft.com/office/drawing/2014/main" id="{6929482C-5FA2-448C-A772-9D3B4C37EDC5}"/>
                </a:ext>
              </a:extLst>
            </p:cNvPr>
            <p:cNvSpPr txBox="1"/>
            <p:nvPr/>
          </p:nvSpPr>
          <p:spPr>
            <a:xfrm>
              <a:off x="3935601" y="5426684"/>
              <a:ext cx="2194347" cy="5355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  <p:sp>
          <p:nvSpPr>
            <p:cNvPr id="28" name="文本框 25">
              <a:extLst>
                <a:ext uri="{FF2B5EF4-FFF2-40B4-BE49-F238E27FC236}">
                  <a16:creationId xmlns:a16="http://schemas.microsoft.com/office/drawing/2014/main" id="{CDA9A4C8-1861-42AC-8E4B-2512C6012263}"/>
                </a:ext>
              </a:extLst>
            </p:cNvPr>
            <p:cNvSpPr txBox="1"/>
            <p:nvPr/>
          </p:nvSpPr>
          <p:spPr>
            <a:xfrm>
              <a:off x="918385" y="4608723"/>
              <a:ext cx="2194347" cy="5355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3E4A8CB9-72D9-400D-ACC1-D5C51FCA8C3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25222" y="2797271"/>
            <a:ext cx="4679154" cy="1351809"/>
            <a:chOff x="725222" y="2797271"/>
            <a:chExt cx="4679154" cy="1351809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FE4F42C2-0D11-469C-8350-D8B7056AE4B7}"/>
                </a:ext>
              </a:extLst>
            </p:cNvPr>
            <p:cNvGrpSpPr/>
            <p:nvPr/>
          </p:nvGrpSpPr>
          <p:grpSpPr>
            <a:xfrm>
              <a:off x="725222" y="2797271"/>
              <a:ext cx="4679154" cy="1351809"/>
              <a:chOff x="4259796" y="3903795"/>
              <a:chExt cx="4679154" cy="1351809"/>
            </a:xfrm>
          </p:grpSpPr>
          <p:sp>
            <p:nvSpPr>
              <p:cNvPr id="7" name="文本框 60">
                <a:extLst>
                  <a:ext uri="{FF2B5EF4-FFF2-40B4-BE49-F238E27FC236}">
                    <a16:creationId xmlns:a16="http://schemas.microsoft.com/office/drawing/2014/main" id="{61CAD055-7C3F-4545-BA74-F46362D33E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59796" y="3903795"/>
                <a:ext cx="4679154" cy="458793"/>
              </a:xfrm>
              <a:prstGeom prst="rect">
                <a:avLst/>
              </a:prstGeom>
            </p:spPr>
            <p:txBody>
              <a:bodyPr lIns="72000" tIns="72000" rIns="72000" bIns="72000" anchor="ctr" anchorCtr="0"/>
              <a:lstStyle/>
              <a:p>
                <a:pPr marL="0" indent="0">
                  <a:buNone/>
                </a:pPr>
                <a:r>
                  <a:rPr lang="zh-CN" altLang="en-US" b="1" dirty="0"/>
                  <a:t>输入标题文本</a:t>
                </a:r>
              </a:p>
            </p:txBody>
          </p:sp>
          <p:sp>
            <p:nvSpPr>
              <p:cNvPr id="8" name="文本框 61">
                <a:extLst>
                  <a:ext uri="{FF2B5EF4-FFF2-40B4-BE49-F238E27FC236}">
                    <a16:creationId xmlns:a16="http://schemas.microsoft.com/office/drawing/2014/main" id="{001CADD3-15C2-4D1E-8F60-6129009BA2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77991" y="4450695"/>
                <a:ext cx="3583423" cy="804909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请替换文字内容复制你的内容到此，</a:t>
                </a:r>
              </a:p>
              <a:p>
                <a:r>
                  <a:rPr lang="zh-CN" altLang="en-US" sz="1100" dirty="0"/>
                  <a:t>请选择只保留文本，已保持全文档文本格式的统一</a:t>
                </a:r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1CDD8498-BAB9-4390-BD47-956B7DE77EA3}"/>
                </a:ext>
              </a:extLst>
            </p:cNvPr>
            <p:cNvCxnSpPr/>
            <p:nvPr/>
          </p:nvCxnSpPr>
          <p:spPr>
            <a:xfrm>
              <a:off x="751427" y="3346323"/>
              <a:ext cx="3575414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689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F763CBF-F141-4800-8714-2C50E677F5C3}"/>
              </a:ext>
            </a:extLst>
          </p:cNvPr>
          <p:cNvSpPr/>
          <p:nvPr/>
        </p:nvSpPr>
        <p:spPr>
          <a:xfrm>
            <a:off x="609601" y="1623334"/>
            <a:ext cx="177165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6871E2F-2A6B-49D4-BE39-719C5589F075}"/>
              </a:ext>
            </a:extLst>
          </p:cNvPr>
          <p:cNvSpPr/>
          <p:nvPr/>
        </p:nvSpPr>
        <p:spPr>
          <a:xfrm>
            <a:off x="4712971" y="1623334"/>
            <a:ext cx="6869430" cy="1383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160" noProof="1"/>
          </a:p>
        </p:txBody>
      </p:sp>
      <p:sp>
        <p:nvSpPr>
          <p:cNvPr id="4" name="TextBox 59">
            <a:extLst>
              <a:ext uri="{FF2B5EF4-FFF2-40B4-BE49-F238E27FC236}">
                <a16:creationId xmlns:a16="http://schemas.microsoft.com/office/drawing/2014/main" id="{C1DDA06D-5B49-4DCD-9360-2FCC85EB2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926228"/>
            <a:ext cx="1664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84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章节二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06DDF64-1AF6-4244-B7FE-422264DAFAC2}"/>
              </a:ext>
            </a:extLst>
          </p:cNvPr>
          <p:cNvGrpSpPr>
            <a:grpSpLocks/>
          </p:cNvGrpSpPr>
          <p:nvPr/>
        </p:nvGrpSpPr>
        <p:grpSpPr bwMode="auto">
          <a:xfrm>
            <a:off x="2627995" y="3475000"/>
            <a:ext cx="1391847" cy="461665"/>
            <a:chOff x="1046574" y="3059407"/>
            <a:chExt cx="1160751" cy="384778"/>
          </a:xfrm>
        </p:grpSpPr>
        <p:sp>
          <p:nvSpPr>
            <p:cNvPr id="6" name="Freeform 976">
              <a:extLst>
                <a:ext uri="{FF2B5EF4-FFF2-40B4-BE49-F238E27FC236}">
                  <a16:creationId xmlns:a16="http://schemas.microsoft.com/office/drawing/2014/main" id="{530BF152-D638-4B08-A637-1154F40C347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7" name="TextBox 62">
              <a:extLst>
                <a:ext uri="{FF2B5EF4-FFF2-40B4-BE49-F238E27FC236}">
                  <a16:creationId xmlns:a16="http://schemas.microsoft.com/office/drawing/2014/main" id="{4287F8B5-578C-426B-A65E-1FF465A33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029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6C720AE-4DA9-448E-9E1A-50F90036CD32}"/>
              </a:ext>
            </a:extLst>
          </p:cNvPr>
          <p:cNvGrpSpPr>
            <a:grpSpLocks/>
          </p:cNvGrpSpPr>
          <p:nvPr/>
        </p:nvGrpSpPr>
        <p:grpSpPr bwMode="auto">
          <a:xfrm>
            <a:off x="5635171" y="3571482"/>
            <a:ext cx="1392159" cy="461665"/>
            <a:chOff x="1046574" y="3059407"/>
            <a:chExt cx="1159740" cy="384778"/>
          </a:xfrm>
        </p:grpSpPr>
        <p:sp>
          <p:nvSpPr>
            <p:cNvPr id="9" name="Freeform 976">
              <a:extLst>
                <a:ext uri="{FF2B5EF4-FFF2-40B4-BE49-F238E27FC236}">
                  <a16:creationId xmlns:a16="http://schemas.microsoft.com/office/drawing/2014/main" id="{2D2CDDD5-BD05-4D31-AB0D-4BF4A55E66A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0" name="TextBox 65">
              <a:extLst>
                <a:ext uri="{FF2B5EF4-FFF2-40B4-BE49-F238E27FC236}">
                  <a16:creationId xmlns:a16="http://schemas.microsoft.com/office/drawing/2014/main" id="{9FDD65A7-D2E3-45C9-8BC8-454099DCD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18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4379B3C-EEA1-4710-99E8-AD89A1E4171A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4311294"/>
            <a:ext cx="1393582" cy="461665"/>
            <a:chOff x="1046574" y="3059407"/>
            <a:chExt cx="1161658" cy="384778"/>
          </a:xfrm>
        </p:grpSpPr>
        <p:sp>
          <p:nvSpPr>
            <p:cNvPr id="12" name="Freeform 976">
              <a:extLst>
                <a:ext uri="{FF2B5EF4-FFF2-40B4-BE49-F238E27FC236}">
                  <a16:creationId xmlns:a16="http://schemas.microsoft.com/office/drawing/2014/main" id="{4D5D1CC0-AC2E-4C9F-BBC8-EE46A8C3241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3" name="TextBox 68">
              <a:extLst>
                <a:ext uri="{FF2B5EF4-FFF2-40B4-BE49-F238E27FC236}">
                  <a16:creationId xmlns:a16="http://schemas.microsoft.com/office/drawing/2014/main" id="{061FC99D-5AB9-4C31-A478-EC7CF2B16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4936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73B33D28-7499-44F5-ABF4-43AFB3D8639A}"/>
              </a:ext>
            </a:extLst>
          </p:cNvPr>
          <p:cNvGrpSpPr>
            <a:grpSpLocks/>
          </p:cNvGrpSpPr>
          <p:nvPr/>
        </p:nvGrpSpPr>
        <p:grpSpPr bwMode="auto">
          <a:xfrm>
            <a:off x="5635172" y="4407776"/>
            <a:ext cx="1392144" cy="461665"/>
            <a:chOff x="1046574" y="3059407"/>
            <a:chExt cx="1159785" cy="384778"/>
          </a:xfrm>
        </p:grpSpPr>
        <p:sp>
          <p:nvSpPr>
            <p:cNvPr id="15" name="Freeform 976">
              <a:extLst>
                <a:ext uri="{FF2B5EF4-FFF2-40B4-BE49-F238E27FC236}">
                  <a16:creationId xmlns:a16="http://schemas.microsoft.com/office/drawing/2014/main" id="{962BFF6A-C659-43E7-8365-E9046FA9D98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16" name="TextBox 71">
              <a:extLst>
                <a:ext uri="{FF2B5EF4-FFF2-40B4-BE49-F238E27FC236}">
                  <a16:creationId xmlns:a16="http://schemas.microsoft.com/office/drawing/2014/main" id="{FD80AE1C-7620-41E6-A6BF-ADFC99BDF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063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标题五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6ADF9647-D524-45C6-B5C8-194B85BF0E0D}"/>
              </a:ext>
            </a:extLst>
          </p:cNvPr>
          <p:cNvGrpSpPr/>
          <p:nvPr/>
        </p:nvGrpSpPr>
        <p:grpSpPr>
          <a:xfrm>
            <a:off x="946438" y="1788445"/>
            <a:ext cx="1097112" cy="1052222"/>
            <a:chOff x="683568" y="1489348"/>
            <a:chExt cx="2638425" cy="2530475"/>
          </a:xfrm>
          <a:solidFill>
            <a:schemeClr val="bg1"/>
          </a:solidFill>
        </p:grpSpPr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8C1ACA25-3934-49D8-90AE-C677DE1F5518}"/>
                </a:ext>
              </a:extLst>
            </p:cNvPr>
            <p:cNvSpPr/>
            <p:nvPr/>
          </p:nvSpPr>
          <p:spPr bwMode="auto">
            <a:xfrm>
              <a:off x="683568" y="1489348"/>
              <a:ext cx="2638425" cy="1771650"/>
            </a:xfrm>
            <a:custGeom>
              <a:avLst/>
              <a:gdLst>
                <a:gd name="T0" fmla="*/ 0 w 16620"/>
                <a:gd name="T1" fmla="*/ 4462 h 11158"/>
                <a:gd name="T2" fmla="*/ 65 w 16620"/>
                <a:gd name="T3" fmla="*/ 4480 h 11158"/>
                <a:gd name="T4" fmla="*/ 128 w 16620"/>
                <a:gd name="T5" fmla="*/ 4494 h 11158"/>
                <a:gd name="T6" fmla="*/ 188 w 16620"/>
                <a:gd name="T7" fmla="*/ 4509 h 11158"/>
                <a:gd name="T8" fmla="*/ 246 w 16620"/>
                <a:gd name="T9" fmla="*/ 4521 h 11158"/>
                <a:gd name="T10" fmla="*/ 353 w 16620"/>
                <a:gd name="T11" fmla="*/ 4545 h 11158"/>
                <a:gd name="T12" fmla="*/ 450 w 16620"/>
                <a:gd name="T13" fmla="*/ 4568 h 11158"/>
                <a:gd name="T14" fmla="*/ 495 w 16620"/>
                <a:gd name="T15" fmla="*/ 4580 h 11158"/>
                <a:gd name="T16" fmla="*/ 538 w 16620"/>
                <a:gd name="T17" fmla="*/ 4591 h 11158"/>
                <a:gd name="T18" fmla="*/ 579 w 16620"/>
                <a:gd name="T19" fmla="*/ 4603 h 11158"/>
                <a:gd name="T20" fmla="*/ 616 w 16620"/>
                <a:gd name="T21" fmla="*/ 4616 h 11158"/>
                <a:gd name="T22" fmla="*/ 652 w 16620"/>
                <a:gd name="T23" fmla="*/ 4631 h 11158"/>
                <a:gd name="T24" fmla="*/ 686 w 16620"/>
                <a:gd name="T25" fmla="*/ 4645 h 11158"/>
                <a:gd name="T26" fmla="*/ 717 w 16620"/>
                <a:gd name="T27" fmla="*/ 4663 h 11158"/>
                <a:gd name="T28" fmla="*/ 747 w 16620"/>
                <a:gd name="T29" fmla="*/ 4682 h 11158"/>
                <a:gd name="T30" fmla="*/ 774 w 16620"/>
                <a:gd name="T31" fmla="*/ 4702 h 11158"/>
                <a:gd name="T32" fmla="*/ 799 w 16620"/>
                <a:gd name="T33" fmla="*/ 4725 h 11158"/>
                <a:gd name="T34" fmla="*/ 822 w 16620"/>
                <a:gd name="T35" fmla="*/ 4750 h 11158"/>
                <a:gd name="T36" fmla="*/ 843 w 16620"/>
                <a:gd name="T37" fmla="*/ 4779 h 11158"/>
                <a:gd name="T38" fmla="*/ 862 w 16620"/>
                <a:gd name="T39" fmla="*/ 4810 h 11158"/>
                <a:gd name="T40" fmla="*/ 880 w 16620"/>
                <a:gd name="T41" fmla="*/ 4845 h 11158"/>
                <a:gd name="T42" fmla="*/ 895 w 16620"/>
                <a:gd name="T43" fmla="*/ 4882 h 11158"/>
                <a:gd name="T44" fmla="*/ 909 w 16620"/>
                <a:gd name="T45" fmla="*/ 4924 h 11158"/>
                <a:gd name="T46" fmla="*/ 921 w 16620"/>
                <a:gd name="T47" fmla="*/ 4969 h 11158"/>
                <a:gd name="T48" fmla="*/ 932 w 16620"/>
                <a:gd name="T49" fmla="*/ 5019 h 11158"/>
                <a:gd name="T50" fmla="*/ 940 w 16620"/>
                <a:gd name="T51" fmla="*/ 5073 h 11158"/>
                <a:gd name="T52" fmla="*/ 947 w 16620"/>
                <a:gd name="T53" fmla="*/ 5133 h 11158"/>
                <a:gd name="T54" fmla="*/ 953 w 16620"/>
                <a:gd name="T55" fmla="*/ 5196 h 11158"/>
                <a:gd name="T56" fmla="*/ 956 w 16620"/>
                <a:gd name="T57" fmla="*/ 5264 h 11158"/>
                <a:gd name="T58" fmla="*/ 958 w 16620"/>
                <a:gd name="T59" fmla="*/ 5339 h 11158"/>
                <a:gd name="T60" fmla="*/ 959 w 16620"/>
                <a:gd name="T61" fmla="*/ 5419 h 11158"/>
                <a:gd name="T62" fmla="*/ 959 w 16620"/>
                <a:gd name="T63" fmla="*/ 11158 h 11158"/>
                <a:gd name="T64" fmla="*/ 1598 w 16620"/>
                <a:gd name="T65" fmla="*/ 11158 h 11158"/>
                <a:gd name="T66" fmla="*/ 1598 w 16620"/>
                <a:gd name="T67" fmla="*/ 5419 h 11158"/>
                <a:gd name="T68" fmla="*/ 8330 w 16620"/>
                <a:gd name="T69" fmla="*/ 9211 h 11158"/>
                <a:gd name="T70" fmla="*/ 16517 w 16620"/>
                <a:gd name="T71" fmla="*/ 4292 h 11158"/>
                <a:gd name="T72" fmla="*/ 16620 w 16620"/>
                <a:gd name="T73" fmla="*/ 3825 h 11158"/>
                <a:gd name="T74" fmla="*/ 8310 w 16620"/>
                <a:gd name="T75" fmla="*/ 0 h 11158"/>
                <a:gd name="T76" fmla="*/ 0 w 16620"/>
                <a:gd name="T77" fmla="*/ 3825 h 11158"/>
                <a:gd name="T78" fmla="*/ 0 w 16620"/>
                <a:gd name="T79" fmla="*/ 4462 h 1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20" h="11158">
                  <a:moveTo>
                    <a:pt x="0" y="4462"/>
                  </a:moveTo>
                  <a:lnTo>
                    <a:pt x="65" y="4480"/>
                  </a:lnTo>
                  <a:lnTo>
                    <a:pt x="128" y="4494"/>
                  </a:lnTo>
                  <a:lnTo>
                    <a:pt x="188" y="4509"/>
                  </a:lnTo>
                  <a:lnTo>
                    <a:pt x="246" y="4521"/>
                  </a:lnTo>
                  <a:lnTo>
                    <a:pt x="353" y="4545"/>
                  </a:lnTo>
                  <a:lnTo>
                    <a:pt x="450" y="4568"/>
                  </a:lnTo>
                  <a:lnTo>
                    <a:pt x="495" y="4580"/>
                  </a:lnTo>
                  <a:lnTo>
                    <a:pt x="538" y="4591"/>
                  </a:lnTo>
                  <a:lnTo>
                    <a:pt x="579" y="4603"/>
                  </a:lnTo>
                  <a:lnTo>
                    <a:pt x="616" y="4616"/>
                  </a:lnTo>
                  <a:lnTo>
                    <a:pt x="652" y="4631"/>
                  </a:lnTo>
                  <a:lnTo>
                    <a:pt x="686" y="4645"/>
                  </a:lnTo>
                  <a:lnTo>
                    <a:pt x="717" y="4663"/>
                  </a:lnTo>
                  <a:lnTo>
                    <a:pt x="747" y="4682"/>
                  </a:lnTo>
                  <a:lnTo>
                    <a:pt x="774" y="4702"/>
                  </a:lnTo>
                  <a:lnTo>
                    <a:pt x="799" y="4725"/>
                  </a:lnTo>
                  <a:lnTo>
                    <a:pt x="822" y="4750"/>
                  </a:lnTo>
                  <a:lnTo>
                    <a:pt x="843" y="4779"/>
                  </a:lnTo>
                  <a:lnTo>
                    <a:pt x="862" y="4810"/>
                  </a:lnTo>
                  <a:lnTo>
                    <a:pt x="880" y="4845"/>
                  </a:lnTo>
                  <a:lnTo>
                    <a:pt x="895" y="4882"/>
                  </a:lnTo>
                  <a:lnTo>
                    <a:pt x="909" y="4924"/>
                  </a:lnTo>
                  <a:lnTo>
                    <a:pt x="921" y="4969"/>
                  </a:lnTo>
                  <a:lnTo>
                    <a:pt x="932" y="5019"/>
                  </a:lnTo>
                  <a:lnTo>
                    <a:pt x="940" y="5073"/>
                  </a:lnTo>
                  <a:lnTo>
                    <a:pt x="947" y="5133"/>
                  </a:lnTo>
                  <a:lnTo>
                    <a:pt x="953" y="5196"/>
                  </a:lnTo>
                  <a:lnTo>
                    <a:pt x="956" y="5264"/>
                  </a:lnTo>
                  <a:lnTo>
                    <a:pt x="958" y="5339"/>
                  </a:lnTo>
                  <a:lnTo>
                    <a:pt x="959" y="5419"/>
                  </a:lnTo>
                  <a:lnTo>
                    <a:pt x="959" y="11158"/>
                  </a:lnTo>
                  <a:lnTo>
                    <a:pt x="1598" y="11158"/>
                  </a:lnTo>
                  <a:lnTo>
                    <a:pt x="1598" y="5419"/>
                  </a:lnTo>
                  <a:lnTo>
                    <a:pt x="8330" y="9211"/>
                  </a:lnTo>
                  <a:lnTo>
                    <a:pt x="16517" y="4292"/>
                  </a:lnTo>
                  <a:lnTo>
                    <a:pt x="16620" y="3825"/>
                  </a:lnTo>
                  <a:lnTo>
                    <a:pt x="8310" y="0"/>
                  </a:lnTo>
                  <a:lnTo>
                    <a:pt x="0" y="3825"/>
                  </a:lnTo>
                  <a:lnTo>
                    <a:pt x="0" y="4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58E4B26-D6E1-457E-AB69-C9DE6CFE39E4}"/>
                </a:ext>
              </a:extLst>
            </p:cNvPr>
            <p:cNvSpPr/>
            <p:nvPr/>
          </p:nvSpPr>
          <p:spPr bwMode="auto">
            <a:xfrm>
              <a:off x="1039168" y="2502173"/>
              <a:ext cx="1927225" cy="1517650"/>
            </a:xfrm>
            <a:custGeom>
              <a:avLst/>
              <a:gdLst>
                <a:gd name="T0" fmla="*/ 11030 w 12146"/>
                <a:gd name="T1" fmla="*/ 4122 h 9555"/>
                <a:gd name="T2" fmla="*/ 11252 w 12146"/>
                <a:gd name="T3" fmla="*/ 4107 h 9555"/>
                <a:gd name="T4" fmla="*/ 11385 w 12146"/>
                <a:gd name="T5" fmla="*/ 4096 h 9555"/>
                <a:gd name="T6" fmla="*/ 11507 w 12146"/>
                <a:gd name="T7" fmla="*/ 4083 h 9555"/>
                <a:gd name="T8" fmla="*/ 11617 w 12146"/>
                <a:gd name="T9" fmla="*/ 4065 h 9555"/>
                <a:gd name="T10" fmla="*/ 11717 w 12146"/>
                <a:gd name="T11" fmla="*/ 4041 h 9555"/>
                <a:gd name="T12" fmla="*/ 11805 w 12146"/>
                <a:gd name="T13" fmla="*/ 4010 h 9555"/>
                <a:gd name="T14" fmla="*/ 11883 w 12146"/>
                <a:gd name="T15" fmla="*/ 3968 h 9555"/>
                <a:gd name="T16" fmla="*/ 11949 w 12146"/>
                <a:gd name="T17" fmla="*/ 3916 h 9555"/>
                <a:gd name="T18" fmla="*/ 12006 w 12146"/>
                <a:gd name="T19" fmla="*/ 3851 h 9555"/>
                <a:gd name="T20" fmla="*/ 12053 w 12146"/>
                <a:gd name="T21" fmla="*/ 3771 h 9555"/>
                <a:gd name="T22" fmla="*/ 12090 w 12146"/>
                <a:gd name="T23" fmla="*/ 3673 h 9555"/>
                <a:gd name="T24" fmla="*/ 12117 w 12146"/>
                <a:gd name="T25" fmla="*/ 3559 h 9555"/>
                <a:gd name="T26" fmla="*/ 12136 w 12146"/>
                <a:gd name="T27" fmla="*/ 3423 h 9555"/>
                <a:gd name="T28" fmla="*/ 12144 w 12146"/>
                <a:gd name="T29" fmla="*/ 3266 h 9555"/>
                <a:gd name="T30" fmla="*/ 12146 w 12146"/>
                <a:gd name="T31" fmla="*/ 309 h 9555"/>
                <a:gd name="T32" fmla="*/ 6081 w 12146"/>
                <a:gd name="T33" fmla="*/ 3512 h 9555"/>
                <a:gd name="T34" fmla="*/ 0 w 12146"/>
                <a:gd name="T35" fmla="*/ 309 h 9555"/>
                <a:gd name="T36" fmla="*/ 0 w 12146"/>
                <a:gd name="T37" fmla="*/ 3259 h 9555"/>
                <a:gd name="T38" fmla="*/ 7 w 12146"/>
                <a:gd name="T39" fmla="*/ 3402 h 9555"/>
                <a:gd name="T40" fmla="*/ 19 w 12146"/>
                <a:gd name="T41" fmla="*/ 3524 h 9555"/>
                <a:gd name="T42" fmla="*/ 38 w 12146"/>
                <a:gd name="T43" fmla="*/ 3628 h 9555"/>
                <a:gd name="T44" fmla="*/ 64 w 12146"/>
                <a:gd name="T45" fmla="*/ 3715 h 9555"/>
                <a:gd name="T46" fmla="*/ 97 w 12146"/>
                <a:gd name="T47" fmla="*/ 3788 h 9555"/>
                <a:gd name="T48" fmla="*/ 137 w 12146"/>
                <a:gd name="T49" fmla="*/ 3847 h 9555"/>
                <a:gd name="T50" fmla="*/ 185 w 12146"/>
                <a:gd name="T51" fmla="*/ 3896 h 9555"/>
                <a:gd name="T52" fmla="*/ 241 w 12146"/>
                <a:gd name="T53" fmla="*/ 3935 h 9555"/>
                <a:gd name="T54" fmla="*/ 307 w 12146"/>
                <a:gd name="T55" fmla="*/ 3967 h 9555"/>
                <a:gd name="T56" fmla="*/ 381 w 12146"/>
                <a:gd name="T57" fmla="*/ 3994 h 9555"/>
                <a:gd name="T58" fmla="*/ 464 w 12146"/>
                <a:gd name="T59" fmla="*/ 4018 h 9555"/>
                <a:gd name="T60" fmla="*/ 606 w 12146"/>
                <a:gd name="T61" fmla="*/ 4051 h 9555"/>
                <a:gd name="T62" fmla="*/ 771 w 12146"/>
                <a:gd name="T63" fmla="*/ 4089 h 9555"/>
                <a:gd name="T64" fmla="*/ 894 w 12146"/>
                <a:gd name="T65" fmla="*/ 4118 h 9555"/>
                <a:gd name="T66" fmla="*/ 959 w 12146"/>
                <a:gd name="T67" fmla="*/ 7005 h 9555"/>
                <a:gd name="T68" fmla="*/ 2557 w 12146"/>
                <a:gd name="T69" fmla="*/ 9555 h 9555"/>
                <a:gd name="T70" fmla="*/ 4794 w 12146"/>
                <a:gd name="T71" fmla="*/ 7005 h 9555"/>
                <a:gd name="T72" fmla="*/ 7352 w 12146"/>
                <a:gd name="T73" fmla="*/ 9555 h 9555"/>
                <a:gd name="T74" fmla="*/ 9589 w 12146"/>
                <a:gd name="T75" fmla="*/ 7005 h 9555"/>
                <a:gd name="T76" fmla="*/ 10867 w 12146"/>
                <a:gd name="T77" fmla="*/ 4135 h 9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46" h="9555">
                  <a:moveTo>
                    <a:pt x="10867" y="4135"/>
                  </a:moveTo>
                  <a:lnTo>
                    <a:pt x="11030" y="4122"/>
                  </a:lnTo>
                  <a:lnTo>
                    <a:pt x="11182" y="4112"/>
                  </a:lnTo>
                  <a:lnTo>
                    <a:pt x="11252" y="4107"/>
                  </a:lnTo>
                  <a:lnTo>
                    <a:pt x="11321" y="4101"/>
                  </a:lnTo>
                  <a:lnTo>
                    <a:pt x="11385" y="4096"/>
                  </a:lnTo>
                  <a:lnTo>
                    <a:pt x="11447" y="4090"/>
                  </a:lnTo>
                  <a:lnTo>
                    <a:pt x="11507" y="4083"/>
                  </a:lnTo>
                  <a:lnTo>
                    <a:pt x="11564" y="4074"/>
                  </a:lnTo>
                  <a:lnTo>
                    <a:pt x="11617" y="4065"/>
                  </a:lnTo>
                  <a:lnTo>
                    <a:pt x="11669" y="4054"/>
                  </a:lnTo>
                  <a:lnTo>
                    <a:pt x="11717" y="4041"/>
                  </a:lnTo>
                  <a:lnTo>
                    <a:pt x="11762" y="4027"/>
                  </a:lnTo>
                  <a:lnTo>
                    <a:pt x="11805" y="4010"/>
                  </a:lnTo>
                  <a:lnTo>
                    <a:pt x="11845" y="3990"/>
                  </a:lnTo>
                  <a:lnTo>
                    <a:pt x="11883" y="3968"/>
                  </a:lnTo>
                  <a:lnTo>
                    <a:pt x="11917" y="3943"/>
                  </a:lnTo>
                  <a:lnTo>
                    <a:pt x="11949" y="3916"/>
                  </a:lnTo>
                  <a:lnTo>
                    <a:pt x="11979" y="3885"/>
                  </a:lnTo>
                  <a:lnTo>
                    <a:pt x="12006" y="3851"/>
                  </a:lnTo>
                  <a:lnTo>
                    <a:pt x="12031" y="3812"/>
                  </a:lnTo>
                  <a:lnTo>
                    <a:pt x="12053" y="3771"/>
                  </a:lnTo>
                  <a:lnTo>
                    <a:pt x="12073" y="3724"/>
                  </a:lnTo>
                  <a:lnTo>
                    <a:pt x="12090" y="3673"/>
                  </a:lnTo>
                  <a:lnTo>
                    <a:pt x="12105" y="3618"/>
                  </a:lnTo>
                  <a:lnTo>
                    <a:pt x="12117" y="3559"/>
                  </a:lnTo>
                  <a:lnTo>
                    <a:pt x="12128" y="3493"/>
                  </a:lnTo>
                  <a:lnTo>
                    <a:pt x="12136" y="3423"/>
                  </a:lnTo>
                  <a:lnTo>
                    <a:pt x="12141" y="3347"/>
                  </a:lnTo>
                  <a:lnTo>
                    <a:pt x="12144" y="3266"/>
                  </a:lnTo>
                  <a:lnTo>
                    <a:pt x="12146" y="3179"/>
                  </a:lnTo>
                  <a:lnTo>
                    <a:pt x="12146" y="309"/>
                  </a:lnTo>
                  <a:lnTo>
                    <a:pt x="11973" y="19"/>
                  </a:lnTo>
                  <a:lnTo>
                    <a:pt x="6081" y="3512"/>
                  </a:lnTo>
                  <a:lnTo>
                    <a:pt x="182" y="0"/>
                  </a:lnTo>
                  <a:lnTo>
                    <a:pt x="0" y="309"/>
                  </a:lnTo>
                  <a:lnTo>
                    <a:pt x="0" y="3179"/>
                  </a:lnTo>
                  <a:lnTo>
                    <a:pt x="0" y="3259"/>
                  </a:lnTo>
                  <a:lnTo>
                    <a:pt x="4" y="3332"/>
                  </a:lnTo>
                  <a:lnTo>
                    <a:pt x="7" y="3402"/>
                  </a:lnTo>
                  <a:lnTo>
                    <a:pt x="12" y="3465"/>
                  </a:lnTo>
                  <a:lnTo>
                    <a:pt x="19" y="3524"/>
                  </a:lnTo>
                  <a:lnTo>
                    <a:pt x="27" y="3579"/>
                  </a:lnTo>
                  <a:lnTo>
                    <a:pt x="38" y="3628"/>
                  </a:lnTo>
                  <a:lnTo>
                    <a:pt x="50" y="3673"/>
                  </a:lnTo>
                  <a:lnTo>
                    <a:pt x="64" y="3715"/>
                  </a:lnTo>
                  <a:lnTo>
                    <a:pt x="79" y="3753"/>
                  </a:lnTo>
                  <a:lnTo>
                    <a:pt x="97" y="3788"/>
                  </a:lnTo>
                  <a:lnTo>
                    <a:pt x="116" y="3819"/>
                  </a:lnTo>
                  <a:lnTo>
                    <a:pt x="137" y="3847"/>
                  </a:lnTo>
                  <a:lnTo>
                    <a:pt x="160" y="3873"/>
                  </a:lnTo>
                  <a:lnTo>
                    <a:pt x="185" y="3896"/>
                  </a:lnTo>
                  <a:lnTo>
                    <a:pt x="212" y="3916"/>
                  </a:lnTo>
                  <a:lnTo>
                    <a:pt x="241" y="3935"/>
                  </a:lnTo>
                  <a:lnTo>
                    <a:pt x="274" y="3952"/>
                  </a:lnTo>
                  <a:lnTo>
                    <a:pt x="307" y="3967"/>
                  </a:lnTo>
                  <a:lnTo>
                    <a:pt x="343" y="3982"/>
                  </a:lnTo>
                  <a:lnTo>
                    <a:pt x="381" y="3994"/>
                  </a:lnTo>
                  <a:lnTo>
                    <a:pt x="421" y="4007"/>
                  </a:lnTo>
                  <a:lnTo>
                    <a:pt x="464" y="4018"/>
                  </a:lnTo>
                  <a:lnTo>
                    <a:pt x="508" y="4030"/>
                  </a:lnTo>
                  <a:lnTo>
                    <a:pt x="606" y="4051"/>
                  </a:lnTo>
                  <a:lnTo>
                    <a:pt x="713" y="4075"/>
                  </a:lnTo>
                  <a:lnTo>
                    <a:pt x="771" y="4089"/>
                  </a:lnTo>
                  <a:lnTo>
                    <a:pt x="831" y="4102"/>
                  </a:lnTo>
                  <a:lnTo>
                    <a:pt x="894" y="4118"/>
                  </a:lnTo>
                  <a:lnTo>
                    <a:pt x="959" y="4135"/>
                  </a:lnTo>
                  <a:lnTo>
                    <a:pt x="959" y="7005"/>
                  </a:lnTo>
                  <a:lnTo>
                    <a:pt x="2557" y="7005"/>
                  </a:lnTo>
                  <a:lnTo>
                    <a:pt x="2557" y="9555"/>
                  </a:lnTo>
                  <a:lnTo>
                    <a:pt x="4794" y="9555"/>
                  </a:lnTo>
                  <a:lnTo>
                    <a:pt x="4794" y="7005"/>
                  </a:lnTo>
                  <a:lnTo>
                    <a:pt x="7352" y="7005"/>
                  </a:lnTo>
                  <a:lnTo>
                    <a:pt x="7352" y="9555"/>
                  </a:lnTo>
                  <a:lnTo>
                    <a:pt x="9589" y="9555"/>
                  </a:lnTo>
                  <a:lnTo>
                    <a:pt x="9589" y="7005"/>
                  </a:lnTo>
                  <a:lnTo>
                    <a:pt x="10867" y="7005"/>
                  </a:lnTo>
                  <a:lnTo>
                    <a:pt x="10867" y="4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defRPr/>
              </a:pPr>
              <a:endParaRPr lang="zh-CN" altLang="en-US" sz="2160" noProof="1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83C09BE7-DEDE-465A-A7FF-C995F0A43F8B}"/>
              </a:ext>
            </a:extLst>
          </p:cNvPr>
          <p:cNvGrpSpPr>
            <a:grpSpLocks/>
          </p:cNvGrpSpPr>
          <p:nvPr/>
        </p:nvGrpSpPr>
        <p:grpSpPr bwMode="auto">
          <a:xfrm>
            <a:off x="2627993" y="5239030"/>
            <a:ext cx="1391985" cy="461665"/>
            <a:chOff x="1046574" y="3059407"/>
            <a:chExt cx="1160302" cy="384778"/>
          </a:xfrm>
        </p:grpSpPr>
        <p:sp>
          <p:nvSpPr>
            <p:cNvPr id="21" name="Freeform 976">
              <a:extLst>
                <a:ext uri="{FF2B5EF4-FFF2-40B4-BE49-F238E27FC236}">
                  <a16:creationId xmlns:a16="http://schemas.microsoft.com/office/drawing/2014/main" id="{7DC76320-5E99-4BC6-9512-12136E4FBDC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046574" y="3139821"/>
              <a:ext cx="236722" cy="239282"/>
            </a:xfrm>
            <a:custGeom>
              <a:avLst/>
              <a:gdLst>
                <a:gd name="T0" fmla="*/ 118361 w 78"/>
                <a:gd name="T1" fmla="*/ 0 h 78"/>
                <a:gd name="T2" fmla="*/ 0 w 78"/>
                <a:gd name="T3" fmla="*/ 119641 h 78"/>
                <a:gd name="T4" fmla="*/ 118361 w 78"/>
                <a:gd name="T5" fmla="*/ 239282 h 78"/>
                <a:gd name="T6" fmla="*/ 236722 w 78"/>
                <a:gd name="T7" fmla="*/ 119641 h 78"/>
                <a:gd name="T8" fmla="*/ 118361 w 78"/>
                <a:gd name="T9" fmla="*/ 0 h 78"/>
                <a:gd name="T10" fmla="*/ 191199 w 78"/>
                <a:gd name="T11" fmla="*/ 141115 h 78"/>
                <a:gd name="T12" fmla="*/ 139605 w 78"/>
                <a:gd name="T13" fmla="*/ 141115 h 78"/>
                <a:gd name="T14" fmla="*/ 139605 w 78"/>
                <a:gd name="T15" fmla="*/ 193266 h 78"/>
                <a:gd name="T16" fmla="*/ 118361 w 78"/>
                <a:gd name="T17" fmla="*/ 214740 h 78"/>
                <a:gd name="T18" fmla="*/ 97117 w 78"/>
                <a:gd name="T19" fmla="*/ 193266 h 78"/>
                <a:gd name="T20" fmla="*/ 97117 w 78"/>
                <a:gd name="T21" fmla="*/ 141115 h 78"/>
                <a:gd name="T22" fmla="*/ 48558 w 78"/>
                <a:gd name="T23" fmla="*/ 141115 h 78"/>
                <a:gd name="T24" fmla="*/ 24279 w 78"/>
                <a:gd name="T25" fmla="*/ 119641 h 78"/>
                <a:gd name="T26" fmla="*/ 48558 w 78"/>
                <a:gd name="T27" fmla="*/ 98167 h 78"/>
                <a:gd name="T28" fmla="*/ 97117 w 78"/>
                <a:gd name="T29" fmla="*/ 98167 h 78"/>
                <a:gd name="T30" fmla="*/ 97117 w 78"/>
                <a:gd name="T31" fmla="*/ 49083 h 78"/>
                <a:gd name="T32" fmla="*/ 118361 w 78"/>
                <a:gd name="T33" fmla="*/ 24542 h 78"/>
                <a:gd name="T34" fmla="*/ 139605 w 78"/>
                <a:gd name="T35" fmla="*/ 49083 h 78"/>
                <a:gd name="T36" fmla="*/ 139605 w 78"/>
                <a:gd name="T37" fmla="*/ 98167 h 78"/>
                <a:gd name="T38" fmla="*/ 191199 w 78"/>
                <a:gd name="T39" fmla="*/ 98167 h 78"/>
                <a:gd name="T40" fmla="*/ 212443 w 78"/>
                <a:gd name="T41" fmla="*/ 119641 h 78"/>
                <a:gd name="T42" fmla="*/ 191199 w 78"/>
                <a:gd name="T43" fmla="*/ 141115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7"/>
                    <a:pt x="43" y="70"/>
                    <a:pt x="39" y="70"/>
                  </a:cubicBezTo>
                  <a:cubicBezTo>
                    <a:pt x="35" y="70"/>
                    <a:pt x="32" y="67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2" y="46"/>
                    <a:pt x="8" y="43"/>
                    <a:pt x="8" y="39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5" y="8"/>
                    <a:pt x="39" y="8"/>
                  </a:cubicBezTo>
                  <a:cubicBezTo>
                    <a:pt x="43" y="8"/>
                    <a:pt x="46" y="12"/>
                    <a:pt x="46" y="1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2"/>
                    <a:pt x="70" y="35"/>
                    <a:pt x="70" y="39"/>
                  </a:cubicBezTo>
                  <a:cubicBezTo>
                    <a:pt x="70" y="43"/>
                    <a:pt x="67" y="46"/>
                    <a:pt x="6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60" dirty="0"/>
            </a:p>
          </p:txBody>
        </p:sp>
        <p:sp>
          <p:nvSpPr>
            <p:cNvPr id="22" name="TextBox 87">
              <a:extLst>
                <a:ext uri="{FF2B5EF4-FFF2-40B4-BE49-F238E27FC236}">
                  <a16:creationId xmlns:a16="http://schemas.microsoft.com/office/drawing/2014/main" id="{5E23AED4-1B04-4491-91C3-53B481FB8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3296" y="3059407"/>
              <a:ext cx="923580" cy="384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6801A1B2-C492-48B5-95D3-2C381A5C362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33A44"/>
      </a:accent1>
      <a:accent2>
        <a:srgbClr val="85AD9E"/>
      </a:accent2>
      <a:accent3>
        <a:srgbClr val="FFB755"/>
      </a:accent3>
      <a:accent4>
        <a:srgbClr val="EF5935"/>
      </a:accent4>
      <a:accent5>
        <a:srgbClr val="333333"/>
      </a:accent5>
      <a:accent6>
        <a:srgbClr val="AA8F76"/>
      </a:accent6>
      <a:hlink>
        <a:srgbClr val="133A44"/>
      </a:hlink>
      <a:folHlink>
        <a:srgbClr val="BFBFBF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.potx" id="{6E52BFE8-7310-4148-9E7B-5810933452AC}" vid="{282C971F-AF80-4E05-9940-F8AA83372426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61</TotalTime>
  <Words>1405</Words>
  <Application>Microsoft Office PowerPoint</Application>
  <PresentationFormat>宽屏</PresentationFormat>
  <Paragraphs>281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Impact</vt:lpstr>
      <vt:lpstr>Open Sans</vt:lpstr>
      <vt:lpstr>等线</vt:lpstr>
      <vt:lpstr>Akzidenz-Grotesk BQ Condensed</vt:lpstr>
      <vt:lpstr>微软雅黑</vt:lpstr>
      <vt:lpstr>Agency FB</vt:lpstr>
      <vt:lpstr>Arial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subject/>
  <dc:creator>柚子设计</dc:creator>
  <cp:keywords>MC-PPT模板</cp:keywords>
  <dc:description/>
  <cp:lastModifiedBy>Administrator</cp:lastModifiedBy>
  <cp:revision>10</cp:revision>
  <dcterms:created xsi:type="dcterms:W3CDTF">2017-09-15T03:38:09Z</dcterms:created>
  <dcterms:modified xsi:type="dcterms:W3CDTF">2019-03-27T12:01:35Z</dcterms:modified>
  <cp:category>模板</cp:category>
</cp:coreProperties>
</file>