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4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6.xml" ContentType="application/vnd.openxmlformats-officedocument.presentationml.notesSlide+xml"/>
  <Override PartName="/ppt/tags/tag35.xml" ContentType="application/vnd.openxmlformats-officedocument.presentationml.tags+xml"/>
  <Override PartName="/ppt/notesSlides/notesSlide7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8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9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0.xml" ContentType="application/vnd.openxmlformats-officedocument.presentationml.notesSlide+xml"/>
  <Override PartName="/ppt/tags/tag62.xml" ContentType="application/vnd.openxmlformats-officedocument.presentationml.tags+xml"/>
  <Override PartName="/ppt/notesSlides/notesSlide11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2.xml" ContentType="application/vnd.openxmlformats-officedocument.presentationml.notesSlide+xml"/>
  <Override PartName="/ppt/tags/tag67.xml" ContentType="application/vnd.openxmlformats-officedocument.presentationml.tags+xml"/>
  <Override PartName="/ppt/notesSlides/notesSlide13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4.xml" ContentType="application/vnd.openxmlformats-officedocument.presentationml.notesSlide+xml"/>
  <Override PartName="/ppt/tags/tag70.xml" ContentType="application/vnd.openxmlformats-officedocument.presentationml.tags+xml"/>
  <Override PartName="/ppt/notesSlides/notesSlide15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6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17.xml" ContentType="application/vnd.openxmlformats-officedocument.presentationml.notesSlide+xml"/>
  <Override PartName="/ppt/tags/tag87.xml" ContentType="application/vnd.openxmlformats-officedocument.presentationml.tags+xml"/>
  <Override PartName="/ppt/notesSlides/notesSlide18.xml" ContentType="application/vnd.openxmlformats-officedocument.presentationml.notesSlide+xml"/>
  <Override PartName="/ppt/tags/tag88.xml" ContentType="application/vnd.openxmlformats-officedocument.presentationml.tags+xml"/>
  <Override PartName="/ppt/notesSlides/notesSlide19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20.xml" ContentType="application/vnd.openxmlformats-officedocument.presentationml.notesSlide+xml"/>
  <Override PartName="/ppt/tags/tag91.xml" ContentType="application/vnd.openxmlformats-officedocument.presentationml.tags+xml"/>
  <Override PartName="/ppt/notesSlides/notesSlide21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22.xml" ContentType="application/vnd.openxmlformats-officedocument.presentationml.notesSlide+xml"/>
  <Override PartName="/ppt/tags/tag94.xml" ContentType="application/vnd.openxmlformats-officedocument.presentationml.tags+xml"/>
  <Override PartName="/ppt/notesSlides/notesSlide23.xml" ContentType="application/vnd.openxmlformats-officedocument.presentationml.notesSlide+xml"/>
  <Override PartName="/ppt/tags/tag95.xml" ContentType="application/vnd.openxmlformats-officedocument.presentationml.tags+xml"/>
  <Override PartName="/ppt/notesSlides/notesSlide24.xml" ContentType="application/vnd.openxmlformats-officedocument.presentationml.notesSlid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notesSlides/notesSlide25.xml" ContentType="application/vnd.openxmlformats-officedocument.presentationml.notesSlide+xml"/>
  <Override PartName="/ppt/tags/tag113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3" r:id="rId2"/>
    <p:sldId id="257" r:id="rId3"/>
    <p:sldId id="289" r:id="rId4"/>
    <p:sldId id="294" r:id="rId5"/>
    <p:sldId id="258" r:id="rId6"/>
    <p:sldId id="288" r:id="rId7"/>
    <p:sldId id="268" r:id="rId8"/>
    <p:sldId id="272" r:id="rId9"/>
    <p:sldId id="295" r:id="rId10"/>
    <p:sldId id="274" r:id="rId11"/>
    <p:sldId id="275" r:id="rId12"/>
    <p:sldId id="281" r:id="rId13"/>
    <p:sldId id="260" r:id="rId14"/>
    <p:sldId id="297" r:id="rId15"/>
    <p:sldId id="280" r:id="rId16"/>
    <p:sldId id="273" r:id="rId17"/>
    <p:sldId id="279" r:id="rId18"/>
    <p:sldId id="262" r:id="rId19"/>
    <p:sldId id="267" r:id="rId20"/>
    <p:sldId id="296" r:id="rId21"/>
    <p:sldId id="271" r:id="rId22"/>
    <p:sldId id="265" r:id="rId23"/>
    <p:sldId id="264" r:id="rId24"/>
    <p:sldId id="269" r:id="rId25"/>
    <p:sldId id="287" r:id="rId26"/>
    <p:sldId id="270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ED7D31"/>
    <a:srgbClr val="E7797C"/>
    <a:srgbClr val="B56D83"/>
    <a:srgbClr val="FC8A5D"/>
    <a:srgbClr val="D8966A"/>
    <a:srgbClr val="BF3B72"/>
    <a:srgbClr val="FD845B"/>
    <a:srgbClr val="FEDCCE"/>
    <a:srgbClr val="EBBF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43" autoAdjust="0"/>
    <p:restoredTop sz="94660"/>
  </p:normalViewPr>
  <p:slideViewPr>
    <p:cSldViewPr snapToGrid="0">
      <p:cViewPr varScale="1">
        <p:scale>
          <a:sx n="72" d="100"/>
          <a:sy n="72" d="100"/>
        </p:scale>
        <p:origin x="2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65" d="100"/>
          <a:sy n="65" d="100"/>
        </p:scale>
        <p:origin x="3318" y="5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193DA7-6F23-46ED-B7AF-4095EC41BAA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dirty="0"/>
              <a:t>Janice</a:t>
            </a:r>
            <a:r>
              <a:rPr lang="zh-CN" altLang="en-US" dirty="0"/>
              <a:t>作品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DAD656-AB8D-40F8-9F60-E378E4FEE4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932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1360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138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5486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8556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346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0287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1458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6839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5343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4806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575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4808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7422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9159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4242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5856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5949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980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Janice</a:t>
            </a:r>
            <a:r>
              <a:rPr lang="zh-CN" altLang="en-US" dirty="0"/>
              <a:t>作品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553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77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3835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7651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0590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8350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000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398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317B-53F1-4EFF-9866-7E0C18D8ECE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860B-F0A1-430B-ACE9-4E409B3050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76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317B-53F1-4EFF-9866-7E0C18D8ECE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860B-F0A1-430B-ACE9-4E409B3050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258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317B-53F1-4EFF-9866-7E0C18D8ECE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860B-F0A1-430B-ACE9-4E409B3050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034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317B-53F1-4EFF-9866-7E0C18D8ECE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860B-F0A1-430B-ACE9-4E409B3050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960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2" r="24330" b="36608"/>
          <a:stretch/>
        </p:blipFill>
        <p:spPr>
          <a:xfrm>
            <a:off x="0" y="-247650"/>
            <a:ext cx="12192000" cy="710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5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317B-53F1-4EFF-9866-7E0C18D8ECE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860B-F0A1-430B-ACE9-4E409B3050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172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317B-53F1-4EFF-9866-7E0C18D8ECE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860B-F0A1-430B-ACE9-4E409B3050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515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3" r="5319" b="11234"/>
          <a:stretch/>
        </p:blipFill>
        <p:spPr>
          <a:xfrm>
            <a:off x="0" y="-228600"/>
            <a:ext cx="12192000" cy="729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385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0458" y="-533400"/>
            <a:ext cx="13277757" cy="784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87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317B-53F1-4EFF-9866-7E0C18D8ECE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860B-F0A1-430B-ACE9-4E409B3050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090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317B-53F1-4EFF-9866-7E0C18D8ECE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860B-F0A1-430B-ACE9-4E409B3050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621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思源黑体 CN Light" panose="020B0300000000000000" pitchFamily="34" charset="-122"/>
              </a:defRPr>
            </a:lvl1pPr>
          </a:lstStyle>
          <a:p>
            <a:fld id="{D999317B-53F1-4EFF-9866-7E0C18D8ECEC}" type="datetimeFigureOut">
              <a:rPr lang="zh-CN" altLang="en-US" smtClean="0"/>
              <a:pPr/>
              <a:t>2019/3/27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思源黑体 CN Light" panose="020B0300000000000000" pitchFamily="34" charset="-122"/>
              </a:defRPr>
            </a:lvl1pPr>
          </a:lstStyle>
          <a:p>
            <a:fld id="{00C1860B-F0A1-430B-ACE9-4E409B30504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37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1.mp3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3.jp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48.xml"/><Relationship Id="rId13" Type="http://schemas.openxmlformats.org/officeDocument/2006/relationships/tags" Target="../tags/tag53.xml"/><Relationship Id="rId18" Type="http://schemas.openxmlformats.org/officeDocument/2006/relationships/tags" Target="../tags/tag58.xml"/><Relationship Id="rId26" Type="http://schemas.microsoft.com/office/2007/relationships/hdphoto" Target="../media/hdphoto9.wdp"/><Relationship Id="rId3" Type="http://schemas.openxmlformats.org/officeDocument/2006/relationships/tags" Target="../tags/tag43.xml"/><Relationship Id="rId21" Type="http://schemas.openxmlformats.org/officeDocument/2006/relationships/tags" Target="../tags/tag61.xml"/><Relationship Id="rId7" Type="http://schemas.openxmlformats.org/officeDocument/2006/relationships/tags" Target="../tags/tag47.xml"/><Relationship Id="rId12" Type="http://schemas.openxmlformats.org/officeDocument/2006/relationships/tags" Target="../tags/tag52.xml"/><Relationship Id="rId17" Type="http://schemas.openxmlformats.org/officeDocument/2006/relationships/tags" Target="../tags/tag57.xml"/><Relationship Id="rId25" Type="http://schemas.openxmlformats.org/officeDocument/2006/relationships/image" Target="../media/image32.png"/><Relationship Id="rId2" Type="http://schemas.openxmlformats.org/officeDocument/2006/relationships/tags" Target="../tags/tag42.xml"/><Relationship Id="rId16" Type="http://schemas.openxmlformats.org/officeDocument/2006/relationships/tags" Target="../tags/tag56.xml"/><Relationship Id="rId20" Type="http://schemas.openxmlformats.org/officeDocument/2006/relationships/tags" Target="../tags/tag60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tags" Target="../tags/tag51.xml"/><Relationship Id="rId24" Type="http://schemas.openxmlformats.org/officeDocument/2006/relationships/image" Target="../media/image3.jpg"/><Relationship Id="rId5" Type="http://schemas.openxmlformats.org/officeDocument/2006/relationships/tags" Target="../tags/tag45.xml"/><Relationship Id="rId15" Type="http://schemas.openxmlformats.org/officeDocument/2006/relationships/tags" Target="../tags/tag55.xml"/><Relationship Id="rId23" Type="http://schemas.openxmlformats.org/officeDocument/2006/relationships/notesSlide" Target="../notesSlides/notesSlide10.xml"/><Relationship Id="rId10" Type="http://schemas.openxmlformats.org/officeDocument/2006/relationships/tags" Target="../tags/tag50.xml"/><Relationship Id="rId19" Type="http://schemas.openxmlformats.org/officeDocument/2006/relationships/tags" Target="../tags/tag59.xml"/><Relationship Id="rId4" Type="http://schemas.openxmlformats.org/officeDocument/2006/relationships/tags" Target="../tags/tag44.xml"/><Relationship Id="rId9" Type="http://schemas.openxmlformats.org/officeDocument/2006/relationships/tags" Target="../tags/tag49.xml"/><Relationship Id="rId14" Type="http://schemas.openxmlformats.org/officeDocument/2006/relationships/tags" Target="../tags/tag54.xml"/><Relationship Id="rId22" Type="http://schemas.openxmlformats.org/officeDocument/2006/relationships/slideLayout" Target="../slideLayouts/slideLayout3.xml"/><Relationship Id="rId27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2.xml"/><Relationship Id="rId6" Type="http://schemas.microsoft.com/office/2007/relationships/hdphoto" Target="../media/hdphoto10.wdp"/><Relationship Id="rId5" Type="http://schemas.openxmlformats.org/officeDocument/2006/relationships/image" Target="../media/image33.png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65.xml"/><Relationship Id="rId7" Type="http://schemas.openxmlformats.org/officeDocument/2006/relationships/image" Target="../media/image3.jpg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66.xml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37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7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.jp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image" Target="../media/image8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0.xml"/><Relationship Id="rId6" Type="http://schemas.openxmlformats.org/officeDocument/2006/relationships/image" Target="../media/image39.png"/><Relationship Id="rId5" Type="http://schemas.openxmlformats.org/officeDocument/2006/relationships/image" Target="../media/image25.png"/><Relationship Id="rId4" Type="http://schemas.openxmlformats.org/officeDocument/2006/relationships/image" Target="../media/image3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13" Type="http://schemas.openxmlformats.org/officeDocument/2006/relationships/notesSlide" Target="../notesSlides/notesSlide16.xml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tags" Target="../tags/tag81.xml"/><Relationship Id="rId5" Type="http://schemas.openxmlformats.org/officeDocument/2006/relationships/tags" Target="../tags/tag75.xml"/><Relationship Id="rId15" Type="http://schemas.openxmlformats.org/officeDocument/2006/relationships/image" Target="../media/image13.png"/><Relationship Id="rId10" Type="http://schemas.openxmlformats.org/officeDocument/2006/relationships/tags" Target="../tags/tag80.xml"/><Relationship Id="rId4" Type="http://schemas.openxmlformats.org/officeDocument/2006/relationships/tags" Target="../tags/tag74.xml"/><Relationship Id="rId9" Type="http://schemas.openxmlformats.org/officeDocument/2006/relationships/tags" Target="../tags/tag79.xml"/><Relationship Id="rId14" Type="http://schemas.openxmlformats.org/officeDocument/2006/relationships/image" Target="../media/image3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tags" Target="../tags/tag84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slideLayout" Target="../slideLayouts/slideLayout3.xml"/><Relationship Id="rId11" Type="http://schemas.openxmlformats.org/officeDocument/2006/relationships/image" Target="../media/image13.png"/><Relationship Id="rId5" Type="http://schemas.openxmlformats.org/officeDocument/2006/relationships/tags" Target="../tags/tag86.xml"/><Relationship Id="rId10" Type="http://schemas.openxmlformats.org/officeDocument/2006/relationships/image" Target="../media/image41.jpg"/><Relationship Id="rId4" Type="http://schemas.openxmlformats.org/officeDocument/2006/relationships/tags" Target="../tags/tag85.xml"/><Relationship Id="rId9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3.jpg"/><Relationship Id="rId9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8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tags" Target="../tags/tag5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image" Target="../media/image8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1.xml"/><Relationship Id="rId6" Type="http://schemas.microsoft.com/office/2007/relationships/hdphoto" Target="../media/hdphoto11.wdp"/><Relationship Id="rId5" Type="http://schemas.openxmlformats.org/officeDocument/2006/relationships/image" Target="../media/image47.png"/><Relationship Id="rId4" Type="http://schemas.openxmlformats.org/officeDocument/2006/relationships/image" Target="../media/image3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9.jpg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image" Target="../media/image48.png"/><Relationship Id="rId5" Type="http://schemas.openxmlformats.org/officeDocument/2006/relationships/image" Target="../media/image3.jpg"/><Relationship Id="rId10" Type="http://schemas.openxmlformats.org/officeDocument/2006/relationships/image" Target="../media/image13.png"/><Relationship Id="rId4" Type="http://schemas.openxmlformats.org/officeDocument/2006/relationships/notesSlide" Target="../notesSlides/notesSlide22.xml"/><Relationship Id="rId9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54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3.jpg"/><Relationship Id="rId9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5.xml"/><Relationship Id="rId6" Type="http://schemas.openxmlformats.org/officeDocument/2006/relationships/image" Target="../media/image25.png"/><Relationship Id="rId5" Type="http://schemas.openxmlformats.org/officeDocument/2006/relationships/image" Target="../media/image56.png"/><Relationship Id="rId4" Type="http://schemas.openxmlformats.org/officeDocument/2006/relationships/image" Target="../media/image3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03.xml"/><Relationship Id="rId13" Type="http://schemas.openxmlformats.org/officeDocument/2006/relationships/tags" Target="../tags/tag108.xml"/><Relationship Id="rId18" Type="http://schemas.openxmlformats.org/officeDocument/2006/relationships/slideLayout" Target="../slideLayouts/slideLayout3.xml"/><Relationship Id="rId3" Type="http://schemas.openxmlformats.org/officeDocument/2006/relationships/tags" Target="../tags/tag98.xml"/><Relationship Id="rId21" Type="http://schemas.openxmlformats.org/officeDocument/2006/relationships/image" Target="../media/image13.png"/><Relationship Id="rId7" Type="http://schemas.openxmlformats.org/officeDocument/2006/relationships/tags" Target="../tags/tag102.xml"/><Relationship Id="rId12" Type="http://schemas.openxmlformats.org/officeDocument/2006/relationships/tags" Target="../tags/tag107.xml"/><Relationship Id="rId17" Type="http://schemas.openxmlformats.org/officeDocument/2006/relationships/tags" Target="../tags/tag112.xml"/><Relationship Id="rId2" Type="http://schemas.openxmlformats.org/officeDocument/2006/relationships/tags" Target="../tags/tag97.xml"/><Relationship Id="rId16" Type="http://schemas.openxmlformats.org/officeDocument/2006/relationships/tags" Target="../tags/tag111.xml"/><Relationship Id="rId20" Type="http://schemas.openxmlformats.org/officeDocument/2006/relationships/image" Target="../media/image3.jpg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11" Type="http://schemas.openxmlformats.org/officeDocument/2006/relationships/tags" Target="../tags/tag106.xml"/><Relationship Id="rId5" Type="http://schemas.openxmlformats.org/officeDocument/2006/relationships/tags" Target="../tags/tag100.xml"/><Relationship Id="rId15" Type="http://schemas.openxmlformats.org/officeDocument/2006/relationships/tags" Target="../tags/tag110.xml"/><Relationship Id="rId10" Type="http://schemas.openxmlformats.org/officeDocument/2006/relationships/tags" Target="../tags/tag105.xml"/><Relationship Id="rId19" Type="http://schemas.openxmlformats.org/officeDocument/2006/relationships/notesSlide" Target="../notesSlides/notesSlide25.xml"/><Relationship Id="rId4" Type="http://schemas.openxmlformats.org/officeDocument/2006/relationships/tags" Target="../tags/tag99.xml"/><Relationship Id="rId9" Type="http://schemas.openxmlformats.org/officeDocument/2006/relationships/tags" Target="../tags/tag104.xml"/><Relationship Id="rId14" Type="http://schemas.openxmlformats.org/officeDocument/2006/relationships/tags" Target="../tags/tag10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8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9.pn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image" Target="../media/image3.jpg"/><Relationship Id="rId17" Type="http://schemas.openxmlformats.org/officeDocument/2006/relationships/image" Target="../media/image13.png"/><Relationship Id="rId2" Type="http://schemas.openxmlformats.org/officeDocument/2006/relationships/tags" Target="../tags/tag11.xml"/><Relationship Id="rId16" Type="http://schemas.openxmlformats.org/officeDocument/2006/relationships/image" Target="../media/image12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notesSlide" Target="../notesSlides/notesSlide4.xml"/><Relationship Id="rId5" Type="http://schemas.openxmlformats.org/officeDocument/2006/relationships/tags" Target="../tags/tag14.xml"/><Relationship Id="rId15" Type="http://schemas.openxmlformats.org/officeDocument/2006/relationships/image" Target="../media/image11.png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5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4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tags" Target="../tags/tag33.xml"/><Relationship Id="rId18" Type="http://schemas.openxmlformats.org/officeDocument/2006/relationships/image" Target="../media/image17.png"/><Relationship Id="rId26" Type="http://schemas.openxmlformats.org/officeDocument/2006/relationships/image" Target="../media/image21.png"/><Relationship Id="rId3" Type="http://schemas.openxmlformats.org/officeDocument/2006/relationships/tags" Target="../tags/tag23.xml"/><Relationship Id="rId21" Type="http://schemas.microsoft.com/office/2007/relationships/hdphoto" Target="../media/hdphoto2.wdp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17" Type="http://schemas.openxmlformats.org/officeDocument/2006/relationships/image" Target="../media/image3.jpg"/><Relationship Id="rId25" Type="http://schemas.microsoft.com/office/2007/relationships/hdphoto" Target="../media/hdphoto4.wdp"/><Relationship Id="rId2" Type="http://schemas.openxmlformats.org/officeDocument/2006/relationships/tags" Target="../tags/tag22.xml"/><Relationship Id="rId16" Type="http://schemas.openxmlformats.org/officeDocument/2006/relationships/notesSlide" Target="../notesSlides/notesSlide6.xml"/><Relationship Id="rId20" Type="http://schemas.openxmlformats.org/officeDocument/2006/relationships/image" Target="../media/image18.png"/><Relationship Id="rId29" Type="http://schemas.openxmlformats.org/officeDocument/2006/relationships/image" Target="../media/image24.png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24" Type="http://schemas.openxmlformats.org/officeDocument/2006/relationships/image" Target="../media/image20.png"/><Relationship Id="rId5" Type="http://schemas.openxmlformats.org/officeDocument/2006/relationships/tags" Target="../tags/tag25.xml"/><Relationship Id="rId15" Type="http://schemas.openxmlformats.org/officeDocument/2006/relationships/slideLayout" Target="../slideLayouts/slideLayout3.xml"/><Relationship Id="rId23" Type="http://schemas.microsoft.com/office/2007/relationships/hdphoto" Target="../media/hdphoto3.wdp"/><Relationship Id="rId28" Type="http://schemas.openxmlformats.org/officeDocument/2006/relationships/image" Target="../media/image23.png"/><Relationship Id="rId10" Type="http://schemas.openxmlformats.org/officeDocument/2006/relationships/tags" Target="../tags/tag30.xml"/><Relationship Id="rId19" Type="http://schemas.microsoft.com/office/2007/relationships/hdphoto" Target="../media/hdphoto1.wdp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tags" Target="../tags/tag34.xml"/><Relationship Id="rId22" Type="http://schemas.openxmlformats.org/officeDocument/2006/relationships/image" Target="../media/image19.png"/><Relationship Id="rId27" Type="http://schemas.openxmlformats.org/officeDocument/2006/relationships/image" Target="../media/image22.png"/><Relationship Id="rId30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microsoft.com/office/2007/relationships/hdphoto" Target="../media/hdphoto7.wdp"/><Relationship Id="rId3" Type="http://schemas.openxmlformats.org/officeDocument/2006/relationships/tags" Target="../tags/tag38.xml"/><Relationship Id="rId7" Type="http://schemas.openxmlformats.org/officeDocument/2006/relationships/image" Target="../media/image27.png"/><Relationship Id="rId12" Type="http://schemas.openxmlformats.org/officeDocument/2006/relationships/image" Target="../media/image30.png"/><Relationship Id="rId2" Type="http://schemas.openxmlformats.org/officeDocument/2006/relationships/tags" Target="../tags/tag37.xml"/><Relationship Id="rId16" Type="http://schemas.openxmlformats.org/officeDocument/2006/relationships/image" Target="../media/image13.png"/><Relationship Id="rId1" Type="http://schemas.openxmlformats.org/officeDocument/2006/relationships/tags" Target="../tags/tag36.xml"/><Relationship Id="rId6" Type="http://schemas.openxmlformats.org/officeDocument/2006/relationships/image" Target="../media/image3.jpg"/><Relationship Id="rId11" Type="http://schemas.microsoft.com/office/2007/relationships/hdphoto" Target="../media/hdphoto6.wdp"/><Relationship Id="rId5" Type="http://schemas.openxmlformats.org/officeDocument/2006/relationships/notesSlide" Target="../notesSlides/notesSlide8.xml"/><Relationship Id="rId15" Type="http://schemas.microsoft.com/office/2007/relationships/hdphoto" Target="../media/hdphoto8.wdp"/><Relationship Id="rId10" Type="http://schemas.openxmlformats.org/officeDocument/2006/relationships/image" Target="../media/image29.png"/><Relationship Id="rId4" Type="http://schemas.openxmlformats.org/officeDocument/2006/relationships/slideLayout" Target="../slideLayouts/slideLayout3.xml"/><Relationship Id="rId9" Type="http://schemas.microsoft.com/office/2007/relationships/hdphoto" Target="../media/hdphoto5.wdp"/><Relationship Id="rId1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image" Target="../media/image8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6">
            <a:lum/>
          </a:blip>
          <a:srcRect/>
          <a:stretch>
            <a:fillRect t="-2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KSO_Shape"/>
          <p:cNvSpPr>
            <a:spLocks/>
          </p:cNvSpPr>
          <p:nvPr/>
        </p:nvSpPr>
        <p:spPr bwMode="auto">
          <a:xfrm>
            <a:off x="2474743" y="371189"/>
            <a:ext cx="1905000" cy="1047750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33" name="KSO_Shape"/>
          <p:cNvSpPr>
            <a:spLocks/>
          </p:cNvSpPr>
          <p:nvPr/>
        </p:nvSpPr>
        <p:spPr bwMode="auto">
          <a:xfrm>
            <a:off x="6335523" y="107886"/>
            <a:ext cx="996042" cy="54782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34" name="KSO_Shape"/>
          <p:cNvSpPr>
            <a:spLocks/>
          </p:cNvSpPr>
          <p:nvPr/>
        </p:nvSpPr>
        <p:spPr bwMode="auto">
          <a:xfrm>
            <a:off x="10141991" y="583990"/>
            <a:ext cx="996042" cy="54782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35" name="KSO_Shape"/>
          <p:cNvSpPr>
            <a:spLocks/>
          </p:cNvSpPr>
          <p:nvPr/>
        </p:nvSpPr>
        <p:spPr bwMode="auto">
          <a:xfrm>
            <a:off x="675545" y="1094020"/>
            <a:ext cx="996042" cy="54782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36" name="KSO_Shape"/>
          <p:cNvSpPr>
            <a:spLocks/>
          </p:cNvSpPr>
          <p:nvPr/>
        </p:nvSpPr>
        <p:spPr bwMode="auto">
          <a:xfrm>
            <a:off x="8047709" y="715063"/>
            <a:ext cx="1786532" cy="98259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思源黑体 CN Light" panose="020B0300000000000000" pitchFamily="34" charset="-122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F6D13CA4-F5B8-4FBB-BD35-741190C7C7E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010" y="-78065"/>
            <a:ext cx="7423252" cy="5564465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2DDBB232-8298-41AA-8B24-30DDD942C32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9537" y="5005470"/>
            <a:ext cx="1170434" cy="1170434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36D8BB8C-13CD-4CE6-8FEE-7F26290361E8}"/>
              </a:ext>
            </a:extLst>
          </p:cNvPr>
          <p:cNvSpPr txBox="1"/>
          <p:nvPr/>
        </p:nvSpPr>
        <p:spPr>
          <a:xfrm rot="21217695">
            <a:off x="4299067" y="2528601"/>
            <a:ext cx="56056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ED7D31"/>
                </a:solidFill>
                <a:latin typeface="青蛙中文智能手机专用字体" panose="020B0604000101010104" pitchFamily="34" charset="-122"/>
                <a:ea typeface="青蛙中文智能手机专用字体" panose="020B0604000101010104" pitchFamily="34" charset="-122"/>
                <a:cs typeface="黑体-繁" panose="02000500000000000000" pitchFamily="2" charset="-122"/>
                <a:sym typeface="+mn-lt"/>
              </a:rPr>
              <a:t>儿童卡通</a:t>
            </a:r>
            <a:endParaRPr lang="en-US" altLang="zh-CN" sz="4800" b="1" dirty="0">
              <a:solidFill>
                <a:srgbClr val="ED7D31"/>
              </a:solidFill>
              <a:latin typeface="青蛙中文智能手机专用字体" panose="020B0604000101010104" pitchFamily="34" charset="-122"/>
              <a:ea typeface="青蛙中文智能手机专用字体" panose="020B0604000101010104" pitchFamily="34" charset="-122"/>
              <a:cs typeface="黑体-繁" panose="02000500000000000000" pitchFamily="2" charset="-122"/>
              <a:sym typeface="+mn-lt"/>
            </a:endParaRPr>
          </a:p>
          <a:p>
            <a:pPr algn="ctr"/>
            <a:r>
              <a:rPr lang="zh-CN" altLang="en-US" sz="4800" b="1" dirty="0">
                <a:solidFill>
                  <a:srgbClr val="5B9BD5"/>
                </a:solidFill>
                <a:latin typeface="青蛙中文智能手机专用字体" panose="020B0604000101010104" pitchFamily="34" charset="-122"/>
                <a:ea typeface="青蛙中文智能手机专用字体" panose="020B0604000101010104" pitchFamily="34" charset="-122"/>
                <a:cs typeface="黑体-繁" panose="02000500000000000000" pitchFamily="2" charset="-122"/>
                <a:sym typeface="+mn-lt"/>
              </a:rPr>
              <a:t>教育课件公开课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A17D3C97-37D2-4FFA-A37A-2F3EF075E3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896" y="2538983"/>
            <a:ext cx="1170434" cy="1170434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AF9CB3A8-3DE2-4E44-BADE-D69DFE24F7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9971" y="672083"/>
            <a:ext cx="1170434" cy="1170434"/>
          </a:xfrm>
          <a:prstGeom prst="rect">
            <a:avLst/>
          </a:prstGeom>
        </p:spPr>
      </p:pic>
      <p:pic>
        <p:nvPicPr>
          <p:cNvPr id="49" name="PA_图片 6">
            <a:extLst>
              <a:ext uri="{FF2B5EF4-FFF2-40B4-BE49-F238E27FC236}">
                <a16:creationId xmlns:a16="http://schemas.microsoft.com/office/drawing/2014/main" id="{2A0E28EB-04D7-493F-B55B-6A55C9B582B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590" y="406025"/>
            <a:ext cx="3421022" cy="2273894"/>
          </a:xfrm>
          <a:prstGeom prst="rect">
            <a:avLst/>
          </a:prstGeom>
        </p:spPr>
      </p:pic>
      <p:pic>
        <p:nvPicPr>
          <p:cNvPr id="13" name="Cleopatra Stratan-Oare Cat">
            <a:hlinkClick r:id="" action="ppaction://media"/>
            <a:extLst>
              <a:ext uri="{FF2B5EF4-FFF2-40B4-BE49-F238E27FC236}">
                <a16:creationId xmlns:a16="http://schemas.microsoft.com/office/drawing/2014/main" id="{A534207E-724C-4FE0-821A-9B1B66642B0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009003" y="-1218595"/>
            <a:ext cx="60960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 rot="21151390">
            <a:off x="5663753" y="4022333"/>
            <a:ext cx="3512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时间：</a:t>
            </a:r>
            <a:r>
              <a:rPr lang="en-US" altLang="zh-CN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382845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1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1" grpId="0" animBg="1"/>
      <p:bldP spid="31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43" grpId="0"/>
      <p:bldP spid="4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4">
            <a:lum/>
          </a:blip>
          <a:srcRect/>
          <a:stretch>
            <a:fillRect l="-22000" t="-68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479" y="1288290"/>
            <a:ext cx="6216521" cy="5170567"/>
          </a:xfrm>
          <a:prstGeom prst="rect">
            <a:avLst/>
          </a:prstGeom>
        </p:spPr>
      </p:pic>
      <p:grpSp>
        <p:nvGrpSpPr>
          <p:cNvPr id="20" name="PA_组合 19"/>
          <p:cNvGrpSpPr/>
          <p:nvPr>
            <p:custDataLst>
              <p:tags r:id="rId1"/>
            </p:custDataLst>
          </p:nvPr>
        </p:nvGrpSpPr>
        <p:grpSpPr>
          <a:xfrm>
            <a:off x="5097449" y="3177644"/>
            <a:ext cx="1106644" cy="233668"/>
            <a:chOff x="4745516" y="3205684"/>
            <a:chExt cx="1534882" cy="324091"/>
          </a:xfrm>
        </p:grpSpPr>
        <p:sp>
          <p:nvSpPr>
            <p:cNvPr id="14" name="PA_椭圆 13"/>
            <p:cNvSpPr/>
            <p:nvPr>
              <p:custDataLst>
                <p:tags r:id="rId18"/>
              </p:custDataLst>
            </p:nvPr>
          </p:nvSpPr>
          <p:spPr>
            <a:xfrm>
              <a:off x="6086090" y="3270575"/>
              <a:ext cx="194308" cy="194308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17" name="PA_椭圆 13"/>
            <p:cNvSpPr/>
            <p:nvPr>
              <p:custDataLst>
                <p:tags r:id="rId19"/>
              </p:custDataLst>
            </p:nvPr>
          </p:nvSpPr>
          <p:spPr>
            <a:xfrm>
              <a:off x="5682493" y="3248945"/>
              <a:ext cx="237569" cy="237569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18" name="PA_椭圆 13"/>
            <p:cNvSpPr/>
            <p:nvPr>
              <p:custDataLst>
                <p:tags r:id="rId20"/>
              </p:custDataLst>
            </p:nvPr>
          </p:nvSpPr>
          <p:spPr>
            <a:xfrm>
              <a:off x="5235635" y="3227314"/>
              <a:ext cx="280830" cy="280830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19" name="PA_椭圆 13"/>
            <p:cNvSpPr/>
            <p:nvPr>
              <p:custDataLst>
                <p:tags r:id="rId21"/>
              </p:custDataLst>
            </p:nvPr>
          </p:nvSpPr>
          <p:spPr>
            <a:xfrm>
              <a:off x="4745516" y="3205684"/>
              <a:ext cx="324091" cy="324091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1" name="PA_组合 19"/>
          <p:cNvGrpSpPr/>
          <p:nvPr>
            <p:custDataLst>
              <p:tags r:id="rId2"/>
            </p:custDataLst>
          </p:nvPr>
        </p:nvGrpSpPr>
        <p:grpSpPr>
          <a:xfrm>
            <a:off x="5779213" y="2337005"/>
            <a:ext cx="1106644" cy="233668"/>
            <a:chOff x="4745516" y="3205684"/>
            <a:chExt cx="1534882" cy="324091"/>
          </a:xfrm>
        </p:grpSpPr>
        <p:sp>
          <p:nvSpPr>
            <p:cNvPr id="22" name="PA_椭圆 13"/>
            <p:cNvSpPr/>
            <p:nvPr>
              <p:custDataLst>
                <p:tags r:id="rId14"/>
              </p:custDataLst>
            </p:nvPr>
          </p:nvSpPr>
          <p:spPr>
            <a:xfrm>
              <a:off x="6086090" y="3270575"/>
              <a:ext cx="194308" cy="194308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3" name="PA_椭圆 13"/>
            <p:cNvSpPr/>
            <p:nvPr>
              <p:custDataLst>
                <p:tags r:id="rId15"/>
              </p:custDataLst>
            </p:nvPr>
          </p:nvSpPr>
          <p:spPr>
            <a:xfrm>
              <a:off x="5682493" y="3248945"/>
              <a:ext cx="237569" cy="237569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4" name="PA_椭圆 13"/>
            <p:cNvSpPr/>
            <p:nvPr>
              <p:custDataLst>
                <p:tags r:id="rId16"/>
              </p:custDataLst>
            </p:nvPr>
          </p:nvSpPr>
          <p:spPr>
            <a:xfrm>
              <a:off x="5235635" y="3227314"/>
              <a:ext cx="280830" cy="280830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5" name="PA_椭圆 13"/>
            <p:cNvSpPr/>
            <p:nvPr>
              <p:custDataLst>
                <p:tags r:id="rId17"/>
              </p:custDataLst>
            </p:nvPr>
          </p:nvSpPr>
          <p:spPr>
            <a:xfrm>
              <a:off x="4745516" y="3205684"/>
              <a:ext cx="324091" cy="324091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6" name="PA_组合 19"/>
          <p:cNvGrpSpPr/>
          <p:nvPr>
            <p:custDataLst>
              <p:tags r:id="rId3"/>
            </p:custDataLst>
          </p:nvPr>
        </p:nvGrpSpPr>
        <p:grpSpPr>
          <a:xfrm>
            <a:off x="4906237" y="4559505"/>
            <a:ext cx="1106644" cy="233668"/>
            <a:chOff x="4745516" y="3205684"/>
            <a:chExt cx="1534882" cy="324091"/>
          </a:xfrm>
        </p:grpSpPr>
        <p:sp>
          <p:nvSpPr>
            <p:cNvPr id="27" name="PA_椭圆 13"/>
            <p:cNvSpPr/>
            <p:nvPr>
              <p:custDataLst>
                <p:tags r:id="rId10"/>
              </p:custDataLst>
            </p:nvPr>
          </p:nvSpPr>
          <p:spPr>
            <a:xfrm>
              <a:off x="6086090" y="3270575"/>
              <a:ext cx="194308" cy="194308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8" name="PA_椭圆 13"/>
            <p:cNvSpPr/>
            <p:nvPr>
              <p:custDataLst>
                <p:tags r:id="rId11"/>
              </p:custDataLst>
            </p:nvPr>
          </p:nvSpPr>
          <p:spPr>
            <a:xfrm>
              <a:off x="5682493" y="3248945"/>
              <a:ext cx="237569" cy="237569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9" name="PA_椭圆 13"/>
            <p:cNvSpPr/>
            <p:nvPr>
              <p:custDataLst>
                <p:tags r:id="rId12"/>
              </p:custDataLst>
            </p:nvPr>
          </p:nvSpPr>
          <p:spPr>
            <a:xfrm>
              <a:off x="5235635" y="3227314"/>
              <a:ext cx="280830" cy="280830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30" name="PA_椭圆 13"/>
            <p:cNvSpPr/>
            <p:nvPr>
              <p:custDataLst>
                <p:tags r:id="rId13"/>
              </p:custDataLst>
            </p:nvPr>
          </p:nvSpPr>
          <p:spPr>
            <a:xfrm>
              <a:off x="4745516" y="3205684"/>
              <a:ext cx="324091" cy="324091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31" name="PA_组合 19"/>
          <p:cNvGrpSpPr/>
          <p:nvPr>
            <p:custDataLst>
              <p:tags r:id="rId4"/>
            </p:custDataLst>
          </p:nvPr>
        </p:nvGrpSpPr>
        <p:grpSpPr>
          <a:xfrm>
            <a:off x="6454770" y="5067505"/>
            <a:ext cx="1106644" cy="233668"/>
            <a:chOff x="4745516" y="3205684"/>
            <a:chExt cx="1534882" cy="324091"/>
          </a:xfrm>
        </p:grpSpPr>
        <p:sp>
          <p:nvSpPr>
            <p:cNvPr id="32" name="PA_椭圆 13"/>
            <p:cNvSpPr/>
            <p:nvPr>
              <p:custDataLst>
                <p:tags r:id="rId6"/>
              </p:custDataLst>
            </p:nvPr>
          </p:nvSpPr>
          <p:spPr>
            <a:xfrm>
              <a:off x="6086090" y="3270575"/>
              <a:ext cx="194308" cy="194308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33" name="PA_椭圆 13"/>
            <p:cNvSpPr/>
            <p:nvPr>
              <p:custDataLst>
                <p:tags r:id="rId7"/>
              </p:custDataLst>
            </p:nvPr>
          </p:nvSpPr>
          <p:spPr>
            <a:xfrm>
              <a:off x="5682493" y="3248945"/>
              <a:ext cx="237569" cy="237569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34" name="PA_椭圆 13"/>
            <p:cNvSpPr/>
            <p:nvPr>
              <p:custDataLst>
                <p:tags r:id="rId8"/>
              </p:custDataLst>
            </p:nvPr>
          </p:nvSpPr>
          <p:spPr>
            <a:xfrm>
              <a:off x="5235635" y="3227314"/>
              <a:ext cx="280830" cy="280830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35" name="PA_椭圆 13"/>
            <p:cNvSpPr/>
            <p:nvPr>
              <p:custDataLst>
                <p:tags r:id="rId9"/>
              </p:custDataLst>
            </p:nvPr>
          </p:nvSpPr>
          <p:spPr>
            <a:xfrm>
              <a:off x="4745516" y="3205684"/>
              <a:ext cx="324091" cy="324091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044862" y="2262276"/>
            <a:ext cx="4573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59774" y="3102915"/>
            <a:ext cx="4573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81629" y="4531563"/>
            <a:ext cx="4573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817095" y="5065146"/>
            <a:ext cx="4573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44939" y="73999"/>
            <a:ext cx="3733263" cy="627427"/>
            <a:chOff x="2635446" y="93301"/>
            <a:chExt cx="3733263" cy="627427"/>
          </a:xfrm>
        </p:grpSpPr>
        <p:sp>
          <p:nvSpPr>
            <p:cNvPr id="41" name="文本框 40"/>
            <p:cNvSpPr txBox="1"/>
            <p:nvPr/>
          </p:nvSpPr>
          <p:spPr>
            <a:xfrm>
              <a:off x="3311462" y="197508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rgbClr val="ED7D31"/>
                  </a:solidFill>
                  <a:latin typeface="青蛙中文智能手机专用字体" panose="020B0604000101010104" pitchFamily="34" charset="-122"/>
                  <a:ea typeface="青蛙中文智能手机专用字体" panose="020B0604000101010104" pitchFamily="34" charset="-122"/>
                </a:rPr>
                <a:t>点击此处添加标题</a:t>
              </a:r>
            </a:p>
          </p:txBody>
        </p:sp>
        <p:pic>
          <p:nvPicPr>
            <p:cNvPr id="42" name="PA_图片 6" descr="图片包含 运输, 气球, 航空器&#10;&#10;已生成极高可信度的说明">
              <a:extLst>
                <a:ext uri="{FF2B5EF4-FFF2-40B4-BE49-F238E27FC236}">
                  <a16:creationId xmlns:a16="http://schemas.microsoft.com/office/drawing/2014/main" id="{A6752A4A-C603-435D-BAE6-3E4F46F3A7C8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5446" y="93301"/>
              <a:ext cx="689463" cy="6005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38033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9000">
        <p15:prstTrans prst="crush"/>
      </p:transition>
    </mc:Choice>
    <mc:Fallback xmlns="">
      <p:transition spd="slow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50"/>
                            </p:stCondLst>
                            <p:childTnLst>
                              <p:par>
                                <p:cTn id="4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75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5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 l="-22000" t="-68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528" y="2153557"/>
            <a:ext cx="1245496" cy="11641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687" y="3766456"/>
            <a:ext cx="1245496" cy="11641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504" y="3664856"/>
            <a:ext cx="1245496" cy="11641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841" y="2376711"/>
            <a:ext cx="1245496" cy="1164167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2832100" y="3317724"/>
            <a:ext cx="861587" cy="708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089917" y="3317724"/>
            <a:ext cx="861587" cy="708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cxnSpLocks/>
          </p:cNvCxnSpPr>
          <p:nvPr/>
        </p:nvCxnSpPr>
        <p:spPr>
          <a:xfrm flipV="1">
            <a:off x="5421051" y="3513056"/>
            <a:ext cx="759437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cxnSpLocks/>
          </p:cNvCxnSpPr>
          <p:nvPr/>
        </p:nvCxnSpPr>
        <p:spPr>
          <a:xfrm flipV="1">
            <a:off x="10257542" y="3721100"/>
            <a:ext cx="759437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cxnSpLocks/>
          </p:cNvCxnSpPr>
          <p:nvPr/>
        </p:nvCxnSpPr>
        <p:spPr>
          <a:xfrm flipV="1">
            <a:off x="1094080" y="3062212"/>
            <a:ext cx="759437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207912" y="3702208"/>
            <a:ext cx="2278069" cy="12926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33235" y="2232814"/>
            <a:ext cx="2278069" cy="12926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57149" y="3721699"/>
            <a:ext cx="2278069" cy="12926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738910" y="2160534"/>
            <a:ext cx="2278069" cy="12926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44939" y="73999"/>
            <a:ext cx="3733263" cy="627427"/>
            <a:chOff x="2635446" y="93301"/>
            <a:chExt cx="3733263" cy="627427"/>
          </a:xfrm>
        </p:grpSpPr>
        <p:sp>
          <p:nvSpPr>
            <p:cNvPr id="23" name="文本框 22"/>
            <p:cNvSpPr txBox="1"/>
            <p:nvPr/>
          </p:nvSpPr>
          <p:spPr>
            <a:xfrm>
              <a:off x="3311462" y="197508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rgbClr val="ED7D31"/>
                  </a:solidFill>
                  <a:latin typeface="青蛙中文智能手机专用字体" panose="020B0604000101010104" pitchFamily="34" charset="-122"/>
                  <a:ea typeface="青蛙中文智能手机专用字体" panose="020B0604000101010104" pitchFamily="34" charset="-122"/>
                </a:rPr>
                <a:t>点击此处添加标题</a:t>
              </a:r>
            </a:p>
          </p:txBody>
        </p:sp>
        <p:pic>
          <p:nvPicPr>
            <p:cNvPr id="24" name="PA_图片 6" descr="图片包含 运输, 气球, 航空器&#10;&#10;已生成极高可信度的说明">
              <a:extLst>
                <a:ext uri="{FF2B5EF4-FFF2-40B4-BE49-F238E27FC236}">
                  <a16:creationId xmlns:a16="http://schemas.microsoft.com/office/drawing/2014/main" id="{A6752A4A-C603-435D-BAE6-3E4F46F3A7C8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5446" y="93301"/>
              <a:ext cx="689463" cy="6005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41809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7500">
        <p15:prstTrans prst="fracture"/>
      </p:transition>
    </mc:Choice>
    <mc:Fallback xmlns="">
      <p:transition spd="slow" advTm="7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 l="-22000" t="-68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FC8A5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28" y="2353914"/>
            <a:ext cx="2600180" cy="2704973"/>
          </a:xfrm>
          <a:prstGeom prst="rect">
            <a:avLst/>
          </a:prstGeom>
        </p:spPr>
      </p:pic>
      <p:sp>
        <p:nvSpPr>
          <p:cNvPr id="6" name="MH_Other_1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4645889" y="1924092"/>
            <a:ext cx="738912" cy="730120"/>
          </a:xfrm>
          <a:custGeom>
            <a:avLst/>
            <a:gdLst>
              <a:gd name="T0" fmla="*/ 635470 w 252"/>
              <a:gd name="T1" fmla="*/ 648288 h 253"/>
              <a:gd name="T2" fmla="*/ 42567 w 252"/>
              <a:gd name="T3" fmla="*/ 368276 h 253"/>
              <a:gd name="T4" fmla="*/ 702362 w 252"/>
              <a:gd name="T5" fmla="*/ 468715 h 253"/>
              <a:gd name="T6" fmla="*/ 76013 w 252"/>
              <a:gd name="T7" fmla="*/ 206965 h 253"/>
              <a:gd name="T8" fmla="*/ 586822 w 252"/>
              <a:gd name="T9" fmla="*/ 127831 h 253"/>
              <a:gd name="T10" fmla="*/ 361823 w 252"/>
              <a:gd name="T11" fmla="*/ 651331 h 253"/>
              <a:gd name="T12" fmla="*/ 76013 w 252"/>
              <a:gd name="T13" fmla="*/ 267837 h 253"/>
              <a:gd name="T14" fmla="*/ 361823 w 252"/>
              <a:gd name="T15" fmla="*/ 626983 h 253"/>
              <a:gd name="T16" fmla="*/ 103378 w 252"/>
              <a:gd name="T17" fmla="*/ 261750 h 253"/>
              <a:gd name="T18" fmla="*/ 340539 w 252"/>
              <a:gd name="T19" fmla="*/ 109570 h 253"/>
              <a:gd name="T20" fmla="*/ 592903 w 252"/>
              <a:gd name="T21" fmla="*/ 499151 h 253"/>
              <a:gd name="T22" fmla="*/ 349661 w 252"/>
              <a:gd name="T23" fmla="*/ 222183 h 253"/>
              <a:gd name="T24" fmla="*/ 419593 w 252"/>
              <a:gd name="T25" fmla="*/ 450454 h 253"/>
              <a:gd name="T26" fmla="*/ 529052 w 252"/>
              <a:gd name="T27" fmla="*/ 365233 h 253"/>
              <a:gd name="T28" fmla="*/ 522971 w 252"/>
              <a:gd name="T29" fmla="*/ 295230 h 253"/>
              <a:gd name="T30" fmla="*/ 559457 w 252"/>
              <a:gd name="T31" fmla="*/ 295230 h 253"/>
              <a:gd name="T32" fmla="*/ 297972 w 252"/>
              <a:gd name="T33" fmla="*/ 398712 h 253"/>
              <a:gd name="T34" fmla="*/ 456079 w 252"/>
              <a:gd name="T35" fmla="*/ 486977 h 253"/>
              <a:gd name="T36" fmla="*/ 586822 w 252"/>
              <a:gd name="T37" fmla="*/ 322622 h 253"/>
              <a:gd name="T38" fmla="*/ 495606 w 252"/>
              <a:gd name="T39" fmla="*/ 249576 h 253"/>
              <a:gd name="T40" fmla="*/ 167229 w 252"/>
              <a:gd name="T41" fmla="*/ 371320 h 253"/>
              <a:gd name="T42" fmla="*/ 167229 w 252"/>
              <a:gd name="T43" fmla="*/ 252619 h 253"/>
              <a:gd name="T44" fmla="*/ 261485 w 252"/>
              <a:gd name="T45" fmla="*/ 200878 h 253"/>
              <a:gd name="T46" fmla="*/ 200675 w 252"/>
              <a:gd name="T47" fmla="*/ 340884 h 253"/>
              <a:gd name="T48" fmla="*/ 282769 w 252"/>
              <a:gd name="T49" fmla="*/ 273924 h 253"/>
              <a:gd name="T50" fmla="*/ 136824 w 252"/>
              <a:gd name="T51" fmla="*/ 307404 h 253"/>
              <a:gd name="T52" fmla="*/ 179391 w 252"/>
              <a:gd name="T53" fmla="*/ 280012 h 253"/>
              <a:gd name="T54" fmla="*/ 234121 w 252"/>
              <a:gd name="T55" fmla="*/ 380451 h 253"/>
              <a:gd name="T56" fmla="*/ 358782 w 252"/>
              <a:gd name="T57" fmla="*/ 483933 h 253"/>
              <a:gd name="T58" fmla="*/ 483444 w 252"/>
              <a:gd name="T59" fmla="*/ 526544 h 253"/>
              <a:gd name="T60" fmla="*/ 608106 w 252"/>
              <a:gd name="T61" fmla="*/ 286099 h 253"/>
              <a:gd name="T62" fmla="*/ 431755 w 252"/>
              <a:gd name="T63" fmla="*/ 149137 h 253"/>
              <a:gd name="T64" fmla="*/ 316215 w 252"/>
              <a:gd name="T65" fmla="*/ 109570 h 253"/>
              <a:gd name="T66" fmla="*/ 112500 w 252"/>
              <a:gd name="T67" fmla="*/ 337840 h 253"/>
              <a:gd name="T68" fmla="*/ 148986 w 252"/>
              <a:gd name="T69" fmla="*/ 493064 h 253"/>
              <a:gd name="T70" fmla="*/ 243242 w 252"/>
              <a:gd name="T71" fmla="*/ 426105 h 253"/>
              <a:gd name="T72" fmla="*/ 313174 w 252"/>
              <a:gd name="T73" fmla="*/ 596547 h 253"/>
              <a:gd name="T74" fmla="*/ 480403 w 252"/>
              <a:gd name="T75" fmla="*/ 560023 h 253"/>
              <a:gd name="T76" fmla="*/ 659795 w 252"/>
              <a:gd name="T77" fmla="*/ 480890 h 253"/>
              <a:gd name="T78" fmla="*/ 617227 w 252"/>
              <a:gd name="T79" fmla="*/ 188703 h 253"/>
              <a:gd name="T80" fmla="*/ 434795 w 252"/>
              <a:gd name="T81" fmla="*/ 45654 h 253"/>
              <a:gd name="T82" fmla="*/ 313174 w 252"/>
              <a:gd name="T83" fmla="*/ 97395 h 253"/>
              <a:gd name="T84" fmla="*/ 91216 w 252"/>
              <a:gd name="T85" fmla="*/ 286099 h 253"/>
              <a:gd name="T86" fmla="*/ 203715 w 252"/>
              <a:gd name="T87" fmla="*/ 611765 h 253"/>
              <a:gd name="T88" fmla="*/ 279729 w 252"/>
              <a:gd name="T89" fmla="*/ 556980 h 253"/>
              <a:gd name="T90" fmla="*/ 380066 w 252"/>
              <a:gd name="T91" fmla="*/ 684811 h 253"/>
              <a:gd name="T92" fmla="*/ 556417 w 252"/>
              <a:gd name="T93" fmla="*/ 605677 h 253"/>
              <a:gd name="T94" fmla="*/ 662835 w 252"/>
              <a:gd name="T95" fmla="*/ 234358 h 253"/>
              <a:gd name="T96" fmla="*/ 486484 w 252"/>
              <a:gd name="T97" fmla="*/ 24349 h 253"/>
              <a:gd name="T98" fmla="*/ 124662 w 252"/>
              <a:gd name="T99" fmla="*/ 115657 h 253"/>
              <a:gd name="T100" fmla="*/ 88175 w 252"/>
              <a:gd name="T101" fmla="*/ 450454 h 253"/>
              <a:gd name="T102" fmla="*/ 212837 w 252"/>
              <a:gd name="T103" fmla="*/ 693942 h 253"/>
              <a:gd name="T104" fmla="*/ 288850 w 252"/>
              <a:gd name="T105" fmla="*/ 672637 h 253"/>
              <a:gd name="T106" fmla="*/ 446958 w 252"/>
              <a:gd name="T107" fmla="*/ 696985 h 253"/>
              <a:gd name="T108" fmla="*/ 687159 w 252"/>
              <a:gd name="T109" fmla="*/ 459584 h 253"/>
              <a:gd name="T110" fmla="*/ 684119 w 252"/>
              <a:gd name="T111" fmla="*/ 200878 h 253"/>
              <a:gd name="T112" fmla="*/ 562498 w 252"/>
              <a:gd name="T113" fmla="*/ 79134 h 253"/>
              <a:gd name="T114" fmla="*/ 54730 w 252"/>
              <a:gd name="T115" fmla="*/ 289142 h 253"/>
              <a:gd name="T116" fmla="*/ 24324 w 252"/>
              <a:gd name="T117" fmla="*/ 353058 h 253"/>
              <a:gd name="T118" fmla="*/ 246283 w 252"/>
              <a:gd name="T119" fmla="*/ 684811 h 253"/>
              <a:gd name="T120" fmla="*/ 550336 w 252"/>
              <a:gd name="T121" fmla="*/ 696985 h 253"/>
              <a:gd name="T122" fmla="*/ 647632 w 252"/>
              <a:gd name="T123" fmla="*/ 118701 h 253"/>
              <a:gd name="T124" fmla="*/ 383107 w 252"/>
              <a:gd name="T125" fmla="*/ 754814 h 2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52"/>
              <a:gd name="T190" fmla="*/ 0 h 253"/>
              <a:gd name="T191" fmla="*/ 252 w 252"/>
              <a:gd name="T192" fmla="*/ 253 h 2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FD84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01</a:t>
            </a:r>
            <a:endParaRPr lang="zh-CN" altLang="en-US" sz="2800" b="1" dirty="0"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" name="MH_Other_1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5384801" y="3566742"/>
            <a:ext cx="738912" cy="730120"/>
          </a:xfrm>
          <a:custGeom>
            <a:avLst/>
            <a:gdLst>
              <a:gd name="T0" fmla="*/ 635470 w 252"/>
              <a:gd name="T1" fmla="*/ 648288 h 253"/>
              <a:gd name="T2" fmla="*/ 42567 w 252"/>
              <a:gd name="T3" fmla="*/ 368276 h 253"/>
              <a:gd name="T4" fmla="*/ 702362 w 252"/>
              <a:gd name="T5" fmla="*/ 468715 h 253"/>
              <a:gd name="T6" fmla="*/ 76013 w 252"/>
              <a:gd name="T7" fmla="*/ 206965 h 253"/>
              <a:gd name="T8" fmla="*/ 586822 w 252"/>
              <a:gd name="T9" fmla="*/ 127831 h 253"/>
              <a:gd name="T10" fmla="*/ 361823 w 252"/>
              <a:gd name="T11" fmla="*/ 651331 h 253"/>
              <a:gd name="T12" fmla="*/ 76013 w 252"/>
              <a:gd name="T13" fmla="*/ 267837 h 253"/>
              <a:gd name="T14" fmla="*/ 361823 w 252"/>
              <a:gd name="T15" fmla="*/ 626983 h 253"/>
              <a:gd name="T16" fmla="*/ 103378 w 252"/>
              <a:gd name="T17" fmla="*/ 261750 h 253"/>
              <a:gd name="T18" fmla="*/ 340539 w 252"/>
              <a:gd name="T19" fmla="*/ 109570 h 253"/>
              <a:gd name="T20" fmla="*/ 592903 w 252"/>
              <a:gd name="T21" fmla="*/ 499151 h 253"/>
              <a:gd name="T22" fmla="*/ 349661 w 252"/>
              <a:gd name="T23" fmla="*/ 222183 h 253"/>
              <a:gd name="T24" fmla="*/ 419593 w 252"/>
              <a:gd name="T25" fmla="*/ 450454 h 253"/>
              <a:gd name="T26" fmla="*/ 529052 w 252"/>
              <a:gd name="T27" fmla="*/ 365233 h 253"/>
              <a:gd name="T28" fmla="*/ 522971 w 252"/>
              <a:gd name="T29" fmla="*/ 295230 h 253"/>
              <a:gd name="T30" fmla="*/ 559457 w 252"/>
              <a:gd name="T31" fmla="*/ 295230 h 253"/>
              <a:gd name="T32" fmla="*/ 297972 w 252"/>
              <a:gd name="T33" fmla="*/ 398712 h 253"/>
              <a:gd name="T34" fmla="*/ 456079 w 252"/>
              <a:gd name="T35" fmla="*/ 486977 h 253"/>
              <a:gd name="T36" fmla="*/ 586822 w 252"/>
              <a:gd name="T37" fmla="*/ 322622 h 253"/>
              <a:gd name="T38" fmla="*/ 495606 w 252"/>
              <a:gd name="T39" fmla="*/ 249576 h 253"/>
              <a:gd name="T40" fmla="*/ 167229 w 252"/>
              <a:gd name="T41" fmla="*/ 371320 h 253"/>
              <a:gd name="T42" fmla="*/ 167229 w 252"/>
              <a:gd name="T43" fmla="*/ 252619 h 253"/>
              <a:gd name="T44" fmla="*/ 261485 w 252"/>
              <a:gd name="T45" fmla="*/ 200878 h 253"/>
              <a:gd name="T46" fmla="*/ 200675 w 252"/>
              <a:gd name="T47" fmla="*/ 340884 h 253"/>
              <a:gd name="T48" fmla="*/ 282769 w 252"/>
              <a:gd name="T49" fmla="*/ 273924 h 253"/>
              <a:gd name="T50" fmla="*/ 136824 w 252"/>
              <a:gd name="T51" fmla="*/ 307404 h 253"/>
              <a:gd name="T52" fmla="*/ 179391 w 252"/>
              <a:gd name="T53" fmla="*/ 280012 h 253"/>
              <a:gd name="T54" fmla="*/ 234121 w 252"/>
              <a:gd name="T55" fmla="*/ 380451 h 253"/>
              <a:gd name="T56" fmla="*/ 358782 w 252"/>
              <a:gd name="T57" fmla="*/ 483933 h 253"/>
              <a:gd name="T58" fmla="*/ 483444 w 252"/>
              <a:gd name="T59" fmla="*/ 526544 h 253"/>
              <a:gd name="T60" fmla="*/ 608106 w 252"/>
              <a:gd name="T61" fmla="*/ 286099 h 253"/>
              <a:gd name="T62" fmla="*/ 431755 w 252"/>
              <a:gd name="T63" fmla="*/ 149137 h 253"/>
              <a:gd name="T64" fmla="*/ 316215 w 252"/>
              <a:gd name="T65" fmla="*/ 109570 h 253"/>
              <a:gd name="T66" fmla="*/ 112500 w 252"/>
              <a:gd name="T67" fmla="*/ 337840 h 253"/>
              <a:gd name="T68" fmla="*/ 148986 w 252"/>
              <a:gd name="T69" fmla="*/ 493064 h 253"/>
              <a:gd name="T70" fmla="*/ 243242 w 252"/>
              <a:gd name="T71" fmla="*/ 426105 h 253"/>
              <a:gd name="T72" fmla="*/ 313174 w 252"/>
              <a:gd name="T73" fmla="*/ 596547 h 253"/>
              <a:gd name="T74" fmla="*/ 480403 w 252"/>
              <a:gd name="T75" fmla="*/ 560023 h 253"/>
              <a:gd name="T76" fmla="*/ 659795 w 252"/>
              <a:gd name="T77" fmla="*/ 480890 h 253"/>
              <a:gd name="T78" fmla="*/ 617227 w 252"/>
              <a:gd name="T79" fmla="*/ 188703 h 253"/>
              <a:gd name="T80" fmla="*/ 434795 w 252"/>
              <a:gd name="T81" fmla="*/ 45654 h 253"/>
              <a:gd name="T82" fmla="*/ 313174 w 252"/>
              <a:gd name="T83" fmla="*/ 97395 h 253"/>
              <a:gd name="T84" fmla="*/ 91216 w 252"/>
              <a:gd name="T85" fmla="*/ 286099 h 253"/>
              <a:gd name="T86" fmla="*/ 203715 w 252"/>
              <a:gd name="T87" fmla="*/ 611765 h 253"/>
              <a:gd name="T88" fmla="*/ 279729 w 252"/>
              <a:gd name="T89" fmla="*/ 556980 h 253"/>
              <a:gd name="T90" fmla="*/ 380066 w 252"/>
              <a:gd name="T91" fmla="*/ 684811 h 253"/>
              <a:gd name="T92" fmla="*/ 556417 w 252"/>
              <a:gd name="T93" fmla="*/ 605677 h 253"/>
              <a:gd name="T94" fmla="*/ 662835 w 252"/>
              <a:gd name="T95" fmla="*/ 234358 h 253"/>
              <a:gd name="T96" fmla="*/ 486484 w 252"/>
              <a:gd name="T97" fmla="*/ 24349 h 253"/>
              <a:gd name="T98" fmla="*/ 124662 w 252"/>
              <a:gd name="T99" fmla="*/ 115657 h 253"/>
              <a:gd name="T100" fmla="*/ 88175 w 252"/>
              <a:gd name="T101" fmla="*/ 450454 h 253"/>
              <a:gd name="T102" fmla="*/ 212837 w 252"/>
              <a:gd name="T103" fmla="*/ 693942 h 253"/>
              <a:gd name="T104" fmla="*/ 288850 w 252"/>
              <a:gd name="T105" fmla="*/ 672637 h 253"/>
              <a:gd name="T106" fmla="*/ 446958 w 252"/>
              <a:gd name="T107" fmla="*/ 696985 h 253"/>
              <a:gd name="T108" fmla="*/ 687159 w 252"/>
              <a:gd name="T109" fmla="*/ 459584 h 253"/>
              <a:gd name="T110" fmla="*/ 684119 w 252"/>
              <a:gd name="T111" fmla="*/ 200878 h 253"/>
              <a:gd name="T112" fmla="*/ 562498 w 252"/>
              <a:gd name="T113" fmla="*/ 79134 h 253"/>
              <a:gd name="T114" fmla="*/ 54730 w 252"/>
              <a:gd name="T115" fmla="*/ 289142 h 253"/>
              <a:gd name="T116" fmla="*/ 24324 w 252"/>
              <a:gd name="T117" fmla="*/ 353058 h 253"/>
              <a:gd name="T118" fmla="*/ 246283 w 252"/>
              <a:gd name="T119" fmla="*/ 684811 h 253"/>
              <a:gd name="T120" fmla="*/ 550336 w 252"/>
              <a:gd name="T121" fmla="*/ 696985 h 253"/>
              <a:gd name="T122" fmla="*/ 647632 w 252"/>
              <a:gd name="T123" fmla="*/ 118701 h 253"/>
              <a:gd name="T124" fmla="*/ 383107 w 252"/>
              <a:gd name="T125" fmla="*/ 754814 h 2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52"/>
              <a:gd name="T190" fmla="*/ 0 h 253"/>
              <a:gd name="T191" fmla="*/ 252 w 252"/>
              <a:gd name="T192" fmla="*/ 253 h 2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FD84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02</a:t>
            </a:r>
            <a:endParaRPr lang="zh-CN" altLang="en-US" sz="2800" b="1" dirty="0"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8" name="MH_Other_1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4645889" y="5238792"/>
            <a:ext cx="738912" cy="730120"/>
          </a:xfrm>
          <a:custGeom>
            <a:avLst/>
            <a:gdLst>
              <a:gd name="T0" fmla="*/ 635470 w 252"/>
              <a:gd name="T1" fmla="*/ 648288 h 253"/>
              <a:gd name="T2" fmla="*/ 42567 w 252"/>
              <a:gd name="T3" fmla="*/ 368276 h 253"/>
              <a:gd name="T4" fmla="*/ 702362 w 252"/>
              <a:gd name="T5" fmla="*/ 468715 h 253"/>
              <a:gd name="T6" fmla="*/ 76013 w 252"/>
              <a:gd name="T7" fmla="*/ 206965 h 253"/>
              <a:gd name="T8" fmla="*/ 586822 w 252"/>
              <a:gd name="T9" fmla="*/ 127831 h 253"/>
              <a:gd name="T10" fmla="*/ 361823 w 252"/>
              <a:gd name="T11" fmla="*/ 651331 h 253"/>
              <a:gd name="T12" fmla="*/ 76013 w 252"/>
              <a:gd name="T13" fmla="*/ 267837 h 253"/>
              <a:gd name="T14" fmla="*/ 361823 w 252"/>
              <a:gd name="T15" fmla="*/ 626983 h 253"/>
              <a:gd name="T16" fmla="*/ 103378 w 252"/>
              <a:gd name="T17" fmla="*/ 261750 h 253"/>
              <a:gd name="T18" fmla="*/ 340539 w 252"/>
              <a:gd name="T19" fmla="*/ 109570 h 253"/>
              <a:gd name="T20" fmla="*/ 592903 w 252"/>
              <a:gd name="T21" fmla="*/ 499151 h 253"/>
              <a:gd name="T22" fmla="*/ 349661 w 252"/>
              <a:gd name="T23" fmla="*/ 222183 h 253"/>
              <a:gd name="T24" fmla="*/ 419593 w 252"/>
              <a:gd name="T25" fmla="*/ 450454 h 253"/>
              <a:gd name="T26" fmla="*/ 529052 w 252"/>
              <a:gd name="T27" fmla="*/ 365233 h 253"/>
              <a:gd name="T28" fmla="*/ 522971 w 252"/>
              <a:gd name="T29" fmla="*/ 295230 h 253"/>
              <a:gd name="T30" fmla="*/ 559457 w 252"/>
              <a:gd name="T31" fmla="*/ 295230 h 253"/>
              <a:gd name="T32" fmla="*/ 297972 w 252"/>
              <a:gd name="T33" fmla="*/ 398712 h 253"/>
              <a:gd name="T34" fmla="*/ 456079 w 252"/>
              <a:gd name="T35" fmla="*/ 486977 h 253"/>
              <a:gd name="T36" fmla="*/ 586822 w 252"/>
              <a:gd name="T37" fmla="*/ 322622 h 253"/>
              <a:gd name="T38" fmla="*/ 495606 w 252"/>
              <a:gd name="T39" fmla="*/ 249576 h 253"/>
              <a:gd name="T40" fmla="*/ 167229 w 252"/>
              <a:gd name="T41" fmla="*/ 371320 h 253"/>
              <a:gd name="T42" fmla="*/ 167229 w 252"/>
              <a:gd name="T43" fmla="*/ 252619 h 253"/>
              <a:gd name="T44" fmla="*/ 261485 w 252"/>
              <a:gd name="T45" fmla="*/ 200878 h 253"/>
              <a:gd name="T46" fmla="*/ 200675 w 252"/>
              <a:gd name="T47" fmla="*/ 340884 h 253"/>
              <a:gd name="T48" fmla="*/ 282769 w 252"/>
              <a:gd name="T49" fmla="*/ 273924 h 253"/>
              <a:gd name="T50" fmla="*/ 136824 w 252"/>
              <a:gd name="T51" fmla="*/ 307404 h 253"/>
              <a:gd name="T52" fmla="*/ 179391 w 252"/>
              <a:gd name="T53" fmla="*/ 280012 h 253"/>
              <a:gd name="T54" fmla="*/ 234121 w 252"/>
              <a:gd name="T55" fmla="*/ 380451 h 253"/>
              <a:gd name="T56" fmla="*/ 358782 w 252"/>
              <a:gd name="T57" fmla="*/ 483933 h 253"/>
              <a:gd name="T58" fmla="*/ 483444 w 252"/>
              <a:gd name="T59" fmla="*/ 526544 h 253"/>
              <a:gd name="T60" fmla="*/ 608106 w 252"/>
              <a:gd name="T61" fmla="*/ 286099 h 253"/>
              <a:gd name="T62" fmla="*/ 431755 w 252"/>
              <a:gd name="T63" fmla="*/ 149137 h 253"/>
              <a:gd name="T64" fmla="*/ 316215 w 252"/>
              <a:gd name="T65" fmla="*/ 109570 h 253"/>
              <a:gd name="T66" fmla="*/ 112500 w 252"/>
              <a:gd name="T67" fmla="*/ 337840 h 253"/>
              <a:gd name="T68" fmla="*/ 148986 w 252"/>
              <a:gd name="T69" fmla="*/ 493064 h 253"/>
              <a:gd name="T70" fmla="*/ 243242 w 252"/>
              <a:gd name="T71" fmla="*/ 426105 h 253"/>
              <a:gd name="T72" fmla="*/ 313174 w 252"/>
              <a:gd name="T73" fmla="*/ 596547 h 253"/>
              <a:gd name="T74" fmla="*/ 480403 w 252"/>
              <a:gd name="T75" fmla="*/ 560023 h 253"/>
              <a:gd name="T76" fmla="*/ 659795 w 252"/>
              <a:gd name="T77" fmla="*/ 480890 h 253"/>
              <a:gd name="T78" fmla="*/ 617227 w 252"/>
              <a:gd name="T79" fmla="*/ 188703 h 253"/>
              <a:gd name="T80" fmla="*/ 434795 w 252"/>
              <a:gd name="T81" fmla="*/ 45654 h 253"/>
              <a:gd name="T82" fmla="*/ 313174 w 252"/>
              <a:gd name="T83" fmla="*/ 97395 h 253"/>
              <a:gd name="T84" fmla="*/ 91216 w 252"/>
              <a:gd name="T85" fmla="*/ 286099 h 253"/>
              <a:gd name="T86" fmla="*/ 203715 w 252"/>
              <a:gd name="T87" fmla="*/ 611765 h 253"/>
              <a:gd name="T88" fmla="*/ 279729 w 252"/>
              <a:gd name="T89" fmla="*/ 556980 h 253"/>
              <a:gd name="T90" fmla="*/ 380066 w 252"/>
              <a:gd name="T91" fmla="*/ 684811 h 253"/>
              <a:gd name="T92" fmla="*/ 556417 w 252"/>
              <a:gd name="T93" fmla="*/ 605677 h 253"/>
              <a:gd name="T94" fmla="*/ 662835 w 252"/>
              <a:gd name="T95" fmla="*/ 234358 h 253"/>
              <a:gd name="T96" fmla="*/ 486484 w 252"/>
              <a:gd name="T97" fmla="*/ 24349 h 253"/>
              <a:gd name="T98" fmla="*/ 124662 w 252"/>
              <a:gd name="T99" fmla="*/ 115657 h 253"/>
              <a:gd name="T100" fmla="*/ 88175 w 252"/>
              <a:gd name="T101" fmla="*/ 450454 h 253"/>
              <a:gd name="T102" fmla="*/ 212837 w 252"/>
              <a:gd name="T103" fmla="*/ 693942 h 253"/>
              <a:gd name="T104" fmla="*/ 288850 w 252"/>
              <a:gd name="T105" fmla="*/ 672637 h 253"/>
              <a:gd name="T106" fmla="*/ 446958 w 252"/>
              <a:gd name="T107" fmla="*/ 696985 h 253"/>
              <a:gd name="T108" fmla="*/ 687159 w 252"/>
              <a:gd name="T109" fmla="*/ 459584 h 253"/>
              <a:gd name="T110" fmla="*/ 684119 w 252"/>
              <a:gd name="T111" fmla="*/ 200878 h 253"/>
              <a:gd name="T112" fmla="*/ 562498 w 252"/>
              <a:gd name="T113" fmla="*/ 79134 h 253"/>
              <a:gd name="T114" fmla="*/ 54730 w 252"/>
              <a:gd name="T115" fmla="*/ 289142 h 253"/>
              <a:gd name="T116" fmla="*/ 24324 w 252"/>
              <a:gd name="T117" fmla="*/ 353058 h 253"/>
              <a:gd name="T118" fmla="*/ 246283 w 252"/>
              <a:gd name="T119" fmla="*/ 684811 h 253"/>
              <a:gd name="T120" fmla="*/ 550336 w 252"/>
              <a:gd name="T121" fmla="*/ 696985 h 253"/>
              <a:gd name="T122" fmla="*/ 647632 w 252"/>
              <a:gd name="T123" fmla="*/ 118701 h 253"/>
              <a:gd name="T124" fmla="*/ 383107 w 252"/>
              <a:gd name="T125" fmla="*/ 754814 h 2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52"/>
              <a:gd name="T190" fmla="*/ 0 h 253"/>
              <a:gd name="T191" fmla="*/ 252 w 252"/>
              <a:gd name="T192" fmla="*/ 253 h 2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FD84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03</a:t>
            </a:r>
            <a:endParaRPr lang="zh-CN" altLang="en-US" sz="2800" b="1" dirty="0"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54257" y="1812416"/>
            <a:ext cx="48266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点击此处添加文字描述，文字颜色、大小、字体，图形颜色、大小、样式可根据需求进行更改。</a:t>
            </a:r>
          </a:p>
        </p:txBody>
      </p:sp>
      <p:sp>
        <p:nvSpPr>
          <p:cNvPr id="9" name="矩形 8"/>
          <p:cNvSpPr/>
          <p:nvPr/>
        </p:nvSpPr>
        <p:spPr>
          <a:xfrm>
            <a:off x="6349343" y="3535475"/>
            <a:ext cx="4754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点击此处添加文字描述，文字颜色、大小、字体，图形颜色、大小、样式可根据需求进行更改。</a:t>
            </a:r>
          </a:p>
        </p:txBody>
      </p:sp>
      <p:sp>
        <p:nvSpPr>
          <p:cNvPr id="10" name="矩形 9"/>
          <p:cNvSpPr/>
          <p:nvPr/>
        </p:nvSpPr>
        <p:spPr>
          <a:xfrm>
            <a:off x="5826828" y="5220191"/>
            <a:ext cx="4754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点击此处添加文字描述，文字颜色、大小、字体，图形颜色、大小、样式可根据需求进行更改。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44939" y="73999"/>
            <a:ext cx="3733263" cy="627427"/>
            <a:chOff x="2635446" y="93301"/>
            <a:chExt cx="3733263" cy="627427"/>
          </a:xfrm>
        </p:grpSpPr>
        <p:sp>
          <p:nvSpPr>
            <p:cNvPr id="12" name="文本框 11"/>
            <p:cNvSpPr txBox="1"/>
            <p:nvPr/>
          </p:nvSpPr>
          <p:spPr>
            <a:xfrm>
              <a:off x="3311462" y="197508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rgbClr val="ED7D31"/>
                  </a:solidFill>
                  <a:latin typeface="青蛙中文智能手机专用字体" panose="020B0604000101010104" pitchFamily="34" charset="-122"/>
                  <a:ea typeface="青蛙中文智能手机专用字体" panose="020B0604000101010104" pitchFamily="34" charset="-122"/>
                </a:rPr>
                <a:t>点击此处添加标题</a:t>
              </a:r>
            </a:p>
          </p:txBody>
        </p:sp>
        <p:pic>
          <p:nvPicPr>
            <p:cNvPr id="14" name="PA_图片 6" descr="图片包含 运输, 气球, 航空器&#10;&#10;已生成极高可信度的说明">
              <a:extLst>
                <a:ext uri="{FF2B5EF4-FFF2-40B4-BE49-F238E27FC236}">
                  <a16:creationId xmlns:a16="http://schemas.microsoft.com/office/drawing/2014/main" id="{A6752A4A-C603-435D-BAE6-3E4F46F3A7C8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5446" y="93301"/>
              <a:ext cx="689463" cy="6005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962770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7500">
        <p15:prstTrans prst="airplane"/>
      </p:transition>
    </mc:Choice>
    <mc:Fallback xmlns="">
      <p:transition spd="slow" advTm="7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5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 l="-22000" t="-68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1249">
            <a:off x="3780548" y="2311437"/>
            <a:ext cx="1177078" cy="781026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094616" y="1830081"/>
            <a:ext cx="1520456" cy="1520456"/>
          </a:xfrm>
          <a:prstGeom prst="ellipse">
            <a:avLst/>
          </a:prstGeom>
          <a:noFill/>
          <a:ln w="38100" cap="rnd">
            <a:solidFill>
              <a:srgbClr val="BF3B7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Light" panose="020B0300000000000000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175463" y="1918350"/>
            <a:ext cx="1349644" cy="1349644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Light" panose="020B0300000000000000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209956" y="1830081"/>
            <a:ext cx="1520456" cy="1520456"/>
          </a:xfrm>
          <a:prstGeom prst="ellipse">
            <a:avLst/>
          </a:prstGeom>
          <a:noFill/>
          <a:ln w="38100" cap="rnd">
            <a:solidFill>
              <a:srgbClr val="BF3B7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Light" panose="020B03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290803" y="1918350"/>
            <a:ext cx="1349644" cy="1349644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Light" panose="020B03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1249">
            <a:off x="7098603" y="2311437"/>
            <a:ext cx="1177078" cy="781026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8528011" y="1830081"/>
            <a:ext cx="1520456" cy="1520456"/>
          </a:xfrm>
          <a:prstGeom prst="ellipse">
            <a:avLst/>
          </a:prstGeom>
          <a:noFill/>
          <a:ln w="38100" cap="rnd">
            <a:solidFill>
              <a:srgbClr val="BF3B7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Light" panose="020B0300000000000000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608858" y="1918350"/>
            <a:ext cx="1349644" cy="1349644"/>
          </a:xfrm>
          <a:prstGeom prst="ellipse">
            <a:avLst/>
          </a:prstGeom>
          <a:blipFill dpi="0" rotWithShape="1">
            <a:blip r:embed="rId8"/>
            <a:srcRect/>
            <a:stretch>
              <a:fillRect l="-8320" t="-15756" r="-20570" b="-414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Light" panose="020B03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05838" y="3999724"/>
            <a:ext cx="2688894" cy="50610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01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22536" y="3999724"/>
            <a:ext cx="2688894" cy="553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02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39233" y="4022534"/>
            <a:ext cx="2688894" cy="553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72016" y="4812750"/>
            <a:ext cx="2699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ea typeface="思源黑体 CN Light" panose="020B0300000000000000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22536" y="4812750"/>
            <a:ext cx="2699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ea typeface="思源黑体 CN Light" panose="020B03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73454" y="4812750"/>
            <a:ext cx="2699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ea typeface="思源黑体 CN Light" panose="020B0300000000000000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44939" y="73999"/>
            <a:ext cx="3733263" cy="627427"/>
            <a:chOff x="2635446" y="93301"/>
            <a:chExt cx="3733263" cy="627427"/>
          </a:xfrm>
        </p:grpSpPr>
        <p:sp>
          <p:nvSpPr>
            <p:cNvPr id="21" name="文本框 20"/>
            <p:cNvSpPr txBox="1"/>
            <p:nvPr/>
          </p:nvSpPr>
          <p:spPr>
            <a:xfrm>
              <a:off x="3311462" y="197508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rgbClr val="ED7D31"/>
                  </a:solidFill>
                  <a:latin typeface="青蛙中文智能手机专用字体" panose="020B0604000101010104" pitchFamily="34" charset="-122"/>
                  <a:ea typeface="青蛙中文智能手机专用字体" panose="020B0604000101010104" pitchFamily="34" charset="-122"/>
                </a:rPr>
                <a:t>点击此处添加标题</a:t>
              </a:r>
            </a:p>
          </p:txBody>
        </p:sp>
        <p:pic>
          <p:nvPicPr>
            <p:cNvPr id="22" name="PA_图片 6" descr="图片包含 运输, 气球, 航空器&#10;&#10;已生成极高可信度的说明">
              <a:extLst>
                <a:ext uri="{FF2B5EF4-FFF2-40B4-BE49-F238E27FC236}">
                  <a16:creationId xmlns:a16="http://schemas.microsoft.com/office/drawing/2014/main" id="{A6752A4A-C603-435D-BAE6-3E4F46F3A7C8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5446" y="93301"/>
              <a:ext cx="689463" cy="6005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037610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9500">
        <p15:prstTrans prst="origami"/>
      </p:transition>
    </mc:Choice>
    <mc:Fallback xmlns="">
      <p:transition spd="slow" advTm="9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 t="-2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57371" y="4155299"/>
            <a:ext cx="4080799" cy="70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点击此处添加文字描述，文字颜色、大小、字体，图形颜色、大小、样式可根据需求进行更改。</a:t>
            </a:r>
          </a:p>
        </p:txBody>
      </p:sp>
      <p:pic>
        <p:nvPicPr>
          <p:cNvPr id="8" name="PA_图片 6" descr="图片包含 运输, 气球, 航空器&#10;&#10;已生成极高可信度的说明">
            <a:extLst>
              <a:ext uri="{FF2B5EF4-FFF2-40B4-BE49-F238E27FC236}">
                <a16:creationId xmlns:a16="http://schemas.microsoft.com/office/drawing/2014/main" id="{A6752A4A-C603-435D-BAE6-3E4F46F3A7C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521" y="605763"/>
            <a:ext cx="3565400" cy="310551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826543" y="1209011"/>
            <a:ext cx="861774" cy="17851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汉仪小隶书简" panose="02010609000101010101" pitchFamily="49" charset="-122"/>
                <a:ea typeface="汉仪小隶书简" panose="02010609000101010101" pitchFamily="49" charset="-122"/>
              </a:rPr>
              <a:t>第三章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754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6500">
        <p14:ripple/>
      </p:transition>
    </mc:Choice>
    <mc:Fallback xmlns="">
      <p:transition spd="slow" advTm="6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 l="-22000" t="-68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61468" y="1561900"/>
            <a:ext cx="969500" cy="646331"/>
            <a:chOff x="3561468" y="1561900"/>
            <a:chExt cx="969500" cy="64633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3378" y="1668797"/>
              <a:ext cx="481844" cy="405146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561468" y="1561900"/>
              <a:ext cx="969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01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47543" y="4009398"/>
            <a:ext cx="969500" cy="646331"/>
            <a:chOff x="4447543" y="4009398"/>
            <a:chExt cx="969500" cy="64633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9453" y="4116295"/>
              <a:ext cx="481844" cy="405146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4447543" y="4009398"/>
              <a:ext cx="969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03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47543" y="2785649"/>
            <a:ext cx="969500" cy="646331"/>
            <a:chOff x="4447543" y="2785649"/>
            <a:chExt cx="969500" cy="64633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9453" y="2892546"/>
              <a:ext cx="481844" cy="405146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447543" y="2785649"/>
              <a:ext cx="969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02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89953" y="5392263"/>
            <a:ext cx="969500" cy="646331"/>
            <a:chOff x="3489953" y="5392263"/>
            <a:chExt cx="969500" cy="646331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1863" y="5499160"/>
              <a:ext cx="481844" cy="405146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489953" y="5392263"/>
              <a:ext cx="969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04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405" y="2785649"/>
            <a:ext cx="2246548" cy="232351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4447543" y="1477100"/>
            <a:ext cx="4865660" cy="7911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46580" y="2755749"/>
            <a:ext cx="4865660" cy="7911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33113" y="3962947"/>
            <a:ext cx="4865660" cy="7911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242513" y="5392263"/>
            <a:ext cx="4865660" cy="7911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4939" y="73999"/>
            <a:ext cx="3733263" cy="627427"/>
            <a:chOff x="2635446" y="93301"/>
            <a:chExt cx="3733263" cy="627427"/>
          </a:xfrm>
        </p:grpSpPr>
        <p:sp>
          <p:nvSpPr>
            <p:cNvPr id="26" name="文本框 25"/>
            <p:cNvSpPr txBox="1"/>
            <p:nvPr/>
          </p:nvSpPr>
          <p:spPr>
            <a:xfrm>
              <a:off x="3311462" y="197508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rgbClr val="ED7D31"/>
                  </a:solidFill>
                  <a:latin typeface="青蛙中文智能手机专用字体" panose="020B0604000101010104" pitchFamily="34" charset="-122"/>
                  <a:ea typeface="青蛙中文智能手机专用字体" panose="020B0604000101010104" pitchFamily="34" charset="-122"/>
                </a:rPr>
                <a:t>点击此处添加标题</a:t>
              </a:r>
            </a:p>
          </p:txBody>
        </p:sp>
        <p:pic>
          <p:nvPicPr>
            <p:cNvPr id="27" name="PA_图片 6" descr="图片包含 运输, 气球, 航空器&#10;&#10;已生成极高可信度的说明">
              <a:extLst>
                <a:ext uri="{FF2B5EF4-FFF2-40B4-BE49-F238E27FC236}">
                  <a16:creationId xmlns:a16="http://schemas.microsoft.com/office/drawing/2014/main" id="{A6752A4A-C603-435D-BAE6-3E4F46F3A7C8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5446" y="93301"/>
              <a:ext cx="689463" cy="6005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927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6000">
        <p14:honeycomb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4">
            <a:lum/>
          </a:blip>
          <a:srcRect/>
          <a:stretch>
            <a:fillRect l="-22000" t="-68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H_Other_1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5687288" y="2195402"/>
            <a:ext cx="869997" cy="859645"/>
          </a:xfrm>
          <a:custGeom>
            <a:avLst/>
            <a:gdLst>
              <a:gd name="T0" fmla="*/ 635470 w 252"/>
              <a:gd name="T1" fmla="*/ 648288 h 253"/>
              <a:gd name="T2" fmla="*/ 42567 w 252"/>
              <a:gd name="T3" fmla="*/ 368276 h 253"/>
              <a:gd name="T4" fmla="*/ 702362 w 252"/>
              <a:gd name="T5" fmla="*/ 468715 h 253"/>
              <a:gd name="T6" fmla="*/ 76013 w 252"/>
              <a:gd name="T7" fmla="*/ 206965 h 253"/>
              <a:gd name="T8" fmla="*/ 586822 w 252"/>
              <a:gd name="T9" fmla="*/ 127831 h 253"/>
              <a:gd name="T10" fmla="*/ 361823 w 252"/>
              <a:gd name="T11" fmla="*/ 651331 h 253"/>
              <a:gd name="T12" fmla="*/ 76013 w 252"/>
              <a:gd name="T13" fmla="*/ 267837 h 253"/>
              <a:gd name="T14" fmla="*/ 361823 w 252"/>
              <a:gd name="T15" fmla="*/ 626983 h 253"/>
              <a:gd name="T16" fmla="*/ 103378 w 252"/>
              <a:gd name="T17" fmla="*/ 261750 h 253"/>
              <a:gd name="T18" fmla="*/ 340539 w 252"/>
              <a:gd name="T19" fmla="*/ 109570 h 253"/>
              <a:gd name="T20" fmla="*/ 592903 w 252"/>
              <a:gd name="T21" fmla="*/ 499151 h 253"/>
              <a:gd name="T22" fmla="*/ 349661 w 252"/>
              <a:gd name="T23" fmla="*/ 222183 h 253"/>
              <a:gd name="T24" fmla="*/ 419593 w 252"/>
              <a:gd name="T25" fmla="*/ 450454 h 253"/>
              <a:gd name="T26" fmla="*/ 529052 w 252"/>
              <a:gd name="T27" fmla="*/ 365233 h 253"/>
              <a:gd name="T28" fmla="*/ 522971 w 252"/>
              <a:gd name="T29" fmla="*/ 295230 h 253"/>
              <a:gd name="T30" fmla="*/ 559457 w 252"/>
              <a:gd name="T31" fmla="*/ 295230 h 253"/>
              <a:gd name="T32" fmla="*/ 297972 w 252"/>
              <a:gd name="T33" fmla="*/ 398712 h 253"/>
              <a:gd name="T34" fmla="*/ 456079 w 252"/>
              <a:gd name="T35" fmla="*/ 486977 h 253"/>
              <a:gd name="T36" fmla="*/ 586822 w 252"/>
              <a:gd name="T37" fmla="*/ 322622 h 253"/>
              <a:gd name="T38" fmla="*/ 495606 w 252"/>
              <a:gd name="T39" fmla="*/ 249576 h 253"/>
              <a:gd name="T40" fmla="*/ 167229 w 252"/>
              <a:gd name="T41" fmla="*/ 371320 h 253"/>
              <a:gd name="T42" fmla="*/ 167229 w 252"/>
              <a:gd name="T43" fmla="*/ 252619 h 253"/>
              <a:gd name="T44" fmla="*/ 261485 w 252"/>
              <a:gd name="T45" fmla="*/ 200878 h 253"/>
              <a:gd name="T46" fmla="*/ 200675 w 252"/>
              <a:gd name="T47" fmla="*/ 340884 h 253"/>
              <a:gd name="T48" fmla="*/ 282769 w 252"/>
              <a:gd name="T49" fmla="*/ 273924 h 253"/>
              <a:gd name="T50" fmla="*/ 136824 w 252"/>
              <a:gd name="T51" fmla="*/ 307404 h 253"/>
              <a:gd name="T52" fmla="*/ 179391 w 252"/>
              <a:gd name="T53" fmla="*/ 280012 h 253"/>
              <a:gd name="T54" fmla="*/ 234121 w 252"/>
              <a:gd name="T55" fmla="*/ 380451 h 253"/>
              <a:gd name="T56" fmla="*/ 358782 w 252"/>
              <a:gd name="T57" fmla="*/ 483933 h 253"/>
              <a:gd name="T58" fmla="*/ 483444 w 252"/>
              <a:gd name="T59" fmla="*/ 526544 h 253"/>
              <a:gd name="T60" fmla="*/ 608106 w 252"/>
              <a:gd name="T61" fmla="*/ 286099 h 253"/>
              <a:gd name="T62" fmla="*/ 431755 w 252"/>
              <a:gd name="T63" fmla="*/ 149137 h 253"/>
              <a:gd name="T64" fmla="*/ 316215 w 252"/>
              <a:gd name="T65" fmla="*/ 109570 h 253"/>
              <a:gd name="T66" fmla="*/ 112500 w 252"/>
              <a:gd name="T67" fmla="*/ 337840 h 253"/>
              <a:gd name="T68" fmla="*/ 148986 w 252"/>
              <a:gd name="T69" fmla="*/ 493064 h 253"/>
              <a:gd name="T70" fmla="*/ 243242 w 252"/>
              <a:gd name="T71" fmla="*/ 426105 h 253"/>
              <a:gd name="T72" fmla="*/ 313174 w 252"/>
              <a:gd name="T73" fmla="*/ 596547 h 253"/>
              <a:gd name="T74" fmla="*/ 480403 w 252"/>
              <a:gd name="T75" fmla="*/ 560023 h 253"/>
              <a:gd name="T76" fmla="*/ 659795 w 252"/>
              <a:gd name="T77" fmla="*/ 480890 h 253"/>
              <a:gd name="T78" fmla="*/ 617227 w 252"/>
              <a:gd name="T79" fmla="*/ 188703 h 253"/>
              <a:gd name="T80" fmla="*/ 434795 w 252"/>
              <a:gd name="T81" fmla="*/ 45654 h 253"/>
              <a:gd name="T82" fmla="*/ 313174 w 252"/>
              <a:gd name="T83" fmla="*/ 97395 h 253"/>
              <a:gd name="T84" fmla="*/ 91216 w 252"/>
              <a:gd name="T85" fmla="*/ 286099 h 253"/>
              <a:gd name="T86" fmla="*/ 203715 w 252"/>
              <a:gd name="T87" fmla="*/ 611765 h 253"/>
              <a:gd name="T88" fmla="*/ 279729 w 252"/>
              <a:gd name="T89" fmla="*/ 556980 h 253"/>
              <a:gd name="T90" fmla="*/ 380066 w 252"/>
              <a:gd name="T91" fmla="*/ 684811 h 253"/>
              <a:gd name="T92" fmla="*/ 556417 w 252"/>
              <a:gd name="T93" fmla="*/ 605677 h 253"/>
              <a:gd name="T94" fmla="*/ 662835 w 252"/>
              <a:gd name="T95" fmla="*/ 234358 h 253"/>
              <a:gd name="T96" fmla="*/ 486484 w 252"/>
              <a:gd name="T97" fmla="*/ 24349 h 253"/>
              <a:gd name="T98" fmla="*/ 124662 w 252"/>
              <a:gd name="T99" fmla="*/ 115657 h 253"/>
              <a:gd name="T100" fmla="*/ 88175 w 252"/>
              <a:gd name="T101" fmla="*/ 450454 h 253"/>
              <a:gd name="T102" fmla="*/ 212837 w 252"/>
              <a:gd name="T103" fmla="*/ 693942 h 253"/>
              <a:gd name="T104" fmla="*/ 288850 w 252"/>
              <a:gd name="T105" fmla="*/ 672637 h 253"/>
              <a:gd name="T106" fmla="*/ 446958 w 252"/>
              <a:gd name="T107" fmla="*/ 696985 h 253"/>
              <a:gd name="T108" fmla="*/ 687159 w 252"/>
              <a:gd name="T109" fmla="*/ 459584 h 253"/>
              <a:gd name="T110" fmla="*/ 684119 w 252"/>
              <a:gd name="T111" fmla="*/ 200878 h 253"/>
              <a:gd name="T112" fmla="*/ 562498 w 252"/>
              <a:gd name="T113" fmla="*/ 79134 h 253"/>
              <a:gd name="T114" fmla="*/ 54730 w 252"/>
              <a:gd name="T115" fmla="*/ 289142 h 253"/>
              <a:gd name="T116" fmla="*/ 24324 w 252"/>
              <a:gd name="T117" fmla="*/ 353058 h 253"/>
              <a:gd name="T118" fmla="*/ 246283 w 252"/>
              <a:gd name="T119" fmla="*/ 684811 h 253"/>
              <a:gd name="T120" fmla="*/ 550336 w 252"/>
              <a:gd name="T121" fmla="*/ 696985 h 253"/>
              <a:gd name="T122" fmla="*/ 647632 w 252"/>
              <a:gd name="T123" fmla="*/ 118701 h 253"/>
              <a:gd name="T124" fmla="*/ 383107 w 252"/>
              <a:gd name="T125" fmla="*/ 754814 h 2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52"/>
              <a:gd name="T190" fmla="*/ 0 h 253"/>
              <a:gd name="T191" fmla="*/ 252 w 252"/>
              <a:gd name="T192" fmla="*/ 253 h 2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FD84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01</a:t>
            </a:r>
            <a:endParaRPr lang="zh-CN" altLang="en-US" sz="2800" b="1" dirty="0"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" name="MH_Other_2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7027408" y="3085180"/>
            <a:ext cx="869997" cy="859645"/>
          </a:xfrm>
          <a:custGeom>
            <a:avLst/>
            <a:gdLst>
              <a:gd name="T0" fmla="*/ 635470 w 252"/>
              <a:gd name="T1" fmla="*/ 648288 h 253"/>
              <a:gd name="T2" fmla="*/ 42567 w 252"/>
              <a:gd name="T3" fmla="*/ 368276 h 253"/>
              <a:gd name="T4" fmla="*/ 702362 w 252"/>
              <a:gd name="T5" fmla="*/ 468715 h 253"/>
              <a:gd name="T6" fmla="*/ 76013 w 252"/>
              <a:gd name="T7" fmla="*/ 206965 h 253"/>
              <a:gd name="T8" fmla="*/ 586822 w 252"/>
              <a:gd name="T9" fmla="*/ 127831 h 253"/>
              <a:gd name="T10" fmla="*/ 361823 w 252"/>
              <a:gd name="T11" fmla="*/ 651331 h 253"/>
              <a:gd name="T12" fmla="*/ 76013 w 252"/>
              <a:gd name="T13" fmla="*/ 267837 h 253"/>
              <a:gd name="T14" fmla="*/ 361823 w 252"/>
              <a:gd name="T15" fmla="*/ 626983 h 253"/>
              <a:gd name="T16" fmla="*/ 103378 w 252"/>
              <a:gd name="T17" fmla="*/ 261750 h 253"/>
              <a:gd name="T18" fmla="*/ 340539 w 252"/>
              <a:gd name="T19" fmla="*/ 109570 h 253"/>
              <a:gd name="T20" fmla="*/ 592903 w 252"/>
              <a:gd name="T21" fmla="*/ 499151 h 253"/>
              <a:gd name="T22" fmla="*/ 349661 w 252"/>
              <a:gd name="T23" fmla="*/ 222183 h 253"/>
              <a:gd name="T24" fmla="*/ 419593 w 252"/>
              <a:gd name="T25" fmla="*/ 450454 h 253"/>
              <a:gd name="T26" fmla="*/ 529052 w 252"/>
              <a:gd name="T27" fmla="*/ 365233 h 253"/>
              <a:gd name="T28" fmla="*/ 522971 w 252"/>
              <a:gd name="T29" fmla="*/ 295230 h 253"/>
              <a:gd name="T30" fmla="*/ 559457 w 252"/>
              <a:gd name="T31" fmla="*/ 295230 h 253"/>
              <a:gd name="T32" fmla="*/ 297972 w 252"/>
              <a:gd name="T33" fmla="*/ 398712 h 253"/>
              <a:gd name="T34" fmla="*/ 456079 w 252"/>
              <a:gd name="T35" fmla="*/ 486977 h 253"/>
              <a:gd name="T36" fmla="*/ 586822 w 252"/>
              <a:gd name="T37" fmla="*/ 322622 h 253"/>
              <a:gd name="T38" fmla="*/ 495606 w 252"/>
              <a:gd name="T39" fmla="*/ 249576 h 253"/>
              <a:gd name="T40" fmla="*/ 167229 w 252"/>
              <a:gd name="T41" fmla="*/ 371320 h 253"/>
              <a:gd name="T42" fmla="*/ 167229 w 252"/>
              <a:gd name="T43" fmla="*/ 252619 h 253"/>
              <a:gd name="T44" fmla="*/ 261485 w 252"/>
              <a:gd name="T45" fmla="*/ 200878 h 253"/>
              <a:gd name="T46" fmla="*/ 200675 w 252"/>
              <a:gd name="T47" fmla="*/ 340884 h 253"/>
              <a:gd name="T48" fmla="*/ 282769 w 252"/>
              <a:gd name="T49" fmla="*/ 273924 h 253"/>
              <a:gd name="T50" fmla="*/ 136824 w 252"/>
              <a:gd name="T51" fmla="*/ 307404 h 253"/>
              <a:gd name="T52" fmla="*/ 179391 w 252"/>
              <a:gd name="T53" fmla="*/ 280012 h 253"/>
              <a:gd name="T54" fmla="*/ 234121 w 252"/>
              <a:gd name="T55" fmla="*/ 380451 h 253"/>
              <a:gd name="T56" fmla="*/ 358782 w 252"/>
              <a:gd name="T57" fmla="*/ 483933 h 253"/>
              <a:gd name="T58" fmla="*/ 483444 w 252"/>
              <a:gd name="T59" fmla="*/ 526544 h 253"/>
              <a:gd name="T60" fmla="*/ 608106 w 252"/>
              <a:gd name="T61" fmla="*/ 286099 h 253"/>
              <a:gd name="T62" fmla="*/ 431755 w 252"/>
              <a:gd name="T63" fmla="*/ 149137 h 253"/>
              <a:gd name="T64" fmla="*/ 316215 w 252"/>
              <a:gd name="T65" fmla="*/ 109570 h 253"/>
              <a:gd name="T66" fmla="*/ 112500 w 252"/>
              <a:gd name="T67" fmla="*/ 337840 h 253"/>
              <a:gd name="T68" fmla="*/ 148986 w 252"/>
              <a:gd name="T69" fmla="*/ 493064 h 253"/>
              <a:gd name="T70" fmla="*/ 243242 w 252"/>
              <a:gd name="T71" fmla="*/ 426105 h 253"/>
              <a:gd name="T72" fmla="*/ 313174 w 252"/>
              <a:gd name="T73" fmla="*/ 596547 h 253"/>
              <a:gd name="T74" fmla="*/ 480403 w 252"/>
              <a:gd name="T75" fmla="*/ 560023 h 253"/>
              <a:gd name="T76" fmla="*/ 659795 w 252"/>
              <a:gd name="T77" fmla="*/ 480890 h 253"/>
              <a:gd name="T78" fmla="*/ 617227 w 252"/>
              <a:gd name="T79" fmla="*/ 188703 h 253"/>
              <a:gd name="T80" fmla="*/ 434795 w 252"/>
              <a:gd name="T81" fmla="*/ 45654 h 253"/>
              <a:gd name="T82" fmla="*/ 313174 w 252"/>
              <a:gd name="T83" fmla="*/ 97395 h 253"/>
              <a:gd name="T84" fmla="*/ 91216 w 252"/>
              <a:gd name="T85" fmla="*/ 286099 h 253"/>
              <a:gd name="T86" fmla="*/ 203715 w 252"/>
              <a:gd name="T87" fmla="*/ 611765 h 253"/>
              <a:gd name="T88" fmla="*/ 279729 w 252"/>
              <a:gd name="T89" fmla="*/ 556980 h 253"/>
              <a:gd name="T90" fmla="*/ 380066 w 252"/>
              <a:gd name="T91" fmla="*/ 684811 h 253"/>
              <a:gd name="T92" fmla="*/ 556417 w 252"/>
              <a:gd name="T93" fmla="*/ 605677 h 253"/>
              <a:gd name="T94" fmla="*/ 662835 w 252"/>
              <a:gd name="T95" fmla="*/ 234358 h 253"/>
              <a:gd name="T96" fmla="*/ 486484 w 252"/>
              <a:gd name="T97" fmla="*/ 24349 h 253"/>
              <a:gd name="T98" fmla="*/ 124662 w 252"/>
              <a:gd name="T99" fmla="*/ 115657 h 253"/>
              <a:gd name="T100" fmla="*/ 88175 w 252"/>
              <a:gd name="T101" fmla="*/ 450454 h 253"/>
              <a:gd name="T102" fmla="*/ 212837 w 252"/>
              <a:gd name="T103" fmla="*/ 693942 h 253"/>
              <a:gd name="T104" fmla="*/ 288850 w 252"/>
              <a:gd name="T105" fmla="*/ 672637 h 253"/>
              <a:gd name="T106" fmla="*/ 446958 w 252"/>
              <a:gd name="T107" fmla="*/ 696985 h 253"/>
              <a:gd name="T108" fmla="*/ 687159 w 252"/>
              <a:gd name="T109" fmla="*/ 459584 h 253"/>
              <a:gd name="T110" fmla="*/ 684119 w 252"/>
              <a:gd name="T111" fmla="*/ 200878 h 253"/>
              <a:gd name="T112" fmla="*/ 562498 w 252"/>
              <a:gd name="T113" fmla="*/ 79134 h 253"/>
              <a:gd name="T114" fmla="*/ 54730 w 252"/>
              <a:gd name="T115" fmla="*/ 289142 h 253"/>
              <a:gd name="T116" fmla="*/ 24324 w 252"/>
              <a:gd name="T117" fmla="*/ 353058 h 253"/>
              <a:gd name="T118" fmla="*/ 246283 w 252"/>
              <a:gd name="T119" fmla="*/ 684811 h 253"/>
              <a:gd name="T120" fmla="*/ 550336 w 252"/>
              <a:gd name="T121" fmla="*/ 696985 h 253"/>
              <a:gd name="T122" fmla="*/ 647632 w 252"/>
              <a:gd name="T123" fmla="*/ 118701 h 253"/>
              <a:gd name="T124" fmla="*/ 383107 w 252"/>
              <a:gd name="T125" fmla="*/ 754814 h 2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52"/>
              <a:gd name="T190" fmla="*/ 0 h 253"/>
              <a:gd name="T191" fmla="*/ 252 w 252"/>
              <a:gd name="T192" fmla="*/ 253 h 2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EBBF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02</a:t>
            </a:r>
            <a:endParaRPr lang="zh-CN" altLang="en-US" sz="2800" b="1" dirty="0"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8" name="MH_Other_3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6582504" y="4614816"/>
            <a:ext cx="868196" cy="859646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800" b="1" dirty="0"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03</a:t>
            </a:r>
            <a:endParaRPr lang="zh-CN" altLang="en-US" sz="2800" b="1" dirty="0"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0" name="MH_Other_4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4966794" y="4669764"/>
            <a:ext cx="868196" cy="859645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800" b="1" dirty="0"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04</a:t>
            </a:r>
            <a:endParaRPr lang="zh-CN" altLang="en-US" sz="2800" b="1" dirty="0"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1" name="MH_Other_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 rot="20634168">
            <a:off x="6042133" y="5033119"/>
            <a:ext cx="358447" cy="280050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wrap="none" lIns="0" tIns="0" rIns="0" bIns="0" anchor="ctr">
            <a:normAutofit/>
          </a:bodyPr>
          <a:lstStyle/>
          <a:p>
            <a:pPr>
              <a:defRPr/>
            </a:pP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2" name="MH_Other_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 rot="6727599">
            <a:off x="5279469" y="2925142"/>
            <a:ext cx="352721" cy="286396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wrap="none" lIns="0" tIns="0" rIns="0" bIns="0" anchor="ctr">
            <a:normAutofit/>
          </a:bodyPr>
          <a:lstStyle/>
          <a:p>
            <a:pPr>
              <a:defRPr/>
            </a:pP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4" name="MH_Other_7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 rot="11874108">
            <a:off x="6688776" y="2844124"/>
            <a:ext cx="358446" cy="280050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none" lIns="0" tIns="0" rIns="0" bIns="0" anchor="ctr">
            <a:normAutofit/>
          </a:bodyPr>
          <a:lstStyle/>
          <a:p>
            <a:pPr>
              <a:defRPr/>
            </a:pP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5" name="MH_Other_8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 rot="16200000">
            <a:off x="7142849" y="4136637"/>
            <a:ext cx="352720" cy="284596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lIns="0" tIns="0" rIns="0" bIns="0" anchor="ctr">
            <a:normAutofit/>
          </a:bodyPr>
          <a:lstStyle/>
          <a:p>
            <a:pPr>
              <a:defRPr/>
            </a:pP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6" name="MH_Other_9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4413814" y="3175574"/>
            <a:ext cx="869998" cy="859646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800" b="1" dirty="0"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05</a:t>
            </a:r>
            <a:endParaRPr lang="zh-CN" altLang="en-US" sz="2800" b="1" dirty="0"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7" name="MH_Other_10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 rot="2984858">
            <a:off x="4871475" y="4221701"/>
            <a:ext cx="350948" cy="286397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wrap="none" lIns="0" tIns="0" rIns="0" bIns="0" anchor="ctr">
            <a:normAutofit/>
          </a:bodyPr>
          <a:lstStyle/>
          <a:p>
            <a:pPr>
              <a:defRPr/>
            </a:pP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24275" y="1313350"/>
            <a:ext cx="28948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044406" y="3162918"/>
            <a:ext cx="3032566" cy="704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661008" y="4677139"/>
            <a:ext cx="3415964" cy="704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08311" y="4677139"/>
            <a:ext cx="3415964" cy="704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80588" y="3185850"/>
            <a:ext cx="2891593" cy="704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44939" y="73999"/>
            <a:ext cx="3733263" cy="627427"/>
            <a:chOff x="2635446" y="93301"/>
            <a:chExt cx="3733263" cy="627427"/>
          </a:xfrm>
        </p:grpSpPr>
        <p:sp>
          <p:nvSpPr>
            <p:cNvPr id="24" name="文本框 23"/>
            <p:cNvSpPr txBox="1"/>
            <p:nvPr/>
          </p:nvSpPr>
          <p:spPr>
            <a:xfrm>
              <a:off x="3311462" y="197508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rgbClr val="ED7D31"/>
                  </a:solidFill>
                  <a:latin typeface="青蛙中文智能手机专用字体" panose="020B0604000101010104" pitchFamily="34" charset="-122"/>
                  <a:ea typeface="青蛙中文智能手机专用字体" panose="020B0604000101010104" pitchFamily="34" charset="-122"/>
                </a:rPr>
                <a:t>点击此处添加标题</a:t>
              </a:r>
            </a:p>
          </p:txBody>
        </p:sp>
        <p:pic>
          <p:nvPicPr>
            <p:cNvPr id="25" name="PA_图片 6" descr="图片包含 运输, 气球, 航空器&#10;&#10;已生成极高可信度的说明">
              <a:extLst>
                <a:ext uri="{FF2B5EF4-FFF2-40B4-BE49-F238E27FC236}">
                  <a16:creationId xmlns:a16="http://schemas.microsoft.com/office/drawing/2014/main" id="{A6752A4A-C603-435D-BAE6-3E4F46F3A7C8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5446" y="93301"/>
              <a:ext cx="689463" cy="6005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252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500">
        <p:fade/>
      </p:transition>
    </mc:Choice>
    <mc:Fallback xmlns="">
      <p:transition spd="med" advTm="10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8">
            <a:lum/>
          </a:blip>
          <a:srcRect/>
          <a:stretch>
            <a:fillRect l="-22000" t="-68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61194" y="2155261"/>
            <a:ext cx="2928948" cy="3279103"/>
            <a:chOff x="7714451" y="1832311"/>
            <a:chExt cx="2928948" cy="327910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4451" y="1832311"/>
              <a:ext cx="2928948" cy="3279103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8474357" y="2076530"/>
              <a:ext cx="1913860" cy="1201479"/>
            </a:xfrm>
            <a:prstGeom prst="rect">
              <a:avLst/>
            </a:prstGeom>
            <a:blipFill dpi="0" rotWithShape="1">
              <a:blip r:embed="rId10"/>
              <a:srcRect/>
              <a:stretch>
                <a:fillRect l="-4065" t="-28427" r="-3889" b="-8133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7" name="MH_Other_1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958227" y="1832311"/>
            <a:ext cx="743853" cy="645900"/>
          </a:xfrm>
          <a:custGeom>
            <a:avLst/>
            <a:gdLst>
              <a:gd name="T0" fmla="*/ 174 w 208"/>
              <a:gd name="T1" fmla="*/ 31 h 169"/>
              <a:gd name="T2" fmla="*/ 27 w 208"/>
              <a:gd name="T3" fmla="*/ 14 h 169"/>
              <a:gd name="T4" fmla="*/ 167 w 208"/>
              <a:gd name="T5" fmla="*/ 18 h 169"/>
              <a:gd name="T6" fmla="*/ 181 w 208"/>
              <a:gd name="T7" fmla="*/ 22 h 169"/>
              <a:gd name="T8" fmla="*/ 32 w 208"/>
              <a:gd name="T9" fmla="*/ 9 h 169"/>
              <a:gd name="T10" fmla="*/ 19 w 208"/>
              <a:gd name="T11" fmla="*/ 27 h 169"/>
              <a:gd name="T12" fmla="*/ 169 w 208"/>
              <a:gd name="T13" fmla="*/ 22 h 169"/>
              <a:gd name="T14" fmla="*/ 78 w 208"/>
              <a:gd name="T15" fmla="*/ 102 h 169"/>
              <a:gd name="T16" fmla="*/ 173 w 208"/>
              <a:gd name="T17" fmla="*/ 90 h 169"/>
              <a:gd name="T18" fmla="*/ 107 w 208"/>
              <a:gd name="T19" fmla="*/ 120 h 169"/>
              <a:gd name="T20" fmla="*/ 21 w 208"/>
              <a:gd name="T21" fmla="*/ 24 h 169"/>
              <a:gd name="T22" fmla="*/ 80 w 208"/>
              <a:gd name="T23" fmla="*/ 97 h 169"/>
              <a:gd name="T24" fmla="*/ 63 w 208"/>
              <a:gd name="T25" fmla="*/ 86 h 169"/>
              <a:gd name="T26" fmla="*/ 175 w 208"/>
              <a:gd name="T27" fmla="*/ 31 h 169"/>
              <a:gd name="T28" fmla="*/ 91 w 208"/>
              <a:gd name="T29" fmla="*/ 103 h 169"/>
              <a:gd name="T30" fmla="*/ 135 w 208"/>
              <a:gd name="T31" fmla="*/ 21 h 169"/>
              <a:gd name="T32" fmla="*/ 113 w 208"/>
              <a:gd name="T33" fmla="*/ 100 h 169"/>
              <a:gd name="T34" fmla="*/ 109 w 208"/>
              <a:gd name="T35" fmla="*/ 135 h 169"/>
              <a:gd name="T36" fmla="*/ 99 w 208"/>
              <a:gd name="T37" fmla="*/ 116 h 169"/>
              <a:gd name="T38" fmla="*/ 86 w 208"/>
              <a:gd name="T39" fmla="*/ 106 h 169"/>
              <a:gd name="T40" fmla="*/ 16 w 208"/>
              <a:gd name="T41" fmla="*/ 59 h 169"/>
              <a:gd name="T42" fmla="*/ 44 w 208"/>
              <a:gd name="T43" fmla="*/ 79 h 169"/>
              <a:gd name="T44" fmla="*/ 199 w 208"/>
              <a:gd name="T45" fmla="*/ 42 h 169"/>
              <a:gd name="T46" fmla="*/ 196 w 208"/>
              <a:gd name="T47" fmla="*/ 39 h 169"/>
              <a:gd name="T48" fmla="*/ 40 w 208"/>
              <a:gd name="T49" fmla="*/ 17 h 169"/>
              <a:gd name="T50" fmla="*/ 12 w 208"/>
              <a:gd name="T51" fmla="*/ 41 h 169"/>
              <a:gd name="T52" fmla="*/ 35 w 208"/>
              <a:gd name="T53" fmla="*/ 79 h 169"/>
              <a:gd name="T54" fmla="*/ 31 w 208"/>
              <a:gd name="T55" fmla="*/ 77 h 169"/>
              <a:gd name="T56" fmla="*/ 53 w 208"/>
              <a:gd name="T57" fmla="*/ 51 h 169"/>
              <a:gd name="T58" fmla="*/ 35 w 208"/>
              <a:gd name="T59" fmla="*/ 74 h 169"/>
              <a:gd name="T60" fmla="*/ 199 w 208"/>
              <a:gd name="T61" fmla="*/ 58 h 169"/>
              <a:gd name="T62" fmla="*/ 193 w 208"/>
              <a:gd name="T63" fmla="*/ 59 h 169"/>
              <a:gd name="T64" fmla="*/ 176 w 208"/>
              <a:gd name="T65" fmla="*/ 54 h 169"/>
              <a:gd name="T66" fmla="*/ 174 w 208"/>
              <a:gd name="T67" fmla="*/ 49 h 169"/>
              <a:gd name="T68" fmla="*/ 185 w 208"/>
              <a:gd name="T69" fmla="*/ 37 h 169"/>
              <a:gd name="T70" fmla="*/ 166 w 208"/>
              <a:gd name="T71" fmla="*/ 40 h 169"/>
              <a:gd name="T72" fmla="*/ 162 w 208"/>
              <a:gd name="T73" fmla="*/ 31 h 169"/>
              <a:gd name="T74" fmla="*/ 170 w 208"/>
              <a:gd name="T75" fmla="*/ 20 h 169"/>
              <a:gd name="T76" fmla="*/ 149 w 208"/>
              <a:gd name="T77" fmla="*/ 25 h 169"/>
              <a:gd name="T78" fmla="*/ 102 w 208"/>
              <a:gd name="T79" fmla="*/ 43 h 169"/>
              <a:gd name="T80" fmla="*/ 49 w 208"/>
              <a:gd name="T81" fmla="*/ 11 h 169"/>
              <a:gd name="T82" fmla="*/ 47 w 208"/>
              <a:gd name="T83" fmla="*/ 26 h 169"/>
              <a:gd name="T84" fmla="*/ 15 w 208"/>
              <a:gd name="T85" fmla="*/ 57 h 169"/>
              <a:gd name="T86" fmla="*/ 59 w 208"/>
              <a:gd name="T87" fmla="*/ 48 h 169"/>
              <a:gd name="T88" fmla="*/ 69 w 208"/>
              <a:gd name="T89" fmla="*/ 56 h 169"/>
              <a:gd name="T90" fmla="*/ 61 w 208"/>
              <a:gd name="T91" fmla="*/ 83 h 169"/>
              <a:gd name="T92" fmla="*/ 92 w 208"/>
              <a:gd name="T93" fmla="*/ 77 h 169"/>
              <a:gd name="T94" fmla="*/ 78 w 208"/>
              <a:gd name="T95" fmla="*/ 95 h 169"/>
              <a:gd name="T96" fmla="*/ 99 w 208"/>
              <a:gd name="T97" fmla="*/ 98 h 169"/>
              <a:gd name="T98" fmla="*/ 100 w 208"/>
              <a:gd name="T99" fmla="*/ 110 h 169"/>
              <a:gd name="T100" fmla="*/ 117 w 208"/>
              <a:gd name="T101" fmla="*/ 117 h 169"/>
              <a:gd name="T102" fmla="*/ 185 w 208"/>
              <a:gd name="T103" fmla="*/ 80 h 169"/>
              <a:gd name="T104" fmla="*/ 185 w 208"/>
              <a:gd name="T105" fmla="*/ 66 h 169"/>
              <a:gd name="T106" fmla="*/ 193 w 208"/>
              <a:gd name="T107" fmla="*/ 59 h 169"/>
              <a:gd name="T108" fmla="*/ 14 w 208"/>
              <a:gd name="T109" fmla="*/ 70 h 169"/>
              <a:gd name="T110" fmla="*/ 52 w 208"/>
              <a:gd name="T111" fmla="*/ 1 h 169"/>
              <a:gd name="T112" fmla="*/ 198 w 208"/>
              <a:gd name="T113" fmla="*/ 7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8" h="169">
                <a:moveTo>
                  <a:pt x="169" y="22"/>
                </a:moveTo>
                <a:cubicBezTo>
                  <a:pt x="169" y="22"/>
                  <a:pt x="168" y="22"/>
                  <a:pt x="168" y="23"/>
                </a:cubicBezTo>
                <a:cubicBezTo>
                  <a:pt x="167" y="23"/>
                  <a:pt x="167" y="23"/>
                  <a:pt x="167" y="23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8" y="23"/>
                  <a:pt x="169" y="23"/>
                  <a:pt x="169" y="22"/>
                </a:cubicBezTo>
                <a:close/>
                <a:moveTo>
                  <a:pt x="175" y="31"/>
                </a:move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3" y="31"/>
                  <a:pt x="173" y="32"/>
                </a:cubicBezTo>
                <a:cubicBezTo>
                  <a:pt x="173" y="32"/>
                  <a:pt x="174" y="32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lnTo>
                  <a:pt x="175" y="31"/>
                </a:lnTo>
                <a:close/>
                <a:moveTo>
                  <a:pt x="28" y="13"/>
                </a:moveTo>
                <a:cubicBezTo>
                  <a:pt x="27" y="13"/>
                  <a:pt x="27" y="13"/>
                  <a:pt x="27" y="14"/>
                </a:cubicBezTo>
                <a:cubicBezTo>
                  <a:pt x="26" y="14"/>
                  <a:pt x="26" y="14"/>
                  <a:pt x="26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8" y="13"/>
                  <a:pt x="28" y="13"/>
                </a:cubicBezTo>
                <a:close/>
                <a:moveTo>
                  <a:pt x="7" y="48"/>
                </a:moveTo>
                <a:cubicBezTo>
                  <a:pt x="7" y="47"/>
                  <a:pt x="7" y="46"/>
                  <a:pt x="7" y="45"/>
                </a:cubicBezTo>
                <a:cubicBezTo>
                  <a:pt x="6" y="46"/>
                  <a:pt x="7" y="47"/>
                  <a:pt x="7" y="48"/>
                </a:cubicBezTo>
                <a:cubicBezTo>
                  <a:pt x="7" y="49"/>
                  <a:pt x="8" y="49"/>
                  <a:pt x="7" y="48"/>
                </a:cubicBezTo>
                <a:close/>
                <a:moveTo>
                  <a:pt x="164" y="20"/>
                </a:moveTo>
                <a:cubicBezTo>
                  <a:pt x="166" y="19"/>
                  <a:pt x="167" y="19"/>
                  <a:pt x="168" y="18"/>
                </a:cubicBezTo>
                <a:cubicBezTo>
                  <a:pt x="168" y="18"/>
                  <a:pt x="167" y="18"/>
                  <a:pt x="167" y="18"/>
                </a:cubicBezTo>
                <a:cubicBezTo>
                  <a:pt x="166" y="18"/>
                  <a:pt x="165" y="19"/>
                  <a:pt x="164" y="20"/>
                </a:cubicBezTo>
                <a:close/>
                <a:moveTo>
                  <a:pt x="106" y="117"/>
                </a:moveTo>
                <a:cubicBezTo>
                  <a:pt x="107" y="116"/>
                  <a:pt x="108" y="116"/>
                  <a:pt x="108" y="115"/>
                </a:cubicBezTo>
                <a:cubicBezTo>
                  <a:pt x="107" y="116"/>
                  <a:pt x="106" y="116"/>
                  <a:pt x="105" y="117"/>
                </a:cubicBezTo>
                <a:cubicBezTo>
                  <a:pt x="105" y="117"/>
                  <a:pt x="106" y="118"/>
                  <a:pt x="106" y="117"/>
                </a:cubicBezTo>
                <a:close/>
                <a:moveTo>
                  <a:pt x="175" y="24"/>
                </a:moveTo>
                <a:cubicBezTo>
                  <a:pt x="178" y="24"/>
                  <a:pt x="180" y="23"/>
                  <a:pt x="182" y="23"/>
                </a:cubicBezTo>
                <a:cubicBezTo>
                  <a:pt x="182" y="23"/>
                  <a:pt x="181" y="22"/>
                  <a:pt x="181" y="22"/>
                </a:cubicBezTo>
                <a:cubicBezTo>
                  <a:pt x="179" y="22"/>
                  <a:pt x="177" y="23"/>
                  <a:pt x="175" y="24"/>
                </a:cubicBezTo>
                <a:close/>
                <a:moveTo>
                  <a:pt x="11" y="58"/>
                </a:moveTo>
                <a:cubicBezTo>
                  <a:pt x="9" y="53"/>
                  <a:pt x="9" y="53"/>
                  <a:pt x="9" y="53"/>
                </a:cubicBezTo>
                <a:cubicBezTo>
                  <a:pt x="9" y="52"/>
                  <a:pt x="8" y="51"/>
                  <a:pt x="7" y="51"/>
                </a:cubicBezTo>
                <a:cubicBezTo>
                  <a:pt x="8" y="53"/>
                  <a:pt x="9" y="56"/>
                  <a:pt x="11" y="58"/>
                </a:cubicBezTo>
                <a:close/>
                <a:moveTo>
                  <a:pt x="28" y="13"/>
                </a:moveTo>
                <a:cubicBezTo>
                  <a:pt x="30" y="12"/>
                  <a:pt x="32" y="10"/>
                  <a:pt x="34" y="8"/>
                </a:cubicBezTo>
                <a:cubicBezTo>
                  <a:pt x="33" y="8"/>
                  <a:pt x="32" y="9"/>
                  <a:pt x="32" y="9"/>
                </a:cubicBezTo>
                <a:cubicBezTo>
                  <a:pt x="32" y="10"/>
                  <a:pt x="30" y="12"/>
                  <a:pt x="28" y="11"/>
                </a:cubicBezTo>
                <a:cubicBezTo>
                  <a:pt x="29" y="12"/>
                  <a:pt x="28" y="12"/>
                  <a:pt x="28" y="13"/>
                </a:cubicBezTo>
                <a:close/>
                <a:moveTo>
                  <a:pt x="20" y="24"/>
                </a:moveTo>
                <a:cubicBezTo>
                  <a:pt x="19" y="25"/>
                  <a:pt x="17" y="27"/>
                  <a:pt x="15" y="28"/>
                </a:cubicBezTo>
                <a:cubicBezTo>
                  <a:pt x="15" y="28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8"/>
                  <a:pt x="18" y="27"/>
                  <a:pt x="19" y="27"/>
                </a:cubicBezTo>
                <a:cubicBezTo>
                  <a:pt x="18" y="26"/>
                  <a:pt x="18" y="26"/>
                  <a:pt x="19" y="26"/>
                </a:cubicBezTo>
                <a:cubicBezTo>
                  <a:pt x="19" y="26"/>
                  <a:pt x="20" y="26"/>
                  <a:pt x="20" y="25"/>
                </a:cubicBezTo>
                <a:cubicBezTo>
                  <a:pt x="20" y="25"/>
                  <a:pt x="20" y="24"/>
                  <a:pt x="20" y="24"/>
                </a:cubicBezTo>
                <a:close/>
                <a:moveTo>
                  <a:pt x="169" y="22"/>
                </a:moveTo>
                <a:cubicBezTo>
                  <a:pt x="171" y="22"/>
                  <a:pt x="174" y="21"/>
                  <a:pt x="176" y="20"/>
                </a:cubicBezTo>
                <a:cubicBezTo>
                  <a:pt x="175" y="20"/>
                  <a:pt x="174" y="19"/>
                  <a:pt x="174" y="19"/>
                </a:cubicBezTo>
                <a:cubicBezTo>
                  <a:pt x="170" y="22"/>
                  <a:pt x="170" y="22"/>
                  <a:pt x="170" y="22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31" y="13"/>
                </a:moveTo>
                <a:cubicBezTo>
                  <a:pt x="34" y="11"/>
                  <a:pt x="37" y="9"/>
                  <a:pt x="40" y="7"/>
                </a:cubicBezTo>
                <a:cubicBezTo>
                  <a:pt x="37" y="8"/>
                  <a:pt x="34" y="11"/>
                  <a:pt x="31" y="13"/>
                </a:cubicBezTo>
                <a:close/>
                <a:moveTo>
                  <a:pt x="78" y="102"/>
                </a:moveTo>
                <a:cubicBezTo>
                  <a:pt x="79" y="102"/>
                  <a:pt x="79" y="101"/>
                  <a:pt x="79" y="101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99"/>
                  <a:pt x="73" y="100"/>
                </a:cubicBezTo>
                <a:cubicBezTo>
                  <a:pt x="74" y="101"/>
                  <a:pt x="77" y="103"/>
                  <a:pt x="78" y="102"/>
                </a:cubicBezTo>
                <a:close/>
                <a:moveTo>
                  <a:pt x="88" y="102"/>
                </a:moveTo>
                <a:cubicBezTo>
                  <a:pt x="91" y="100"/>
                  <a:pt x="95" y="98"/>
                  <a:pt x="98" y="96"/>
                </a:cubicBezTo>
                <a:cubicBezTo>
                  <a:pt x="94" y="98"/>
                  <a:pt x="91" y="99"/>
                  <a:pt x="88" y="101"/>
                </a:cubicBezTo>
                <a:cubicBezTo>
                  <a:pt x="86" y="101"/>
                  <a:pt x="88" y="102"/>
                  <a:pt x="88" y="102"/>
                </a:cubicBezTo>
                <a:close/>
                <a:moveTo>
                  <a:pt x="172" y="90"/>
                </a:moveTo>
                <a:cubicBezTo>
                  <a:pt x="174" y="90"/>
                  <a:pt x="176" y="89"/>
                  <a:pt x="178" y="88"/>
                </a:cubicBezTo>
                <a:cubicBezTo>
                  <a:pt x="180" y="87"/>
                  <a:pt x="181" y="86"/>
                  <a:pt x="182" y="84"/>
                </a:cubicBezTo>
                <a:cubicBezTo>
                  <a:pt x="179" y="86"/>
                  <a:pt x="175" y="88"/>
                  <a:pt x="173" y="90"/>
                </a:cubicBezTo>
                <a:cubicBezTo>
                  <a:pt x="172" y="90"/>
                  <a:pt x="172" y="90"/>
                  <a:pt x="172" y="90"/>
                </a:cubicBezTo>
                <a:close/>
                <a:moveTo>
                  <a:pt x="103" y="113"/>
                </a:moveTo>
                <a:cubicBezTo>
                  <a:pt x="105" y="112"/>
                  <a:pt x="108" y="110"/>
                  <a:pt x="110" y="108"/>
                </a:cubicBezTo>
                <a:cubicBezTo>
                  <a:pt x="107" y="109"/>
                  <a:pt x="104" y="111"/>
                  <a:pt x="101" y="112"/>
                </a:cubicBezTo>
                <a:cubicBezTo>
                  <a:pt x="101" y="113"/>
                  <a:pt x="102" y="113"/>
                  <a:pt x="103" y="113"/>
                </a:cubicBezTo>
                <a:close/>
                <a:moveTo>
                  <a:pt x="111" y="121"/>
                </a:moveTo>
                <a:cubicBezTo>
                  <a:pt x="112" y="120"/>
                  <a:pt x="113" y="118"/>
                  <a:pt x="115" y="117"/>
                </a:cubicBezTo>
                <a:cubicBezTo>
                  <a:pt x="112" y="117"/>
                  <a:pt x="110" y="118"/>
                  <a:pt x="107" y="120"/>
                </a:cubicBezTo>
                <a:cubicBezTo>
                  <a:pt x="108" y="121"/>
                  <a:pt x="108" y="122"/>
                  <a:pt x="110" y="123"/>
                </a:cubicBezTo>
                <a:cubicBezTo>
                  <a:pt x="110" y="123"/>
                  <a:pt x="111" y="121"/>
                  <a:pt x="111" y="121"/>
                </a:cubicBezTo>
                <a:close/>
                <a:moveTo>
                  <a:pt x="186" y="58"/>
                </a:moveTo>
                <a:cubicBezTo>
                  <a:pt x="190" y="57"/>
                  <a:pt x="195" y="56"/>
                  <a:pt x="199" y="56"/>
                </a:cubicBezTo>
                <a:cubicBezTo>
                  <a:pt x="199" y="55"/>
                  <a:pt x="200" y="53"/>
                  <a:pt x="200" y="52"/>
                </a:cubicBezTo>
                <a:cubicBezTo>
                  <a:pt x="195" y="54"/>
                  <a:pt x="191" y="56"/>
                  <a:pt x="186" y="58"/>
                </a:cubicBezTo>
                <a:close/>
                <a:moveTo>
                  <a:pt x="20" y="24"/>
                </a:moveTo>
                <a:cubicBezTo>
                  <a:pt x="21" y="24"/>
                  <a:pt x="21" y="25"/>
                  <a:pt x="21" y="24"/>
                </a:cubicBezTo>
                <a:cubicBezTo>
                  <a:pt x="21" y="24"/>
                  <a:pt x="22" y="24"/>
                  <a:pt x="22" y="23"/>
                </a:cubicBezTo>
                <a:cubicBezTo>
                  <a:pt x="30" y="18"/>
                  <a:pt x="37" y="13"/>
                  <a:pt x="44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36" y="12"/>
                  <a:pt x="29" y="18"/>
                  <a:pt x="22" y="23"/>
                </a:cubicBezTo>
                <a:cubicBezTo>
                  <a:pt x="21" y="23"/>
                  <a:pt x="21" y="24"/>
                  <a:pt x="20" y="24"/>
                </a:cubicBezTo>
                <a:close/>
                <a:moveTo>
                  <a:pt x="97" y="91"/>
                </a:moveTo>
                <a:cubicBezTo>
                  <a:pt x="97" y="91"/>
                  <a:pt x="97" y="91"/>
                  <a:pt x="96" y="91"/>
                </a:cubicBezTo>
                <a:cubicBezTo>
                  <a:pt x="80" y="97"/>
                  <a:pt x="80" y="97"/>
                  <a:pt x="80" y="97"/>
                </a:cubicBezTo>
                <a:cubicBezTo>
                  <a:pt x="81" y="97"/>
                  <a:pt x="82" y="99"/>
                  <a:pt x="83" y="99"/>
                </a:cubicBezTo>
                <a:lnTo>
                  <a:pt x="97" y="91"/>
                </a:lnTo>
                <a:close/>
                <a:moveTo>
                  <a:pt x="186" y="51"/>
                </a:moveTo>
                <a:cubicBezTo>
                  <a:pt x="190" y="50"/>
                  <a:pt x="195" y="49"/>
                  <a:pt x="200" y="49"/>
                </a:cubicBezTo>
                <a:cubicBezTo>
                  <a:pt x="200" y="48"/>
                  <a:pt x="200" y="46"/>
                  <a:pt x="199" y="45"/>
                </a:cubicBezTo>
                <a:cubicBezTo>
                  <a:pt x="195" y="47"/>
                  <a:pt x="190" y="49"/>
                  <a:pt x="186" y="51"/>
                </a:cubicBezTo>
                <a:close/>
                <a:moveTo>
                  <a:pt x="62" y="87"/>
                </a:moveTo>
                <a:cubicBezTo>
                  <a:pt x="63" y="87"/>
                  <a:pt x="63" y="86"/>
                  <a:pt x="63" y="86"/>
                </a:cubicBezTo>
                <a:cubicBezTo>
                  <a:pt x="68" y="83"/>
                  <a:pt x="73" y="81"/>
                  <a:pt x="78" y="78"/>
                </a:cubicBezTo>
                <a:cubicBezTo>
                  <a:pt x="72" y="80"/>
                  <a:pt x="65" y="83"/>
                  <a:pt x="59" y="85"/>
                </a:cubicBezTo>
                <a:cubicBezTo>
                  <a:pt x="60" y="86"/>
                  <a:pt x="61" y="86"/>
                  <a:pt x="62" y="87"/>
                </a:cubicBezTo>
                <a:close/>
                <a:moveTo>
                  <a:pt x="175" y="31"/>
                </a:moveTo>
                <a:cubicBezTo>
                  <a:pt x="190" y="28"/>
                  <a:pt x="190" y="28"/>
                  <a:pt x="190" y="28"/>
                </a:cubicBezTo>
                <a:cubicBezTo>
                  <a:pt x="189" y="27"/>
                  <a:pt x="187" y="25"/>
                  <a:pt x="186" y="25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30"/>
                  <a:pt x="175" y="31"/>
                  <a:pt x="175" y="31"/>
                </a:cubicBezTo>
                <a:close/>
                <a:moveTo>
                  <a:pt x="177" y="37"/>
                </a:moveTo>
                <a:cubicBezTo>
                  <a:pt x="194" y="32"/>
                  <a:pt x="194" y="32"/>
                  <a:pt x="194" y="32"/>
                </a:cubicBezTo>
                <a:cubicBezTo>
                  <a:pt x="194" y="32"/>
                  <a:pt x="193" y="31"/>
                  <a:pt x="192" y="30"/>
                </a:cubicBezTo>
                <a:cubicBezTo>
                  <a:pt x="192" y="29"/>
                  <a:pt x="191" y="30"/>
                  <a:pt x="191" y="31"/>
                </a:cubicBezTo>
                <a:lnTo>
                  <a:pt x="177" y="37"/>
                </a:lnTo>
                <a:close/>
                <a:moveTo>
                  <a:pt x="93" y="105"/>
                </a:moveTo>
                <a:cubicBezTo>
                  <a:pt x="98" y="102"/>
                  <a:pt x="103" y="100"/>
                  <a:pt x="107" y="97"/>
                </a:cubicBezTo>
                <a:cubicBezTo>
                  <a:pt x="102" y="99"/>
                  <a:pt x="97" y="101"/>
                  <a:pt x="91" y="103"/>
                </a:cubicBezTo>
                <a:cubicBezTo>
                  <a:pt x="91" y="104"/>
                  <a:pt x="93" y="105"/>
                  <a:pt x="93" y="105"/>
                </a:cubicBezTo>
                <a:close/>
                <a:moveTo>
                  <a:pt x="135" y="20"/>
                </a:moveTo>
                <a:cubicBezTo>
                  <a:pt x="135" y="21"/>
                  <a:pt x="135" y="21"/>
                  <a:pt x="135" y="21"/>
                </a:cubicBezTo>
                <a:cubicBezTo>
                  <a:pt x="135" y="21"/>
                  <a:pt x="134" y="21"/>
                  <a:pt x="134" y="21"/>
                </a:cubicBezTo>
                <a:cubicBezTo>
                  <a:pt x="127" y="25"/>
                  <a:pt x="119" y="32"/>
                  <a:pt x="113" y="40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5"/>
                  <a:pt x="110" y="45"/>
                </a:cubicBezTo>
                <a:cubicBezTo>
                  <a:pt x="118" y="35"/>
                  <a:pt x="126" y="26"/>
                  <a:pt x="135" y="21"/>
                </a:cubicBezTo>
                <a:lnTo>
                  <a:pt x="135" y="20"/>
                </a:lnTo>
                <a:close/>
                <a:moveTo>
                  <a:pt x="76" y="95"/>
                </a:moveTo>
                <a:cubicBezTo>
                  <a:pt x="76" y="94"/>
                  <a:pt x="76" y="94"/>
                  <a:pt x="76" y="94"/>
                </a:cubicBezTo>
                <a:cubicBezTo>
                  <a:pt x="93" y="84"/>
                  <a:pt x="93" y="84"/>
                  <a:pt x="93" y="84"/>
                </a:cubicBezTo>
                <a:cubicBezTo>
                  <a:pt x="86" y="87"/>
                  <a:pt x="79" y="90"/>
                  <a:pt x="72" y="92"/>
                </a:cubicBezTo>
                <a:lnTo>
                  <a:pt x="76" y="95"/>
                </a:lnTo>
                <a:close/>
                <a:moveTo>
                  <a:pt x="98" y="109"/>
                </a:moveTo>
                <a:cubicBezTo>
                  <a:pt x="103" y="106"/>
                  <a:pt x="108" y="103"/>
                  <a:pt x="113" y="100"/>
                </a:cubicBezTo>
                <a:cubicBezTo>
                  <a:pt x="107" y="102"/>
                  <a:pt x="101" y="104"/>
                  <a:pt x="95" y="107"/>
                </a:cubicBezTo>
                <a:cubicBezTo>
                  <a:pt x="96" y="107"/>
                  <a:pt x="98" y="109"/>
                  <a:pt x="98" y="109"/>
                </a:cubicBezTo>
                <a:close/>
                <a:moveTo>
                  <a:pt x="109" y="136"/>
                </a:moveTo>
                <a:cubicBezTo>
                  <a:pt x="109" y="136"/>
                  <a:pt x="109" y="134"/>
                  <a:pt x="109" y="134"/>
                </a:cubicBezTo>
                <a:cubicBezTo>
                  <a:pt x="108" y="128"/>
                  <a:pt x="105" y="123"/>
                  <a:pt x="101" y="118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20"/>
                  <a:pt x="99" y="120"/>
                  <a:pt x="99" y="120"/>
                </a:cubicBezTo>
                <a:cubicBezTo>
                  <a:pt x="103" y="125"/>
                  <a:pt x="106" y="130"/>
                  <a:pt x="109" y="135"/>
                </a:cubicBezTo>
                <a:cubicBezTo>
                  <a:pt x="109" y="136"/>
                  <a:pt x="109" y="137"/>
                  <a:pt x="109" y="136"/>
                </a:cubicBezTo>
                <a:close/>
                <a:moveTo>
                  <a:pt x="74" y="73"/>
                </a:moveTo>
                <a:cubicBezTo>
                  <a:pt x="74" y="72"/>
                  <a:pt x="73" y="72"/>
                  <a:pt x="73" y="72"/>
                </a:cubicBezTo>
                <a:cubicBezTo>
                  <a:pt x="66" y="75"/>
                  <a:pt x="59" y="79"/>
                  <a:pt x="51" y="82"/>
                </a:cubicBezTo>
                <a:cubicBezTo>
                  <a:pt x="53" y="83"/>
                  <a:pt x="55" y="84"/>
                  <a:pt x="55" y="84"/>
                </a:cubicBezTo>
                <a:lnTo>
                  <a:pt x="74" y="73"/>
                </a:lnTo>
                <a:close/>
                <a:moveTo>
                  <a:pt x="97" y="118"/>
                </a:moveTo>
                <a:cubicBezTo>
                  <a:pt x="98" y="117"/>
                  <a:pt x="99" y="117"/>
                  <a:pt x="99" y="116"/>
                </a:cubicBezTo>
                <a:cubicBezTo>
                  <a:pt x="98" y="115"/>
                  <a:pt x="97" y="114"/>
                  <a:pt x="97" y="114"/>
                </a:cubicBezTo>
                <a:cubicBezTo>
                  <a:pt x="96" y="114"/>
                  <a:pt x="95" y="115"/>
                  <a:pt x="94" y="115"/>
                </a:cubicBezTo>
                <a:cubicBezTo>
                  <a:pt x="93" y="115"/>
                  <a:pt x="93" y="114"/>
                  <a:pt x="93" y="114"/>
                </a:cubicBezTo>
                <a:cubicBezTo>
                  <a:pt x="93" y="113"/>
                  <a:pt x="94" y="112"/>
                  <a:pt x="94" y="112"/>
                </a:cubicBezTo>
                <a:cubicBezTo>
                  <a:pt x="94" y="111"/>
                  <a:pt x="92" y="111"/>
                  <a:pt x="92" y="110"/>
                </a:cubicBezTo>
                <a:cubicBezTo>
                  <a:pt x="91" y="109"/>
                  <a:pt x="90" y="110"/>
                  <a:pt x="90" y="110"/>
                </a:cubicBezTo>
                <a:cubicBezTo>
                  <a:pt x="89" y="110"/>
                  <a:pt x="89" y="108"/>
                  <a:pt x="89" y="108"/>
                </a:cubicBezTo>
                <a:cubicBezTo>
                  <a:pt x="88" y="107"/>
                  <a:pt x="87" y="106"/>
                  <a:pt x="86" y="106"/>
                </a:cubicBezTo>
                <a:cubicBezTo>
                  <a:pt x="85" y="106"/>
                  <a:pt x="84" y="106"/>
                  <a:pt x="84" y="105"/>
                </a:cubicBezTo>
                <a:cubicBezTo>
                  <a:pt x="84" y="104"/>
                  <a:pt x="82" y="103"/>
                  <a:pt x="82" y="103"/>
                </a:cubicBezTo>
                <a:cubicBezTo>
                  <a:pt x="81" y="103"/>
                  <a:pt x="80" y="104"/>
                  <a:pt x="80" y="104"/>
                </a:cubicBezTo>
                <a:cubicBezTo>
                  <a:pt x="87" y="108"/>
                  <a:pt x="92" y="113"/>
                  <a:pt x="97" y="118"/>
                </a:cubicBezTo>
                <a:cubicBezTo>
                  <a:pt x="97" y="119"/>
                  <a:pt x="97" y="118"/>
                  <a:pt x="97" y="118"/>
                </a:cubicBezTo>
                <a:close/>
                <a:moveTo>
                  <a:pt x="18" y="61"/>
                </a:moveTo>
                <a:cubicBezTo>
                  <a:pt x="26" y="55"/>
                  <a:pt x="35" y="50"/>
                  <a:pt x="43" y="43"/>
                </a:cubicBezTo>
                <a:cubicBezTo>
                  <a:pt x="34" y="48"/>
                  <a:pt x="25" y="53"/>
                  <a:pt x="16" y="59"/>
                </a:cubicBezTo>
                <a:cubicBezTo>
                  <a:pt x="16" y="60"/>
                  <a:pt x="17" y="60"/>
                  <a:pt x="18" y="61"/>
                </a:cubicBezTo>
                <a:close/>
                <a:moveTo>
                  <a:pt x="33" y="73"/>
                </a:moveTo>
                <a:cubicBezTo>
                  <a:pt x="54" y="58"/>
                  <a:pt x="54" y="58"/>
                  <a:pt x="54" y="58"/>
                </a:cubicBezTo>
                <a:cubicBezTo>
                  <a:pt x="45" y="62"/>
                  <a:pt x="37" y="66"/>
                  <a:pt x="29" y="71"/>
                </a:cubicBezTo>
                <a:cubicBezTo>
                  <a:pt x="30" y="72"/>
                  <a:pt x="32" y="74"/>
                  <a:pt x="33" y="73"/>
                </a:cubicBezTo>
                <a:close/>
                <a:moveTo>
                  <a:pt x="48" y="81"/>
                </a:moveTo>
                <a:cubicBezTo>
                  <a:pt x="68" y="68"/>
                  <a:pt x="68" y="68"/>
                  <a:pt x="68" y="68"/>
                </a:cubicBezTo>
                <a:cubicBezTo>
                  <a:pt x="60" y="72"/>
                  <a:pt x="52" y="75"/>
                  <a:pt x="44" y="79"/>
                </a:cubicBezTo>
                <a:lnTo>
                  <a:pt x="48" y="81"/>
                </a:lnTo>
                <a:close/>
                <a:moveTo>
                  <a:pt x="69" y="91"/>
                </a:moveTo>
                <a:cubicBezTo>
                  <a:pt x="76" y="86"/>
                  <a:pt x="83" y="83"/>
                  <a:pt x="89" y="79"/>
                </a:cubicBezTo>
                <a:cubicBezTo>
                  <a:pt x="82" y="81"/>
                  <a:pt x="74" y="84"/>
                  <a:pt x="67" y="87"/>
                </a:cubicBezTo>
                <a:cubicBezTo>
                  <a:pt x="67" y="88"/>
                  <a:pt x="65" y="88"/>
                  <a:pt x="65" y="89"/>
                </a:cubicBezTo>
                <a:cubicBezTo>
                  <a:pt x="66" y="89"/>
                  <a:pt x="68" y="91"/>
                  <a:pt x="69" y="91"/>
                </a:cubicBezTo>
                <a:close/>
                <a:moveTo>
                  <a:pt x="181" y="46"/>
                </a:moveTo>
                <a:cubicBezTo>
                  <a:pt x="187" y="44"/>
                  <a:pt x="193" y="43"/>
                  <a:pt x="199" y="42"/>
                </a:cubicBezTo>
                <a:cubicBezTo>
                  <a:pt x="198" y="39"/>
                  <a:pt x="197" y="37"/>
                  <a:pt x="195" y="34"/>
                </a:cubicBezTo>
                <a:cubicBezTo>
                  <a:pt x="195" y="34"/>
                  <a:pt x="194" y="35"/>
                  <a:pt x="193" y="35"/>
                </a:cubicBezTo>
                <a:cubicBezTo>
                  <a:pt x="190" y="37"/>
                  <a:pt x="188" y="38"/>
                  <a:pt x="185" y="39"/>
                </a:cubicBezTo>
                <a:cubicBezTo>
                  <a:pt x="184" y="39"/>
                  <a:pt x="184" y="39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7" y="39"/>
                  <a:pt x="190" y="38"/>
                  <a:pt x="193" y="38"/>
                </a:cubicBezTo>
                <a:cubicBezTo>
                  <a:pt x="194" y="38"/>
                  <a:pt x="197" y="38"/>
                  <a:pt x="196" y="39"/>
                </a:cubicBezTo>
                <a:cubicBezTo>
                  <a:pt x="191" y="41"/>
                  <a:pt x="186" y="44"/>
                  <a:pt x="181" y="46"/>
                </a:cubicBezTo>
                <a:close/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34" y="20"/>
                  <a:pt x="29" y="23"/>
                  <a:pt x="24" y="26"/>
                </a:cubicBezTo>
                <a:cubicBezTo>
                  <a:pt x="21" y="28"/>
                  <a:pt x="18" y="30"/>
                  <a:pt x="15" y="33"/>
                </a:cubicBezTo>
                <a:cubicBezTo>
                  <a:pt x="15" y="33"/>
                  <a:pt x="15" y="33"/>
                  <a:pt x="14" y="33"/>
                </a:cubicBezTo>
                <a:cubicBezTo>
                  <a:pt x="13" y="34"/>
                  <a:pt x="13" y="36"/>
                  <a:pt x="12" y="38"/>
                </a:cubicBezTo>
                <a:lnTo>
                  <a:pt x="40" y="17"/>
                </a:lnTo>
                <a:close/>
                <a:moveTo>
                  <a:pt x="21" y="64"/>
                </a:moveTo>
                <a:cubicBezTo>
                  <a:pt x="48" y="45"/>
                  <a:pt x="48" y="45"/>
                  <a:pt x="48" y="45"/>
                </a:cubicBezTo>
                <a:cubicBezTo>
                  <a:pt x="38" y="50"/>
                  <a:pt x="28" y="55"/>
                  <a:pt x="19" y="63"/>
                </a:cubicBezTo>
                <a:cubicBezTo>
                  <a:pt x="19" y="63"/>
                  <a:pt x="20" y="64"/>
                  <a:pt x="20" y="65"/>
                </a:cubicBezTo>
                <a:cubicBezTo>
                  <a:pt x="21" y="65"/>
                  <a:pt x="21" y="64"/>
                  <a:pt x="21" y="64"/>
                </a:cubicBezTo>
                <a:close/>
                <a:moveTo>
                  <a:pt x="13" y="44"/>
                </a:moveTo>
                <a:cubicBezTo>
                  <a:pt x="22" y="36"/>
                  <a:pt x="32" y="29"/>
                  <a:pt x="41" y="22"/>
                </a:cubicBezTo>
                <a:cubicBezTo>
                  <a:pt x="31" y="28"/>
                  <a:pt x="21" y="34"/>
                  <a:pt x="12" y="41"/>
                </a:cubicBezTo>
                <a:cubicBezTo>
                  <a:pt x="11" y="42"/>
                  <a:pt x="12" y="43"/>
                  <a:pt x="12" y="45"/>
                </a:cubicBezTo>
                <a:cubicBezTo>
                  <a:pt x="12" y="44"/>
                  <a:pt x="12" y="44"/>
                  <a:pt x="13" y="44"/>
                </a:cubicBezTo>
                <a:close/>
                <a:moveTo>
                  <a:pt x="14" y="51"/>
                </a:moveTo>
                <a:cubicBezTo>
                  <a:pt x="23" y="43"/>
                  <a:pt x="32" y="37"/>
                  <a:pt x="41" y="30"/>
                </a:cubicBezTo>
                <a:cubicBezTo>
                  <a:pt x="37" y="31"/>
                  <a:pt x="34" y="33"/>
                  <a:pt x="31" y="35"/>
                </a:cubicBezTo>
                <a:cubicBezTo>
                  <a:pt x="25" y="39"/>
                  <a:pt x="18" y="43"/>
                  <a:pt x="12" y="48"/>
                </a:cubicBezTo>
                <a:cubicBezTo>
                  <a:pt x="12" y="49"/>
                  <a:pt x="12" y="52"/>
                  <a:pt x="14" y="51"/>
                </a:cubicBezTo>
                <a:close/>
                <a:moveTo>
                  <a:pt x="35" y="79"/>
                </a:moveTo>
                <a:cubicBezTo>
                  <a:pt x="35" y="79"/>
                  <a:pt x="35" y="80"/>
                  <a:pt x="35" y="80"/>
                </a:cubicBezTo>
                <a:cubicBezTo>
                  <a:pt x="47" y="86"/>
                  <a:pt x="59" y="93"/>
                  <a:pt x="71" y="99"/>
                </a:cubicBezTo>
                <a:cubicBezTo>
                  <a:pt x="72" y="97"/>
                  <a:pt x="72" y="97"/>
                  <a:pt x="72" y="97"/>
                </a:cubicBezTo>
                <a:cubicBezTo>
                  <a:pt x="71" y="97"/>
                  <a:pt x="69" y="96"/>
                  <a:pt x="69" y="96"/>
                </a:cubicBezTo>
                <a:cubicBezTo>
                  <a:pt x="67" y="95"/>
                  <a:pt x="66" y="95"/>
                  <a:pt x="65" y="95"/>
                </a:cubicBezTo>
                <a:cubicBezTo>
                  <a:pt x="65" y="95"/>
                  <a:pt x="65" y="94"/>
                  <a:pt x="65" y="93"/>
                </a:cubicBezTo>
                <a:cubicBezTo>
                  <a:pt x="64" y="93"/>
                  <a:pt x="63" y="92"/>
                  <a:pt x="62" y="92"/>
                </a:cubicBezTo>
                <a:cubicBezTo>
                  <a:pt x="52" y="86"/>
                  <a:pt x="42" y="83"/>
                  <a:pt x="31" y="77"/>
                </a:cubicBezTo>
                <a:cubicBezTo>
                  <a:pt x="34" y="79"/>
                  <a:pt x="34" y="79"/>
                  <a:pt x="34" y="79"/>
                </a:cubicBezTo>
                <a:cubicBezTo>
                  <a:pt x="34" y="80"/>
                  <a:pt x="34" y="79"/>
                  <a:pt x="35" y="79"/>
                </a:cubicBezTo>
                <a:close/>
                <a:moveTo>
                  <a:pt x="15" y="55"/>
                </a:moveTo>
                <a:cubicBezTo>
                  <a:pt x="24" y="48"/>
                  <a:pt x="33" y="42"/>
                  <a:pt x="42" y="35"/>
                </a:cubicBezTo>
                <a:cubicBezTo>
                  <a:pt x="32" y="40"/>
                  <a:pt x="22" y="45"/>
                  <a:pt x="13" y="54"/>
                </a:cubicBezTo>
                <a:cubicBezTo>
                  <a:pt x="14" y="54"/>
                  <a:pt x="14" y="55"/>
                  <a:pt x="15" y="55"/>
                </a:cubicBezTo>
                <a:close/>
                <a:moveTo>
                  <a:pt x="27" y="70"/>
                </a:moveTo>
                <a:cubicBezTo>
                  <a:pt x="36" y="63"/>
                  <a:pt x="45" y="58"/>
                  <a:pt x="53" y="51"/>
                </a:cubicBezTo>
                <a:cubicBezTo>
                  <a:pt x="43" y="56"/>
                  <a:pt x="33" y="61"/>
                  <a:pt x="23" y="67"/>
                </a:cubicBezTo>
                <a:cubicBezTo>
                  <a:pt x="24" y="68"/>
                  <a:pt x="25" y="68"/>
                  <a:pt x="26" y="69"/>
                </a:cubicBezTo>
                <a:cubicBezTo>
                  <a:pt x="27" y="70"/>
                  <a:pt x="27" y="70"/>
                  <a:pt x="27" y="70"/>
                </a:cubicBezTo>
                <a:close/>
                <a:moveTo>
                  <a:pt x="41" y="77"/>
                </a:moveTo>
                <a:cubicBezTo>
                  <a:pt x="41" y="77"/>
                  <a:pt x="41" y="77"/>
                  <a:pt x="42" y="77"/>
                </a:cubicBezTo>
                <a:cubicBezTo>
                  <a:pt x="50" y="70"/>
                  <a:pt x="58" y="65"/>
                  <a:pt x="66" y="59"/>
                </a:cubicBezTo>
                <a:cubicBezTo>
                  <a:pt x="65" y="59"/>
                  <a:pt x="65" y="59"/>
                  <a:pt x="64" y="59"/>
                </a:cubicBezTo>
                <a:cubicBezTo>
                  <a:pt x="54" y="64"/>
                  <a:pt x="45" y="69"/>
                  <a:pt x="35" y="74"/>
                </a:cubicBezTo>
                <a:cubicBezTo>
                  <a:pt x="37" y="76"/>
                  <a:pt x="39" y="77"/>
                  <a:pt x="41" y="77"/>
                </a:cubicBezTo>
                <a:close/>
                <a:moveTo>
                  <a:pt x="178" y="71"/>
                </a:moveTo>
                <a:cubicBezTo>
                  <a:pt x="179" y="71"/>
                  <a:pt x="180" y="71"/>
                  <a:pt x="180" y="71"/>
                </a:cubicBezTo>
                <a:cubicBezTo>
                  <a:pt x="184" y="69"/>
                  <a:pt x="189" y="68"/>
                  <a:pt x="193" y="68"/>
                </a:cubicBezTo>
                <a:cubicBezTo>
                  <a:pt x="193" y="69"/>
                  <a:pt x="192" y="70"/>
                  <a:pt x="192" y="70"/>
                </a:cubicBezTo>
                <a:cubicBezTo>
                  <a:pt x="185" y="74"/>
                  <a:pt x="178" y="77"/>
                  <a:pt x="170" y="81"/>
                </a:cubicBezTo>
                <a:cubicBezTo>
                  <a:pt x="187" y="78"/>
                  <a:pt x="187" y="78"/>
                  <a:pt x="187" y="78"/>
                </a:cubicBezTo>
                <a:cubicBezTo>
                  <a:pt x="192" y="72"/>
                  <a:pt x="196" y="65"/>
                  <a:pt x="199" y="58"/>
                </a:cubicBezTo>
                <a:cubicBezTo>
                  <a:pt x="193" y="61"/>
                  <a:pt x="187" y="63"/>
                  <a:pt x="182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3" y="63"/>
                  <a:pt x="195" y="62"/>
                  <a:pt x="196" y="62"/>
                </a:cubicBezTo>
                <a:cubicBezTo>
                  <a:pt x="196" y="63"/>
                  <a:pt x="196" y="64"/>
                  <a:pt x="195" y="64"/>
                </a:cubicBezTo>
                <a:cubicBezTo>
                  <a:pt x="189" y="67"/>
                  <a:pt x="184" y="69"/>
                  <a:pt x="178" y="71"/>
                </a:cubicBezTo>
                <a:close/>
                <a:moveTo>
                  <a:pt x="193" y="59"/>
                </a:moveTo>
                <a:cubicBezTo>
                  <a:pt x="193" y="58"/>
                  <a:pt x="193" y="58"/>
                  <a:pt x="193" y="58"/>
                </a:cubicBezTo>
                <a:cubicBezTo>
                  <a:pt x="187" y="59"/>
                  <a:pt x="181" y="61"/>
                  <a:pt x="176" y="63"/>
                </a:cubicBezTo>
                <a:cubicBezTo>
                  <a:pt x="175" y="63"/>
                  <a:pt x="175" y="63"/>
                  <a:pt x="174" y="62"/>
                </a:cubicBezTo>
                <a:cubicBezTo>
                  <a:pt x="174" y="62"/>
                  <a:pt x="174" y="61"/>
                  <a:pt x="174" y="61"/>
                </a:cubicBezTo>
                <a:cubicBezTo>
                  <a:pt x="182" y="57"/>
                  <a:pt x="190" y="54"/>
                  <a:pt x="198" y="51"/>
                </a:cubicBezTo>
                <a:cubicBezTo>
                  <a:pt x="198" y="51"/>
                  <a:pt x="200" y="50"/>
                  <a:pt x="198" y="51"/>
                </a:cubicBezTo>
                <a:cubicBezTo>
                  <a:pt x="191" y="52"/>
                  <a:pt x="185" y="53"/>
                  <a:pt x="178" y="55"/>
                </a:cubicBezTo>
                <a:cubicBezTo>
                  <a:pt x="178" y="55"/>
                  <a:pt x="176" y="55"/>
                  <a:pt x="176" y="54"/>
                </a:cubicBezTo>
                <a:cubicBezTo>
                  <a:pt x="176" y="53"/>
                  <a:pt x="177" y="53"/>
                  <a:pt x="177" y="52"/>
                </a:cubicBezTo>
                <a:cubicBezTo>
                  <a:pt x="183" y="50"/>
                  <a:pt x="189" y="47"/>
                  <a:pt x="195" y="45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7" y="44"/>
                  <a:pt x="197" y="44"/>
                  <a:pt x="197" y="44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5"/>
                  <a:pt x="195" y="45"/>
                  <a:pt x="195" y="45"/>
                </a:cubicBezTo>
                <a:cubicBezTo>
                  <a:pt x="195" y="45"/>
                  <a:pt x="195" y="45"/>
                  <a:pt x="195" y="45"/>
                </a:cubicBezTo>
                <a:cubicBezTo>
                  <a:pt x="188" y="46"/>
                  <a:pt x="181" y="48"/>
                  <a:pt x="174" y="49"/>
                </a:cubicBezTo>
                <a:cubicBezTo>
                  <a:pt x="172" y="50"/>
                  <a:pt x="170" y="51"/>
                  <a:pt x="168" y="51"/>
                </a:cubicBezTo>
                <a:cubicBezTo>
                  <a:pt x="168" y="50"/>
                  <a:pt x="168" y="49"/>
                  <a:pt x="168" y="49"/>
                </a:cubicBezTo>
                <a:cubicBezTo>
                  <a:pt x="175" y="46"/>
                  <a:pt x="182" y="43"/>
                  <a:pt x="189" y="41"/>
                </a:cubicBezTo>
                <a:cubicBezTo>
                  <a:pt x="186" y="41"/>
                  <a:pt x="184" y="41"/>
                  <a:pt x="182" y="42"/>
                </a:cubicBezTo>
                <a:cubicBezTo>
                  <a:pt x="177" y="43"/>
                  <a:pt x="172" y="44"/>
                  <a:pt x="168" y="46"/>
                </a:cubicBezTo>
                <a:cubicBezTo>
                  <a:pt x="168" y="47"/>
                  <a:pt x="167" y="45"/>
                  <a:pt x="167" y="45"/>
                </a:cubicBezTo>
                <a:cubicBezTo>
                  <a:pt x="173" y="42"/>
                  <a:pt x="179" y="40"/>
                  <a:pt x="184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78" y="39"/>
                  <a:pt x="172" y="40"/>
                  <a:pt x="167" y="42"/>
                </a:cubicBezTo>
                <a:cubicBezTo>
                  <a:pt x="166" y="42"/>
                  <a:pt x="166" y="40"/>
                  <a:pt x="166" y="40"/>
                </a:cubicBezTo>
                <a:cubicBezTo>
                  <a:pt x="174" y="36"/>
                  <a:pt x="181" y="33"/>
                  <a:pt x="188" y="30"/>
                </a:cubicBezTo>
                <a:cubicBezTo>
                  <a:pt x="188" y="30"/>
                  <a:pt x="189" y="30"/>
                  <a:pt x="188" y="30"/>
                </a:cubicBezTo>
                <a:cubicBezTo>
                  <a:pt x="180" y="31"/>
                  <a:pt x="172" y="33"/>
                  <a:pt x="164" y="37"/>
                </a:cubicBezTo>
                <a:cubicBezTo>
                  <a:pt x="164" y="37"/>
                  <a:pt x="163" y="37"/>
                  <a:pt x="162" y="36"/>
                </a:cubicBezTo>
                <a:cubicBezTo>
                  <a:pt x="162" y="36"/>
                  <a:pt x="163" y="35"/>
                  <a:pt x="164" y="34"/>
                </a:cubicBezTo>
                <a:cubicBezTo>
                  <a:pt x="170" y="31"/>
                  <a:pt x="177" y="28"/>
                  <a:pt x="184" y="24"/>
                </a:cubicBezTo>
                <a:cubicBezTo>
                  <a:pt x="185" y="24"/>
                  <a:pt x="184" y="24"/>
                  <a:pt x="184" y="24"/>
                </a:cubicBezTo>
                <a:cubicBezTo>
                  <a:pt x="176" y="26"/>
                  <a:pt x="169" y="27"/>
                  <a:pt x="162" y="31"/>
                </a:cubicBezTo>
                <a:cubicBezTo>
                  <a:pt x="161" y="31"/>
                  <a:pt x="162" y="29"/>
                  <a:pt x="163" y="29"/>
                </a:cubicBezTo>
                <a:cubicBezTo>
                  <a:pt x="167" y="26"/>
                  <a:pt x="171" y="25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68" y="24"/>
                  <a:pt x="162" y="26"/>
                  <a:pt x="156" y="29"/>
                </a:cubicBezTo>
                <a:cubicBezTo>
                  <a:pt x="156" y="29"/>
                  <a:pt x="155" y="28"/>
                  <a:pt x="155" y="28"/>
                </a:cubicBezTo>
                <a:cubicBezTo>
                  <a:pt x="160" y="25"/>
                  <a:pt x="165" y="22"/>
                  <a:pt x="170" y="20"/>
                </a:cubicBezTo>
                <a:cubicBezTo>
                  <a:pt x="170" y="19"/>
                  <a:pt x="170" y="19"/>
                  <a:pt x="170" y="19"/>
                </a:cubicBezTo>
                <a:cubicBezTo>
                  <a:pt x="164" y="22"/>
                  <a:pt x="159" y="23"/>
                  <a:pt x="154" y="26"/>
                </a:cubicBezTo>
                <a:cubicBezTo>
                  <a:pt x="154" y="26"/>
                  <a:pt x="153" y="26"/>
                  <a:pt x="152" y="26"/>
                </a:cubicBezTo>
                <a:cubicBezTo>
                  <a:pt x="152" y="25"/>
                  <a:pt x="152" y="25"/>
                  <a:pt x="153" y="24"/>
                </a:cubicBezTo>
                <a:cubicBezTo>
                  <a:pt x="156" y="22"/>
                  <a:pt x="160" y="20"/>
                  <a:pt x="164" y="17"/>
                </a:cubicBezTo>
                <a:cubicBezTo>
                  <a:pt x="159" y="17"/>
                  <a:pt x="155" y="20"/>
                  <a:pt x="152" y="23"/>
                </a:cubicBezTo>
                <a:cubicBezTo>
                  <a:pt x="152" y="23"/>
                  <a:pt x="153" y="22"/>
                  <a:pt x="152" y="23"/>
                </a:cubicBezTo>
                <a:cubicBezTo>
                  <a:pt x="151" y="24"/>
                  <a:pt x="150" y="25"/>
                  <a:pt x="149" y="25"/>
                </a:cubicBezTo>
                <a:cubicBezTo>
                  <a:pt x="148" y="25"/>
                  <a:pt x="148" y="24"/>
                  <a:pt x="148" y="23"/>
                </a:cubicBezTo>
                <a:cubicBezTo>
                  <a:pt x="150" y="21"/>
                  <a:pt x="154" y="20"/>
                  <a:pt x="157" y="18"/>
                </a:cubicBezTo>
                <a:cubicBezTo>
                  <a:pt x="155" y="18"/>
                  <a:pt x="154" y="18"/>
                  <a:pt x="154" y="18"/>
                </a:cubicBezTo>
                <a:cubicBezTo>
                  <a:pt x="139" y="21"/>
                  <a:pt x="126" y="31"/>
                  <a:pt x="114" y="48"/>
                </a:cubicBezTo>
                <a:cubicBezTo>
                  <a:pt x="115" y="51"/>
                  <a:pt x="112" y="51"/>
                  <a:pt x="111" y="51"/>
                </a:cubicBezTo>
                <a:cubicBezTo>
                  <a:pt x="110" y="51"/>
                  <a:pt x="109" y="51"/>
                  <a:pt x="108" y="51"/>
                </a:cubicBezTo>
                <a:cubicBezTo>
                  <a:pt x="108" y="49"/>
                  <a:pt x="105" y="48"/>
                  <a:pt x="104" y="48"/>
                </a:cubicBezTo>
                <a:cubicBezTo>
                  <a:pt x="103" y="46"/>
                  <a:pt x="103" y="44"/>
                  <a:pt x="102" y="43"/>
                </a:cubicBezTo>
                <a:cubicBezTo>
                  <a:pt x="99" y="37"/>
                  <a:pt x="94" y="32"/>
                  <a:pt x="89" y="27"/>
                </a:cubicBezTo>
                <a:cubicBezTo>
                  <a:pt x="77" y="18"/>
                  <a:pt x="60" y="10"/>
                  <a:pt x="47" y="6"/>
                </a:cubicBezTo>
                <a:cubicBezTo>
                  <a:pt x="41" y="12"/>
                  <a:pt x="35" y="16"/>
                  <a:pt x="28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5" y="17"/>
                  <a:pt x="42" y="14"/>
                  <a:pt x="49" y="10"/>
                </a:cubicBezTo>
                <a:cubicBezTo>
                  <a:pt x="49" y="10"/>
                  <a:pt x="50" y="11"/>
                  <a:pt x="49" y="11"/>
                </a:cubicBezTo>
                <a:cubicBezTo>
                  <a:pt x="42" y="17"/>
                  <a:pt x="34" y="23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4"/>
                  <a:pt x="42" y="20"/>
                  <a:pt x="49" y="16"/>
                </a:cubicBezTo>
                <a:cubicBezTo>
                  <a:pt x="50" y="16"/>
                  <a:pt x="50" y="17"/>
                  <a:pt x="50" y="18"/>
                </a:cubicBezTo>
                <a:cubicBezTo>
                  <a:pt x="20" y="40"/>
                  <a:pt x="20" y="40"/>
                  <a:pt x="20" y="40"/>
                </a:cubicBezTo>
                <a:cubicBezTo>
                  <a:pt x="29" y="34"/>
                  <a:pt x="38" y="29"/>
                  <a:pt x="46" y="25"/>
                </a:cubicBezTo>
                <a:cubicBezTo>
                  <a:pt x="47" y="24"/>
                  <a:pt x="48" y="26"/>
                  <a:pt x="47" y="26"/>
                </a:cubicBezTo>
                <a:cubicBezTo>
                  <a:pt x="44" y="30"/>
                  <a:pt x="40" y="32"/>
                  <a:pt x="37" y="35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40" y="34"/>
                  <a:pt x="43" y="32"/>
                  <a:pt x="45" y="31"/>
                </a:cubicBezTo>
                <a:cubicBezTo>
                  <a:pt x="46" y="31"/>
                  <a:pt x="47" y="32"/>
                  <a:pt x="46" y="32"/>
                </a:cubicBezTo>
                <a:cubicBezTo>
                  <a:pt x="44" y="35"/>
                  <a:pt x="42" y="37"/>
                  <a:pt x="39" y="39"/>
                </a:cubicBezTo>
                <a:cubicBezTo>
                  <a:pt x="39" y="39"/>
                  <a:pt x="38" y="40"/>
                  <a:pt x="38" y="40"/>
                </a:cubicBezTo>
                <a:cubicBezTo>
                  <a:pt x="30" y="46"/>
                  <a:pt x="23" y="51"/>
                  <a:pt x="15" y="57"/>
                </a:cubicBezTo>
                <a:cubicBezTo>
                  <a:pt x="26" y="51"/>
                  <a:pt x="37" y="44"/>
                  <a:pt x="48" y="39"/>
                </a:cubicBezTo>
                <a:cubicBezTo>
                  <a:pt x="49" y="39"/>
                  <a:pt x="49" y="40"/>
                  <a:pt x="49" y="40"/>
                </a:cubicBezTo>
                <a:cubicBezTo>
                  <a:pt x="48" y="42"/>
                  <a:pt x="47" y="43"/>
                  <a:pt x="46" y="44"/>
                </a:cubicBezTo>
                <a:cubicBezTo>
                  <a:pt x="48" y="42"/>
                  <a:pt x="51" y="41"/>
                  <a:pt x="53" y="40"/>
                </a:cubicBezTo>
                <a:cubicBezTo>
                  <a:pt x="54" y="42"/>
                  <a:pt x="52" y="43"/>
                  <a:pt x="52" y="43"/>
                </a:cubicBezTo>
                <a:cubicBezTo>
                  <a:pt x="22" y="66"/>
                  <a:pt x="22" y="66"/>
                  <a:pt x="22" y="66"/>
                </a:cubicBezTo>
                <a:cubicBezTo>
                  <a:pt x="34" y="59"/>
                  <a:pt x="46" y="52"/>
                  <a:pt x="58" y="47"/>
                </a:cubicBezTo>
                <a:cubicBezTo>
                  <a:pt x="58" y="47"/>
                  <a:pt x="59" y="48"/>
                  <a:pt x="59" y="48"/>
                </a:cubicBezTo>
                <a:cubicBezTo>
                  <a:pt x="54" y="53"/>
                  <a:pt x="48" y="57"/>
                  <a:pt x="43" y="61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4"/>
                  <a:pt x="58" y="53"/>
                  <a:pt x="61" y="53"/>
                </a:cubicBezTo>
                <a:cubicBezTo>
                  <a:pt x="61" y="54"/>
                  <a:pt x="60" y="55"/>
                  <a:pt x="60" y="55"/>
                </a:cubicBezTo>
                <a:cubicBezTo>
                  <a:pt x="54" y="59"/>
                  <a:pt x="49" y="64"/>
                  <a:pt x="43" y="68"/>
                </a:cubicBezTo>
                <a:cubicBezTo>
                  <a:pt x="43" y="67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52" y="63"/>
                  <a:pt x="60" y="59"/>
                  <a:pt x="69" y="56"/>
                </a:cubicBezTo>
                <a:cubicBezTo>
                  <a:pt x="70" y="56"/>
                  <a:pt x="71" y="57"/>
                  <a:pt x="70" y="58"/>
                </a:cubicBezTo>
                <a:cubicBezTo>
                  <a:pt x="62" y="65"/>
                  <a:pt x="53" y="70"/>
                  <a:pt x="45" y="76"/>
                </a:cubicBezTo>
                <a:cubicBezTo>
                  <a:pt x="55" y="72"/>
                  <a:pt x="65" y="68"/>
                  <a:pt x="74" y="64"/>
                </a:cubicBezTo>
                <a:cubicBezTo>
                  <a:pt x="75" y="64"/>
                  <a:pt x="76" y="65"/>
                  <a:pt x="75" y="65"/>
                </a:cubicBezTo>
                <a:cubicBezTo>
                  <a:pt x="69" y="70"/>
                  <a:pt x="62" y="74"/>
                  <a:pt x="56" y="78"/>
                </a:cubicBezTo>
                <a:cubicBezTo>
                  <a:pt x="64" y="75"/>
                  <a:pt x="71" y="71"/>
                  <a:pt x="79" y="69"/>
                </a:cubicBezTo>
                <a:cubicBezTo>
                  <a:pt x="80" y="69"/>
                  <a:pt x="81" y="70"/>
                  <a:pt x="80" y="70"/>
                </a:cubicBezTo>
                <a:cubicBezTo>
                  <a:pt x="74" y="75"/>
                  <a:pt x="67" y="79"/>
                  <a:pt x="61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1" y="83"/>
                  <a:pt x="61" y="83"/>
                  <a:pt x="61" y="83"/>
                </a:cubicBezTo>
                <a:cubicBezTo>
                  <a:pt x="68" y="80"/>
                  <a:pt x="76" y="76"/>
                  <a:pt x="84" y="74"/>
                </a:cubicBezTo>
                <a:cubicBezTo>
                  <a:pt x="84" y="74"/>
                  <a:pt x="84" y="75"/>
                  <a:pt x="84" y="76"/>
                </a:cubicBezTo>
                <a:cubicBezTo>
                  <a:pt x="80" y="79"/>
                  <a:pt x="76" y="81"/>
                  <a:pt x="73" y="83"/>
                </a:cubicBezTo>
                <a:cubicBezTo>
                  <a:pt x="72" y="83"/>
                  <a:pt x="72" y="83"/>
                  <a:pt x="72" y="83"/>
                </a:cubicBezTo>
                <a:cubicBezTo>
                  <a:pt x="73" y="83"/>
                  <a:pt x="73" y="83"/>
                  <a:pt x="73" y="83"/>
                </a:cubicBezTo>
                <a:cubicBezTo>
                  <a:pt x="79" y="81"/>
                  <a:pt x="86" y="78"/>
                  <a:pt x="92" y="77"/>
                </a:cubicBezTo>
                <a:cubicBezTo>
                  <a:pt x="94" y="76"/>
                  <a:pt x="94" y="77"/>
                  <a:pt x="94" y="78"/>
                </a:cubicBezTo>
                <a:cubicBezTo>
                  <a:pt x="92" y="79"/>
                  <a:pt x="90" y="80"/>
                  <a:pt x="88" y="82"/>
                </a:cubicBezTo>
                <a:cubicBezTo>
                  <a:pt x="87" y="83"/>
                  <a:pt x="85" y="83"/>
                  <a:pt x="84" y="84"/>
                </a:cubicBezTo>
                <a:cubicBezTo>
                  <a:pt x="81" y="86"/>
                  <a:pt x="78" y="87"/>
                  <a:pt x="75" y="89"/>
                </a:cubicBezTo>
                <a:cubicBezTo>
                  <a:pt x="74" y="90"/>
                  <a:pt x="75" y="89"/>
                  <a:pt x="75" y="89"/>
                </a:cubicBezTo>
                <a:cubicBezTo>
                  <a:pt x="83" y="86"/>
                  <a:pt x="91" y="83"/>
                  <a:pt x="99" y="81"/>
                </a:cubicBezTo>
                <a:cubicBezTo>
                  <a:pt x="99" y="81"/>
                  <a:pt x="100" y="82"/>
                  <a:pt x="99" y="83"/>
                </a:cubicBezTo>
                <a:cubicBezTo>
                  <a:pt x="93" y="87"/>
                  <a:pt x="85" y="91"/>
                  <a:pt x="78" y="95"/>
                </a:cubicBezTo>
                <a:cubicBezTo>
                  <a:pt x="78" y="95"/>
                  <a:pt x="77" y="96"/>
                  <a:pt x="78" y="96"/>
                </a:cubicBezTo>
                <a:cubicBezTo>
                  <a:pt x="81" y="94"/>
                  <a:pt x="84" y="94"/>
                  <a:pt x="87" y="93"/>
                </a:cubicBezTo>
                <a:cubicBezTo>
                  <a:pt x="93" y="90"/>
                  <a:pt x="100" y="88"/>
                  <a:pt x="106" y="86"/>
                </a:cubicBezTo>
                <a:cubicBezTo>
                  <a:pt x="106" y="86"/>
                  <a:pt x="106" y="88"/>
                  <a:pt x="106" y="88"/>
                </a:cubicBezTo>
                <a:cubicBezTo>
                  <a:pt x="99" y="92"/>
                  <a:pt x="93" y="96"/>
                  <a:pt x="86" y="99"/>
                </a:cubicBezTo>
                <a:cubicBezTo>
                  <a:pt x="92" y="97"/>
                  <a:pt x="99" y="94"/>
                  <a:pt x="106" y="92"/>
                </a:cubicBezTo>
                <a:cubicBezTo>
                  <a:pt x="106" y="92"/>
                  <a:pt x="107" y="92"/>
                  <a:pt x="106" y="93"/>
                </a:cubicBezTo>
                <a:cubicBezTo>
                  <a:pt x="104" y="95"/>
                  <a:pt x="101" y="97"/>
                  <a:pt x="99" y="98"/>
                </a:cubicBezTo>
                <a:cubicBezTo>
                  <a:pt x="98" y="98"/>
                  <a:pt x="97" y="98"/>
                  <a:pt x="97" y="99"/>
                </a:cubicBezTo>
                <a:cubicBezTo>
                  <a:pt x="98" y="99"/>
                  <a:pt x="98" y="99"/>
                  <a:pt x="99" y="98"/>
                </a:cubicBezTo>
                <a:cubicBezTo>
                  <a:pt x="103" y="97"/>
                  <a:pt x="108" y="95"/>
                  <a:pt x="113" y="94"/>
                </a:cubicBezTo>
                <a:cubicBezTo>
                  <a:pt x="114" y="94"/>
                  <a:pt x="114" y="95"/>
                  <a:pt x="114" y="95"/>
                </a:cubicBezTo>
                <a:cubicBezTo>
                  <a:pt x="112" y="97"/>
                  <a:pt x="109" y="98"/>
                  <a:pt x="107" y="100"/>
                </a:cubicBezTo>
                <a:cubicBezTo>
                  <a:pt x="111" y="99"/>
                  <a:pt x="114" y="97"/>
                  <a:pt x="117" y="97"/>
                </a:cubicBezTo>
                <a:cubicBezTo>
                  <a:pt x="118" y="96"/>
                  <a:pt x="118" y="98"/>
                  <a:pt x="118" y="98"/>
                </a:cubicBezTo>
                <a:cubicBezTo>
                  <a:pt x="112" y="103"/>
                  <a:pt x="106" y="106"/>
                  <a:pt x="100" y="110"/>
                </a:cubicBezTo>
                <a:cubicBezTo>
                  <a:pt x="105" y="108"/>
                  <a:pt x="111" y="107"/>
                  <a:pt x="116" y="105"/>
                </a:cubicBezTo>
                <a:cubicBezTo>
                  <a:pt x="116" y="105"/>
                  <a:pt x="117" y="106"/>
                  <a:pt x="117" y="106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07" y="114"/>
                  <a:pt x="110" y="113"/>
                  <a:pt x="113" y="113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10" y="117"/>
                  <a:pt x="113" y="115"/>
                  <a:pt x="116" y="115"/>
                </a:cubicBezTo>
                <a:cubicBezTo>
                  <a:pt x="116" y="115"/>
                  <a:pt x="117" y="116"/>
                  <a:pt x="117" y="117"/>
                </a:cubicBezTo>
                <a:cubicBezTo>
                  <a:pt x="115" y="119"/>
                  <a:pt x="112" y="122"/>
                  <a:pt x="110" y="124"/>
                </a:cubicBezTo>
                <a:cubicBezTo>
                  <a:pt x="114" y="132"/>
                  <a:pt x="114" y="141"/>
                  <a:pt x="115" y="150"/>
                </a:cubicBezTo>
                <a:cubicBezTo>
                  <a:pt x="118" y="145"/>
                  <a:pt x="122" y="140"/>
                  <a:pt x="126" y="136"/>
                </a:cubicBezTo>
                <a:cubicBezTo>
                  <a:pt x="141" y="118"/>
                  <a:pt x="158" y="105"/>
                  <a:pt x="176" y="90"/>
                </a:cubicBezTo>
                <a:cubicBezTo>
                  <a:pt x="173" y="91"/>
                  <a:pt x="171" y="92"/>
                  <a:pt x="169" y="92"/>
                </a:cubicBezTo>
                <a:cubicBezTo>
                  <a:pt x="169" y="91"/>
                  <a:pt x="169" y="90"/>
                  <a:pt x="169" y="90"/>
                </a:cubicBezTo>
                <a:cubicBezTo>
                  <a:pt x="173" y="87"/>
                  <a:pt x="178" y="84"/>
                  <a:pt x="182" y="82"/>
                </a:cubicBezTo>
                <a:cubicBezTo>
                  <a:pt x="183" y="81"/>
                  <a:pt x="185" y="81"/>
                  <a:pt x="185" y="80"/>
                </a:cubicBezTo>
                <a:cubicBezTo>
                  <a:pt x="179" y="80"/>
                  <a:pt x="174" y="82"/>
                  <a:pt x="168" y="83"/>
                </a:cubicBezTo>
                <a:cubicBezTo>
                  <a:pt x="167" y="83"/>
                  <a:pt x="167" y="82"/>
                  <a:pt x="167" y="81"/>
                </a:cubicBezTo>
                <a:cubicBezTo>
                  <a:pt x="167" y="81"/>
                  <a:pt x="168" y="80"/>
                  <a:pt x="168" y="80"/>
                </a:cubicBezTo>
                <a:cubicBezTo>
                  <a:pt x="174" y="76"/>
                  <a:pt x="180" y="74"/>
                  <a:pt x="186" y="71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7" y="75"/>
                  <a:pt x="167" y="74"/>
                  <a:pt x="168" y="74"/>
                </a:cubicBezTo>
                <a:cubicBezTo>
                  <a:pt x="173" y="71"/>
                  <a:pt x="178" y="69"/>
                  <a:pt x="183" y="67"/>
                </a:cubicBezTo>
                <a:cubicBezTo>
                  <a:pt x="184" y="67"/>
                  <a:pt x="184" y="67"/>
                  <a:pt x="185" y="66"/>
                </a:cubicBezTo>
                <a:cubicBezTo>
                  <a:pt x="185" y="66"/>
                  <a:pt x="186" y="66"/>
                  <a:pt x="186" y="66"/>
                </a:cubicBezTo>
                <a:cubicBezTo>
                  <a:pt x="186" y="66"/>
                  <a:pt x="185" y="66"/>
                  <a:pt x="185" y="66"/>
                </a:cubicBezTo>
                <a:cubicBezTo>
                  <a:pt x="184" y="66"/>
                  <a:pt x="184" y="66"/>
                  <a:pt x="183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78" y="67"/>
                  <a:pt x="174" y="69"/>
                  <a:pt x="170" y="70"/>
                </a:cubicBezTo>
                <a:cubicBezTo>
                  <a:pt x="169" y="70"/>
                  <a:pt x="169" y="70"/>
                  <a:pt x="169" y="69"/>
                </a:cubicBezTo>
                <a:cubicBezTo>
                  <a:pt x="169" y="68"/>
                  <a:pt x="170" y="68"/>
                  <a:pt x="171" y="68"/>
                </a:cubicBezTo>
                <a:cubicBezTo>
                  <a:pt x="178" y="64"/>
                  <a:pt x="186" y="62"/>
                  <a:pt x="193" y="59"/>
                </a:cubicBezTo>
                <a:close/>
                <a:moveTo>
                  <a:pt x="107" y="169"/>
                </a:moveTo>
                <a:cubicBezTo>
                  <a:pt x="106" y="169"/>
                  <a:pt x="105" y="169"/>
                  <a:pt x="105" y="168"/>
                </a:cubicBezTo>
                <a:cubicBezTo>
                  <a:pt x="105" y="167"/>
                  <a:pt x="105" y="166"/>
                  <a:pt x="106" y="165"/>
                </a:cubicBezTo>
                <a:cubicBezTo>
                  <a:pt x="107" y="162"/>
                  <a:pt x="108" y="159"/>
                  <a:pt x="110" y="156"/>
                </a:cubicBezTo>
                <a:cubicBezTo>
                  <a:pt x="107" y="140"/>
                  <a:pt x="99" y="124"/>
                  <a:pt x="81" y="111"/>
                </a:cubicBezTo>
                <a:cubicBezTo>
                  <a:pt x="78" y="109"/>
                  <a:pt x="75" y="107"/>
                  <a:pt x="72" y="105"/>
                </a:cubicBezTo>
                <a:cubicBezTo>
                  <a:pt x="66" y="102"/>
                  <a:pt x="60" y="99"/>
                  <a:pt x="55" y="96"/>
                </a:cubicBezTo>
                <a:cubicBezTo>
                  <a:pt x="40" y="88"/>
                  <a:pt x="24" y="80"/>
                  <a:pt x="14" y="70"/>
                </a:cubicBezTo>
                <a:cubicBezTo>
                  <a:pt x="12" y="68"/>
                  <a:pt x="10" y="66"/>
                  <a:pt x="8" y="64"/>
                </a:cubicBezTo>
                <a:cubicBezTo>
                  <a:pt x="7" y="64"/>
                  <a:pt x="6" y="65"/>
                  <a:pt x="5" y="65"/>
                </a:cubicBezTo>
                <a:cubicBezTo>
                  <a:pt x="4" y="66"/>
                  <a:pt x="4" y="65"/>
                  <a:pt x="4" y="65"/>
                </a:cubicBezTo>
                <a:cubicBezTo>
                  <a:pt x="4" y="63"/>
                  <a:pt x="6" y="63"/>
                  <a:pt x="6" y="61"/>
                </a:cubicBezTo>
                <a:cubicBezTo>
                  <a:pt x="0" y="51"/>
                  <a:pt x="0" y="40"/>
                  <a:pt x="5" y="27"/>
                </a:cubicBezTo>
                <a:cubicBezTo>
                  <a:pt x="7" y="21"/>
                  <a:pt x="11" y="14"/>
                  <a:pt x="15" y="10"/>
                </a:cubicBezTo>
                <a:cubicBezTo>
                  <a:pt x="24" y="6"/>
                  <a:pt x="32" y="2"/>
                  <a:pt x="41" y="1"/>
                </a:cubicBezTo>
                <a:cubicBezTo>
                  <a:pt x="45" y="0"/>
                  <a:pt x="49" y="1"/>
                  <a:pt x="52" y="1"/>
                </a:cubicBezTo>
                <a:cubicBezTo>
                  <a:pt x="57" y="2"/>
                  <a:pt x="62" y="4"/>
                  <a:pt x="66" y="6"/>
                </a:cubicBezTo>
                <a:cubicBezTo>
                  <a:pt x="78" y="13"/>
                  <a:pt x="89" y="20"/>
                  <a:pt x="97" y="28"/>
                </a:cubicBezTo>
                <a:cubicBezTo>
                  <a:pt x="101" y="32"/>
                  <a:pt x="104" y="36"/>
                  <a:pt x="107" y="40"/>
                </a:cubicBezTo>
                <a:cubicBezTo>
                  <a:pt x="115" y="30"/>
                  <a:pt x="124" y="20"/>
                  <a:pt x="134" y="16"/>
                </a:cubicBezTo>
                <a:cubicBezTo>
                  <a:pt x="146" y="13"/>
                  <a:pt x="158" y="11"/>
                  <a:pt x="172" y="13"/>
                </a:cubicBezTo>
                <a:cubicBezTo>
                  <a:pt x="180" y="14"/>
                  <a:pt x="193" y="20"/>
                  <a:pt x="200" y="27"/>
                </a:cubicBezTo>
                <a:cubicBezTo>
                  <a:pt x="206" y="34"/>
                  <a:pt x="208" y="43"/>
                  <a:pt x="207" y="52"/>
                </a:cubicBezTo>
                <a:cubicBezTo>
                  <a:pt x="206" y="60"/>
                  <a:pt x="202" y="68"/>
                  <a:pt x="198" y="77"/>
                </a:cubicBezTo>
                <a:cubicBezTo>
                  <a:pt x="176" y="98"/>
                  <a:pt x="155" y="116"/>
                  <a:pt x="134" y="135"/>
                </a:cubicBezTo>
                <a:cubicBezTo>
                  <a:pt x="128" y="141"/>
                  <a:pt x="122" y="147"/>
                  <a:pt x="117" y="155"/>
                </a:cubicBezTo>
                <a:cubicBezTo>
                  <a:pt x="116" y="156"/>
                  <a:pt x="116" y="158"/>
                  <a:pt x="117" y="158"/>
                </a:cubicBezTo>
                <a:cubicBezTo>
                  <a:pt x="117" y="161"/>
                  <a:pt x="114" y="163"/>
                  <a:pt x="112" y="162"/>
                </a:cubicBezTo>
                <a:cubicBezTo>
                  <a:pt x="111" y="165"/>
                  <a:pt x="111" y="166"/>
                  <a:pt x="109" y="168"/>
                </a:cubicBezTo>
                <a:cubicBezTo>
                  <a:pt x="109" y="169"/>
                  <a:pt x="108" y="169"/>
                  <a:pt x="107" y="1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zh-CN" altLang="en-US" dirty="0">
              <a:solidFill>
                <a:schemeClr val="accent1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8" name="MH_Other_2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1509770" y="2967759"/>
            <a:ext cx="743853" cy="645900"/>
          </a:xfrm>
          <a:custGeom>
            <a:avLst/>
            <a:gdLst>
              <a:gd name="T0" fmla="*/ 174 w 208"/>
              <a:gd name="T1" fmla="*/ 31 h 169"/>
              <a:gd name="T2" fmla="*/ 27 w 208"/>
              <a:gd name="T3" fmla="*/ 14 h 169"/>
              <a:gd name="T4" fmla="*/ 167 w 208"/>
              <a:gd name="T5" fmla="*/ 18 h 169"/>
              <a:gd name="T6" fmla="*/ 181 w 208"/>
              <a:gd name="T7" fmla="*/ 22 h 169"/>
              <a:gd name="T8" fmla="*/ 32 w 208"/>
              <a:gd name="T9" fmla="*/ 9 h 169"/>
              <a:gd name="T10" fmla="*/ 19 w 208"/>
              <a:gd name="T11" fmla="*/ 27 h 169"/>
              <a:gd name="T12" fmla="*/ 169 w 208"/>
              <a:gd name="T13" fmla="*/ 22 h 169"/>
              <a:gd name="T14" fmla="*/ 78 w 208"/>
              <a:gd name="T15" fmla="*/ 102 h 169"/>
              <a:gd name="T16" fmla="*/ 173 w 208"/>
              <a:gd name="T17" fmla="*/ 90 h 169"/>
              <a:gd name="T18" fmla="*/ 107 w 208"/>
              <a:gd name="T19" fmla="*/ 120 h 169"/>
              <a:gd name="T20" fmla="*/ 21 w 208"/>
              <a:gd name="T21" fmla="*/ 24 h 169"/>
              <a:gd name="T22" fmla="*/ 80 w 208"/>
              <a:gd name="T23" fmla="*/ 97 h 169"/>
              <a:gd name="T24" fmla="*/ 63 w 208"/>
              <a:gd name="T25" fmla="*/ 86 h 169"/>
              <a:gd name="T26" fmla="*/ 175 w 208"/>
              <a:gd name="T27" fmla="*/ 31 h 169"/>
              <a:gd name="T28" fmla="*/ 91 w 208"/>
              <a:gd name="T29" fmla="*/ 103 h 169"/>
              <a:gd name="T30" fmla="*/ 135 w 208"/>
              <a:gd name="T31" fmla="*/ 21 h 169"/>
              <a:gd name="T32" fmla="*/ 113 w 208"/>
              <a:gd name="T33" fmla="*/ 100 h 169"/>
              <a:gd name="T34" fmla="*/ 109 w 208"/>
              <a:gd name="T35" fmla="*/ 135 h 169"/>
              <a:gd name="T36" fmla="*/ 99 w 208"/>
              <a:gd name="T37" fmla="*/ 116 h 169"/>
              <a:gd name="T38" fmla="*/ 86 w 208"/>
              <a:gd name="T39" fmla="*/ 106 h 169"/>
              <a:gd name="T40" fmla="*/ 16 w 208"/>
              <a:gd name="T41" fmla="*/ 59 h 169"/>
              <a:gd name="T42" fmla="*/ 44 w 208"/>
              <a:gd name="T43" fmla="*/ 79 h 169"/>
              <a:gd name="T44" fmla="*/ 199 w 208"/>
              <a:gd name="T45" fmla="*/ 42 h 169"/>
              <a:gd name="T46" fmla="*/ 196 w 208"/>
              <a:gd name="T47" fmla="*/ 39 h 169"/>
              <a:gd name="T48" fmla="*/ 40 w 208"/>
              <a:gd name="T49" fmla="*/ 17 h 169"/>
              <a:gd name="T50" fmla="*/ 12 w 208"/>
              <a:gd name="T51" fmla="*/ 41 h 169"/>
              <a:gd name="T52" fmla="*/ 35 w 208"/>
              <a:gd name="T53" fmla="*/ 79 h 169"/>
              <a:gd name="T54" fmla="*/ 31 w 208"/>
              <a:gd name="T55" fmla="*/ 77 h 169"/>
              <a:gd name="T56" fmla="*/ 53 w 208"/>
              <a:gd name="T57" fmla="*/ 51 h 169"/>
              <a:gd name="T58" fmla="*/ 35 w 208"/>
              <a:gd name="T59" fmla="*/ 74 h 169"/>
              <a:gd name="T60" fmla="*/ 199 w 208"/>
              <a:gd name="T61" fmla="*/ 58 h 169"/>
              <a:gd name="T62" fmla="*/ 193 w 208"/>
              <a:gd name="T63" fmla="*/ 59 h 169"/>
              <a:gd name="T64" fmla="*/ 176 w 208"/>
              <a:gd name="T65" fmla="*/ 54 h 169"/>
              <a:gd name="T66" fmla="*/ 174 w 208"/>
              <a:gd name="T67" fmla="*/ 49 h 169"/>
              <a:gd name="T68" fmla="*/ 185 w 208"/>
              <a:gd name="T69" fmla="*/ 37 h 169"/>
              <a:gd name="T70" fmla="*/ 166 w 208"/>
              <a:gd name="T71" fmla="*/ 40 h 169"/>
              <a:gd name="T72" fmla="*/ 162 w 208"/>
              <a:gd name="T73" fmla="*/ 31 h 169"/>
              <a:gd name="T74" fmla="*/ 170 w 208"/>
              <a:gd name="T75" fmla="*/ 20 h 169"/>
              <a:gd name="T76" fmla="*/ 149 w 208"/>
              <a:gd name="T77" fmla="*/ 25 h 169"/>
              <a:gd name="T78" fmla="*/ 102 w 208"/>
              <a:gd name="T79" fmla="*/ 43 h 169"/>
              <a:gd name="T80" fmla="*/ 49 w 208"/>
              <a:gd name="T81" fmla="*/ 11 h 169"/>
              <a:gd name="T82" fmla="*/ 47 w 208"/>
              <a:gd name="T83" fmla="*/ 26 h 169"/>
              <a:gd name="T84" fmla="*/ 15 w 208"/>
              <a:gd name="T85" fmla="*/ 57 h 169"/>
              <a:gd name="T86" fmla="*/ 59 w 208"/>
              <a:gd name="T87" fmla="*/ 48 h 169"/>
              <a:gd name="T88" fmla="*/ 69 w 208"/>
              <a:gd name="T89" fmla="*/ 56 h 169"/>
              <a:gd name="T90" fmla="*/ 61 w 208"/>
              <a:gd name="T91" fmla="*/ 83 h 169"/>
              <a:gd name="T92" fmla="*/ 92 w 208"/>
              <a:gd name="T93" fmla="*/ 77 h 169"/>
              <a:gd name="T94" fmla="*/ 78 w 208"/>
              <a:gd name="T95" fmla="*/ 95 h 169"/>
              <a:gd name="T96" fmla="*/ 99 w 208"/>
              <a:gd name="T97" fmla="*/ 98 h 169"/>
              <a:gd name="T98" fmla="*/ 100 w 208"/>
              <a:gd name="T99" fmla="*/ 110 h 169"/>
              <a:gd name="T100" fmla="*/ 117 w 208"/>
              <a:gd name="T101" fmla="*/ 117 h 169"/>
              <a:gd name="T102" fmla="*/ 185 w 208"/>
              <a:gd name="T103" fmla="*/ 80 h 169"/>
              <a:gd name="T104" fmla="*/ 185 w 208"/>
              <a:gd name="T105" fmla="*/ 66 h 169"/>
              <a:gd name="T106" fmla="*/ 193 w 208"/>
              <a:gd name="T107" fmla="*/ 59 h 169"/>
              <a:gd name="T108" fmla="*/ 14 w 208"/>
              <a:gd name="T109" fmla="*/ 70 h 169"/>
              <a:gd name="T110" fmla="*/ 52 w 208"/>
              <a:gd name="T111" fmla="*/ 1 h 169"/>
              <a:gd name="T112" fmla="*/ 198 w 208"/>
              <a:gd name="T113" fmla="*/ 7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8" h="169">
                <a:moveTo>
                  <a:pt x="169" y="22"/>
                </a:moveTo>
                <a:cubicBezTo>
                  <a:pt x="169" y="22"/>
                  <a:pt x="168" y="22"/>
                  <a:pt x="168" y="23"/>
                </a:cubicBezTo>
                <a:cubicBezTo>
                  <a:pt x="167" y="23"/>
                  <a:pt x="167" y="23"/>
                  <a:pt x="167" y="23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8" y="23"/>
                  <a:pt x="169" y="23"/>
                  <a:pt x="169" y="22"/>
                </a:cubicBezTo>
                <a:close/>
                <a:moveTo>
                  <a:pt x="175" y="31"/>
                </a:move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3" y="31"/>
                  <a:pt x="173" y="32"/>
                </a:cubicBezTo>
                <a:cubicBezTo>
                  <a:pt x="173" y="32"/>
                  <a:pt x="174" y="32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lnTo>
                  <a:pt x="175" y="31"/>
                </a:lnTo>
                <a:close/>
                <a:moveTo>
                  <a:pt x="28" y="13"/>
                </a:moveTo>
                <a:cubicBezTo>
                  <a:pt x="27" y="13"/>
                  <a:pt x="27" y="13"/>
                  <a:pt x="27" y="14"/>
                </a:cubicBezTo>
                <a:cubicBezTo>
                  <a:pt x="26" y="14"/>
                  <a:pt x="26" y="14"/>
                  <a:pt x="26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8" y="13"/>
                  <a:pt x="28" y="13"/>
                </a:cubicBezTo>
                <a:close/>
                <a:moveTo>
                  <a:pt x="7" y="48"/>
                </a:moveTo>
                <a:cubicBezTo>
                  <a:pt x="7" y="47"/>
                  <a:pt x="7" y="46"/>
                  <a:pt x="7" y="45"/>
                </a:cubicBezTo>
                <a:cubicBezTo>
                  <a:pt x="6" y="46"/>
                  <a:pt x="7" y="47"/>
                  <a:pt x="7" y="48"/>
                </a:cubicBezTo>
                <a:cubicBezTo>
                  <a:pt x="7" y="49"/>
                  <a:pt x="8" y="49"/>
                  <a:pt x="7" y="48"/>
                </a:cubicBezTo>
                <a:close/>
                <a:moveTo>
                  <a:pt x="164" y="20"/>
                </a:moveTo>
                <a:cubicBezTo>
                  <a:pt x="166" y="19"/>
                  <a:pt x="167" y="19"/>
                  <a:pt x="168" y="18"/>
                </a:cubicBezTo>
                <a:cubicBezTo>
                  <a:pt x="168" y="18"/>
                  <a:pt x="167" y="18"/>
                  <a:pt x="167" y="18"/>
                </a:cubicBezTo>
                <a:cubicBezTo>
                  <a:pt x="166" y="18"/>
                  <a:pt x="165" y="19"/>
                  <a:pt x="164" y="20"/>
                </a:cubicBezTo>
                <a:close/>
                <a:moveTo>
                  <a:pt x="106" y="117"/>
                </a:moveTo>
                <a:cubicBezTo>
                  <a:pt x="107" y="116"/>
                  <a:pt x="108" y="116"/>
                  <a:pt x="108" y="115"/>
                </a:cubicBezTo>
                <a:cubicBezTo>
                  <a:pt x="107" y="116"/>
                  <a:pt x="106" y="116"/>
                  <a:pt x="105" y="117"/>
                </a:cubicBezTo>
                <a:cubicBezTo>
                  <a:pt x="105" y="117"/>
                  <a:pt x="106" y="118"/>
                  <a:pt x="106" y="117"/>
                </a:cubicBezTo>
                <a:close/>
                <a:moveTo>
                  <a:pt x="175" y="24"/>
                </a:moveTo>
                <a:cubicBezTo>
                  <a:pt x="178" y="24"/>
                  <a:pt x="180" y="23"/>
                  <a:pt x="182" y="23"/>
                </a:cubicBezTo>
                <a:cubicBezTo>
                  <a:pt x="182" y="23"/>
                  <a:pt x="181" y="22"/>
                  <a:pt x="181" y="22"/>
                </a:cubicBezTo>
                <a:cubicBezTo>
                  <a:pt x="179" y="22"/>
                  <a:pt x="177" y="23"/>
                  <a:pt x="175" y="24"/>
                </a:cubicBezTo>
                <a:close/>
                <a:moveTo>
                  <a:pt x="11" y="58"/>
                </a:moveTo>
                <a:cubicBezTo>
                  <a:pt x="9" y="53"/>
                  <a:pt x="9" y="53"/>
                  <a:pt x="9" y="53"/>
                </a:cubicBezTo>
                <a:cubicBezTo>
                  <a:pt x="9" y="52"/>
                  <a:pt x="8" y="51"/>
                  <a:pt x="7" y="51"/>
                </a:cubicBezTo>
                <a:cubicBezTo>
                  <a:pt x="8" y="53"/>
                  <a:pt x="9" y="56"/>
                  <a:pt x="11" y="58"/>
                </a:cubicBezTo>
                <a:close/>
                <a:moveTo>
                  <a:pt x="28" y="13"/>
                </a:moveTo>
                <a:cubicBezTo>
                  <a:pt x="30" y="12"/>
                  <a:pt x="32" y="10"/>
                  <a:pt x="34" y="8"/>
                </a:cubicBezTo>
                <a:cubicBezTo>
                  <a:pt x="33" y="8"/>
                  <a:pt x="32" y="9"/>
                  <a:pt x="32" y="9"/>
                </a:cubicBezTo>
                <a:cubicBezTo>
                  <a:pt x="32" y="10"/>
                  <a:pt x="30" y="12"/>
                  <a:pt x="28" y="11"/>
                </a:cubicBezTo>
                <a:cubicBezTo>
                  <a:pt x="29" y="12"/>
                  <a:pt x="28" y="12"/>
                  <a:pt x="28" y="13"/>
                </a:cubicBezTo>
                <a:close/>
                <a:moveTo>
                  <a:pt x="20" y="24"/>
                </a:moveTo>
                <a:cubicBezTo>
                  <a:pt x="19" y="25"/>
                  <a:pt x="17" y="27"/>
                  <a:pt x="15" y="28"/>
                </a:cubicBezTo>
                <a:cubicBezTo>
                  <a:pt x="15" y="28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8"/>
                  <a:pt x="18" y="27"/>
                  <a:pt x="19" y="27"/>
                </a:cubicBezTo>
                <a:cubicBezTo>
                  <a:pt x="18" y="26"/>
                  <a:pt x="18" y="26"/>
                  <a:pt x="19" y="26"/>
                </a:cubicBezTo>
                <a:cubicBezTo>
                  <a:pt x="19" y="26"/>
                  <a:pt x="20" y="26"/>
                  <a:pt x="20" y="25"/>
                </a:cubicBezTo>
                <a:cubicBezTo>
                  <a:pt x="20" y="25"/>
                  <a:pt x="20" y="24"/>
                  <a:pt x="20" y="24"/>
                </a:cubicBezTo>
                <a:close/>
                <a:moveTo>
                  <a:pt x="169" y="22"/>
                </a:moveTo>
                <a:cubicBezTo>
                  <a:pt x="171" y="22"/>
                  <a:pt x="174" y="21"/>
                  <a:pt x="176" y="20"/>
                </a:cubicBezTo>
                <a:cubicBezTo>
                  <a:pt x="175" y="20"/>
                  <a:pt x="174" y="19"/>
                  <a:pt x="174" y="19"/>
                </a:cubicBezTo>
                <a:cubicBezTo>
                  <a:pt x="170" y="22"/>
                  <a:pt x="170" y="22"/>
                  <a:pt x="170" y="22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31" y="13"/>
                </a:moveTo>
                <a:cubicBezTo>
                  <a:pt x="34" y="11"/>
                  <a:pt x="37" y="9"/>
                  <a:pt x="40" y="7"/>
                </a:cubicBezTo>
                <a:cubicBezTo>
                  <a:pt x="37" y="8"/>
                  <a:pt x="34" y="11"/>
                  <a:pt x="31" y="13"/>
                </a:cubicBezTo>
                <a:close/>
                <a:moveTo>
                  <a:pt x="78" y="102"/>
                </a:moveTo>
                <a:cubicBezTo>
                  <a:pt x="79" y="102"/>
                  <a:pt x="79" y="101"/>
                  <a:pt x="79" y="101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99"/>
                  <a:pt x="73" y="100"/>
                </a:cubicBezTo>
                <a:cubicBezTo>
                  <a:pt x="74" y="101"/>
                  <a:pt x="77" y="103"/>
                  <a:pt x="78" y="102"/>
                </a:cubicBezTo>
                <a:close/>
                <a:moveTo>
                  <a:pt x="88" y="102"/>
                </a:moveTo>
                <a:cubicBezTo>
                  <a:pt x="91" y="100"/>
                  <a:pt x="95" y="98"/>
                  <a:pt x="98" y="96"/>
                </a:cubicBezTo>
                <a:cubicBezTo>
                  <a:pt x="94" y="98"/>
                  <a:pt x="91" y="99"/>
                  <a:pt x="88" y="101"/>
                </a:cubicBezTo>
                <a:cubicBezTo>
                  <a:pt x="86" y="101"/>
                  <a:pt x="88" y="102"/>
                  <a:pt x="88" y="102"/>
                </a:cubicBezTo>
                <a:close/>
                <a:moveTo>
                  <a:pt x="172" y="90"/>
                </a:moveTo>
                <a:cubicBezTo>
                  <a:pt x="174" y="90"/>
                  <a:pt x="176" y="89"/>
                  <a:pt x="178" y="88"/>
                </a:cubicBezTo>
                <a:cubicBezTo>
                  <a:pt x="180" y="87"/>
                  <a:pt x="181" y="86"/>
                  <a:pt x="182" y="84"/>
                </a:cubicBezTo>
                <a:cubicBezTo>
                  <a:pt x="179" y="86"/>
                  <a:pt x="175" y="88"/>
                  <a:pt x="173" y="90"/>
                </a:cubicBezTo>
                <a:cubicBezTo>
                  <a:pt x="172" y="90"/>
                  <a:pt x="172" y="90"/>
                  <a:pt x="172" y="90"/>
                </a:cubicBezTo>
                <a:close/>
                <a:moveTo>
                  <a:pt x="103" y="113"/>
                </a:moveTo>
                <a:cubicBezTo>
                  <a:pt x="105" y="112"/>
                  <a:pt x="108" y="110"/>
                  <a:pt x="110" y="108"/>
                </a:cubicBezTo>
                <a:cubicBezTo>
                  <a:pt x="107" y="109"/>
                  <a:pt x="104" y="111"/>
                  <a:pt x="101" y="112"/>
                </a:cubicBezTo>
                <a:cubicBezTo>
                  <a:pt x="101" y="113"/>
                  <a:pt x="102" y="113"/>
                  <a:pt x="103" y="113"/>
                </a:cubicBezTo>
                <a:close/>
                <a:moveTo>
                  <a:pt x="111" y="121"/>
                </a:moveTo>
                <a:cubicBezTo>
                  <a:pt x="112" y="120"/>
                  <a:pt x="113" y="118"/>
                  <a:pt x="115" y="117"/>
                </a:cubicBezTo>
                <a:cubicBezTo>
                  <a:pt x="112" y="117"/>
                  <a:pt x="110" y="118"/>
                  <a:pt x="107" y="120"/>
                </a:cubicBezTo>
                <a:cubicBezTo>
                  <a:pt x="108" y="121"/>
                  <a:pt x="108" y="122"/>
                  <a:pt x="110" y="123"/>
                </a:cubicBezTo>
                <a:cubicBezTo>
                  <a:pt x="110" y="123"/>
                  <a:pt x="111" y="121"/>
                  <a:pt x="111" y="121"/>
                </a:cubicBezTo>
                <a:close/>
                <a:moveTo>
                  <a:pt x="186" y="58"/>
                </a:moveTo>
                <a:cubicBezTo>
                  <a:pt x="190" y="57"/>
                  <a:pt x="195" y="56"/>
                  <a:pt x="199" y="56"/>
                </a:cubicBezTo>
                <a:cubicBezTo>
                  <a:pt x="199" y="55"/>
                  <a:pt x="200" y="53"/>
                  <a:pt x="200" y="52"/>
                </a:cubicBezTo>
                <a:cubicBezTo>
                  <a:pt x="195" y="54"/>
                  <a:pt x="191" y="56"/>
                  <a:pt x="186" y="58"/>
                </a:cubicBezTo>
                <a:close/>
                <a:moveTo>
                  <a:pt x="20" y="24"/>
                </a:moveTo>
                <a:cubicBezTo>
                  <a:pt x="21" y="24"/>
                  <a:pt x="21" y="25"/>
                  <a:pt x="21" y="24"/>
                </a:cubicBezTo>
                <a:cubicBezTo>
                  <a:pt x="21" y="24"/>
                  <a:pt x="22" y="24"/>
                  <a:pt x="22" y="23"/>
                </a:cubicBezTo>
                <a:cubicBezTo>
                  <a:pt x="30" y="18"/>
                  <a:pt x="37" y="13"/>
                  <a:pt x="44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36" y="12"/>
                  <a:pt x="29" y="18"/>
                  <a:pt x="22" y="23"/>
                </a:cubicBezTo>
                <a:cubicBezTo>
                  <a:pt x="21" y="23"/>
                  <a:pt x="21" y="24"/>
                  <a:pt x="20" y="24"/>
                </a:cubicBezTo>
                <a:close/>
                <a:moveTo>
                  <a:pt x="97" y="91"/>
                </a:moveTo>
                <a:cubicBezTo>
                  <a:pt x="97" y="91"/>
                  <a:pt x="97" y="91"/>
                  <a:pt x="96" y="91"/>
                </a:cubicBezTo>
                <a:cubicBezTo>
                  <a:pt x="80" y="97"/>
                  <a:pt x="80" y="97"/>
                  <a:pt x="80" y="97"/>
                </a:cubicBezTo>
                <a:cubicBezTo>
                  <a:pt x="81" y="97"/>
                  <a:pt x="82" y="99"/>
                  <a:pt x="83" y="99"/>
                </a:cubicBezTo>
                <a:lnTo>
                  <a:pt x="97" y="91"/>
                </a:lnTo>
                <a:close/>
                <a:moveTo>
                  <a:pt x="186" y="51"/>
                </a:moveTo>
                <a:cubicBezTo>
                  <a:pt x="190" y="50"/>
                  <a:pt x="195" y="49"/>
                  <a:pt x="200" y="49"/>
                </a:cubicBezTo>
                <a:cubicBezTo>
                  <a:pt x="200" y="48"/>
                  <a:pt x="200" y="46"/>
                  <a:pt x="199" y="45"/>
                </a:cubicBezTo>
                <a:cubicBezTo>
                  <a:pt x="195" y="47"/>
                  <a:pt x="190" y="49"/>
                  <a:pt x="186" y="51"/>
                </a:cubicBezTo>
                <a:close/>
                <a:moveTo>
                  <a:pt x="62" y="87"/>
                </a:moveTo>
                <a:cubicBezTo>
                  <a:pt x="63" y="87"/>
                  <a:pt x="63" y="86"/>
                  <a:pt x="63" y="86"/>
                </a:cubicBezTo>
                <a:cubicBezTo>
                  <a:pt x="68" y="83"/>
                  <a:pt x="73" y="81"/>
                  <a:pt x="78" y="78"/>
                </a:cubicBezTo>
                <a:cubicBezTo>
                  <a:pt x="72" y="80"/>
                  <a:pt x="65" y="83"/>
                  <a:pt x="59" y="85"/>
                </a:cubicBezTo>
                <a:cubicBezTo>
                  <a:pt x="60" y="86"/>
                  <a:pt x="61" y="86"/>
                  <a:pt x="62" y="87"/>
                </a:cubicBezTo>
                <a:close/>
                <a:moveTo>
                  <a:pt x="175" y="31"/>
                </a:moveTo>
                <a:cubicBezTo>
                  <a:pt x="190" y="28"/>
                  <a:pt x="190" y="28"/>
                  <a:pt x="190" y="28"/>
                </a:cubicBezTo>
                <a:cubicBezTo>
                  <a:pt x="189" y="27"/>
                  <a:pt x="187" y="25"/>
                  <a:pt x="186" y="25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30"/>
                  <a:pt x="175" y="31"/>
                  <a:pt x="175" y="31"/>
                </a:cubicBezTo>
                <a:close/>
                <a:moveTo>
                  <a:pt x="177" y="37"/>
                </a:moveTo>
                <a:cubicBezTo>
                  <a:pt x="194" y="32"/>
                  <a:pt x="194" y="32"/>
                  <a:pt x="194" y="32"/>
                </a:cubicBezTo>
                <a:cubicBezTo>
                  <a:pt x="194" y="32"/>
                  <a:pt x="193" y="31"/>
                  <a:pt x="192" y="30"/>
                </a:cubicBezTo>
                <a:cubicBezTo>
                  <a:pt x="192" y="29"/>
                  <a:pt x="191" y="30"/>
                  <a:pt x="191" y="31"/>
                </a:cubicBezTo>
                <a:lnTo>
                  <a:pt x="177" y="37"/>
                </a:lnTo>
                <a:close/>
                <a:moveTo>
                  <a:pt x="93" y="105"/>
                </a:moveTo>
                <a:cubicBezTo>
                  <a:pt x="98" y="102"/>
                  <a:pt x="103" y="100"/>
                  <a:pt x="107" y="97"/>
                </a:cubicBezTo>
                <a:cubicBezTo>
                  <a:pt x="102" y="99"/>
                  <a:pt x="97" y="101"/>
                  <a:pt x="91" y="103"/>
                </a:cubicBezTo>
                <a:cubicBezTo>
                  <a:pt x="91" y="104"/>
                  <a:pt x="93" y="105"/>
                  <a:pt x="93" y="105"/>
                </a:cubicBezTo>
                <a:close/>
                <a:moveTo>
                  <a:pt x="135" y="20"/>
                </a:moveTo>
                <a:cubicBezTo>
                  <a:pt x="135" y="21"/>
                  <a:pt x="135" y="21"/>
                  <a:pt x="135" y="21"/>
                </a:cubicBezTo>
                <a:cubicBezTo>
                  <a:pt x="135" y="21"/>
                  <a:pt x="134" y="21"/>
                  <a:pt x="134" y="21"/>
                </a:cubicBezTo>
                <a:cubicBezTo>
                  <a:pt x="127" y="25"/>
                  <a:pt x="119" y="32"/>
                  <a:pt x="113" y="40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5"/>
                  <a:pt x="110" y="45"/>
                </a:cubicBezTo>
                <a:cubicBezTo>
                  <a:pt x="118" y="35"/>
                  <a:pt x="126" y="26"/>
                  <a:pt x="135" y="21"/>
                </a:cubicBezTo>
                <a:lnTo>
                  <a:pt x="135" y="20"/>
                </a:lnTo>
                <a:close/>
                <a:moveTo>
                  <a:pt x="76" y="95"/>
                </a:moveTo>
                <a:cubicBezTo>
                  <a:pt x="76" y="94"/>
                  <a:pt x="76" y="94"/>
                  <a:pt x="76" y="94"/>
                </a:cubicBezTo>
                <a:cubicBezTo>
                  <a:pt x="93" y="84"/>
                  <a:pt x="93" y="84"/>
                  <a:pt x="93" y="84"/>
                </a:cubicBezTo>
                <a:cubicBezTo>
                  <a:pt x="86" y="87"/>
                  <a:pt x="79" y="90"/>
                  <a:pt x="72" y="92"/>
                </a:cubicBezTo>
                <a:lnTo>
                  <a:pt x="76" y="95"/>
                </a:lnTo>
                <a:close/>
                <a:moveTo>
                  <a:pt x="98" y="109"/>
                </a:moveTo>
                <a:cubicBezTo>
                  <a:pt x="103" y="106"/>
                  <a:pt x="108" y="103"/>
                  <a:pt x="113" y="100"/>
                </a:cubicBezTo>
                <a:cubicBezTo>
                  <a:pt x="107" y="102"/>
                  <a:pt x="101" y="104"/>
                  <a:pt x="95" y="107"/>
                </a:cubicBezTo>
                <a:cubicBezTo>
                  <a:pt x="96" y="107"/>
                  <a:pt x="98" y="109"/>
                  <a:pt x="98" y="109"/>
                </a:cubicBezTo>
                <a:close/>
                <a:moveTo>
                  <a:pt x="109" y="136"/>
                </a:moveTo>
                <a:cubicBezTo>
                  <a:pt x="109" y="136"/>
                  <a:pt x="109" y="134"/>
                  <a:pt x="109" y="134"/>
                </a:cubicBezTo>
                <a:cubicBezTo>
                  <a:pt x="108" y="128"/>
                  <a:pt x="105" y="123"/>
                  <a:pt x="101" y="118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20"/>
                  <a:pt x="99" y="120"/>
                  <a:pt x="99" y="120"/>
                </a:cubicBezTo>
                <a:cubicBezTo>
                  <a:pt x="103" y="125"/>
                  <a:pt x="106" y="130"/>
                  <a:pt x="109" y="135"/>
                </a:cubicBezTo>
                <a:cubicBezTo>
                  <a:pt x="109" y="136"/>
                  <a:pt x="109" y="137"/>
                  <a:pt x="109" y="136"/>
                </a:cubicBezTo>
                <a:close/>
                <a:moveTo>
                  <a:pt x="74" y="73"/>
                </a:moveTo>
                <a:cubicBezTo>
                  <a:pt x="74" y="72"/>
                  <a:pt x="73" y="72"/>
                  <a:pt x="73" y="72"/>
                </a:cubicBezTo>
                <a:cubicBezTo>
                  <a:pt x="66" y="75"/>
                  <a:pt x="59" y="79"/>
                  <a:pt x="51" y="82"/>
                </a:cubicBezTo>
                <a:cubicBezTo>
                  <a:pt x="53" y="83"/>
                  <a:pt x="55" y="84"/>
                  <a:pt x="55" y="84"/>
                </a:cubicBezTo>
                <a:lnTo>
                  <a:pt x="74" y="73"/>
                </a:lnTo>
                <a:close/>
                <a:moveTo>
                  <a:pt x="97" y="118"/>
                </a:moveTo>
                <a:cubicBezTo>
                  <a:pt x="98" y="117"/>
                  <a:pt x="99" y="117"/>
                  <a:pt x="99" y="116"/>
                </a:cubicBezTo>
                <a:cubicBezTo>
                  <a:pt x="98" y="115"/>
                  <a:pt x="97" y="114"/>
                  <a:pt x="97" y="114"/>
                </a:cubicBezTo>
                <a:cubicBezTo>
                  <a:pt x="96" y="114"/>
                  <a:pt x="95" y="115"/>
                  <a:pt x="94" y="115"/>
                </a:cubicBezTo>
                <a:cubicBezTo>
                  <a:pt x="93" y="115"/>
                  <a:pt x="93" y="114"/>
                  <a:pt x="93" y="114"/>
                </a:cubicBezTo>
                <a:cubicBezTo>
                  <a:pt x="93" y="113"/>
                  <a:pt x="94" y="112"/>
                  <a:pt x="94" y="112"/>
                </a:cubicBezTo>
                <a:cubicBezTo>
                  <a:pt x="94" y="111"/>
                  <a:pt x="92" y="111"/>
                  <a:pt x="92" y="110"/>
                </a:cubicBezTo>
                <a:cubicBezTo>
                  <a:pt x="91" y="109"/>
                  <a:pt x="90" y="110"/>
                  <a:pt x="90" y="110"/>
                </a:cubicBezTo>
                <a:cubicBezTo>
                  <a:pt x="89" y="110"/>
                  <a:pt x="89" y="108"/>
                  <a:pt x="89" y="108"/>
                </a:cubicBezTo>
                <a:cubicBezTo>
                  <a:pt x="88" y="107"/>
                  <a:pt x="87" y="106"/>
                  <a:pt x="86" y="106"/>
                </a:cubicBezTo>
                <a:cubicBezTo>
                  <a:pt x="85" y="106"/>
                  <a:pt x="84" y="106"/>
                  <a:pt x="84" y="105"/>
                </a:cubicBezTo>
                <a:cubicBezTo>
                  <a:pt x="84" y="104"/>
                  <a:pt x="82" y="103"/>
                  <a:pt x="82" y="103"/>
                </a:cubicBezTo>
                <a:cubicBezTo>
                  <a:pt x="81" y="103"/>
                  <a:pt x="80" y="104"/>
                  <a:pt x="80" y="104"/>
                </a:cubicBezTo>
                <a:cubicBezTo>
                  <a:pt x="87" y="108"/>
                  <a:pt x="92" y="113"/>
                  <a:pt x="97" y="118"/>
                </a:cubicBezTo>
                <a:cubicBezTo>
                  <a:pt x="97" y="119"/>
                  <a:pt x="97" y="118"/>
                  <a:pt x="97" y="118"/>
                </a:cubicBezTo>
                <a:close/>
                <a:moveTo>
                  <a:pt x="18" y="61"/>
                </a:moveTo>
                <a:cubicBezTo>
                  <a:pt x="26" y="55"/>
                  <a:pt x="35" y="50"/>
                  <a:pt x="43" y="43"/>
                </a:cubicBezTo>
                <a:cubicBezTo>
                  <a:pt x="34" y="48"/>
                  <a:pt x="25" y="53"/>
                  <a:pt x="16" y="59"/>
                </a:cubicBezTo>
                <a:cubicBezTo>
                  <a:pt x="16" y="60"/>
                  <a:pt x="17" y="60"/>
                  <a:pt x="18" y="61"/>
                </a:cubicBezTo>
                <a:close/>
                <a:moveTo>
                  <a:pt x="33" y="73"/>
                </a:moveTo>
                <a:cubicBezTo>
                  <a:pt x="54" y="58"/>
                  <a:pt x="54" y="58"/>
                  <a:pt x="54" y="58"/>
                </a:cubicBezTo>
                <a:cubicBezTo>
                  <a:pt x="45" y="62"/>
                  <a:pt x="37" y="66"/>
                  <a:pt x="29" y="71"/>
                </a:cubicBezTo>
                <a:cubicBezTo>
                  <a:pt x="30" y="72"/>
                  <a:pt x="32" y="74"/>
                  <a:pt x="33" y="73"/>
                </a:cubicBezTo>
                <a:close/>
                <a:moveTo>
                  <a:pt x="48" y="81"/>
                </a:moveTo>
                <a:cubicBezTo>
                  <a:pt x="68" y="68"/>
                  <a:pt x="68" y="68"/>
                  <a:pt x="68" y="68"/>
                </a:cubicBezTo>
                <a:cubicBezTo>
                  <a:pt x="60" y="72"/>
                  <a:pt x="52" y="75"/>
                  <a:pt x="44" y="79"/>
                </a:cubicBezTo>
                <a:lnTo>
                  <a:pt x="48" y="81"/>
                </a:lnTo>
                <a:close/>
                <a:moveTo>
                  <a:pt x="69" y="91"/>
                </a:moveTo>
                <a:cubicBezTo>
                  <a:pt x="76" y="86"/>
                  <a:pt x="83" y="83"/>
                  <a:pt x="89" y="79"/>
                </a:cubicBezTo>
                <a:cubicBezTo>
                  <a:pt x="82" y="81"/>
                  <a:pt x="74" y="84"/>
                  <a:pt x="67" y="87"/>
                </a:cubicBezTo>
                <a:cubicBezTo>
                  <a:pt x="67" y="88"/>
                  <a:pt x="65" y="88"/>
                  <a:pt x="65" y="89"/>
                </a:cubicBezTo>
                <a:cubicBezTo>
                  <a:pt x="66" y="89"/>
                  <a:pt x="68" y="91"/>
                  <a:pt x="69" y="91"/>
                </a:cubicBezTo>
                <a:close/>
                <a:moveTo>
                  <a:pt x="181" y="46"/>
                </a:moveTo>
                <a:cubicBezTo>
                  <a:pt x="187" y="44"/>
                  <a:pt x="193" y="43"/>
                  <a:pt x="199" y="42"/>
                </a:cubicBezTo>
                <a:cubicBezTo>
                  <a:pt x="198" y="39"/>
                  <a:pt x="197" y="37"/>
                  <a:pt x="195" y="34"/>
                </a:cubicBezTo>
                <a:cubicBezTo>
                  <a:pt x="195" y="34"/>
                  <a:pt x="194" y="35"/>
                  <a:pt x="193" y="35"/>
                </a:cubicBezTo>
                <a:cubicBezTo>
                  <a:pt x="190" y="37"/>
                  <a:pt x="188" y="38"/>
                  <a:pt x="185" y="39"/>
                </a:cubicBezTo>
                <a:cubicBezTo>
                  <a:pt x="184" y="39"/>
                  <a:pt x="184" y="39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7" y="39"/>
                  <a:pt x="190" y="38"/>
                  <a:pt x="193" y="38"/>
                </a:cubicBezTo>
                <a:cubicBezTo>
                  <a:pt x="194" y="38"/>
                  <a:pt x="197" y="38"/>
                  <a:pt x="196" y="39"/>
                </a:cubicBezTo>
                <a:cubicBezTo>
                  <a:pt x="191" y="41"/>
                  <a:pt x="186" y="44"/>
                  <a:pt x="181" y="46"/>
                </a:cubicBezTo>
                <a:close/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34" y="20"/>
                  <a:pt x="29" y="23"/>
                  <a:pt x="24" y="26"/>
                </a:cubicBezTo>
                <a:cubicBezTo>
                  <a:pt x="21" y="28"/>
                  <a:pt x="18" y="30"/>
                  <a:pt x="15" y="33"/>
                </a:cubicBezTo>
                <a:cubicBezTo>
                  <a:pt x="15" y="33"/>
                  <a:pt x="15" y="33"/>
                  <a:pt x="14" y="33"/>
                </a:cubicBezTo>
                <a:cubicBezTo>
                  <a:pt x="13" y="34"/>
                  <a:pt x="13" y="36"/>
                  <a:pt x="12" y="38"/>
                </a:cubicBezTo>
                <a:lnTo>
                  <a:pt x="40" y="17"/>
                </a:lnTo>
                <a:close/>
                <a:moveTo>
                  <a:pt x="21" y="64"/>
                </a:moveTo>
                <a:cubicBezTo>
                  <a:pt x="48" y="45"/>
                  <a:pt x="48" y="45"/>
                  <a:pt x="48" y="45"/>
                </a:cubicBezTo>
                <a:cubicBezTo>
                  <a:pt x="38" y="50"/>
                  <a:pt x="28" y="55"/>
                  <a:pt x="19" y="63"/>
                </a:cubicBezTo>
                <a:cubicBezTo>
                  <a:pt x="19" y="63"/>
                  <a:pt x="20" y="64"/>
                  <a:pt x="20" y="65"/>
                </a:cubicBezTo>
                <a:cubicBezTo>
                  <a:pt x="21" y="65"/>
                  <a:pt x="21" y="64"/>
                  <a:pt x="21" y="64"/>
                </a:cubicBezTo>
                <a:close/>
                <a:moveTo>
                  <a:pt x="13" y="44"/>
                </a:moveTo>
                <a:cubicBezTo>
                  <a:pt x="22" y="36"/>
                  <a:pt x="32" y="29"/>
                  <a:pt x="41" y="22"/>
                </a:cubicBezTo>
                <a:cubicBezTo>
                  <a:pt x="31" y="28"/>
                  <a:pt x="21" y="34"/>
                  <a:pt x="12" y="41"/>
                </a:cubicBezTo>
                <a:cubicBezTo>
                  <a:pt x="11" y="42"/>
                  <a:pt x="12" y="43"/>
                  <a:pt x="12" y="45"/>
                </a:cubicBezTo>
                <a:cubicBezTo>
                  <a:pt x="12" y="44"/>
                  <a:pt x="12" y="44"/>
                  <a:pt x="13" y="44"/>
                </a:cubicBezTo>
                <a:close/>
                <a:moveTo>
                  <a:pt x="14" y="51"/>
                </a:moveTo>
                <a:cubicBezTo>
                  <a:pt x="23" y="43"/>
                  <a:pt x="32" y="37"/>
                  <a:pt x="41" y="30"/>
                </a:cubicBezTo>
                <a:cubicBezTo>
                  <a:pt x="37" y="31"/>
                  <a:pt x="34" y="33"/>
                  <a:pt x="31" y="35"/>
                </a:cubicBezTo>
                <a:cubicBezTo>
                  <a:pt x="25" y="39"/>
                  <a:pt x="18" y="43"/>
                  <a:pt x="12" y="48"/>
                </a:cubicBezTo>
                <a:cubicBezTo>
                  <a:pt x="12" y="49"/>
                  <a:pt x="12" y="52"/>
                  <a:pt x="14" y="51"/>
                </a:cubicBezTo>
                <a:close/>
                <a:moveTo>
                  <a:pt x="35" y="79"/>
                </a:moveTo>
                <a:cubicBezTo>
                  <a:pt x="35" y="79"/>
                  <a:pt x="35" y="80"/>
                  <a:pt x="35" y="80"/>
                </a:cubicBezTo>
                <a:cubicBezTo>
                  <a:pt x="47" y="86"/>
                  <a:pt x="59" y="93"/>
                  <a:pt x="71" y="99"/>
                </a:cubicBezTo>
                <a:cubicBezTo>
                  <a:pt x="72" y="97"/>
                  <a:pt x="72" y="97"/>
                  <a:pt x="72" y="97"/>
                </a:cubicBezTo>
                <a:cubicBezTo>
                  <a:pt x="71" y="97"/>
                  <a:pt x="69" y="96"/>
                  <a:pt x="69" y="96"/>
                </a:cubicBezTo>
                <a:cubicBezTo>
                  <a:pt x="67" y="95"/>
                  <a:pt x="66" y="95"/>
                  <a:pt x="65" y="95"/>
                </a:cubicBezTo>
                <a:cubicBezTo>
                  <a:pt x="65" y="95"/>
                  <a:pt x="65" y="94"/>
                  <a:pt x="65" y="93"/>
                </a:cubicBezTo>
                <a:cubicBezTo>
                  <a:pt x="64" y="93"/>
                  <a:pt x="63" y="92"/>
                  <a:pt x="62" y="92"/>
                </a:cubicBezTo>
                <a:cubicBezTo>
                  <a:pt x="52" y="86"/>
                  <a:pt x="42" y="83"/>
                  <a:pt x="31" y="77"/>
                </a:cubicBezTo>
                <a:cubicBezTo>
                  <a:pt x="34" y="79"/>
                  <a:pt x="34" y="79"/>
                  <a:pt x="34" y="79"/>
                </a:cubicBezTo>
                <a:cubicBezTo>
                  <a:pt x="34" y="80"/>
                  <a:pt x="34" y="79"/>
                  <a:pt x="35" y="79"/>
                </a:cubicBezTo>
                <a:close/>
                <a:moveTo>
                  <a:pt x="15" y="55"/>
                </a:moveTo>
                <a:cubicBezTo>
                  <a:pt x="24" y="48"/>
                  <a:pt x="33" y="42"/>
                  <a:pt x="42" y="35"/>
                </a:cubicBezTo>
                <a:cubicBezTo>
                  <a:pt x="32" y="40"/>
                  <a:pt x="22" y="45"/>
                  <a:pt x="13" y="54"/>
                </a:cubicBezTo>
                <a:cubicBezTo>
                  <a:pt x="14" y="54"/>
                  <a:pt x="14" y="55"/>
                  <a:pt x="15" y="55"/>
                </a:cubicBezTo>
                <a:close/>
                <a:moveTo>
                  <a:pt x="27" y="70"/>
                </a:moveTo>
                <a:cubicBezTo>
                  <a:pt x="36" y="63"/>
                  <a:pt x="45" y="58"/>
                  <a:pt x="53" y="51"/>
                </a:cubicBezTo>
                <a:cubicBezTo>
                  <a:pt x="43" y="56"/>
                  <a:pt x="33" y="61"/>
                  <a:pt x="23" y="67"/>
                </a:cubicBezTo>
                <a:cubicBezTo>
                  <a:pt x="24" y="68"/>
                  <a:pt x="25" y="68"/>
                  <a:pt x="26" y="69"/>
                </a:cubicBezTo>
                <a:cubicBezTo>
                  <a:pt x="27" y="70"/>
                  <a:pt x="27" y="70"/>
                  <a:pt x="27" y="70"/>
                </a:cubicBezTo>
                <a:close/>
                <a:moveTo>
                  <a:pt x="41" y="77"/>
                </a:moveTo>
                <a:cubicBezTo>
                  <a:pt x="41" y="77"/>
                  <a:pt x="41" y="77"/>
                  <a:pt x="42" y="77"/>
                </a:cubicBezTo>
                <a:cubicBezTo>
                  <a:pt x="50" y="70"/>
                  <a:pt x="58" y="65"/>
                  <a:pt x="66" y="59"/>
                </a:cubicBezTo>
                <a:cubicBezTo>
                  <a:pt x="65" y="59"/>
                  <a:pt x="65" y="59"/>
                  <a:pt x="64" y="59"/>
                </a:cubicBezTo>
                <a:cubicBezTo>
                  <a:pt x="54" y="64"/>
                  <a:pt x="45" y="69"/>
                  <a:pt x="35" y="74"/>
                </a:cubicBezTo>
                <a:cubicBezTo>
                  <a:pt x="37" y="76"/>
                  <a:pt x="39" y="77"/>
                  <a:pt x="41" y="77"/>
                </a:cubicBezTo>
                <a:close/>
                <a:moveTo>
                  <a:pt x="178" y="71"/>
                </a:moveTo>
                <a:cubicBezTo>
                  <a:pt x="179" y="71"/>
                  <a:pt x="180" y="71"/>
                  <a:pt x="180" y="71"/>
                </a:cubicBezTo>
                <a:cubicBezTo>
                  <a:pt x="184" y="69"/>
                  <a:pt x="189" y="68"/>
                  <a:pt x="193" y="68"/>
                </a:cubicBezTo>
                <a:cubicBezTo>
                  <a:pt x="193" y="69"/>
                  <a:pt x="192" y="70"/>
                  <a:pt x="192" y="70"/>
                </a:cubicBezTo>
                <a:cubicBezTo>
                  <a:pt x="185" y="74"/>
                  <a:pt x="178" y="77"/>
                  <a:pt x="170" y="81"/>
                </a:cubicBezTo>
                <a:cubicBezTo>
                  <a:pt x="187" y="78"/>
                  <a:pt x="187" y="78"/>
                  <a:pt x="187" y="78"/>
                </a:cubicBezTo>
                <a:cubicBezTo>
                  <a:pt x="192" y="72"/>
                  <a:pt x="196" y="65"/>
                  <a:pt x="199" y="58"/>
                </a:cubicBezTo>
                <a:cubicBezTo>
                  <a:pt x="193" y="61"/>
                  <a:pt x="187" y="63"/>
                  <a:pt x="182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3" y="63"/>
                  <a:pt x="195" y="62"/>
                  <a:pt x="196" y="62"/>
                </a:cubicBezTo>
                <a:cubicBezTo>
                  <a:pt x="196" y="63"/>
                  <a:pt x="196" y="64"/>
                  <a:pt x="195" y="64"/>
                </a:cubicBezTo>
                <a:cubicBezTo>
                  <a:pt x="189" y="67"/>
                  <a:pt x="184" y="69"/>
                  <a:pt x="178" y="71"/>
                </a:cubicBezTo>
                <a:close/>
                <a:moveTo>
                  <a:pt x="193" y="59"/>
                </a:moveTo>
                <a:cubicBezTo>
                  <a:pt x="193" y="58"/>
                  <a:pt x="193" y="58"/>
                  <a:pt x="193" y="58"/>
                </a:cubicBezTo>
                <a:cubicBezTo>
                  <a:pt x="187" y="59"/>
                  <a:pt x="181" y="61"/>
                  <a:pt x="176" y="63"/>
                </a:cubicBezTo>
                <a:cubicBezTo>
                  <a:pt x="175" y="63"/>
                  <a:pt x="175" y="63"/>
                  <a:pt x="174" y="62"/>
                </a:cubicBezTo>
                <a:cubicBezTo>
                  <a:pt x="174" y="62"/>
                  <a:pt x="174" y="61"/>
                  <a:pt x="174" y="61"/>
                </a:cubicBezTo>
                <a:cubicBezTo>
                  <a:pt x="182" y="57"/>
                  <a:pt x="190" y="54"/>
                  <a:pt x="198" y="51"/>
                </a:cubicBezTo>
                <a:cubicBezTo>
                  <a:pt x="198" y="51"/>
                  <a:pt x="200" y="50"/>
                  <a:pt x="198" y="51"/>
                </a:cubicBezTo>
                <a:cubicBezTo>
                  <a:pt x="191" y="52"/>
                  <a:pt x="185" y="53"/>
                  <a:pt x="178" y="55"/>
                </a:cubicBezTo>
                <a:cubicBezTo>
                  <a:pt x="178" y="55"/>
                  <a:pt x="176" y="55"/>
                  <a:pt x="176" y="54"/>
                </a:cubicBezTo>
                <a:cubicBezTo>
                  <a:pt x="176" y="53"/>
                  <a:pt x="177" y="53"/>
                  <a:pt x="177" y="52"/>
                </a:cubicBezTo>
                <a:cubicBezTo>
                  <a:pt x="183" y="50"/>
                  <a:pt x="189" y="47"/>
                  <a:pt x="195" y="45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7" y="44"/>
                  <a:pt x="197" y="44"/>
                  <a:pt x="197" y="44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5"/>
                  <a:pt x="195" y="45"/>
                  <a:pt x="195" y="45"/>
                </a:cubicBezTo>
                <a:cubicBezTo>
                  <a:pt x="195" y="45"/>
                  <a:pt x="195" y="45"/>
                  <a:pt x="195" y="45"/>
                </a:cubicBezTo>
                <a:cubicBezTo>
                  <a:pt x="188" y="46"/>
                  <a:pt x="181" y="48"/>
                  <a:pt x="174" y="49"/>
                </a:cubicBezTo>
                <a:cubicBezTo>
                  <a:pt x="172" y="50"/>
                  <a:pt x="170" y="51"/>
                  <a:pt x="168" y="51"/>
                </a:cubicBezTo>
                <a:cubicBezTo>
                  <a:pt x="168" y="50"/>
                  <a:pt x="168" y="49"/>
                  <a:pt x="168" y="49"/>
                </a:cubicBezTo>
                <a:cubicBezTo>
                  <a:pt x="175" y="46"/>
                  <a:pt x="182" y="43"/>
                  <a:pt x="189" y="41"/>
                </a:cubicBezTo>
                <a:cubicBezTo>
                  <a:pt x="186" y="41"/>
                  <a:pt x="184" y="41"/>
                  <a:pt x="182" y="42"/>
                </a:cubicBezTo>
                <a:cubicBezTo>
                  <a:pt x="177" y="43"/>
                  <a:pt x="172" y="44"/>
                  <a:pt x="168" y="46"/>
                </a:cubicBezTo>
                <a:cubicBezTo>
                  <a:pt x="168" y="47"/>
                  <a:pt x="167" y="45"/>
                  <a:pt x="167" y="45"/>
                </a:cubicBezTo>
                <a:cubicBezTo>
                  <a:pt x="173" y="42"/>
                  <a:pt x="179" y="40"/>
                  <a:pt x="184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78" y="39"/>
                  <a:pt x="172" y="40"/>
                  <a:pt x="167" y="42"/>
                </a:cubicBezTo>
                <a:cubicBezTo>
                  <a:pt x="166" y="42"/>
                  <a:pt x="166" y="40"/>
                  <a:pt x="166" y="40"/>
                </a:cubicBezTo>
                <a:cubicBezTo>
                  <a:pt x="174" y="36"/>
                  <a:pt x="181" y="33"/>
                  <a:pt x="188" y="30"/>
                </a:cubicBezTo>
                <a:cubicBezTo>
                  <a:pt x="188" y="30"/>
                  <a:pt x="189" y="30"/>
                  <a:pt x="188" y="30"/>
                </a:cubicBezTo>
                <a:cubicBezTo>
                  <a:pt x="180" y="31"/>
                  <a:pt x="172" y="33"/>
                  <a:pt x="164" y="37"/>
                </a:cubicBezTo>
                <a:cubicBezTo>
                  <a:pt x="164" y="37"/>
                  <a:pt x="163" y="37"/>
                  <a:pt x="162" y="36"/>
                </a:cubicBezTo>
                <a:cubicBezTo>
                  <a:pt x="162" y="36"/>
                  <a:pt x="163" y="35"/>
                  <a:pt x="164" y="34"/>
                </a:cubicBezTo>
                <a:cubicBezTo>
                  <a:pt x="170" y="31"/>
                  <a:pt x="177" y="28"/>
                  <a:pt x="184" y="24"/>
                </a:cubicBezTo>
                <a:cubicBezTo>
                  <a:pt x="185" y="24"/>
                  <a:pt x="184" y="24"/>
                  <a:pt x="184" y="24"/>
                </a:cubicBezTo>
                <a:cubicBezTo>
                  <a:pt x="176" y="26"/>
                  <a:pt x="169" y="27"/>
                  <a:pt x="162" y="31"/>
                </a:cubicBezTo>
                <a:cubicBezTo>
                  <a:pt x="161" y="31"/>
                  <a:pt x="162" y="29"/>
                  <a:pt x="163" y="29"/>
                </a:cubicBezTo>
                <a:cubicBezTo>
                  <a:pt x="167" y="26"/>
                  <a:pt x="171" y="25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68" y="24"/>
                  <a:pt x="162" y="26"/>
                  <a:pt x="156" y="29"/>
                </a:cubicBezTo>
                <a:cubicBezTo>
                  <a:pt x="156" y="29"/>
                  <a:pt x="155" y="28"/>
                  <a:pt x="155" y="28"/>
                </a:cubicBezTo>
                <a:cubicBezTo>
                  <a:pt x="160" y="25"/>
                  <a:pt x="165" y="22"/>
                  <a:pt x="170" y="20"/>
                </a:cubicBezTo>
                <a:cubicBezTo>
                  <a:pt x="170" y="19"/>
                  <a:pt x="170" y="19"/>
                  <a:pt x="170" y="19"/>
                </a:cubicBezTo>
                <a:cubicBezTo>
                  <a:pt x="164" y="22"/>
                  <a:pt x="159" y="23"/>
                  <a:pt x="154" y="26"/>
                </a:cubicBezTo>
                <a:cubicBezTo>
                  <a:pt x="154" y="26"/>
                  <a:pt x="153" y="26"/>
                  <a:pt x="152" y="26"/>
                </a:cubicBezTo>
                <a:cubicBezTo>
                  <a:pt x="152" y="25"/>
                  <a:pt x="152" y="25"/>
                  <a:pt x="153" y="24"/>
                </a:cubicBezTo>
                <a:cubicBezTo>
                  <a:pt x="156" y="22"/>
                  <a:pt x="160" y="20"/>
                  <a:pt x="164" y="17"/>
                </a:cubicBezTo>
                <a:cubicBezTo>
                  <a:pt x="159" y="17"/>
                  <a:pt x="155" y="20"/>
                  <a:pt x="152" y="23"/>
                </a:cubicBezTo>
                <a:cubicBezTo>
                  <a:pt x="152" y="23"/>
                  <a:pt x="153" y="22"/>
                  <a:pt x="152" y="23"/>
                </a:cubicBezTo>
                <a:cubicBezTo>
                  <a:pt x="151" y="24"/>
                  <a:pt x="150" y="25"/>
                  <a:pt x="149" y="25"/>
                </a:cubicBezTo>
                <a:cubicBezTo>
                  <a:pt x="148" y="25"/>
                  <a:pt x="148" y="24"/>
                  <a:pt x="148" y="23"/>
                </a:cubicBezTo>
                <a:cubicBezTo>
                  <a:pt x="150" y="21"/>
                  <a:pt x="154" y="20"/>
                  <a:pt x="157" y="18"/>
                </a:cubicBezTo>
                <a:cubicBezTo>
                  <a:pt x="155" y="18"/>
                  <a:pt x="154" y="18"/>
                  <a:pt x="154" y="18"/>
                </a:cubicBezTo>
                <a:cubicBezTo>
                  <a:pt x="139" y="21"/>
                  <a:pt x="126" y="31"/>
                  <a:pt x="114" y="48"/>
                </a:cubicBezTo>
                <a:cubicBezTo>
                  <a:pt x="115" y="51"/>
                  <a:pt x="112" y="51"/>
                  <a:pt x="111" y="51"/>
                </a:cubicBezTo>
                <a:cubicBezTo>
                  <a:pt x="110" y="51"/>
                  <a:pt x="109" y="51"/>
                  <a:pt x="108" y="51"/>
                </a:cubicBezTo>
                <a:cubicBezTo>
                  <a:pt x="108" y="49"/>
                  <a:pt x="105" y="48"/>
                  <a:pt x="104" y="48"/>
                </a:cubicBezTo>
                <a:cubicBezTo>
                  <a:pt x="103" y="46"/>
                  <a:pt x="103" y="44"/>
                  <a:pt x="102" y="43"/>
                </a:cubicBezTo>
                <a:cubicBezTo>
                  <a:pt x="99" y="37"/>
                  <a:pt x="94" y="32"/>
                  <a:pt x="89" y="27"/>
                </a:cubicBezTo>
                <a:cubicBezTo>
                  <a:pt x="77" y="18"/>
                  <a:pt x="60" y="10"/>
                  <a:pt x="47" y="6"/>
                </a:cubicBezTo>
                <a:cubicBezTo>
                  <a:pt x="41" y="12"/>
                  <a:pt x="35" y="16"/>
                  <a:pt x="28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5" y="17"/>
                  <a:pt x="42" y="14"/>
                  <a:pt x="49" y="10"/>
                </a:cubicBezTo>
                <a:cubicBezTo>
                  <a:pt x="49" y="10"/>
                  <a:pt x="50" y="11"/>
                  <a:pt x="49" y="11"/>
                </a:cubicBezTo>
                <a:cubicBezTo>
                  <a:pt x="42" y="17"/>
                  <a:pt x="34" y="23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4"/>
                  <a:pt x="42" y="20"/>
                  <a:pt x="49" y="16"/>
                </a:cubicBezTo>
                <a:cubicBezTo>
                  <a:pt x="50" y="16"/>
                  <a:pt x="50" y="17"/>
                  <a:pt x="50" y="18"/>
                </a:cubicBezTo>
                <a:cubicBezTo>
                  <a:pt x="20" y="40"/>
                  <a:pt x="20" y="40"/>
                  <a:pt x="20" y="40"/>
                </a:cubicBezTo>
                <a:cubicBezTo>
                  <a:pt x="29" y="34"/>
                  <a:pt x="38" y="29"/>
                  <a:pt x="46" y="25"/>
                </a:cubicBezTo>
                <a:cubicBezTo>
                  <a:pt x="47" y="24"/>
                  <a:pt x="48" y="26"/>
                  <a:pt x="47" y="26"/>
                </a:cubicBezTo>
                <a:cubicBezTo>
                  <a:pt x="44" y="30"/>
                  <a:pt x="40" y="32"/>
                  <a:pt x="37" y="35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40" y="34"/>
                  <a:pt x="43" y="32"/>
                  <a:pt x="45" y="31"/>
                </a:cubicBezTo>
                <a:cubicBezTo>
                  <a:pt x="46" y="31"/>
                  <a:pt x="47" y="32"/>
                  <a:pt x="46" y="32"/>
                </a:cubicBezTo>
                <a:cubicBezTo>
                  <a:pt x="44" y="35"/>
                  <a:pt x="42" y="37"/>
                  <a:pt x="39" y="39"/>
                </a:cubicBezTo>
                <a:cubicBezTo>
                  <a:pt x="39" y="39"/>
                  <a:pt x="38" y="40"/>
                  <a:pt x="38" y="40"/>
                </a:cubicBezTo>
                <a:cubicBezTo>
                  <a:pt x="30" y="46"/>
                  <a:pt x="23" y="51"/>
                  <a:pt x="15" y="57"/>
                </a:cubicBezTo>
                <a:cubicBezTo>
                  <a:pt x="26" y="51"/>
                  <a:pt x="37" y="44"/>
                  <a:pt x="48" y="39"/>
                </a:cubicBezTo>
                <a:cubicBezTo>
                  <a:pt x="49" y="39"/>
                  <a:pt x="49" y="40"/>
                  <a:pt x="49" y="40"/>
                </a:cubicBezTo>
                <a:cubicBezTo>
                  <a:pt x="48" y="42"/>
                  <a:pt x="47" y="43"/>
                  <a:pt x="46" y="44"/>
                </a:cubicBezTo>
                <a:cubicBezTo>
                  <a:pt x="48" y="42"/>
                  <a:pt x="51" y="41"/>
                  <a:pt x="53" y="40"/>
                </a:cubicBezTo>
                <a:cubicBezTo>
                  <a:pt x="54" y="42"/>
                  <a:pt x="52" y="43"/>
                  <a:pt x="52" y="43"/>
                </a:cubicBezTo>
                <a:cubicBezTo>
                  <a:pt x="22" y="66"/>
                  <a:pt x="22" y="66"/>
                  <a:pt x="22" y="66"/>
                </a:cubicBezTo>
                <a:cubicBezTo>
                  <a:pt x="34" y="59"/>
                  <a:pt x="46" y="52"/>
                  <a:pt x="58" y="47"/>
                </a:cubicBezTo>
                <a:cubicBezTo>
                  <a:pt x="58" y="47"/>
                  <a:pt x="59" y="48"/>
                  <a:pt x="59" y="48"/>
                </a:cubicBezTo>
                <a:cubicBezTo>
                  <a:pt x="54" y="53"/>
                  <a:pt x="48" y="57"/>
                  <a:pt x="43" y="61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4"/>
                  <a:pt x="58" y="53"/>
                  <a:pt x="61" y="53"/>
                </a:cubicBezTo>
                <a:cubicBezTo>
                  <a:pt x="61" y="54"/>
                  <a:pt x="60" y="55"/>
                  <a:pt x="60" y="55"/>
                </a:cubicBezTo>
                <a:cubicBezTo>
                  <a:pt x="54" y="59"/>
                  <a:pt x="49" y="64"/>
                  <a:pt x="43" y="68"/>
                </a:cubicBezTo>
                <a:cubicBezTo>
                  <a:pt x="43" y="67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52" y="63"/>
                  <a:pt x="60" y="59"/>
                  <a:pt x="69" y="56"/>
                </a:cubicBezTo>
                <a:cubicBezTo>
                  <a:pt x="70" y="56"/>
                  <a:pt x="71" y="57"/>
                  <a:pt x="70" y="58"/>
                </a:cubicBezTo>
                <a:cubicBezTo>
                  <a:pt x="62" y="65"/>
                  <a:pt x="53" y="70"/>
                  <a:pt x="45" y="76"/>
                </a:cubicBezTo>
                <a:cubicBezTo>
                  <a:pt x="55" y="72"/>
                  <a:pt x="65" y="68"/>
                  <a:pt x="74" y="64"/>
                </a:cubicBezTo>
                <a:cubicBezTo>
                  <a:pt x="75" y="64"/>
                  <a:pt x="76" y="65"/>
                  <a:pt x="75" y="65"/>
                </a:cubicBezTo>
                <a:cubicBezTo>
                  <a:pt x="69" y="70"/>
                  <a:pt x="62" y="74"/>
                  <a:pt x="56" y="78"/>
                </a:cubicBezTo>
                <a:cubicBezTo>
                  <a:pt x="64" y="75"/>
                  <a:pt x="71" y="71"/>
                  <a:pt x="79" y="69"/>
                </a:cubicBezTo>
                <a:cubicBezTo>
                  <a:pt x="80" y="69"/>
                  <a:pt x="81" y="70"/>
                  <a:pt x="80" y="70"/>
                </a:cubicBezTo>
                <a:cubicBezTo>
                  <a:pt x="74" y="75"/>
                  <a:pt x="67" y="79"/>
                  <a:pt x="61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1" y="83"/>
                  <a:pt x="61" y="83"/>
                  <a:pt x="61" y="83"/>
                </a:cubicBezTo>
                <a:cubicBezTo>
                  <a:pt x="68" y="80"/>
                  <a:pt x="76" y="76"/>
                  <a:pt x="84" y="74"/>
                </a:cubicBezTo>
                <a:cubicBezTo>
                  <a:pt x="84" y="74"/>
                  <a:pt x="84" y="75"/>
                  <a:pt x="84" y="76"/>
                </a:cubicBezTo>
                <a:cubicBezTo>
                  <a:pt x="80" y="79"/>
                  <a:pt x="76" y="81"/>
                  <a:pt x="73" y="83"/>
                </a:cubicBezTo>
                <a:cubicBezTo>
                  <a:pt x="72" y="83"/>
                  <a:pt x="72" y="83"/>
                  <a:pt x="72" y="83"/>
                </a:cubicBezTo>
                <a:cubicBezTo>
                  <a:pt x="73" y="83"/>
                  <a:pt x="73" y="83"/>
                  <a:pt x="73" y="83"/>
                </a:cubicBezTo>
                <a:cubicBezTo>
                  <a:pt x="79" y="81"/>
                  <a:pt x="86" y="78"/>
                  <a:pt x="92" y="77"/>
                </a:cubicBezTo>
                <a:cubicBezTo>
                  <a:pt x="94" y="76"/>
                  <a:pt x="94" y="77"/>
                  <a:pt x="94" y="78"/>
                </a:cubicBezTo>
                <a:cubicBezTo>
                  <a:pt x="92" y="79"/>
                  <a:pt x="90" y="80"/>
                  <a:pt x="88" y="82"/>
                </a:cubicBezTo>
                <a:cubicBezTo>
                  <a:pt x="87" y="83"/>
                  <a:pt x="85" y="83"/>
                  <a:pt x="84" y="84"/>
                </a:cubicBezTo>
                <a:cubicBezTo>
                  <a:pt x="81" y="86"/>
                  <a:pt x="78" y="87"/>
                  <a:pt x="75" y="89"/>
                </a:cubicBezTo>
                <a:cubicBezTo>
                  <a:pt x="74" y="90"/>
                  <a:pt x="75" y="89"/>
                  <a:pt x="75" y="89"/>
                </a:cubicBezTo>
                <a:cubicBezTo>
                  <a:pt x="83" y="86"/>
                  <a:pt x="91" y="83"/>
                  <a:pt x="99" y="81"/>
                </a:cubicBezTo>
                <a:cubicBezTo>
                  <a:pt x="99" y="81"/>
                  <a:pt x="100" y="82"/>
                  <a:pt x="99" y="83"/>
                </a:cubicBezTo>
                <a:cubicBezTo>
                  <a:pt x="93" y="87"/>
                  <a:pt x="85" y="91"/>
                  <a:pt x="78" y="95"/>
                </a:cubicBezTo>
                <a:cubicBezTo>
                  <a:pt x="78" y="95"/>
                  <a:pt x="77" y="96"/>
                  <a:pt x="78" y="96"/>
                </a:cubicBezTo>
                <a:cubicBezTo>
                  <a:pt x="81" y="94"/>
                  <a:pt x="84" y="94"/>
                  <a:pt x="87" y="93"/>
                </a:cubicBezTo>
                <a:cubicBezTo>
                  <a:pt x="93" y="90"/>
                  <a:pt x="100" y="88"/>
                  <a:pt x="106" y="86"/>
                </a:cubicBezTo>
                <a:cubicBezTo>
                  <a:pt x="106" y="86"/>
                  <a:pt x="106" y="88"/>
                  <a:pt x="106" y="88"/>
                </a:cubicBezTo>
                <a:cubicBezTo>
                  <a:pt x="99" y="92"/>
                  <a:pt x="93" y="96"/>
                  <a:pt x="86" y="99"/>
                </a:cubicBezTo>
                <a:cubicBezTo>
                  <a:pt x="92" y="97"/>
                  <a:pt x="99" y="94"/>
                  <a:pt x="106" y="92"/>
                </a:cubicBezTo>
                <a:cubicBezTo>
                  <a:pt x="106" y="92"/>
                  <a:pt x="107" y="92"/>
                  <a:pt x="106" y="93"/>
                </a:cubicBezTo>
                <a:cubicBezTo>
                  <a:pt x="104" y="95"/>
                  <a:pt x="101" y="97"/>
                  <a:pt x="99" y="98"/>
                </a:cubicBezTo>
                <a:cubicBezTo>
                  <a:pt x="98" y="98"/>
                  <a:pt x="97" y="98"/>
                  <a:pt x="97" y="99"/>
                </a:cubicBezTo>
                <a:cubicBezTo>
                  <a:pt x="98" y="99"/>
                  <a:pt x="98" y="99"/>
                  <a:pt x="99" y="98"/>
                </a:cubicBezTo>
                <a:cubicBezTo>
                  <a:pt x="103" y="97"/>
                  <a:pt x="108" y="95"/>
                  <a:pt x="113" y="94"/>
                </a:cubicBezTo>
                <a:cubicBezTo>
                  <a:pt x="114" y="94"/>
                  <a:pt x="114" y="95"/>
                  <a:pt x="114" y="95"/>
                </a:cubicBezTo>
                <a:cubicBezTo>
                  <a:pt x="112" y="97"/>
                  <a:pt x="109" y="98"/>
                  <a:pt x="107" y="100"/>
                </a:cubicBezTo>
                <a:cubicBezTo>
                  <a:pt x="111" y="99"/>
                  <a:pt x="114" y="97"/>
                  <a:pt x="117" y="97"/>
                </a:cubicBezTo>
                <a:cubicBezTo>
                  <a:pt x="118" y="96"/>
                  <a:pt x="118" y="98"/>
                  <a:pt x="118" y="98"/>
                </a:cubicBezTo>
                <a:cubicBezTo>
                  <a:pt x="112" y="103"/>
                  <a:pt x="106" y="106"/>
                  <a:pt x="100" y="110"/>
                </a:cubicBezTo>
                <a:cubicBezTo>
                  <a:pt x="105" y="108"/>
                  <a:pt x="111" y="107"/>
                  <a:pt x="116" y="105"/>
                </a:cubicBezTo>
                <a:cubicBezTo>
                  <a:pt x="116" y="105"/>
                  <a:pt x="117" y="106"/>
                  <a:pt x="117" y="106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07" y="114"/>
                  <a:pt x="110" y="113"/>
                  <a:pt x="113" y="113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10" y="117"/>
                  <a:pt x="113" y="115"/>
                  <a:pt x="116" y="115"/>
                </a:cubicBezTo>
                <a:cubicBezTo>
                  <a:pt x="116" y="115"/>
                  <a:pt x="117" y="116"/>
                  <a:pt x="117" y="117"/>
                </a:cubicBezTo>
                <a:cubicBezTo>
                  <a:pt x="115" y="119"/>
                  <a:pt x="112" y="122"/>
                  <a:pt x="110" y="124"/>
                </a:cubicBezTo>
                <a:cubicBezTo>
                  <a:pt x="114" y="132"/>
                  <a:pt x="114" y="141"/>
                  <a:pt x="115" y="150"/>
                </a:cubicBezTo>
                <a:cubicBezTo>
                  <a:pt x="118" y="145"/>
                  <a:pt x="122" y="140"/>
                  <a:pt x="126" y="136"/>
                </a:cubicBezTo>
                <a:cubicBezTo>
                  <a:pt x="141" y="118"/>
                  <a:pt x="158" y="105"/>
                  <a:pt x="176" y="90"/>
                </a:cubicBezTo>
                <a:cubicBezTo>
                  <a:pt x="173" y="91"/>
                  <a:pt x="171" y="92"/>
                  <a:pt x="169" y="92"/>
                </a:cubicBezTo>
                <a:cubicBezTo>
                  <a:pt x="169" y="91"/>
                  <a:pt x="169" y="90"/>
                  <a:pt x="169" y="90"/>
                </a:cubicBezTo>
                <a:cubicBezTo>
                  <a:pt x="173" y="87"/>
                  <a:pt x="178" y="84"/>
                  <a:pt x="182" y="82"/>
                </a:cubicBezTo>
                <a:cubicBezTo>
                  <a:pt x="183" y="81"/>
                  <a:pt x="185" y="81"/>
                  <a:pt x="185" y="80"/>
                </a:cubicBezTo>
                <a:cubicBezTo>
                  <a:pt x="179" y="80"/>
                  <a:pt x="174" y="82"/>
                  <a:pt x="168" y="83"/>
                </a:cubicBezTo>
                <a:cubicBezTo>
                  <a:pt x="167" y="83"/>
                  <a:pt x="167" y="82"/>
                  <a:pt x="167" y="81"/>
                </a:cubicBezTo>
                <a:cubicBezTo>
                  <a:pt x="167" y="81"/>
                  <a:pt x="168" y="80"/>
                  <a:pt x="168" y="80"/>
                </a:cubicBezTo>
                <a:cubicBezTo>
                  <a:pt x="174" y="76"/>
                  <a:pt x="180" y="74"/>
                  <a:pt x="186" y="71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7" y="75"/>
                  <a:pt x="167" y="74"/>
                  <a:pt x="168" y="74"/>
                </a:cubicBezTo>
                <a:cubicBezTo>
                  <a:pt x="173" y="71"/>
                  <a:pt x="178" y="69"/>
                  <a:pt x="183" y="67"/>
                </a:cubicBezTo>
                <a:cubicBezTo>
                  <a:pt x="184" y="67"/>
                  <a:pt x="184" y="67"/>
                  <a:pt x="185" y="66"/>
                </a:cubicBezTo>
                <a:cubicBezTo>
                  <a:pt x="185" y="66"/>
                  <a:pt x="186" y="66"/>
                  <a:pt x="186" y="66"/>
                </a:cubicBezTo>
                <a:cubicBezTo>
                  <a:pt x="186" y="66"/>
                  <a:pt x="185" y="66"/>
                  <a:pt x="185" y="66"/>
                </a:cubicBezTo>
                <a:cubicBezTo>
                  <a:pt x="184" y="66"/>
                  <a:pt x="184" y="66"/>
                  <a:pt x="183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78" y="67"/>
                  <a:pt x="174" y="69"/>
                  <a:pt x="170" y="70"/>
                </a:cubicBezTo>
                <a:cubicBezTo>
                  <a:pt x="169" y="70"/>
                  <a:pt x="169" y="70"/>
                  <a:pt x="169" y="69"/>
                </a:cubicBezTo>
                <a:cubicBezTo>
                  <a:pt x="169" y="68"/>
                  <a:pt x="170" y="68"/>
                  <a:pt x="171" y="68"/>
                </a:cubicBezTo>
                <a:cubicBezTo>
                  <a:pt x="178" y="64"/>
                  <a:pt x="186" y="62"/>
                  <a:pt x="193" y="59"/>
                </a:cubicBezTo>
                <a:close/>
                <a:moveTo>
                  <a:pt x="107" y="169"/>
                </a:moveTo>
                <a:cubicBezTo>
                  <a:pt x="106" y="169"/>
                  <a:pt x="105" y="169"/>
                  <a:pt x="105" y="168"/>
                </a:cubicBezTo>
                <a:cubicBezTo>
                  <a:pt x="105" y="167"/>
                  <a:pt x="105" y="166"/>
                  <a:pt x="106" y="165"/>
                </a:cubicBezTo>
                <a:cubicBezTo>
                  <a:pt x="107" y="162"/>
                  <a:pt x="108" y="159"/>
                  <a:pt x="110" y="156"/>
                </a:cubicBezTo>
                <a:cubicBezTo>
                  <a:pt x="107" y="140"/>
                  <a:pt x="99" y="124"/>
                  <a:pt x="81" y="111"/>
                </a:cubicBezTo>
                <a:cubicBezTo>
                  <a:pt x="78" y="109"/>
                  <a:pt x="75" y="107"/>
                  <a:pt x="72" y="105"/>
                </a:cubicBezTo>
                <a:cubicBezTo>
                  <a:pt x="66" y="102"/>
                  <a:pt x="60" y="99"/>
                  <a:pt x="55" y="96"/>
                </a:cubicBezTo>
                <a:cubicBezTo>
                  <a:pt x="40" y="88"/>
                  <a:pt x="24" y="80"/>
                  <a:pt x="14" y="70"/>
                </a:cubicBezTo>
                <a:cubicBezTo>
                  <a:pt x="12" y="68"/>
                  <a:pt x="10" y="66"/>
                  <a:pt x="8" y="64"/>
                </a:cubicBezTo>
                <a:cubicBezTo>
                  <a:pt x="7" y="64"/>
                  <a:pt x="6" y="65"/>
                  <a:pt x="5" y="65"/>
                </a:cubicBezTo>
                <a:cubicBezTo>
                  <a:pt x="4" y="66"/>
                  <a:pt x="4" y="65"/>
                  <a:pt x="4" y="65"/>
                </a:cubicBezTo>
                <a:cubicBezTo>
                  <a:pt x="4" y="63"/>
                  <a:pt x="6" y="63"/>
                  <a:pt x="6" y="61"/>
                </a:cubicBezTo>
                <a:cubicBezTo>
                  <a:pt x="0" y="51"/>
                  <a:pt x="0" y="40"/>
                  <a:pt x="5" y="27"/>
                </a:cubicBezTo>
                <a:cubicBezTo>
                  <a:pt x="7" y="21"/>
                  <a:pt x="11" y="14"/>
                  <a:pt x="15" y="10"/>
                </a:cubicBezTo>
                <a:cubicBezTo>
                  <a:pt x="24" y="6"/>
                  <a:pt x="32" y="2"/>
                  <a:pt x="41" y="1"/>
                </a:cubicBezTo>
                <a:cubicBezTo>
                  <a:pt x="45" y="0"/>
                  <a:pt x="49" y="1"/>
                  <a:pt x="52" y="1"/>
                </a:cubicBezTo>
                <a:cubicBezTo>
                  <a:pt x="57" y="2"/>
                  <a:pt x="62" y="4"/>
                  <a:pt x="66" y="6"/>
                </a:cubicBezTo>
                <a:cubicBezTo>
                  <a:pt x="78" y="13"/>
                  <a:pt x="89" y="20"/>
                  <a:pt x="97" y="28"/>
                </a:cubicBezTo>
                <a:cubicBezTo>
                  <a:pt x="101" y="32"/>
                  <a:pt x="104" y="36"/>
                  <a:pt x="107" y="40"/>
                </a:cubicBezTo>
                <a:cubicBezTo>
                  <a:pt x="115" y="30"/>
                  <a:pt x="124" y="20"/>
                  <a:pt x="134" y="16"/>
                </a:cubicBezTo>
                <a:cubicBezTo>
                  <a:pt x="146" y="13"/>
                  <a:pt x="158" y="11"/>
                  <a:pt x="172" y="13"/>
                </a:cubicBezTo>
                <a:cubicBezTo>
                  <a:pt x="180" y="14"/>
                  <a:pt x="193" y="20"/>
                  <a:pt x="200" y="27"/>
                </a:cubicBezTo>
                <a:cubicBezTo>
                  <a:pt x="206" y="34"/>
                  <a:pt x="208" y="43"/>
                  <a:pt x="207" y="52"/>
                </a:cubicBezTo>
                <a:cubicBezTo>
                  <a:pt x="206" y="60"/>
                  <a:pt x="202" y="68"/>
                  <a:pt x="198" y="77"/>
                </a:cubicBezTo>
                <a:cubicBezTo>
                  <a:pt x="176" y="98"/>
                  <a:pt x="155" y="116"/>
                  <a:pt x="134" y="135"/>
                </a:cubicBezTo>
                <a:cubicBezTo>
                  <a:pt x="128" y="141"/>
                  <a:pt x="122" y="147"/>
                  <a:pt x="117" y="155"/>
                </a:cubicBezTo>
                <a:cubicBezTo>
                  <a:pt x="116" y="156"/>
                  <a:pt x="116" y="158"/>
                  <a:pt x="117" y="158"/>
                </a:cubicBezTo>
                <a:cubicBezTo>
                  <a:pt x="117" y="161"/>
                  <a:pt x="114" y="163"/>
                  <a:pt x="112" y="162"/>
                </a:cubicBezTo>
                <a:cubicBezTo>
                  <a:pt x="111" y="165"/>
                  <a:pt x="111" y="166"/>
                  <a:pt x="109" y="168"/>
                </a:cubicBezTo>
                <a:cubicBezTo>
                  <a:pt x="109" y="169"/>
                  <a:pt x="108" y="169"/>
                  <a:pt x="107" y="1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zh-CN" altLang="en-US" dirty="0">
              <a:solidFill>
                <a:schemeClr val="accent1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9" name="MH_Other_1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958227" y="4103207"/>
            <a:ext cx="743853" cy="645900"/>
          </a:xfrm>
          <a:custGeom>
            <a:avLst/>
            <a:gdLst>
              <a:gd name="T0" fmla="*/ 174 w 208"/>
              <a:gd name="T1" fmla="*/ 31 h 169"/>
              <a:gd name="T2" fmla="*/ 27 w 208"/>
              <a:gd name="T3" fmla="*/ 14 h 169"/>
              <a:gd name="T4" fmla="*/ 167 w 208"/>
              <a:gd name="T5" fmla="*/ 18 h 169"/>
              <a:gd name="T6" fmla="*/ 181 w 208"/>
              <a:gd name="T7" fmla="*/ 22 h 169"/>
              <a:gd name="T8" fmla="*/ 32 w 208"/>
              <a:gd name="T9" fmla="*/ 9 h 169"/>
              <a:gd name="T10" fmla="*/ 19 w 208"/>
              <a:gd name="T11" fmla="*/ 27 h 169"/>
              <a:gd name="T12" fmla="*/ 169 w 208"/>
              <a:gd name="T13" fmla="*/ 22 h 169"/>
              <a:gd name="T14" fmla="*/ 78 w 208"/>
              <a:gd name="T15" fmla="*/ 102 h 169"/>
              <a:gd name="T16" fmla="*/ 173 w 208"/>
              <a:gd name="T17" fmla="*/ 90 h 169"/>
              <a:gd name="T18" fmla="*/ 107 w 208"/>
              <a:gd name="T19" fmla="*/ 120 h 169"/>
              <a:gd name="T20" fmla="*/ 21 w 208"/>
              <a:gd name="T21" fmla="*/ 24 h 169"/>
              <a:gd name="T22" fmla="*/ 80 w 208"/>
              <a:gd name="T23" fmla="*/ 97 h 169"/>
              <a:gd name="T24" fmla="*/ 63 w 208"/>
              <a:gd name="T25" fmla="*/ 86 h 169"/>
              <a:gd name="T26" fmla="*/ 175 w 208"/>
              <a:gd name="T27" fmla="*/ 31 h 169"/>
              <a:gd name="T28" fmla="*/ 91 w 208"/>
              <a:gd name="T29" fmla="*/ 103 h 169"/>
              <a:gd name="T30" fmla="*/ 135 w 208"/>
              <a:gd name="T31" fmla="*/ 21 h 169"/>
              <a:gd name="T32" fmla="*/ 113 w 208"/>
              <a:gd name="T33" fmla="*/ 100 h 169"/>
              <a:gd name="T34" fmla="*/ 109 w 208"/>
              <a:gd name="T35" fmla="*/ 135 h 169"/>
              <a:gd name="T36" fmla="*/ 99 w 208"/>
              <a:gd name="T37" fmla="*/ 116 h 169"/>
              <a:gd name="T38" fmla="*/ 86 w 208"/>
              <a:gd name="T39" fmla="*/ 106 h 169"/>
              <a:gd name="T40" fmla="*/ 16 w 208"/>
              <a:gd name="T41" fmla="*/ 59 h 169"/>
              <a:gd name="T42" fmla="*/ 44 w 208"/>
              <a:gd name="T43" fmla="*/ 79 h 169"/>
              <a:gd name="T44" fmla="*/ 199 w 208"/>
              <a:gd name="T45" fmla="*/ 42 h 169"/>
              <a:gd name="T46" fmla="*/ 196 w 208"/>
              <a:gd name="T47" fmla="*/ 39 h 169"/>
              <a:gd name="T48" fmla="*/ 40 w 208"/>
              <a:gd name="T49" fmla="*/ 17 h 169"/>
              <a:gd name="T50" fmla="*/ 12 w 208"/>
              <a:gd name="T51" fmla="*/ 41 h 169"/>
              <a:gd name="T52" fmla="*/ 35 w 208"/>
              <a:gd name="T53" fmla="*/ 79 h 169"/>
              <a:gd name="T54" fmla="*/ 31 w 208"/>
              <a:gd name="T55" fmla="*/ 77 h 169"/>
              <a:gd name="T56" fmla="*/ 53 w 208"/>
              <a:gd name="T57" fmla="*/ 51 h 169"/>
              <a:gd name="T58" fmla="*/ 35 w 208"/>
              <a:gd name="T59" fmla="*/ 74 h 169"/>
              <a:gd name="T60" fmla="*/ 199 w 208"/>
              <a:gd name="T61" fmla="*/ 58 h 169"/>
              <a:gd name="T62" fmla="*/ 193 w 208"/>
              <a:gd name="T63" fmla="*/ 59 h 169"/>
              <a:gd name="T64" fmla="*/ 176 w 208"/>
              <a:gd name="T65" fmla="*/ 54 h 169"/>
              <a:gd name="T66" fmla="*/ 174 w 208"/>
              <a:gd name="T67" fmla="*/ 49 h 169"/>
              <a:gd name="T68" fmla="*/ 185 w 208"/>
              <a:gd name="T69" fmla="*/ 37 h 169"/>
              <a:gd name="T70" fmla="*/ 166 w 208"/>
              <a:gd name="T71" fmla="*/ 40 h 169"/>
              <a:gd name="T72" fmla="*/ 162 w 208"/>
              <a:gd name="T73" fmla="*/ 31 h 169"/>
              <a:gd name="T74" fmla="*/ 170 w 208"/>
              <a:gd name="T75" fmla="*/ 20 h 169"/>
              <a:gd name="T76" fmla="*/ 149 w 208"/>
              <a:gd name="T77" fmla="*/ 25 h 169"/>
              <a:gd name="T78" fmla="*/ 102 w 208"/>
              <a:gd name="T79" fmla="*/ 43 h 169"/>
              <a:gd name="T80" fmla="*/ 49 w 208"/>
              <a:gd name="T81" fmla="*/ 11 h 169"/>
              <a:gd name="T82" fmla="*/ 47 w 208"/>
              <a:gd name="T83" fmla="*/ 26 h 169"/>
              <a:gd name="T84" fmla="*/ 15 w 208"/>
              <a:gd name="T85" fmla="*/ 57 h 169"/>
              <a:gd name="T86" fmla="*/ 59 w 208"/>
              <a:gd name="T87" fmla="*/ 48 h 169"/>
              <a:gd name="T88" fmla="*/ 69 w 208"/>
              <a:gd name="T89" fmla="*/ 56 h 169"/>
              <a:gd name="T90" fmla="*/ 61 w 208"/>
              <a:gd name="T91" fmla="*/ 83 h 169"/>
              <a:gd name="T92" fmla="*/ 92 w 208"/>
              <a:gd name="T93" fmla="*/ 77 h 169"/>
              <a:gd name="T94" fmla="*/ 78 w 208"/>
              <a:gd name="T95" fmla="*/ 95 h 169"/>
              <a:gd name="T96" fmla="*/ 99 w 208"/>
              <a:gd name="T97" fmla="*/ 98 h 169"/>
              <a:gd name="T98" fmla="*/ 100 w 208"/>
              <a:gd name="T99" fmla="*/ 110 h 169"/>
              <a:gd name="T100" fmla="*/ 117 w 208"/>
              <a:gd name="T101" fmla="*/ 117 h 169"/>
              <a:gd name="T102" fmla="*/ 185 w 208"/>
              <a:gd name="T103" fmla="*/ 80 h 169"/>
              <a:gd name="T104" fmla="*/ 185 w 208"/>
              <a:gd name="T105" fmla="*/ 66 h 169"/>
              <a:gd name="T106" fmla="*/ 193 w 208"/>
              <a:gd name="T107" fmla="*/ 59 h 169"/>
              <a:gd name="T108" fmla="*/ 14 w 208"/>
              <a:gd name="T109" fmla="*/ 70 h 169"/>
              <a:gd name="T110" fmla="*/ 52 w 208"/>
              <a:gd name="T111" fmla="*/ 1 h 169"/>
              <a:gd name="T112" fmla="*/ 198 w 208"/>
              <a:gd name="T113" fmla="*/ 7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8" h="169">
                <a:moveTo>
                  <a:pt x="169" y="22"/>
                </a:moveTo>
                <a:cubicBezTo>
                  <a:pt x="169" y="22"/>
                  <a:pt x="168" y="22"/>
                  <a:pt x="168" y="23"/>
                </a:cubicBezTo>
                <a:cubicBezTo>
                  <a:pt x="167" y="23"/>
                  <a:pt x="167" y="23"/>
                  <a:pt x="167" y="23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8" y="23"/>
                  <a:pt x="169" y="23"/>
                  <a:pt x="169" y="22"/>
                </a:cubicBezTo>
                <a:close/>
                <a:moveTo>
                  <a:pt x="175" y="31"/>
                </a:move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3" y="31"/>
                  <a:pt x="173" y="32"/>
                </a:cubicBezTo>
                <a:cubicBezTo>
                  <a:pt x="173" y="32"/>
                  <a:pt x="174" y="32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lnTo>
                  <a:pt x="175" y="31"/>
                </a:lnTo>
                <a:close/>
                <a:moveTo>
                  <a:pt x="28" y="13"/>
                </a:moveTo>
                <a:cubicBezTo>
                  <a:pt x="27" y="13"/>
                  <a:pt x="27" y="13"/>
                  <a:pt x="27" y="14"/>
                </a:cubicBezTo>
                <a:cubicBezTo>
                  <a:pt x="26" y="14"/>
                  <a:pt x="26" y="14"/>
                  <a:pt x="26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8" y="13"/>
                  <a:pt x="28" y="13"/>
                </a:cubicBezTo>
                <a:close/>
                <a:moveTo>
                  <a:pt x="7" y="48"/>
                </a:moveTo>
                <a:cubicBezTo>
                  <a:pt x="7" y="47"/>
                  <a:pt x="7" y="46"/>
                  <a:pt x="7" y="45"/>
                </a:cubicBezTo>
                <a:cubicBezTo>
                  <a:pt x="6" y="46"/>
                  <a:pt x="7" y="47"/>
                  <a:pt x="7" y="48"/>
                </a:cubicBezTo>
                <a:cubicBezTo>
                  <a:pt x="7" y="49"/>
                  <a:pt x="8" y="49"/>
                  <a:pt x="7" y="48"/>
                </a:cubicBezTo>
                <a:close/>
                <a:moveTo>
                  <a:pt x="164" y="20"/>
                </a:moveTo>
                <a:cubicBezTo>
                  <a:pt x="166" y="19"/>
                  <a:pt x="167" y="19"/>
                  <a:pt x="168" y="18"/>
                </a:cubicBezTo>
                <a:cubicBezTo>
                  <a:pt x="168" y="18"/>
                  <a:pt x="167" y="18"/>
                  <a:pt x="167" y="18"/>
                </a:cubicBezTo>
                <a:cubicBezTo>
                  <a:pt x="166" y="18"/>
                  <a:pt x="165" y="19"/>
                  <a:pt x="164" y="20"/>
                </a:cubicBezTo>
                <a:close/>
                <a:moveTo>
                  <a:pt x="106" y="117"/>
                </a:moveTo>
                <a:cubicBezTo>
                  <a:pt x="107" y="116"/>
                  <a:pt x="108" y="116"/>
                  <a:pt x="108" y="115"/>
                </a:cubicBezTo>
                <a:cubicBezTo>
                  <a:pt x="107" y="116"/>
                  <a:pt x="106" y="116"/>
                  <a:pt x="105" y="117"/>
                </a:cubicBezTo>
                <a:cubicBezTo>
                  <a:pt x="105" y="117"/>
                  <a:pt x="106" y="118"/>
                  <a:pt x="106" y="117"/>
                </a:cubicBezTo>
                <a:close/>
                <a:moveTo>
                  <a:pt x="175" y="24"/>
                </a:moveTo>
                <a:cubicBezTo>
                  <a:pt x="178" y="24"/>
                  <a:pt x="180" y="23"/>
                  <a:pt x="182" y="23"/>
                </a:cubicBezTo>
                <a:cubicBezTo>
                  <a:pt x="182" y="23"/>
                  <a:pt x="181" y="22"/>
                  <a:pt x="181" y="22"/>
                </a:cubicBezTo>
                <a:cubicBezTo>
                  <a:pt x="179" y="22"/>
                  <a:pt x="177" y="23"/>
                  <a:pt x="175" y="24"/>
                </a:cubicBezTo>
                <a:close/>
                <a:moveTo>
                  <a:pt x="11" y="58"/>
                </a:moveTo>
                <a:cubicBezTo>
                  <a:pt x="9" y="53"/>
                  <a:pt x="9" y="53"/>
                  <a:pt x="9" y="53"/>
                </a:cubicBezTo>
                <a:cubicBezTo>
                  <a:pt x="9" y="52"/>
                  <a:pt x="8" y="51"/>
                  <a:pt x="7" y="51"/>
                </a:cubicBezTo>
                <a:cubicBezTo>
                  <a:pt x="8" y="53"/>
                  <a:pt x="9" y="56"/>
                  <a:pt x="11" y="58"/>
                </a:cubicBezTo>
                <a:close/>
                <a:moveTo>
                  <a:pt x="28" y="13"/>
                </a:moveTo>
                <a:cubicBezTo>
                  <a:pt x="30" y="12"/>
                  <a:pt x="32" y="10"/>
                  <a:pt x="34" y="8"/>
                </a:cubicBezTo>
                <a:cubicBezTo>
                  <a:pt x="33" y="8"/>
                  <a:pt x="32" y="9"/>
                  <a:pt x="32" y="9"/>
                </a:cubicBezTo>
                <a:cubicBezTo>
                  <a:pt x="32" y="10"/>
                  <a:pt x="30" y="12"/>
                  <a:pt x="28" y="11"/>
                </a:cubicBezTo>
                <a:cubicBezTo>
                  <a:pt x="29" y="12"/>
                  <a:pt x="28" y="12"/>
                  <a:pt x="28" y="13"/>
                </a:cubicBezTo>
                <a:close/>
                <a:moveTo>
                  <a:pt x="20" y="24"/>
                </a:moveTo>
                <a:cubicBezTo>
                  <a:pt x="19" y="25"/>
                  <a:pt x="17" y="27"/>
                  <a:pt x="15" y="28"/>
                </a:cubicBezTo>
                <a:cubicBezTo>
                  <a:pt x="15" y="28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8"/>
                  <a:pt x="18" y="27"/>
                  <a:pt x="19" y="27"/>
                </a:cubicBezTo>
                <a:cubicBezTo>
                  <a:pt x="18" y="26"/>
                  <a:pt x="18" y="26"/>
                  <a:pt x="19" y="26"/>
                </a:cubicBezTo>
                <a:cubicBezTo>
                  <a:pt x="19" y="26"/>
                  <a:pt x="20" y="26"/>
                  <a:pt x="20" y="25"/>
                </a:cubicBezTo>
                <a:cubicBezTo>
                  <a:pt x="20" y="25"/>
                  <a:pt x="20" y="24"/>
                  <a:pt x="20" y="24"/>
                </a:cubicBezTo>
                <a:close/>
                <a:moveTo>
                  <a:pt x="169" y="22"/>
                </a:moveTo>
                <a:cubicBezTo>
                  <a:pt x="171" y="22"/>
                  <a:pt x="174" y="21"/>
                  <a:pt x="176" y="20"/>
                </a:cubicBezTo>
                <a:cubicBezTo>
                  <a:pt x="175" y="20"/>
                  <a:pt x="174" y="19"/>
                  <a:pt x="174" y="19"/>
                </a:cubicBezTo>
                <a:cubicBezTo>
                  <a:pt x="170" y="22"/>
                  <a:pt x="170" y="22"/>
                  <a:pt x="170" y="22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31" y="13"/>
                </a:moveTo>
                <a:cubicBezTo>
                  <a:pt x="34" y="11"/>
                  <a:pt x="37" y="9"/>
                  <a:pt x="40" y="7"/>
                </a:cubicBezTo>
                <a:cubicBezTo>
                  <a:pt x="37" y="8"/>
                  <a:pt x="34" y="11"/>
                  <a:pt x="31" y="13"/>
                </a:cubicBezTo>
                <a:close/>
                <a:moveTo>
                  <a:pt x="78" y="102"/>
                </a:moveTo>
                <a:cubicBezTo>
                  <a:pt x="79" y="102"/>
                  <a:pt x="79" y="101"/>
                  <a:pt x="79" y="101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99"/>
                  <a:pt x="73" y="100"/>
                </a:cubicBezTo>
                <a:cubicBezTo>
                  <a:pt x="74" y="101"/>
                  <a:pt x="77" y="103"/>
                  <a:pt x="78" y="102"/>
                </a:cubicBezTo>
                <a:close/>
                <a:moveTo>
                  <a:pt x="88" y="102"/>
                </a:moveTo>
                <a:cubicBezTo>
                  <a:pt x="91" y="100"/>
                  <a:pt x="95" y="98"/>
                  <a:pt x="98" y="96"/>
                </a:cubicBezTo>
                <a:cubicBezTo>
                  <a:pt x="94" y="98"/>
                  <a:pt x="91" y="99"/>
                  <a:pt x="88" y="101"/>
                </a:cubicBezTo>
                <a:cubicBezTo>
                  <a:pt x="86" y="101"/>
                  <a:pt x="88" y="102"/>
                  <a:pt x="88" y="102"/>
                </a:cubicBezTo>
                <a:close/>
                <a:moveTo>
                  <a:pt x="172" y="90"/>
                </a:moveTo>
                <a:cubicBezTo>
                  <a:pt x="174" y="90"/>
                  <a:pt x="176" y="89"/>
                  <a:pt x="178" y="88"/>
                </a:cubicBezTo>
                <a:cubicBezTo>
                  <a:pt x="180" y="87"/>
                  <a:pt x="181" y="86"/>
                  <a:pt x="182" y="84"/>
                </a:cubicBezTo>
                <a:cubicBezTo>
                  <a:pt x="179" y="86"/>
                  <a:pt x="175" y="88"/>
                  <a:pt x="173" y="90"/>
                </a:cubicBezTo>
                <a:cubicBezTo>
                  <a:pt x="172" y="90"/>
                  <a:pt x="172" y="90"/>
                  <a:pt x="172" y="90"/>
                </a:cubicBezTo>
                <a:close/>
                <a:moveTo>
                  <a:pt x="103" y="113"/>
                </a:moveTo>
                <a:cubicBezTo>
                  <a:pt x="105" y="112"/>
                  <a:pt x="108" y="110"/>
                  <a:pt x="110" y="108"/>
                </a:cubicBezTo>
                <a:cubicBezTo>
                  <a:pt x="107" y="109"/>
                  <a:pt x="104" y="111"/>
                  <a:pt x="101" y="112"/>
                </a:cubicBezTo>
                <a:cubicBezTo>
                  <a:pt x="101" y="113"/>
                  <a:pt x="102" y="113"/>
                  <a:pt x="103" y="113"/>
                </a:cubicBezTo>
                <a:close/>
                <a:moveTo>
                  <a:pt x="111" y="121"/>
                </a:moveTo>
                <a:cubicBezTo>
                  <a:pt x="112" y="120"/>
                  <a:pt x="113" y="118"/>
                  <a:pt x="115" y="117"/>
                </a:cubicBezTo>
                <a:cubicBezTo>
                  <a:pt x="112" y="117"/>
                  <a:pt x="110" y="118"/>
                  <a:pt x="107" y="120"/>
                </a:cubicBezTo>
                <a:cubicBezTo>
                  <a:pt x="108" y="121"/>
                  <a:pt x="108" y="122"/>
                  <a:pt x="110" y="123"/>
                </a:cubicBezTo>
                <a:cubicBezTo>
                  <a:pt x="110" y="123"/>
                  <a:pt x="111" y="121"/>
                  <a:pt x="111" y="121"/>
                </a:cubicBezTo>
                <a:close/>
                <a:moveTo>
                  <a:pt x="186" y="58"/>
                </a:moveTo>
                <a:cubicBezTo>
                  <a:pt x="190" y="57"/>
                  <a:pt x="195" y="56"/>
                  <a:pt x="199" y="56"/>
                </a:cubicBezTo>
                <a:cubicBezTo>
                  <a:pt x="199" y="55"/>
                  <a:pt x="200" y="53"/>
                  <a:pt x="200" y="52"/>
                </a:cubicBezTo>
                <a:cubicBezTo>
                  <a:pt x="195" y="54"/>
                  <a:pt x="191" y="56"/>
                  <a:pt x="186" y="58"/>
                </a:cubicBezTo>
                <a:close/>
                <a:moveTo>
                  <a:pt x="20" y="24"/>
                </a:moveTo>
                <a:cubicBezTo>
                  <a:pt x="21" y="24"/>
                  <a:pt x="21" y="25"/>
                  <a:pt x="21" y="24"/>
                </a:cubicBezTo>
                <a:cubicBezTo>
                  <a:pt x="21" y="24"/>
                  <a:pt x="22" y="24"/>
                  <a:pt x="22" y="23"/>
                </a:cubicBezTo>
                <a:cubicBezTo>
                  <a:pt x="30" y="18"/>
                  <a:pt x="37" y="13"/>
                  <a:pt x="44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36" y="12"/>
                  <a:pt x="29" y="18"/>
                  <a:pt x="22" y="23"/>
                </a:cubicBezTo>
                <a:cubicBezTo>
                  <a:pt x="21" y="23"/>
                  <a:pt x="21" y="24"/>
                  <a:pt x="20" y="24"/>
                </a:cubicBezTo>
                <a:close/>
                <a:moveTo>
                  <a:pt x="97" y="91"/>
                </a:moveTo>
                <a:cubicBezTo>
                  <a:pt x="97" y="91"/>
                  <a:pt x="97" y="91"/>
                  <a:pt x="96" y="91"/>
                </a:cubicBezTo>
                <a:cubicBezTo>
                  <a:pt x="80" y="97"/>
                  <a:pt x="80" y="97"/>
                  <a:pt x="80" y="97"/>
                </a:cubicBezTo>
                <a:cubicBezTo>
                  <a:pt x="81" y="97"/>
                  <a:pt x="82" y="99"/>
                  <a:pt x="83" y="99"/>
                </a:cubicBezTo>
                <a:lnTo>
                  <a:pt x="97" y="91"/>
                </a:lnTo>
                <a:close/>
                <a:moveTo>
                  <a:pt x="186" y="51"/>
                </a:moveTo>
                <a:cubicBezTo>
                  <a:pt x="190" y="50"/>
                  <a:pt x="195" y="49"/>
                  <a:pt x="200" y="49"/>
                </a:cubicBezTo>
                <a:cubicBezTo>
                  <a:pt x="200" y="48"/>
                  <a:pt x="200" y="46"/>
                  <a:pt x="199" y="45"/>
                </a:cubicBezTo>
                <a:cubicBezTo>
                  <a:pt x="195" y="47"/>
                  <a:pt x="190" y="49"/>
                  <a:pt x="186" y="51"/>
                </a:cubicBezTo>
                <a:close/>
                <a:moveTo>
                  <a:pt x="62" y="87"/>
                </a:moveTo>
                <a:cubicBezTo>
                  <a:pt x="63" y="87"/>
                  <a:pt x="63" y="86"/>
                  <a:pt x="63" y="86"/>
                </a:cubicBezTo>
                <a:cubicBezTo>
                  <a:pt x="68" y="83"/>
                  <a:pt x="73" y="81"/>
                  <a:pt x="78" y="78"/>
                </a:cubicBezTo>
                <a:cubicBezTo>
                  <a:pt x="72" y="80"/>
                  <a:pt x="65" y="83"/>
                  <a:pt x="59" y="85"/>
                </a:cubicBezTo>
                <a:cubicBezTo>
                  <a:pt x="60" y="86"/>
                  <a:pt x="61" y="86"/>
                  <a:pt x="62" y="87"/>
                </a:cubicBezTo>
                <a:close/>
                <a:moveTo>
                  <a:pt x="175" y="31"/>
                </a:moveTo>
                <a:cubicBezTo>
                  <a:pt x="190" y="28"/>
                  <a:pt x="190" y="28"/>
                  <a:pt x="190" y="28"/>
                </a:cubicBezTo>
                <a:cubicBezTo>
                  <a:pt x="189" y="27"/>
                  <a:pt x="187" y="25"/>
                  <a:pt x="186" y="25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30"/>
                  <a:pt x="175" y="31"/>
                  <a:pt x="175" y="31"/>
                </a:cubicBezTo>
                <a:close/>
                <a:moveTo>
                  <a:pt x="177" y="37"/>
                </a:moveTo>
                <a:cubicBezTo>
                  <a:pt x="194" y="32"/>
                  <a:pt x="194" y="32"/>
                  <a:pt x="194" y="32"/>
                </a:cubicBezTo>
                <a:cubicBezTo>
                  <a:pt x="194" y="32"/>
                  <a:pt x="193" y="31"/>
                  <a:pt x="192" y="30"/>
                </a:cubicBezTo>
                <a:cubicBezTo>
                  <a:pt x="192" y="29"/>
                  <a:pt x="191" y="30"/>
                  <a:pt x="191" y="31"/>
                </a:cubicBezTo>
                <a:lnTo>
                  <a:pt x="177" y="37"/>
                </a:lnTo>
                <a:close/>
                <a:moveTo>
                  <a:pt x="93" y="105"/>
                </a:moveTo>
                <a:cubicBezTo>
                  <a:pt x="98" y="102"/>
                  <a:pt x="103" y="100"/>
                  <a:pt x="107" y="97"/>
                </a:cubicBezTo>
                <a:cubicBezTo>
                  <a:pt x="102" y="99"/>
                  <a:pt x="97" y="101"/>
                  <a:pt x="91" y="103"/>
                </a:cubicBezTo>
                <a:cubicBezTo>
                  <a:pt x="91" y="104"/>
                  <a:pt x="93" y="105"/>
                  <a:pt x="93" y="105"/>
                </a:cubicBezTo>
                <a:close/>
                <a:moveTo>
                  <a:pt x="135" y="20"/>
                </a:moveTo>
                <a:cubicBezTo>
                  <a:pt x="135" y="21"/>
                  <a:pt x="135" y="21"/>
                  <a:pt x="135" y="21"/>
                </a:cubicBezTo>
                <a:cubicBezTo>
                  <a:pt x="135" y="21"/>
                  <a:pt x="134" y="21"/>
                  <a:pt x="134" y="21"/>
                </a:cubicBezTo>
                <a:cubicBezTo>
                  <a:pt x="127" y="25"/>
                  <a:pt x="119" y="32"/>
                  <a:pt x="113" y="40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5"/>
                  <a:pt x="110" y="45"/>
                </a:cubicBezTo>
                <a:cubicBezTo>
                  <a:pt x="118" y="35"/>
                  <a:pt x="126" y="26"/>
                  <a:pt x="135" y="21"/>
                </a:cubicBezTo>
                <a:lnTo>
                  <a:pt x="135" y="20"/>
                </a:lnTo>
                <a:close/>
                <a:moveTo>
                  <a:pt x="76" y="95"/>
                </a:moveTo>
                <a:cubicBezTo>
                  <a:pt x="76" y="94"/>
                  <a:pt x="76" y="94"/>
                  <a:pt x="76" y="94"/>
                </a:cubicBezTo>
                <a:cubicBezTo>
                  <a:pt x="93" y="84"/>
                  <a:pt x="93" y="84"/>
                  <a:pt x="93" y="84"/>
                </a:cubicBezTo>
                <a:cubicBezTo>
                  <a:pt x="86" y="87"/>
                  <a:pt x="79" y="90"/>
                  <a:pt x="72" y="92"/>
                </a:cubicBezTo>
                <a:lnTo>
                  <a:pt x="76" y="95"/>
                </a:lnTo>
                <a:close/>
                <a:moveTo>
                  <a:pt x="98" y="109"/>
                </a:moveTo>
                <a:cubicBezTo>
                  <a:pt x="103" y="106"/>
                  <a:pt x="108" y="103"/>
                  <a:pt x="113" y="100"/>
                </a:cubicBezTo>
                <a:cubicBezTo>
                  <a:pt x="107" y="102"/>
                  <a:pt x="101" y="104"/>
                  <a:pt x="95" y="107"/>
                </a:cubicBezTo>
                <a:cubicBezTo>
                  <a:pt x="96" y="107"/>
                  <a:pt x="98" y="109"/>
                  <a:pt x="98" y="109"/>
                </a:cubicBezTo>
                <a:close/>
                <a:moveTo>
                  <a:pt x="109" y="136"/>
                </a:moveTo>
                <a:cubicBezTo>
                  <a:pt x="109" y="136"/>
                  <a:pt x="109" y="134"/>
                  <a:pt x="109" y="134"/>
                </a:cubicBezTo>
                <a:cubicBezTo>
                  <a:pt x="108" y="128"/>
                  <a:pt x="105" y="123"/>
                  <a:pt x="101" y="118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20"/>
                  <a:pt x="99" y="120"/>
                  <a:pt x="99" y="120"/>
                </a:cubicBezTo>
                <a:cubicBezTo>
                  <a:pt x="103" y="125"/>
                  <a:pt x="106" y="130"/>
                  <a:pt x="109" y="135"/>
                </a:cubicBezTo>
                <a:cubicBezTo>
                  <a:pt x="109" y="136"/>
                  <a:pt x="109" y="137"/>
                  <a:pt x="109" y="136"/>
                </a:cubicBezTo>
                <a:close/>
                <a:moveTo>
                  <a:pt x="74" y="73"/>
                </a:moveTo>
                <a:cubicBezTo>
                  <a:pt x="74" y="72"/>
                  <a:pt x="73" y="72"/>
                  <a:pt x="73" y="72"/>
                </a:cubicBezTo>
                <a:cubicBezTo>
                  <a:pt x="66" y="75"/>
                  <a:pt x="59" y="79"/>
                  <a:pt x="51" y="82"/>
                </a:cubicBezTo>
                <a:cubicBezTo>
                  <a:pt x="53" y="83"/>
                  <a:pt x="55" y="84"/>
                  <a:pt x="55" y="84"/>
                </a:cubicBezTo>
                <a:lnTo>
                  <a:pt x="74" y="73"/>
                </a:lnTo>
                <a:close/>
                <a:moveTo>
                  <a:pt x="97" y="118"/>
                </a:moveTo>
                <a:cubicBezTo>
                  <a:pt x="98" y="117"/>
                  <a:pt x="99" y="117"/>
                  <a:pt x="99" y="116"/>
                </a:cubicBezTo>
                <a:cubicBezTo>
                  <a:pt x="98" y="115"/>
                  <a:pt x="97" y="114"/>
                  <a:pt x="97" y="114"/>
                </a:cubicBezTo>
                <a:cubicBezTo>
                  <a:pt x="96" y="114"/>
                  <a:pt x="95" y="115"/>
                  <a:pt x="94" y="115"/>
                </a:cubicBezTo>
                <a:cubicBezTo>
                  <a:pt x="93" y="115"/>
                  <a:pt x="93" y="114"/>
                  <a:pt x="93" y="114"/>
                </a:cubicBezTo>
                <a:cubicBezTo>
                  <a:pt x="93" y="113"/>
                  <a:pt x="94" y="112"/>
                  <a:pt x="94" y="112"/>
                </a:cubicBezTo>
                <a:cubicBezTo>
                  <a:pt x="94" y="111"/>
                  <a:pt x="92" y="111"/>
                  <a:pt x="92" y="110"/>
                </a:cubicBezTo>
                <a:cubicBezTo>
                  <a:pt x="91" y="109"/>
                  <a:pt x="90" y="110"/>
                  <a:pt x="90" y="110"/>
                </a:cubicBezTo>
                <a:cubicBezTo>
                  <a:pt x="89" y="110"/>
                  <a:pt x="89" y="108"/>
                  <a:pt x="89" y="108"/>
                </a:cubicBezTo>
                <a:cubicBezTo>
                  <a:pt x="88" y="107"/>
                  <a:pt x="87" y="106"/>
                  <a:pt x="86" y="106"/>
                </a:cubicBezTo>
                <a:cubicBezTo>
                  <a:pt x="85" y="106"/>
                  <a:pt x="84" y="106"/>
                  <a:pt x="84" y="105"/>
                </a:cubicBezTo>
                <a:cubicBezTo>
                  <a:pt x="84" y="104"/>
                  <a:pt x="82" y="103"/>
                  <a:pt x="82" y="103"/>
                </a:cubicBezTo>
                <a:cubicBezTo>
                  <a:pt x="81" y="103"/>
                  <a:pt x="80" y="104"/>
                  <a:pt x="80" y="104"/>
                </a:cubicBezTo>
                <a:cubicBezTo>
                  <a:pt x="87" y="108"/>
                  <a:pt x="92" y="113"/>
                  <a:pt x="97" y="118"/>
                </a:cubicBezTo>
                <a:cubicBezTo>
                  <a:pt x="97" y="119"/>
                  <a:pt x="97" y="118"/>
                  <a:pt x="97" y="118"/>
                </a:cubicBezTo>
                <a:close/>
                <a:moveTo>
                  <a:pt x="18" y="61"/>
                </a:moveTo>
                <a:cubicBezTo>
                  <a:pt x="26" y="55"/>
                  <a:pt x="35" y="50"/>
                  <a:pt x="43" y="43"/>
                </a:cubicBezTo>
                <a:cubicBezTo>
                  <a:pt x="34" y="48"/>
                  <a:pt x="25" y="53"/>
                  <a:pt x="16" y="59"/>
                </a:cubicBezTo>
                <a:cubicBezTo>
                  <a:pt x="16" y="60"/>
                  <a:pt x="17" y="60"/>
                  <a:pt x="18" y="61"/>
                </a:cubicBezTo>
                <a:close/>
                <a:moveTo>
                  <a:pt x="33" y="73"/>
                </a:moveTo>
                <a:cubicBezTo>
                  <a:pt x="54" y="58"/>
                  <a:pt x="54" y="58"/>
                  <a:pt x="54" y="58"/>
                </a:cubicBezTo>
                <a:cubicBezTo>
                  <a:pt x="45" y="62"/>
                  <a:pt x="37" y="66"/>
                  <a:pt x="29" y="71"/>
                </a:cubicBezTo>
                <a:cubicBezTo>
                  <a:pt x="30" y="72"/>
                  <a:pt x="32" y="74"/>
                  <a:pt x="33" y="73"/>
                </a:cubicBezTo>
                <a:close/>
                <a:moveTo>
                  <a:pt x="48" y="81"/>
                </a:moveTo>
                <a:cubicBezTo>
                  <a:pt x="68" y="68"/>
                  <a:pt x="68" y="68"/>
                  <a:pt x="68" y="68"/>
                </a:cubicBezTo>
                <a:cubicBezTo>
                  <a:pt x="60" y="72"/>
                  <a:pt x="52" y="75"/>
                  <a:pt x="44" y="79"/>
                </a:cubicBezTo>
                <a:lnTo>
                  <a:pt x="48" y="81"/>
                </a:lnTo>
                <a:close/>
                <a:moveTo>
                  <a:pt x="69" y="91"/>
                </a:moveTo>
                <a:cubicBezTo>
                  <a:pt x="76" y="86"/>
                  <a:pt x="83" y="83"/>
                  <a:pt x="89" y="79"/>
                </a:cubicBezTo>
                <a:cubicBezTo>
                  <a:pt x="82" y="81"/>
                  <a:pt x="74" y="84"/>
                  <a:pt x="67" y="87"/>
                </a:cubicBezTo>
                <a:cubicBezTo>
                  <a:pt x="67" y="88"/>
                  <a:pt x="65" y="88"/>
                  <a:pt x="65" y="89"/>
                </a:cubicBezTo>
                <a:cubicBezTo>
                  <a:pt x="66" y="89"/>
                  <a:pt x="68" y="91"/>
                  <a:pt x="69" y="91"/>
                </a:cubicBezTo>
                <a:close/>
                <a:moveTo>
                  <a:pt x="181" y="46"/>
                </a:moveTo>
                <a:cubicBezTo>
                  <a:pt x="187" y="44"/>
                  <a:pt x="193" y="43"/>
                  <a:pt x="199" y="42"/>
                </a:cubicBezTo>
                <a:cubicBezTo>
                  <a:pt x="198" y="39"/>
                  <a:pt x="197" y="37"/>
                  <a:pt x="195" y="34"/>
                </a:cubicBezTo>
                <a:cubicBezTo>
                  <a:pt x="195" y="34"/>
                  <a:pt x="194" y="35"/>
                  <a:pt x="193" y="35"/>
                </a:cubicBezTo>
                <a:cubicBezTo>
                  <a:pt x="190" y="37"/>
                  <a:pt x="188" y="38"/>
                  <a:pt x="185" y="39"/>
                </a:cubicBezTo>
                <a:cubicBezTo>
                  <a:pt x="184" y="39"/>
                  <a:pt x="184" y="39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7" y="39"/>
                  <a:pt x="190" y="38"/>
                  <a:pt x="193" y="38"/>
                </a:cubicBezTo>
                <a:cubicBezTo>
                  <a:pt x="194" y="38"/>
                  <a:pt x="197" y="38"/>
                  <a:pt x="196" y="39"/>
                </a:cubicBezTo>
                <a:cubicBezTo>
                  <a:pt x="191" y="41"/>
                  <a:pt x="186" y="44"/>
                  <a:pt x="181" y="46"/>
                </a:cubicBezTo>
                <a:close/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34" y="20"/>
                  <a:pt x="29" y="23"/>
                  <a:pt x="24" y="26"/>
                </a:cubicBezTo>
                <a:cubicBezTo>
                  <a:pt x="21" y="28"/>
                  <a:pt x="18" y="30"/>
                  <a:pt x="15" y="33"/>
                </a:cubicBezTo>
                <a:cubicBezTo>
                  <a:pt x="15" y="33"/>
                  <a:pt x="15" y="33"/>
                  <a:pt x="14" y="33"/>
                </a:cubicBezTo>
                <a:cubicBezTo>
                  <a:pt x="13" y="34"/>
                  <a:pt x="13" y="36"/>
                  <a:pt x="12" y="38"/>
                </a:cubicBezTo>
                <a:lnTo>
                  <a:pt x="40" y="17"/>
                </a:lnTo>
                <a:close/>
                <a:moveTo>
                  <a:pt x="21" y="64"/>
                </a:moveTo>
                <a:cubicBezTo>
                  <a:pt x="48" y="45"/>
                  <a:pt x="48" y="45"/>
                  <a:pt x="48" y="45"/>
                </a:cubicBezTo>
                <a:cubicBezTo>
                  <a:pt x="38" y="50"/>
                  <a:pt x="28" y="55"/>
                  <a:pt x="19" y="63"/>
                </a:cubicBezTo>
                <a:cubicBezTo>
                  <a:pt x="19" y="63"/>
                  <a:pt x="20" y="64"/>
                  <a:pt x="20" y="65"/>
                </a:cubicBezTo>
                <a:cubicBezTo>
                  <a:pt x="21" y="65"/>
                  <a:pt x="21" y="64"/>
                  <a:pt x="21" y="64"/>
                </a:cubicBezTo>
                <a:close/>
                <a:moveTo>
                  <a:pt x="13" y="44"/>
                </a:moveTo>
                <a:cubicBezTo>
                  <a:pt x="22" y="36"/>
                  <a:pt x="32" y="29"/>
                  <a:pt x="41" y="22"/>
                </a:cubicBezTo>
                <a:cubicBezTo>
                  <a:pt x="31" y="28"/>
                  <a:pt x="21" y="34"/>
                  <a:pt x="12" y="41"/>
                </a:cubicBezTo>
                <a:cubicBezTo>
                  <a:pt x="11" y="42"/>
                  <a:pt x="12" y="43"/>
                  <a:pt x="12" y="45"/>
                </a:cubicBezTo>
                <a:cubicBezTo>
                  <a:pt x="12" y="44"/>
                  <a:pt x="12" y="44"/>
                  <a:pt x="13" y="44"/>
                </a:cubicBezTo>
                <a:close/>
                <a:moveTo>
                  <a:pt x="14" y="51"/>
                </a:moveTo>
                <a:cubicBezTo>
                  <a:pt x="23" y="43"/>
                  <a:pt x="32" y="37"/>
                  <a:pt x="41" y="30"/>
                </a:cubicBezTo>
                <a:cubicBezTo>
                  <a:pt x="37" y="31"/>
                  <a:pt x="34" y="33"/>
                  <a:pt x="31" y="35"/>
                </a:cubicBezTo>
                <a:cubicBezTo>
                  <a:pt x="25" y="39"/>
                  <a:pt x="18" y="43"/>
                  <a:pt x="12" y="48"/>
                </a:cubicBezTo>
                <a:cubicBezTo>
                  <a:pt x="12" y="49"/>
                  <a:pt x="12" y="52"/>
                  <a:pt x="14" y="51"/>
                </a:cubicBezTo>
                <a:close/>
                <a:moveTo>
                  <a:pt x="35" y="79"/>
                </a:moveTo>
                <a:cubicBezTo>
                  <a:pt x="35" y="79"/>
                  <a:pt x="35" y="80"/>
                  <a:pt x="35" y="80"/>
                </a:cubicBezTo>
                <a:cubicBezTo>
                  <a:pt x="47" y="86"/>
                  <a:pt x="59" y="93"/>
                  <a:pt x="71" y="99"/>
                </a:cubicBezTo>
                <a:cubicBezTo>
                  <a:pt x="72" y="97"/>
                  <a:pt x="72" y="97"/>
                  <a:pt x="72" y="97"/>
                </a:cubicBezTo>
                <a:cubicBezTo>
                  <a:pt x="71" y="97"/>
                  <a:pt x="69" y="96"/>
                  <a:pt x="69" y="96"/>
                </a:cubicBezTo>
                <a:cubicBezTo>
                  <a:pt x="67" y="95"/>
                  <a:pt x="66" y="95"/>
                  <a:pt x="65" y="95"/>
                </a:cubicBezTo>
                <a:cubicBezTo>
                  <a:pt x="65" y="95"/>
                  <a:pt x="65" y="94"/>
                  <a:pt x="65" y="93"/>
                </a:cubicBezTo>
                <a:cubicBezTo>
                  <a:pt x="64" y="93"/>
                  <a:pt x="63" y="92"/>
                  <a:pt x="62" y="92"/>
                </a:cubicBezTo>
                <a:cubicBezTo>
                  <a:pt x="52" y="86"/>
                  <a:pt x="42" y="83"/>
                  <a:pt x="31" y="77"/>
                </a:cubicBezTo>
                <a:cubicBezTo>
                  <a:pt x="34" y="79"/>
                  <a:pt x="34" y="79"/>
                  <a:pt x="34" y="79"/>
                </a:cubicBezTo>
                <a:cubicBezTo>
                  <a:pt x="34" y="80"/>
                  <a:pt x="34" y="79"/>
                  <a:pt x="35" y="79"/>
                </a:cubicBezTo>
                <a:close/>
                <a:moveTo>
                  <a:pt x="15" y="55"/>
                </a:moveTo>
                <a:cubicBezTo>
                  <a:pt x="24" y="48"/>
                  <a:pt x="33" y="42"/>
                  <a:pt x="42" y="35"/>
                </a:cubicBezTo>
                <a:cubicBezTo>
                  <a:pt x="32" y="40"/>
                  <a:pt x="22" y="45"/>
                  <a:pt x="13" y="54"/>
                </a:cubicBezTo>
                <a:cubicBezTo>
                  <a:pt x="14" y="54"/>
                  <a:pt x="14" y="55"/>
                  <a:pt x="15" y="55"/>
                </a:cubicBezTo>
                <a:close/>
                <a:moveTo>
                  <a:pt x="27" y="70"/>
                </a:moveTo>
                <a:cubicBezTo>
                  <a:pt x="36" y="63"/>
                  <a:pt x="45" y="58"/>
                  <a:pt x="53" y="51"/>
                </a:cubicBezTo>
                <a:cubicBezTo>
                  <a:pt x="43" y="56"/>
                  <a:pt x="33" y="61"/>
                  <a:pt x="23" y="67"/>
                </a:cubicBezTo>
                <a:cubicBezTo>
                  <a:pt x="24" y="68"/>
                  <a:pt x="25" y="68"/>
                  <a:pt x="26" y="69"/>
                </a:cubicBezTo>
                <a:cubicBezTo>
                  <a:pt x="27" y="70"/>
                  <a:pt x="27" y="70"/>
                  <a:pt x="27" y="70"/>
                </a:cubicBezTo>
                <a:close/>
                <a:moveTo>
                  <a:pt x="41" y="77"/>
                </a:moveTo>
                <a:cubicBezTo>
                  <a:pt x="41" y="77"/>
                  <a:pt x="41" y="77"/>
                  <a:pt x="42" y="77"/>
                </a:cubicBezTo>
                <a:cubicBezTo>
                  <a:pt x="50" y="70"/>
                  <a:pt x="58" y="65"/>
                  <a:pt x="66" y="59"/>
                </a:cubicBezTo>
                <a:cubicBezTo>
                  <a:pt x="65" y="59"/>
                  <a:pt x="65" y="59"/>
                  <a:pt x="64" y="59"/>
                </a:cubicBezTo>
                <a:cubicBezTo>
                  <a:pt x="54" y="64"/>
                  <a:pt x="45" y="69"/>
                  <a:pt x="35" y="74"/>
                </a:cubicBezTo>
                <a:cubicBezTo>
                  <a:pt x="37" y="76"/>
                  <a:pt x="39" y="77"/>
                  <a:pt x="41" y="77"/>
                </a:cubicBezTo>
                <a:close/>
                <a:moveTo>
                  <a:pt x="178" y="71"/>
                </a:moveTo>
                <a:cubicBezTo>
                  <a:pt x="179" y="71"/>
                  <a:pt x="180" y="71"/>
                  <a:pt x="180" y="71"/>
                </a:cubicBezTo>
                <a:cubicBezTo>
                  <a:pt x="184" y="69"/>
                  <a:pt x="189" y="68"/>
                  <a:pt x="193" y="68"/>
                </a:cubicBezTo>
                <a:cubicBezTo>
                  <a:pt x="193" y="69"/>
                  <a:pt x="192" y="70"/>
                  <a:pt x="192" y="70"/>
                </a:cubicBezTo>
                <a:cubicBezTo>
                  <a:pt x="185" y="74"/>
                  <a:pt x="178" y="77"/>
                  <a:pt x="170" y="81"/>
                </a:cubicBezTo>
                <a:cubicBezTo>
                  <a:pt x="187" y="78"/>
                  <a:pt x="187" y="78"/>
                  <a:pt x="187" y="78"/>
                </a:cubicBezTo>
                <a:cubicBezTo>
                  <a:pt x="192" y="72"/>
                  <a:pt x="196" y="65"/>
                  <a:pt x="199" y="58"/>
                </a:cubicBezTo>
                <a:cubicBezTo>
                  <a:pt x="193" y="61"/>
                  <a:pt x="187" y="63"/>
                  <a:pt x="182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3" y="63"/>
                  <a:pt x="195" y="62"/>
                  <a:pt x="196" y="62"/>
                </a:cubicBezTo>
                <a:cubicBezTo>
                  <a:pt x="196" y="63"/>
                  <a:pt x="196" y="64"/>
                  <a:pt x="195" y="64"/>
                </a:cubicBezTo>
                <a:cubicBezTo>
                  <a:pt x="189" y="67"/>
                  <a:pt x="184" y="69"/>
                  <a:pt x="178" y="71"/>
                </a:cubicBezTo>
                <a:close/>
                <a:moveTo>
                  <a:pt x="193" y="59"/>
                </a:moveTo>
                <a:cubicBezTo>
                  <a:pt x="193" y="58"/>
                  <a:pt x="193" y="58"/>
                  <a:pt x="193" y="58"/>
                </a:cubicBezTo>
                <a:cubicBezTo>
                  <a:pt x="187" y="59"/>
                  <a:pt x="181" y="61"/>
                  <a:pt x="176" y="63"/>
                </a:cubicBezTo>
                <a:cubicBezTo>
                  <a:pt x="175" y="63"/>
                  <a:pt x="175" y="63"/>
                  <a:pt x="174" y="62"/>
                </a:cubicBezTo>
                <a:cubicBezTo>
                  <a:pt x="174" y="62"/>
                  <a:pt x="174" y="61"/>
                  <a:pt x="174" y="61"/>
                </a:cubicBezTo>
                <a:cubicBezTo>
                  <a:pt x="182" y="57"/>
                  <a:pt x="190" y="54"/>
                  <a:pt x="198" y="51"/>
                </a:cubicBezTo>
                <a:cubicBezTo>
                  <a:pt x="198" y="51"/>
                  <a:pt x="200" y="50"/>
                  <a:pt x="198" y="51"/>
                </a:cubicBezTo>
                <a:cubicBezTo>
                  <a:pt x="191" y="52"/>
                  <a:pt x="185" y="53"/>
                  <a:pt x="178" y="55"/>
                </a:cubicBezTo>
                <a:cubicBezTo>
                  <a:pt x="178" y="55"/>
                  <a:pt x="176" y="55"/>
                  <a:pt x="176" y="54"/>
                </a:cubicBezTo>
                <a:cubicBezTo>
                  <a:pt x="176" y="53"/>
                  <a:pt x="177" y="53"/>
                  <a:pt x="177" y="52"/>
                </a:cubicBezTo>
                <a:cubicBezTo>
                  <a:pt x="183" y="50"/>
                  <a:pt x="189" y="47"/>
                  <a:pt x="195" y="45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7" y="44"/>
                  <a:pt x="197" y="44"/>
                  <a:pt x="197" y="44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5"/>
                  <a:pt x="195" y="45"/>
                  <a:pt x="195" y="45"/>
                </a:cubicBezTo>
                <a:cubicBezTo>
                  <a:pt x="195" y="45"/>
                  <a:pt x="195" y="45"/>
                  <a:pt x="195" y="45"/>
                </a:cubicBezTo>
                <a:cubicBezTo>
                  <a:pt x="188" y="46"/>
                  <a:pt x="181" y="48"/>
                  <a:pt x="174" y="49"/>
                </a:cubicBezTo>
                <a:cubicBezTo>
                  <a:pt x="172" y="50"/>
                  <a:pt x="170" y="51"/>
                  <a:pt x="168" y="51"/>
                </a:cubicBezTo>
                <a:cubicBezTo>
                  <a:pt x="168" y="50"/>
                  <a:pt x="168" y="49"/>
                  <a:pt x="168" y="49"/>
                </a:cubicBezTo>
                <a:cubicBezTo>
                  <a:pt x="175" y="46"/>
                  <a:pt x="182" y="43"/>
                  <a:pt x="189" y="41"/>
                </a:cubicBezTo>
                <a:cubicBezTo>
                  <a:pt x="186" y="41"/>
                  <a:pt x="184" y="41"/>
                  <a:pt x="182" y="42"/>
                </a:cubicBezTo>
                <a:cubicBezTo>
                  <a:pt x="177" y="43"/>
                  <a:pt x="172" y="44"/>
                  <a:pt x="168" y="46"/>
                </a:cubicBezTo>
                <a:cubicBezTo>
                  <a:pt x="168" y="47"/>
                  <a:pt x="167" y="45"/>
                  <a:pt x="167" y="45"/>
                </a:cubicBezTo>
                <a:cubicBezTo>
                  <a:pt x="173" y="42"/>
                  <a:pt x="179" y="40"/>
                  <a:pt x="184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78" y="39"/>
                  <a:pt x="172" y="40"/>
                  <a:pt x="167" y="42"/>
                </a:cubicBezTo>
                <a:cubicBezTo>
                  <a:pt x="166" y="42"/>
                  <a:pt x="166" y="40"/>
                  <a:pt x="166" y="40"/>
                </a:cubicBezTo>
                <a:cubicBezTo>
                  <a:pt x="174" y="36"/>
                  <a:pt x="181" y="33"/>
                  <a:pt x="188" y="30"/>
                </a:cubicBezTo>
                <a:cubicBezTo>
                  <a:pt x="188" y="30"/>
                  <a:pt x="189" y="30"/>
                  <a:pt x="188" y="30"/>
                </a:cubicBezTo>
                <a:cubicBezTo>
                  <a:pt x="180" y="31"/>
                  <a:pt x="172" y="33"/>
                  <a:pt x="164" y="37"/>
                </a:cubicBezTo>
                <a:cubicBezTo>
                  <a:pt x="164" y="37"/>
                  <a:pt x="163" y="37"/>
                  <a:pt x="162" y="36"/>
                </a:cubicBezTo>
                <a:cubicBezTo>
                  <a:pt x="162" y="36"/>
                  <a:pt x="163" y="35"/>
                  <a:pt x="164" y="34"/>
                </a:cubicBezTo>
                <a:cubicBezTo>
                  <a:pt x="170" y="31"/>
                  <a:pt x="177" y="28"/>
                  <a:pt x="184" y="24"/>
                </a:cubicBezTo>
                <a:cubicBezTo>
                  <a:pt x="185" y="24"/>
                  <a:pt x="184" y="24"/>
                  <a:pt x="184" y="24"/>
                </a:cubicBezTo>
                <a:cubicBezTo>
                  <a:pt x="176" y="26"/>
                  <a:pt x="169" y="27"/>
                  <a:pt x="162" y="31"/>
                </a:cubicBezTo>
                <a:cubicBezTo>
                  <a:pt x="161" y="31"/>
                  <a:pt x="162" y="29"/>
                  <a:pt x="163" y="29"/>
                </a:cubicBezTo>
                <a:cubicBezTo>
                  <a:pt x="167" y="26"/>
                  <a:pt x="171" y="25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68" y="24"/>
                  <a:pt x="162" y="26"/>
                  <a:pt x="156" y="29"/>
                </a:cubicBezTo>
                <a:cubicBezTo>
                  <a:pt x="156" y="29"/>
                  <a:pt x="155" y="28"/>
                  <a:pt x="155" y="28"/>
                </a:cubicBezTo>
                <a:cubicBezTo>
                  <a:pt x="160" y="25"/>
                  <a:pt x="165" y="22"/>
                  <a:pt x="170" y="20"/>
                </a:cubicBezTo>
                <a:cubicBezTo>
                  <a:pt x="170" y="19"/>
                  <a:pt x="170" y="19"/>
                  <a:pt x="170" y="19"/>
                </a:cubicBezTo>
                <a:cubicBezTo>
                  <a:pt x="164" y="22"/>
                  <a:pt x="159" y="23"/>
                  <a:pt x="154" y="26"/>
                </a:cubicBezTo>
                <a:cubicBezTo>
                  <a:pt x="154" y="26"/>
                  <a:pt x="153" y="26"/>
                  <a:pt x="152" y="26"/>
                </a:cubicBezTo>
                <a:cubicBezTo>
                  <a:pt x="152" y="25"/>
                  <a:pt x="152" y="25"/>
                  <a:pt x="153" y="24"/>
                </a:cubicBezTo>
                <a:cubicBezTo>
                  <a:pt x="156" y="22"/>
                  <a:pt x="160" y="20"/>
                  <a:pt x="164" y="17"/>
                </a:cubicBezTo>
                <a:cubicBezTo>
                  <a:pt x="159" y="17"/>
                  <a:pt x="155" y="20"/>
                  <a:pt x="152" y="23"/>
                </a:cubicBezTo>
                <a:cubicBezTo>
                  <a:pt x="152" y="23"/>
                  <a:pt x="153" y="22"/>
                  <a:pt x="152" y="23"/>
                </a:cubicBezTo>
                <a:cubicBezTo>
                  <a:pt x="151" y="24"/>
                  <a:pt x="150" y="25"/>
                  <a:pt x="149" y="25"/>
                </a:cubicBezTo>
                <a:cubicBezTo>
                  <a:pt x="148" y="25"/>
                  <a:pt x="148" y="24"/>
                  <a:pt x="148" y="23"/>
                </a:cubicBezTo>
                <a:cubicBezTo>
                  <a:pt x="150" y="21"/>
                  <a:pt x="154" y="20"/>
                  <a:pt x="157" y="18"/>
                </a:cubicBezTo>
                <a:cubicBezTo>
                  <a:pt x="155" y="18"/>
                  <a:pt x="154" y="18"/>
                  <a:pt x="154" y="18"/>
                </a:cubicBezTo>
                <a:cubicBezTo>
                  <a:pt x="139" y="21"/>
                  <a:pt x="126" y="31"/>
                  <a:pt x="114" y="48"/>
                </a:cubicBezTo>
                <a:cubicBezTo>
                  <a:pt x="115" y="51"/>
                  <a:pt x="112" y="51"/>
                  <a:pt x="111" y="51"/>
                </a:cubicBezTo>
                <a:cubicBezTo>
                  <a:pt x="110" y="51"/>
                  <a:pt x="109" y="51"/>
                  <a:pt x="108" y="51"/>
                </a:cubicBezTo>
                <a:cubicBezTo>
                  <a:pt x="108" y="49"/>
                  <a:pt x="105" y="48"/>
                  <a:pt x="104" y="48"/>
                </a:cubicBezTo>
                <a:cubicBezTo>
                  <a:pt x="103" y="46"/>
                  <a:pt x="103" y="44"/>
                  <a:pt x="102" y="43"/>
                </a:cubicBezTo>
                <a:cubicBezTo>
                  <a:pt x="99" y="37"/>
                  <a:pt x="94" y="32"/>
                  <a:pt x="89" y="27"/>
                </a:cubicBezTo>
                <a:cubicBezTo>
                  <a:pt x="77" y="18"/>
                  <a:pt x="60" y="10"/>
                  <a:pt x="47" y="6"/>
                </a:cubicBezTo>
                <a:cubicBezTo>
                  <a:pt x="41" y="12"/>
                  <a:pt x="35" y="16"/>
                  <a:pt x="28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5" y="17"/>
                  <a:pt x="42" y="14"/>
                  <a:pt x="49" y="10"/>
                </a:cubicBezTo>
                <a:cubicBezTo>
                  <a:pt x="49" y="10"/>
                  <a:pt x="50" y="11"/>
                  <a:pt x="49" y="11"/>
                </a:cubicBezTo>
                <a:cubicBezTo>
                  <a:pt x="42" y="17"/>
                  <a:pt x="34" y="23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4"/>
                  <a:pt x="42" y="20"/>
                  <a:pt x="49" y="16"/>
                </a:cubicBezTo>
                <a:cubicBezTo>
                  <a:pt x="50" y="16"/>
                  <a:pt x="50" y="17"/>
                  <a:pt x="50" y="18"/>
                </a:cubicBezTo>
                <a:cubicBezTo>
                  <a:pt x="20" y="40"/>
                  <a:pt x="20" y="40"/>
                  <a:pt x="20" y="40"/>
                </a:cubicBezTo>
                <a:cubicBezTo>
                  <a:pt x="29" y="34"/>
                  <a:pt x="38" y="29"/>
                  <a:pt x="46" y="25"/>
                </a:cubicBezTo>
                <a:cubicBezTo>
                  <a:pt x="47" y="24"/>
                  <a:pt x="48" y="26"/>
                  <a:pt x="47" y="26"/>
                </a:cubicBezTo>
                <a:cubicBezTo>
                  <a:pt x="44" y="30"/>
                  <a:pt x="40" y="32"/>
                  <a:pt x="37" y="35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40" y="34"/>
                  <a:pt x="43" y="32"/>
                  <a:pt x="45" y="31"/>
                </a:cubicBezTo>
                <a:cubicBezTo>
                  <a:pt x="46" y="31"/>
                  <a:pt x="47" y="32"/>
                  <a:pt x="46" y="32"/>
                </a:cubicBezTo>
                <a:cubicBezTo>
                  <a:pt x="44" y="35"/>
                  <a:pt x="42" y="37"/>
                  <a:pt x="39" y="39"/>
                </a:cubicBezTo>
                <a:cubicBezTo>
                  <a:pt x="39" y="39"/>
                  <a:pt x="38" y="40"/>
                  <a:pt x="38" y="40"/>
                </a:cubicBezTo>
                <a:cubicBezTo>
                  <a:pt x="30" y="46"/>
                  <a:pt x="23" y="51"/>
                  <a:pt x="15" y="57"/>
                </a:cubicBezTo>
                <a:cubicBezTo>
                  <a:pt x="26" y="51"/>
                  <a:pt x="37" y="44"/>
                  <a:pt x="48" y="39"/>
                </a:cubicBezTo>
                <a:cubicBezTo>
                  <a:pt x="49" y="39"/>
                  <a:pt x="49" y="40"/>
                  <a:pt x="49" y="40"/>
                </a:cubicBezTo>
                <a:cubicBezTo>
                  <a:pt x="48" y="42"/>
                  <a:pt x="47" y="43"/>
                  <a:pt x="46" y="44"/>
                </a:cubicBezTo>
                <a:cubicBezTo>
                  <a:pt x="48" y="42"/>
                  <a:pt x="51" y="41"/>
                  <a:pt x="53" y="40"/>
                </a:cubicBezTo>
                <a:cubicBezTo>
                  <a:pt x="54" y="42"/>
                  <a:pt x="52" y="43"/>
                  <a:pt x="52" y="43"/>
                </a:cubicBezTo>
                <a:cubicBezTo>
                  <a:pt x="22" y="66"/>
                  <a:pt x="22" y="66"/>
                  <a:pt x="22" y="66"/>
                </a:cubicBezTo>
                <a:cubicBezTo>
                  <a:pt x="34" y="59"/>
                  <a:pt x="46" y="52"/>
                  <a:pt x="58" y="47"/>
                </a:cubicBezTo>
                <a:cubicBezTo>
                  <a:pt x="58" y="47"/>
                  <a:pt x="59" y="48"/>
                  <a:pt x="59" y="48"/>
                </a:cubicBezTo>
                <a:cubicBezTo>
                  <a:pt x="54" y="53"/>
                  <a:pt x="48" y="57"/>
                  <a:pt x="43" y="61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4"/>
                  <a:pt x="58" y="53"/>
                  <a:pt x="61" y="53"/>
                </a:cubicBezTo>
                <a:cubicBezTo>
                  <a:pt x="61" y="54"/>
                  <a:pt x="60" y="55"/>
                  <a:pt x="60" y="55"/>
                </a:cubicBezTo>
                <a:cubicBezTo>
                  <a:pt x="54" y="59"/>
                  <a:pt x="49" y="64"/>
                  <a:pt x="43" y="68"/>
                </a:cubicBezTo>
                <a:cubicBezTo>
                  <a:pt x="43" y="67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52" y="63"/>
                  <a:pt x="60" y="59"/>
                  <a:pt x="69" y="56"/>
                </a:cubicBezTo>
                <a:cubicBezTo>
                  <a:pt x="70" y="56"/>
                  <a:pt x="71" y="57"/>
                  <a:pt x="70" y="58"/>
                </a:cubicBezTo>
                <a:cubicBezTo>
                  <a:pt x="62" y="65"/>
                  <a:pt x="53" y="70"/>
                  <a:pt x="45" y="76"/>
                </a:cubicBezTo>
                <a:cubicBezTo>
                  <a:pt x="55" y="72"/>
                  <a:pt x="65" y="68"/>
                  <a:pt x="74" y="64"/>
                </a:cubicBezTo>
                <a:cubicBezTo>
                  <a:pt x="75" y="64"/>
                  <a:pt x="76" y="65"/>
                  <a:pt x="75" y="65"/>
                </a:cubicBezTo>
                <a:cubicBezTo>
                  <a:pt x="69" y="70"/>
                  <a:pt x="62" y="74"/>
                  <a:pt x="56" y="78"/>
                </a:cubicBezTo>
                <a:cubicBezTo>
                  <a:pt x="64" y="75"/>
                  <a:pt x="71" y="71"/>
                  <a:pt x="79" y="69"/>
                </a:cubicBezTo>
                <a:cubicBezTo>
                  <a:pt x="80" y="69"/>
                  <a:pt x="81" y="70"/>
                  <a:pt x="80" y="70"/>
                </a:cubicBezTo>
                <a:cubicBezTo>
                  <a:pt x="74" y="75"/>
                  <a:pt x="67" y="79"/>
                  <a:pt x="61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1" y="83"/>
                  <a:pt x="61" y="83"/>
                  <a:pt x="61" y="83"/>
                </a:cubicBezTo>
                <a:cubicBezTo>
                  <a:pt x="68" y="80"/>
                  <a:pt x="76" y="76"/>
                  <a:pt x="84" y="74"/>
                </a:cubicBezTo>
                <a:cubicBezTo>
                  <a:pt x="84" y="74"/>
                  <a:pt x="84" y="75"/>
                  <a:pt x="84" y="76"/>
                </a:cubicBezTo>
                <a:cubicBezTo>
                  <a:pt x="80" y="79"/>
                  <a:pt x="76" y="81"/>
                  <a:pt x="73" y="83"/>
                </a:cubicBezTo>
                <a:cubicBezTo>
                  <a:pt x="72" y="83"/>
                  <a:pt x="72" y="83"/>
                  <a:pt x="72" y="83"/>
                </a:cubicBezTo>
                <a:cubicBezTo>
                  <a:pt x="73" y="83"/>
                  <a:pt x="73" y="83"/>
                  <a:pt x="73" y="83"/>
                </a:cubicBezTo>
                <a:cubicBezTo>
                  <a:pt x="79" y="81"/>
                  <a:pt x="86" y="78"/>
                  <a:pt x="92" y="77"/>
                </a:cubicBezTo>
                <a:cubicBezTo>
                  <a:pt x="94" y="76"/>
                  <a:pt x="94" y="77"/>
                  <a:pt x="94" y="78"/>
                </a:cubicBezTo>
                <a:cubicBezTo>
                  <a:pt x="92" y="79"/>
                  <a:pt x="90" y="80"/>
                  <a:pt x="88" y="82"/>
                </a:cubicBezTo>
                <a:cubicBezTo>
                  <a:pt x="87" y="83"/>
                  <a:pt x="85" y="83"/>
                  <a:pt x="84" y="84"/>
                </a:cubicBezTo>
                <a:cubicBezTo>
                  <a:pt x="81" y="86"/>
                  <a:pt x="78" y="87"/>
                  <a:pt x="75" y="89"/>
                </a:cubicBezTo>
                <a:cubicBezTo>
                  <a:pt x="74" y="90"/>
                  <a:pt x="75" y="89"/>
                  <a:pt x="75" y="89"/>
                </a:cubicBezTo>
                <a:cubicBezTo>
                  <a:pt x="83" y="86"/>
                  <a:pt x="91" y="83"/>
                  <a:pt x="99" y="81"/>
                </a:cubicBezTo>
                <a:cubicBezTo>
                  <a:pt x="99" y="81"/>
                  <a:pt x="100" y="82"/>
                  <a:pt x="99" y="83"/>
                </a:cubicBezTo>
                <a:cubicBezTo>
                  <a:pt x="93" y="87"/>
                  <a:pt x="85" y="91"/>
                  <a:pt x="78" y="95"/>
                </a:cubicBezTo>
                <a:cubicBezTo>
                  <a:pt x="78" y="95"/>
                  <a:pt x="77" y="96"/>
                  <a:pt x="78" y="96"/>
                </a:cubicBezTo>
                <a:cubicBezTo>
                  <a:pt x="81" y="94"/>
                  <a:pt x="84" y="94"/>
                  <a:pt x="87" y="93"/>
                </a:cubicBezTo>
                <a:cubicBezTo>
                  <a:pt x="93" y="90"/>
                  <a:pt x="100" y="88"/>
                  <a:pt x="106" y="86"/>
                </a:cubicBezTo>
                <a:cubicBezTo>
                  <a:pt x="106" y="86"/>
                  <a:pt x="106" y="88"/>
                  <a:pt x="106" y="88"/>
                </a:cubicBezTo>
                <a:cubicBezTo>
                  <a:pt x="99" y="92"/>
                  <a:pt x="93" y="96"/>
                  <a:pt x="86" y="99"/>
                </a:cubicBezTo>
                <a:cubicBezTo>
                  <a:pt x="92" y="97"/>
                  <a:pt x="99" y="94"/>
                  <a:pt x="106" y="92"/>
                </a:cubicBezTo>
                <a:cubicBezTo>
                  <a:pt x="106" y="92"/>
                  <a:pt x="107" y="92"/>
                  <a:pt x="106" y="93"/>
                </a:cubicBezTo>
                <a:cubicBezTo>
                  <a:pt x="104" y="95"/>
                  <a:pt x="101" y="97"/>
                  <a:pt x="99" y="98"/>
                </a:cubicBezTo>
                <a:cubicBezTo>
                  <a:pt x="98" y="98"/>
                  <a:pt x="97" y="98"/>
                  <a:pt x="97" y="99"/>
                </a:cubicBezTo>
                <a:cubicBezTo>
                  <a:pt x="98" y="99"/>
                  <a:pt x="98" y="99"/>
                  <a:pt x="99" y="98"/>
                </a:cubicBezTo>
                <a:cubicBezTo>
                  <a:pt x="103" y="97"/>
                  <a:pt x="108" y="95"/>
                  <a:pt x="113" y="94"/>
                </a:cubicBezTo>
                <a:cubicBezTo>
                  <a:pt x="114" y="94"/>
                  <a:pt x="114" y="95"/>
                  <a:pt x="114" y="95"/>
                </a:cubicBezTo>
                <a:cubicBezTo>
                  <a:pt x="112" y="97"/>
                  <a:pt x="109" y="98"/>
                  <a:pt x="107" y="100"/>
                </a:cubicBezTo>
                <a:cubicBezTo>
                  <a:pt x="111" y="99"/>
                  <a:pt x="114" y="97"/>
                  <a:pt x="117" y="97"/>
                </a:cubicBezTo>
                <a:cubicBezTo>
                  <a:pt x="118" y="96"/>
                  <a:pt x="118" y="98"/>
                  <a:pt x="118" y="98"/>
                </a:cubicBezTo>
                <a:cubicBezTo>
                  <a:pt x="112" y="103"/>
                  <a:pt x="106" y="106"/>
                  <a:pt x="100" y="110"/>
                </a:cubicBezTo>
                <a:cubicBezTo>
                  <a:pt x="105" y="108"/>
                  <a:pt x="111" y="107"/>
                  <a:pt x="116" y="105"/>
                </a:cubicBezTo>
                <a:cubicBezTo>
                  <a:pt x="116" y="105"/>
                  <a:pt x="117" y="106"/>
                  <a:pt x="117" y="106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07" y="114"/>
                  <a:pt x="110" y="113"/>
                  <a:pt x="113" y="113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10" y="117"/>
                  <a:pt x="113" y="115"/>
                  <a:pt x="116" y="115"/>
                </a:cubicBezTo>
                <a:cubicBezTo>
                  <a:pt x="116" y="115"/>
                  <a:pt x="117" y="116"/>
                  <a:pt x="117" y="117"/>
                </a:cubicBezTo>
                <a:cubicBezTo>
                  <a:pt x="115" y="119"/>
                  <a:pt x="112" y="122"/>
                  <a:pt x="110" y="124"/>
                </a:cubicBezTo>
                <a:cubicBezTo>
                  <a:pt x="114" y="132"/>
                  <a:pt x="114" y="141"/>
                  <a:pt x="115" y="150"/>
                </a:cubicBezTo>
                <a:cubicBezTo>
                  <a:pt x="118" y="145"/>
                  <a:pt x="122" y="140"/>
                  <a:pt x="126" y="136"/>
                </a:cubicBezTo>
                <a:cubicBezTo>
                  <a:pt x="141" y="118"/>
                  <a:pt x="158" y="105"/>
                  <a:pt x="176" y="90"/>
                </a:cubicBezTo>
                <a:cubicBezTo>
                  <a:pt x="173" y="91"/>
                  <a:pt x="171" y="92"/>
                  <a:pt x="169" y="92"/>
                </a:cubicBezTo>
                <a:cubicBezTo>
                  <a:pt x="169" y="91"/>
                  <a:pt x="169" y="90"/>
                  <a:pt x="169" y="90"/>
                </a:cubicBezTo>
                <a:cubicBezTo>
                  <a:pt x="173" y="87"/>
                  <a:pt x="178" y="84"/>
                  <a:pt x="182" y="82"/>
                </a:cubicBezTo>
                <a:cubicBezTo>
                  <a:pt x="183" y="81"/>
                  <a:pt x="185" y="81"/>
                  <a:pt x="185" y="80"/>
                </a:cubicBezTo>
                <a:cubicBezTo>
                  <a:pt x="179" y="80"/>
                  <a:pt x="174" y="82"/>
                  <a:pt x="168" y="83"/>
                </a:cubicBezTo>
                <a:cubicBezTo>
                  <a:pt x="167" y="83"/>
                  <a:pt x="167" y="82"/>
                  <a:pt x="167" y="81"/>
                </a:cubicBezTo>
                <a:cubicBezTo>
                  <a:pt x="167" y="81"/>
                  <a:pt x="168" y="80"/>
                  <a:pt x="168" y="80"/>
                </a:cubicBezTo>
                <a:cubicBezTo>
                  <a:pt x="174" y="76"/>
                  <a:pt x="180" y="74"/>
                  <a:pt x="186" y="71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7" y="75"/>
                  <a:pt x="167" y="74"/>
                  <a:pt x="168" y="74"/>
                </a:cubicBezTo>
                <a:cubicBezTo>
                  <a:pt x="173" y="71"/>
                  <a:pt x="178" y="69"/>
                  <a:pt x="183" y="67"/>
                </a:cubicBezTo>
                <a:cubicBezTo>
                  <a:pt x="184" y="67"/>
                  <a:pt x="184" y="67"/>
                  <a:pt x="185" y="66"/>
                </a:cubicBezTo>
                <a:cubicBezTo>
                  <a:pt x="185" y="66"/>
                  <a:pt x="186" y="66"/>
                  <a:pt x="186" y="66"/>
                </a:cubicBezTo>
                <a:cubicBezTo>
                  <a:pt x="186" y="66"/>
                  <a:pt x="185" y="66"/>
                  <a:pt x="185" y="66"/>
                </a:cubicBezTo>
                <a:cubicBezTo>
                  <a:pt x="184" y="66"/>
                  <a:pt x="184" y="66"/>
                  <a:pt x="183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78" y="67"/>
                  <a:pt x="174" y="69"/>
                  <a:pt x="170" y="70"/>
                </a:cubicBezTo>
                <a:cubicBezTo>
                  <a:pt x="169" y="70"/>
                  <a:pt x="169" y="70"/>
                  <a:pt x="169" y="69"/>
                </a:cubicBezTo>
                <a:cubicBezTo>
                  <a:pt x="169" y="68"/>
                  <a:pt x="170" y="68"/>
                  <a:pt x="171" y="68"/>
                </a:cubicBezTo>
                <a:cubicBezTo>
                  <a:pt x="178" y="64"/>
                  <a:pt x="186" y="62"/>
                  <a:pt x="193" y="59"/>
                </a:cubicBezTo>
                <a:close/>
                <a:moveTo>
                  <a:pt x="107" y="169"/>
                </a:moveTo>
                <a:cubicBezTo>
                  <a:pt x="106" y="169"/>
                  <a:pt x="105" y="169"/>
                  <a:pt x="105" y="168"/>
                </a:cubicBezTo>
                <a:cubicBezTo>
                  <a:pt x="105" y="167"/>
                  <a:pt x="105" y="166"/>
                  <a:pt x="106" y="165"/>
                </a:cubicBezTo>
                <a:cubicBezTo>
                  <a:pt x="107" y="162"/>
                  <a:pt x="108" y="159"/>
                  <a:pt x="110" y="156"/>
                </a:cubicBezTo>
                <a:cubicBezTo>
                  <a:pt x="107" y="140"/>
                  <a:pt x="99" y="124"/>
                  <a:pt x="81" y="111"/>
                </a:cubicBezTo>
                <a:cubicBezTo>
                  <a:pt x="78" y="109"/>
                  <a:pt x="75" y="107"/>
                  <a:pt x="72" y="105"/>
                </a:cubicBezTo>
                <a:cubicBezTo>
                  <a:pt x="66" y="102"/>
                  <a:pt x="60" y="99"/>
                  <a:pt x="55" y="96"/>
                </a:cubicBezTo>
                <a:cubicBezTo>
                  <a:pt x="40" y="88"/>
                  <a:pt x="24" y="80"/>
                  <a:pt x="14" y="70"/>
                </a:cubicBezTo>
                <a:cubicBezTo>
                  <a:pt x="12" y="68"/>
                  <a:pt x="10" y="66"/>
                  <a:pt x="8" y="64"/>
                </a:cubicBezTo>
                <a:cubicBezTo>
                  <a:pt x="7" y="64"/>
                  <a:pt x="6" y="65"/>
                  <a:pt x="5" y="65"/>
                </a:cubicBezTo>
                <a:cubicBezTo>
                  <a:pt x="4" y="66"/>
                  <a:pt x="4" y="65"/>
                  <a:pt x="4" y="65"/>
                </a:cubicBezTo>
                <a:cubicBezTo>
                  <a:pt x="4" y="63"/>
                  <a:pt x="6" y="63"/>
                  <a:pt x="6" y="61"/>
                </a:cubicBezTo>
                <a:cubicBezTo>
                  <a:pt x="0" y="51"/>
                  <a:pt x="0" y="40"/>
                  <a:pt x="5" y="27"/>
                </a:cubicBezTo>
                <a:cubicBezTo>
                  <a:pt x="7" y="21"/>
                  <a:pt x="11" y="14"/>
                  <a:pt x="15" y="10"/>
                </a:cubicBezTo>
                <a:cubicBezTo>
                  <a:pt x="24" y="6"/>
                  <a:pt x="32" y="2"/>
                  <a:pt x="41" y="1"/>
                </a:cubicBezTo>
                <a:cubicBezTo>
                  <a:pt x="45" y="0"/>
                  <a:pt x="49" y="1"/>
                  <a:pt x="52" y="1"/>
                </a:cubicBezTo>
                <a:cubicBezTo>
                  <a:pt x="57" y="2"/>
                  <a:pt x="62" y="4"/>
                  <a:pt x="66" y="6"/>
                </a:cubicBezTo>
                <a:cubicBezTo>
                  <a:pt x="78" y="13"/>
                  <a:pt x="89" y="20"/>
                  <a:pt x="97" y="28"/>
                </a:cubicBezTo>
                <a:cubicBezTo>
                  <a:pt x="101" y="32"/>
                  <a:pt x="104" y="36"/>
                  <a:pt x="107" y="40"/>
                </a:cubicBezTo>
                <a:cubicBezTo>
                  <a:pt x="115" y="30"/>
                  <a:pt x="124" y="20"/>
                  <a:pt x="134" y="16"/>
                </a:cubicBezTo>
                <a:cubicBezTo>
                  <a:pt x="146" y="13"/>
                  <a:pt x="158" y="11"/>
                  <a:pt x="172" y="13"/>
                </a:cubicBezTo>
                <a:cubicBezTo>
                  <a:pt x="180" y="14"/>
                  <a:pt x="193" y="20"/>
                  <a:pt x="200" y="27"/>
                </a:cubicBezTo>
                <a:cubicBezTo>
                  <a:pt x="206" y="34"/>
                  <a:pt x="208" y="43"/>
                  <a:pt x="207" y="52"/>
                </a:cubicBezTo>
                <a:cubicBezTo>
                  <a:pt x="206" y="60"/>
                  <a:pt x="202" y="68"/>
                  <a:pt x="198" y="77"/>
                </a:cubicBezTo>
                <a:cubicBezTo>
                  <a:pt x="176" y="98"/>
                  <a:pt x="155" y="116"/>
                  <a:pt x="134" y="135"/>
                </a:cubicBezTo>
                <a:cubicBezTo>
                  <a:pt x="128" y="141"/>
                  <a:pt x="122" y="147"/>
                  <a:pt x="117" y="155"/>
                </a:cubicBezTo>
                <a:cubicBezTo>
                  <a:pt x="116" y="156"/>
                  <a:pt x="116" y="158"/>
                  <a:pt x="117" y="158"/>
                </a:cubicBezTo>
                <a:cubicBezTo>
                  <a:pt x="117" y="161"/>
                  <a:pt x="114" y="163"/>
                  <a:pt x="112" y="162"/>
                </a:cubicBezTo>
                <a:cubicBezTo>
                  <a:pt x="111" y="165"/>
                  <a:pt x="111" y="166"/>
                  <a:pt x="109" y="168"/>
                </a:cubicBezTo>
                <a:cubicBezTo>
                  <a:pt x="109" y="169"/>
                  <a:pt x="108" y="169"/>
                  <a:pt x="107" y="16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zh-CN" altLang="en-US" dirty="0">
              <a:solidFill>
                <a:srgbClr val="F6B202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10" name="MH_Other_2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1509770" y="5238656"/>
            <a:ext cx="743853" cy="645900"/>
          </a:xfrm>
          <a:custGeom>
            <a:avLst/>
            <a:gdLst>
              <a:gd name="T0" fmla="*/ 174 w 208"/>
              <a:gd name="T1" fmla="*/ 31 h 169"/>
              <a:gd name="T2" fmla="*/ 27 w 208"/>
              <a:gd name="T3" fmla="*/ 14 h 169"/>
              <a:gd name="T4" fmla="*/ 167 w 208"/>
              <a:gd name="T5" fmla="*/ 18 h 169"/>
              <a:gd name="T6" fmla="*/ 181 w 208"/>
              <a:gd name="T7" fmla="*/ 22 h 169"/>
              <a:gd name="T8" fmla="*/ 32 w 208"/>
              <a:gd name="T9" fmla="*/ 9 h 169"/>
              <a:gd name="T10" fmla="*/ 19 w 208"/>
              <a:gd name="T11" fmla="*/ 27 h 169"/>
              <a:gd name="T12" fmla="*/ 169 w 208"/>
              <a:gd name="T13" fmla="*/ 22 h 169"/>
              <a:gd name="T14" fmla="*/ 78 w 208"/>
              <a:gd name="T15" fmla="*/ 102 h 169"/>
              <a:gd name="T16" fmla="*/ 173 w 208"/>
              <a:gd name="T17" fmla="*/ 90 h 169"/>
              <a:gd name="T18" fmla="*/ 107 w 208"/>
              <a:gd name="T19" fmla="*/ 120 h 169"/>
              <a:gd name="T20" fmla="*/ 21 w 208"/>
              <a:gd name="T21" fmla="*/ 24 h 169"/>
              <a:gd name="T22" fmla="*/ 80 w 208"/>
              <a:gd name="T23" fmla="*/ 97 h 169"/>
              <a:gd name="T24" fmla="*/ 63 w 208"/>
              <a:gd name="T25" fmla="*/ 86 h 169"/>
              <a:gd name="T26" fmla="*/ 175 w 208"/>
              <a:gd name="T27" fmla="*/ 31 h 169"/>
              <a:gd name="T28" fmla="*/ 91 w 208"/>
              <a:gd name="T29" fmla="*/ 103 h 169"/>
              <a:gd name="T30" fmla="*/ 135 w 208"/>
              <a:gd name="T31" fmla="*/ 21 h 169"/>
              <a:gd name="T32" fmla="*/ 113 w 208"/>
              <a:gd name="T33" fmla="*/ 100 h 169"/>
              <a:gd name="T34" fmla="*/ 109 w 208"/>
              <a:gd name="T35" fmla="*/ 135 h 169"/>
              <a:gd name="T36" fmla="*/ 99 w 208"/>
              <a:gd name="T37" fmla="*/ 116 h 169"/>
              <a:gd name="T38" fmla="*/ 86 w 208"/>
              <a:gd name="T39" fmla="*/ 106 h 169"/>
              <a:gd name="T40" fmla="*/ 16 w 208"/>
              <a:gd name="T41" fmla="*/ 59 h 169"/>
              <a:gd name="T42" fmla="*/ 44 w 208"/>
              <a:gd name="T43" fmla="*/ 79 h 169"/>
              <a:gd name="T44" fmla="*/ 199 w 208"/>
              <a:gd name="T45" fmla="*/ 42 h 169"/>
              <a:gd name="T46" fmla="*/ 196 w 208"/>
              <a:gd name="T47" fmla="*/ 39 h 169"/>
              <a:gd name="T48" fmla="*/ 40 w 208"/>
              <a:gd name="T49" fmla="*/ 17 h 169"/>
              <a:gd name="T50" fmla="*/ 12 w 208"/>
              <a:gd name="T51" fmla="*/ 41 h 169"/>
              <a:gd name="T52" fmla="*/ 35 w 208"/>
              <a:gd name="T53" fmla="*/ 79 h 169"/>
              <a:gd name="T54" fmla="*/ 31 w 208"/>
              <a:gd name="T55" fmla="*/ 77 h 169"/>
              <a:gd name="T56" fmla="*/ 53 w 208"/>
              <a:gd name="T57" fmla="*/ 51 h 169"/>
              <a:gd name="T58" fmla="*/ 35 w 208"/>
              <a:gd name="T59" fmla="*/ 74 h 169"/>
              <a:gd name="T60" fmla="*/ 199 w 208"/>
              <a:gd name="T61" fmla="*/ 58 h 169"/>
              <a:gd name="T62" fmla="*/ 193 w 208"/>
              <a:gd name="T63" fmla="*/ 59 h 169"/>
              <a:gd name="T64" fmla="*/ 176 w 208"/>
              <a:gd name="T65" fmla="*/ 54 h 169"/>
              <a:gd name="T66" fmla="*/ 174 w 208"/>
              <a:gd name="T67" fmla="*/ 49 h 169"/>
              <a:gd name="T68" fmla="*/ 185 w 208"/>
              <a:gd name="T69" fmla="*/ 37 h 169"/>
              <a:gd name="T70" fmla="*/ 166 w 208"/>
              <a:gd name="T71" fmla="*/ 40 h 169"/>
              <a:gd name="T72" fmla="*/ 162 w 208"/>
              <a:gd name="T73" fmla="*/ 31 h 169"/>
              <a:gd name="T74" fmla="*/ 170 w 208"/>
              <a:gd name="T75" fmla="*/ 20 h 169"/>
              <a:gd name="T76" fmla="*/ 149 w 208"/>
              <a:gd name="T77" fmla="*/ 25 h 169"/>
              <a:gd name="T78" fmla="*/ 102 w 208"/>
              <a:gd name="T79" fmla="*/ 43 h 169"/>
              <a:gd name="T80" fmla="*/ 49 w 208"/>
              <a:gd name="T81" fmla="*/ 11 h 169"/>
              <a:gd name="T82" fmla="*/ 47 w 208"/>
              <a:gd name="T83" fmla="*/ 26 h 169"/>
              <a:gd name="T84" fmla="*/ 15 w 208"/>
              <a:gd name="T85" fmla="*/ 57 h 169"/>
              <a:gd name="T86" fmla="*/ 59 w 208"/>
              <a:gd name="T87" fmla="*/ 48 h 169"/>
              <a:gd name="T88" fmla="*/ 69 w 208"/>
              <a:gd name="T89" fmla="*/ 56 h 169"/>
              <a:gd name="T90" fmla="*/ 61 w 208"/>
              <a:gd name="T91" fmla="*/ 83 h 169"/>
              <a:gd name="T92" fmla="*/ 92 w 208"/>
              <a:gd name="T93" fmla="*/ 77 h 169"/>
              <a:gd name="T94" fmla="*/ 78 w 208"/>
              <a:gd name="T95" fmla="*/ 95 h 169"/>
              <a:gd name="T96" fmla="*/ 99 w 208"/>
              <a:gd name="T97" fmla="*/ 98 h 169"/>
              <a:gd name="T98" fmla="*/ 100 w 208"/>
              <a:gd name="T99" fmla="*/ 110 h 169"/>
              <a:gd name="T100" fmla="*/ 117 w 208"/>
              <a:gd name="T101" fmla="*/ 117 h 169"/>
              <a:gd name="T102" fmla="*/ 185 w 208"/>
              <a:gd name="T103" fmla="*/ 80 h 169"/>
              <a:gd name="T104" fmla="*/ 185 w 208"/>
              <a:gd name="T105" fmla="*/ 66 h 169"/>
              <a:gd name="T106" fmla="*/ 193 w 208"/>
              <a:gd name="T107" fmla="*/ 59 h 169"/>
              <a:gd name="T108" fmla="*/ 14 w 208"/>
              <a:gd name="T109" fmla="*/ 70 h 169"/>
              <a:gd name="T110" fmla="*/ 52 w 208"/>
              <a:gd name="T111" fmla="*/ 1 h 169"/>
              <a:gd name="T112" fmla="*/ 198 w 208"/>
              <a:gd name="T113" fmla="*/ 7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8" h="169">
                <a:moveTo>
                  <a:pt x="169" y="22"/>
                </a:moveTo>
                <a:cubicBezTo>
                  <a:pt x="169" y="22"/>
                  <a:pt x="168" y="22"/>
                  <a:pt x="168" y="23"/>
                </a:cubicBezTo>
                <a:cubicBezTo>
                  <a:pt x="167" y="23"/>
                  <a:pt x="167" y="23"/>
                  <a:pt x="167" y="23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8" y="23"/>
                  <a:pt x="169" y="23"/>
                  <a:pt x="169" y="22"/>
                </a:cubicBezTo>
                <a:close/>
                <a:moveTo>
                  <a:pt x="175" y="31"/>
                </a:move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3" y="31"/>
                  <a:pt x="173" y="32"/>
                </a:cubicBezTo>
                <a:cubicBezTo>
                  <a:pt x="173" y="32"/>
                  <a:pt x="174" y="32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lnTo>
                  <a:pt x="175" y="31"/>
                </a:lnTo>
                <a:close/>
                <a:moveTo>
                  <a:pt x="28" y="13"/>
                </a:moveTo>
                <a:cubicBezTo>
                  <a:pt x="27" y="13"/>
                  <a:pt x="27" y="13"/>
                  <a:pt x="27" y="14"/>
                </a:cubicBezTo>
                <a:cubicBezTo>
                  <a:pt x="26" y="14"/>
                  <a:pt x="26" y="14"/>
                  <a:pt x="26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8" y="13"/>
                  <a:pt x="28" y="13"/>
                </a:cubicBezTo>
                <a:close/>
                <a:moveTo>
                  <a:pt x="7" y="48"/>
                </a:moveTo>
                <a:cubicBezTo>
                  <a:pt x="7" y="47"/>
                  <a:pt x="7" y="46"/>
                  <a:pt x="7" y="45"/>
                </a:cubicBezTo>
                <a:cubicBezTo>
                  <a:pt x="6" y="46"/>
                  <a:pt x="7" y="47"/>
                  <a:pt x="7" y="48"/>
                </a:cubicBezTo>
                <a:cubicBezTo>
                  <a:pt x="7" y="49"/>
                  <a:pt x="8" y="49"/>
                  <a:pt x="7" y="48"/>
                </a:cubicBezTo>
                <a:close/>
                <a:moveTo>
                  <a:pt x="164" y="20"/>
                </a:moveTo>
                <a:cubicBezTo>
                  <a:pt x="166" y="19"/>
                  <a:pt x="167" y="19"/>
                  <a:pt x="168" y="18"/>
                </a:cubicBezTo>
                <a:cubicBezTo>
                  <a:pt x="168" y="18"/>
                  <a:pt x="167" y="18"/>
                  <a:pt x="167" y="18"/>
                </a:cubicBezTo>
                <a:cubicBezTo>
                  <a:pt x="166" y="18"/>
                  <a:pt x="165" y="19"/>
                  <a:pt x="164" y="20"/>
                </a:cubicBezTo>
                <a:close/>
                <a:moveTo>
                  <a:pt x="106" y="117"/>
                </a:moveTo>
                <a:cubicBezTo>
                  <a:pt x="107" y="116"/>
                  <a:pt x="108" y="116"/>
                  <a:pt x="108" y="115"/>
                </a:cubicBezTo>
                <a:cubicBezTo>
                  <a:pt x="107" y="116"/>
                  <a:pt x="106" y="116"/>
                  <a:pt x="105" y="117"/>
                </a:cubicBezTo>
                <a:cubicBezTo>
                  <a:pt x="105" y="117"/>
                  <a:pt x="106" y="118"/>
                  <a:pt x="106" y="117"/>
                </a:cubicBezTo>
                <a:close/>
                <a:moveTo>
                  <a:pt x="175" y="24"/>
                </a:moveTo>
                <a:cubicBezTo>
                  <a:pt x="178" y="24"/>
                  <a:pt x="180" y="23"/>
                  <a:pt x="182" y="23"/>
                </a:cubicBezTo>
                <a:cubicBezTo>
                  <a:pt x="182" y="23"/>
                  <a:pt x="181" y="22"/>
                  <a:pt x="181" y="22"/>
                </a:cubicBezTo>
                <a:cubicBezTo>
                  <a:pt x="179" y="22"/>
                  <a:pt x="177" y="23"/>
                  <a:pt x="175" y="24"/>
                </a:cubicBezTo>
                <a:close/>
                <a:moveTo>
                  <a:pt x="11" y="58"/>
                </a:moveTo>
                <a:cubicBezTo>
                  <a:pt x="9" y="53"/>
                  <a:pt x="9" y="53"/>
                  <a:pt x="9" y="53"/>
                </a:cubicBezTo>
                <a:cubicBezTo>
                  <a:pt x="9" y="52"/>
                  <a:pt x="8" y="51"/>
                  <a:pt x="7" y="51"/>
                </a:cubicBezTo>
                <a:cubicBezTo>
                  <a:pt x="8" y="53"/>
                  <a:pt x="9" y="56"/>
                  <a:pt x="11" y="58"/>
                </a:cubicBezTo>
                <a:close/>
                <a:moveTo>
                  <a:pt x="28" y="13"/>
                </a:moveTo>
                <a:cubicBezTo>
                  <a:pt x="30" y="12"/>
                  <a:pt x="32" y="10"/>
                  <a:pt x="34" y="8"/>
                </a:cubicBezTo>
                <a:cubicBezTo>
                  <a:pt x="33" y="8"/>
                  <a:pt x="32" y="9"/>
                  <a:pt x="32" y="9"/>
                </a:cubicBezTo>
                <a:cubicBezTo>
                  <a:pt x="32" y="10"/>
                  <a:pt x="30" y="12"/>
                  <a:pt x="28" y="11"/>
                </a:cubicBezTo>
                <a:cubicBezTo>
                  <a:pt x="29" y="12"/>
                  <a:pt x="28" y="12"/>
                  <a:pt x="28" y="13"/>
                </a:cubicBezTo>
                <a:close/>
                <a:moveTo>
                  <a:pt x="20" y="24"/>
                </a:moveTo>
                <a:cubicBezTo>
                  <a:pt x="19" y="25"/>
                  <a:pt x="17" y="27"/>
                  <a:pt x="15" y="28"/>
                </a:cubicBezTo>
                <a:cubicBezTo>
                  <a:pt x="15" y="28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8"/>
                  <a:pt x="18" y="27"/>
                  <a:pt x="19" y="27"/>
                </a:cubicBezTo>
                <a:cubicBezTo>
                  <a:pt x="18" y="26"/>
                  <a:pt x="18" y="26"/>
                  <a:pt x="19" y="26"/>
                </a:cubicBezTo>
                <a:cubicBezTo>
                  <a:pt x="19" y="26"/>
                  <a:pt x="20" y="26"/>
                  <a:pt x="20" y="25"/>
                </a:cubicBezTo>
                <a:cubicBezTo>
                  <a:pt x="20" y="25"/>
                  <a:pt x="20" y="24"/>
                  <a:pt x="20" y="24"/>
                </a:cubicBezTo>
                <a:close/>
                <a:moveTo>
                  <a:pt x="169" y="22"/>
                </a:moveTo>
                <a:cubicBezTo>
                  <a:pt x="171" y="22"/>
                  <a:pt x="174" y="21"/>
                  <a:pt x="176" y="20"/>
                </a:cubicBezTo>
                <a:cubicBezTo>
                  <a:pt x="175" y="20"/>
                  <a:pt x="174" y="19"/>
                  <a:pt x="174" y="19"/>
                </a:cubicBezTo>
                <a:cubicBezTo>
                  <a:pt x="170" y="22"/>
                  <a:pt x="170" y="22"/>
                  <a:pt x="170" y="22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31" y="13"/>
                </a:moveTo>
                <a:cubicBezTo>
                  <a:pt x="34" y="11"/>
                  <a:pt x="37" y="9"/>
                  <a:pt x="40" y="7"/>
                </a:cubicBezTo>
                <a:cubicBezTo>
                  <a:pt x="37" y="8"/>
                  <a:pt x="34" y="11"/>
                  <a:pt x="31" y="13"/>
                </a:cubicBezTo>
                <a:close/>
                <a:moveTo>
                  <a:pt x="78" y="102"/>
                </a:moveTo>
                <a:cubicBezTo>
                  <a:pt x="79" y="102"/>
                  <a:pt x="79" y="101"/>
                  <a:pt x="79" y="101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99"/>
                  <a:pt x="73" y="100"/>
                </a:cubicBezTo>
                <a:cubicBezTo>
                  <a:pt x="74" y="101"/>
                  <a:pt x="77" y="103"/>
                  <a:pt x="78" y="102"/>
                </a:cubicBezTo>
                <a:close/>
                <a:moveTo>
                  <a:pt x="88" y="102"/>
                </a:moveTo>
                <a:cubicBezTo>
                  <a:pt x="91" y="100"/>
                  <a:pt x="95" y="98"/>
                  <a:pt x="98" y="96"/>
                </a:cubicBezTo>
                <a:cubicBezTo>
                  <a:pt x="94" y="98"/>
                  <a:pt x="91" y="99"/>
                  <a:pt x="88" y="101"/>
                </a:cubicBezTo>
                <a:cubicBezTo>
                  <a:pt x="86" y="101"/>
                  <a:pt x="88" y="102"/>
                  <a:pt x="88" y="102"/>
                </a:cubicBezTo>
                <a:close/>
                <a:moveTo>
                  <a:pt x="172" y="90"/>
                </a:moveTo>
                <a:cubicBezTo>
                  <a:pt x="174" y="90"/>
                  <a:pt x="176" y="89"/>
                  <a:pt x="178" y="88"/>
                </a:cubicBezTo>
                <a:cubicBezTo>
                  <a:pt x="180" y="87"/>
                  <a:pt x="181" y="86"/>
                  <a:pt x="182" y="84"/>
                </a:cubicBezTo>
                <a:cubicBezTo>
                  <a:pt x="179" y="86"/>
                  <a:pt x="175" y="88"/>
                  <a:pt x="173" y="90"/>
                </a:cubicBezTo>
                <a:cubicBezTo>
                  <a:pt x="172" y="90"/>
                  <a:pt x="172" y="90"/>
                  <a:pt x="172" y="90"/>
                </a:cubicBezTo>
                <a:close/>
                <a:moveTo>
                  <a:pt x="103" y="113"/>
                </a:moveTo>
                <a:cubicBezTo>
                  <a:pt x="105" y="112"/>
                  <a:pt x="108" y="110"/>
                  <a:pt x="110" y="108"/>
                </a:cubicBezTo>
                <a:cubicBezTo>
                  <a:pt x="107" y="109"/>
                  <a:pt x="104" y="111"/>
                  <a:pt x="101" y="112"/>
                </a:cubicBezTo>
                <a:cubicBezTo>
                  <a:pt x="101" y="113"/>
                  <a:pt x="102" y="113"/>
                  <a:pt x="103" y="113"/>
                </a:cubicBezTo>
                <a:close/>
                <a:moveTo>
                  <a:pt x="111" y="121"/>
                </a:moveTo>
                <a:cubicBezTo>
                  <a:pt x="112" y="120"/>
                  <a:pt x="113" y="118"/>
                  <a:pt x="115" y="117"/>
                </a:cubicBezTo>
                <a:cubicBezTo>
                  <a:pt x="112" y="117"/>
                  <a:pt x="110" y="118"/>
                  <a:pt x="107" y="120"/>
                </a:cubicBezTo>
                <a:cubicBezTo>
                  <a:pt x="108" y="121"/>
                  <a:pt x="108" y="122"/>
                  <a:pt x="110" y="123"/>
                </a:cubicBezTo>
                <a:cubicBezTo>
                  <a:pt x="110" y="123"/>
                  <a:pt x="111" y="121"/>
                  <a:pt x="111" y="121"/>
                </a:cubicBezTo>
                <a:close/>
                <a:moveTo>
                  <a:pt x="186" y="58"/>
                </a:moveTo>
                <a:cubicBezTo>
                  <a:pt x="190" y="57"/>
                  <a:pt x="195" y="56"/>
                  <a:pt x="199" y="56"/>
                </a:cubicBezTo>
                <a:cubicBezTo>
                  <a:pt x="199" y="55"/>
                  <a:pt x="200" y="53"/>
                  <a:pt x="200" y="52"/>
                </a:cubicBezTo>
                <a:cubicBezTo>
                  <a:pt x="195" y="54"/>
                  <a:pt x="191" y="56"/>
                  <a:pt x="186" y="58"/>
                </a:cubicBezTo>
                <a:close/>
                <a:moveTo>
                  <a:pt x="20" y="24"/>
                </a:moveTo>
                <a:cubicBezTo>
                  <a:pt x="21" y="24"/>
                  <a:pt x="21" y="25"/>
                  <a:pt x="21" y="24"/>
                </a:cubicBezTo>
                <a:cubicBezTo>
                  <a:pt x="21" y="24"/>
                  <a:pt x="22" y="24"/>
                  <a:pt x="22" y="23"/>
                </a:cubicBezTo>
                <a:cubicBezTo>
                  <a:pt x="30" y="18"/>
                  <a:pt x="37" y="13"/>
                  <a:pt x="44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36" y="12"/>
                  <a:pt x="29" y="18"/>
                  <a:pt x="22" y="23"/>
                </a:cubicBezTo>
                <a:cubicBezTo>
                  <a:pt x="21" y="23"/>
                  <a:pt x="21" y="24"/>
                  <a:pt x="20" y="24"/>
                </a:cubicBezTo>
                <a:close/>
                <a:moveTo>
                  <a:pt x="97" y="91"/>
                </a:moveTo>
                <a:cubicBezTo>
                  <a:pt x="97" y="91"/>
                  <a:pt x="97" y="91"/>
                  <a:pt x="96" y="91"/>
                </a:cubicBezTo>
                <a:cubicBezTo>
                  <a:pt x="80" y="97"/>
                  <a:pt x="80" y="97"/>
                  <a:pt x="80" y="97"/>
                </a:cubicBezTo>
                <a:cubicBezTo>
                  <a:pt x="81" y="97"/>
                  <a:pt x="82" y="99"/>
                  <a:pt x="83" y="99"/>
                </a:cubicBezTo>
                <a:lnTo>
                  <a:pt x="97" y="91"/>
                </a:lnTo>
                <a:close/>
                <a:moveTo>
                  <a:pt x="186" y="51"/>
                </a:moveTo>
                <a:cubicBezTo>
                  <a:pt x="190" y="50"/>
                  <a:pt x="195" y="49"/>
                  <a:pt x="200" y="49"/>
                </a:cubicBezTo>
                <a:cubicBezTo>
                  <a:pt x="200" y="48"/>
                  <a:pt x="200" y="46"/>
                  <a:pt x="199" y="45"/>
                </a:cubicBezTo>
                <a:cubicBezTo>
                  <a:pt x="195" y="47"/>
                  <a:pt x="190" y="49"/>
                  <a:pt x="186" y="51"/>
                </a:cubicBezTo>
                <a:close/>
                <a:moveTo>
                  <a:pt x="62" y="87"/>
                </a:moveTo>
                <a:cubicBezTo>
                  <a:pt x="63" y="87"/>
                  <a:pt x="63" y="86"/>
                  <a:pt x="63" y="86"/>
                </a:cubicBezTo>
                <a:cubicBezTo>
                  <a:pt x="68" y="83"/>
                  <a:pt x="73" y="81"/>
                  <a:pt x="78" y="78"/>
                </a:cubicBezTo>
                <a:cubicBezTo>
                  <a:pt x="72" y="80"/>
                  <a:pt x="65" y="83"/>
                  <a:pt x="59" y="85"/>
                </a:cubicBezTo>
                <a:cubicBezTo>
                  <a:pt x="60" y="86"/>
                  <a:pt x="61" y="86"/>
                  <a:pt x="62" y="87"/>
                </a:cubicBezTo>
                <a:close/>
                <a:moveTo>
                  <a:pt x="175" y="31"/>
                </a:moveTo>
                <a:cubicBezTo>
                  <a:pt x="190" y="28"/>
                  <a:pt x="190" y="28"/>
                  <a:pt x="190" y="28"/>
                </a:cubicBezTo>
                <a:cubicBezTo>
                  <a:pt x="189" y="27"/>
                  <a:pt x="187" y="25"/>
                  <a:pt x="186" y="25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30"/>
                  <a:pt x="175" y="31"/>
                  <a:pt x="175" y="31"/>
                </a:cubicBezTo>
                <a:close/>
                <a:moveTo>
                  <a:pt x="177" y="37"/>
                </a:moveTo>
                <a:cubicBezTo>
                  <a:pt x="194" y="32"/>
                  <a:pt x="194" y="32"/>
                  <a:pt x="194" y="32"/>
                </a:cubicBezTo>
                <a:cubicBezTo>
                  <a:pt x="194" y="32"/>
                  <a:pt x="193" y="31"/>
                  <a:pt x="192" y="30"/>
                </a:cubicBezTo>
                <a:cubicBezTo>
                  <a:pt x="192" y="29"/>
                  <a:pt x="191" y="30"/>
                  <a:pt x="191" y="31"/>
                </a:cubicBezTo>
                <a:lnTo>
                  <a:pt x="177" y="37"/>
                </a:lnTo>
                <a:close/>
                <a:moveTo>
                  <a:pt x="93" y="105"/>
                </a:moveTo>
                <a:cubicBezTo>
                  <a:pt x="98" y="102"/>
                  <a:pt x="103" y="100"/>
                  <a:pt x="107" y="97"/>
                </a:cubicBezTo>
                <a:cubicBezTo>
                  <a:pt x="102" y="99"/>
                  <a:pt x="97" y="101"/>
                  <a:pt x="91" y="103"/>
                </a:cubicBezTo>
                <a:cubicBezTo>
                  <a:pt x="91" y="104"/>
                  <a:pt x="93" y="105"/>
                  <a:pt x="93" y="105"/>
                </a:cubicBezTo>
                <a:close/>
                <a:moveTo>
                  <a:pt x="135" y="20"/>
                </a:moveTo>
                <a:cubicBezTo>
                  <a:pt x="135" y="21"/>
                  <a:pt x="135" y="21"/>
                  <a:pt x="135" y="21"/>
                </a:cubicBezTo>
                <a:cubicBezTo>
                  <a:pt x="135" y="21"/>
                  <a:pt x="134" y="21"/>
                  <a:pt x="134" y="21"/>
                </a:cubicBezTo>
                <a:cubicBezTo>
                  <a:pt x="127" y="25"/>
                  <a:pt x="119" y="32"/>
                  <a:pt x="113" y="40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5"/>
                  <a:pt x="110" y="45"/>
                </a:cubicBezTo>
                <a:cubicBezTo>
                  <a:pt x="118" y="35"/>
                  <a:pt x="126" y="26"/>
                  <a:pt x="135" y="21"/>
                </a:cubicBezTo>
                <a:lnTo>
                  <a:pt x="135" y="20"/>
                </a:lnTo>
                <a:close/>
                <a:moveTo>
                  <a:pt x="76" y="95"/>
                </a:moveTo>
                <a:cubicBezTo>
                  <a:pt x="76" y="94"/>
                  <a:pt x="76" y="94"/>
                  <a:pt x="76" y="94"/>
                </a:cubicBezTo>
                <a:cubicBezTo>
                  <a:pt x="93" y="84"/>
                  <a:pt x="93" y="84"/>
                  <a:pt x="93" y="84"/>
                </a:cubicBezTo>
                <a:cubicBezTo>
                  <a:pt x="86" y="87"/>
                  <a:pt x="79" y="90"/>
                  <a:pt x="72" y="92"/>
                </a:cubicBezTo>
                <a:lnTo>
                  <a:pt x="76" y="95"/>
                </a:lnTo>
                <a:close/>
                <a:moveTo>
                  <a:pt x="98" y="109"/>
                </a:moveTo>
                <a:cubicBezTo>
                  <a:pt x="103" y="106"/>
                  <a:pt x="108" y="103"/>
                  <a:pt x="113" y="100"/>
                </a:cubicBezTo>
                <a:cubicBezTo>
                  <a:pt x="107" y="102"/>
                  <a:pt x="101" y="104"/>
                  <a:pt x="95" y="107"/>
                </a:cubicBezTo>
                <a:cubicBezTo>
                  <a:pt x="96" y="107"/>
                  <a:pt x="98" y="109"/>
                  <a:pt x="98" y="109"/>
                </a:cubicBezTo>
                <a:close/>
                <a:moveTo>
                  <a:pt x="109" y="136"/>
                </a:moveTo>
                <a:cubicBezTo>
                  <a:pt x="109" y="136"/>
                  <a:pt x="109" y="134"/>
                  <a:pt x="109" y="134"/>
                </a:cubicBezTo>
                <a:cubicBezTo>
                  <a:pt x="108" y="128"/>
                  <a:pt x="105" y="123"/>
                  <a:pt x="101" y="118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20"/>
                  <a:pt x="99" y="120"/>
                  <a:pt x="99" y="120"/>
                </a:cubicBezTo>
                <a:cubicBezTo>
                  <a:pt x="103" y="125"/>
                  <a:pt x="106" y="130"/>
                  <a:pt x="109" y="135"/>
                </a:cubicBezTo>
                <a:cubicBezTo>
                  <a:pt x="109" y="136"/>
                  <a:pt x="109" y="137"/>
                  <a:pt x="109" y="136"/>
                </a:cubicBezTo>
                <a:close/>
                <a:moveTo>
                  <a:pt x="74" y="73"/>
                </a:moveTo>
                <a:cubicBezTo>
                  <a:pt x="74" y="72"/>
                  <a:pt x="73" y="72"/>
                  <a:pt x="73" y="72"/>
                </a:cubicBezTo>
                <a:cubicBezTo>
                  <a:pt x="66" y="75"/>
                  <a:pt x="59" y="79"/>
                  <a:pt x="51" y="82"/>
                </a:cubicBezTo>
                <a:cubicBezTo>
                  <a:pt x="53" y="83"/>
                  <a:pt x="55" y="84"/>
                  <a:pt x="55" y="84"/>
                </a:cubicBezTo>
                <a:lnTo>
                  <a:pt x="74" y="73"/>
                </a:lnTo>
                <a:close/>
                <a:moveTo>
                  <a:pt x="97" y="118"/>
                </a:moveTo>
                <a:cubicBezTo>
                  <a:pt x="98" y="117"/>
                  <a:pt x="99" y="117"/>
                  <a:pt x="99" y="116"/>
                </a:cubicBezTo>
                <a:cubicBezTo>
                  <a:pt x="98" y="115"/>
                  <a:pt x="97" y="114"/>
                  <a:pt x="97" y="114"/>
                </a:cubicBezTo>
                <a:cubicBezTo>
                  <a:pt x="96" y="114"/>
                  <a:pt x="95" y="115"/>
                  <a:pt x="94" y="115"/>
                </a:cubicBezTo>
                <a:cubicBezTo>
                  <a:pt x="93" y="115"/>
                  <a:pt x="93" y="114"/>
                  <a:pt x="93" y="114"/>
                </a:cubicBezTo>
                <a:cubicBezTo>
                  <a:pt x="93" y="113"/>
                  <a:pt x="94" y="112"/>
                  <a:pt x="94" y="112"/>
                </a:cubicBezTo>
                <a:cubicBezTo>
                  <a:pt x="94" y="111"/>
                  <a:pt x="92" y="111"/>
                  <a:pt x="92" y="110"/>
                </a:cubicBezTo>
                <a:cubicBezTo>
                  <a:pt x="91" y="109"/>
                  <a:pt x="90" y="110"/>
                  <a:pt x="90" y="110"/>
                </a:cubicBezTo>
                <a:cubicBezTo>
                  <a:pt x="89" y="110"/>
                  <a:pt x="89" y="108"/>
                  <a:pt x="89" y="108"/>
                </a:cubicBezTo>
                <a:cubicBezTo>
                  <a:pt x="88" y="107"/>
                  <a:pt x="87" y="106"/>
                  <a:pt x="86" y="106"/>
                </a:cubicBezTo>
                <a:cubicBezTo>
                  <a:pt x="85" y="106"/>
                  <a:pt x="84" y="106"/>
                  <a:pt x="84" y="105"/>
                </a:cubicBezTo>
                <a:cubicBezTo>
                  <a:pt x="84" y="104"/>
                  <a:pt x="82" y="103"/>
                  <a:pt x="82" y="103"/>
                </a:cubicBezTo>
                <a:cubicBezTo>
                  <a:pt x="81" y="103"/>
                  <a:pt x="80" y="104"/>
                  <a:pt x="80" y="104"/>
                </a:cubicBezTo>
                <a:cubicBezTo>
                  <a:pt x="87" y="108"/>
                  <a:pt x="92" y="113"/>
                  <a:pt x="97" y="118"/>
                </a:cubicBezTo>
                <a:cubicBezTo>
                  <a:pt x="97" y="119"/>
                  <a:pt x="97" y="118"/>
                  <a:pt x="97" y="118"/>
                </a:cubicBezTo>
                <a:close/>
                <a:moveTo>
                  <a:pt x="18" y="61"/>
                </a:moveTo>
                <a:cubicBezTo>
                  <a:pt x="26" y="55"/>
                  <a:pt x="35" y="50"/>
                  <a:pt x="43" y="43"/>
                </a:cubicBezTo>
                <a:cubicBezTo>
                  <a:pt x="34" y="48"/>
                  <a:pt x="25" y="53"/>
                  <a:pt x="16" y="59"/>
                </a:cubicBezTo>
                <a:cubicBezTo>
                  <a:pt x="16" y="60"/>
                  <a:pt x="17" y="60"/>
                  <a:pt x="18" y="61"/>
                </a:cubicBezTo>
                <a:close/>
                <a:moveTo>
                  <a:pt x="33" y="73"/>
                </a:moveTo>
                <a:cubicBezTo>
                  <a:pt x="54" y="58"/>
                  <a:pt x="54" y="58"/>
                  <a:pt x="54" y="58"/>
                </a:cubicBezTo>
                <a:cubicBezTo>
                  <a:pt x="45" y="62"/>
                  <a:pt x="37" y="66"/>
                  <a:pt x="29" y="71"/>
                </a:cubicBezTo>
                <a:cubicBezTo>
                  <a:pt x="30" y="72"/>
                  <a:pt x="32" y="74"/>
                  <a:pt x="33" y="73"/>
                </a:cubicBezTo>
                <a:close/>
                <a:moveTo>
                  <a:pt x="48" y="81"/>
                </a:moveTo>
                <a:cubicBezTo>
                  <a:pt x="68" y="68"/>
                  <a:pt x="68" y="68"/>
                  <a:pt x="68" y="68"/>
                </a:cubicBezTo>
                <a:cubicBezTo>
                  <a:pt x="60" y="72"/>
                  <a:pt x="52" y="75"/>
                  <a:pt x="44" y="79"/>
                </a:cubicBezTo>
                <a:lnTo>
                  <a:pt x="48" y="81"/>
                </a:lnTo>
                <a:close/>
                <a:moveTo>
                  <a:pt x="69" y="91"/>
                </a:moveTo>
                <a:cubicBezTo>
                  <a:pt x="76" y="86"/>
                  <a:pt x="83" y="83"/>
                  <a:pt x="89" y="79"/>
                </a:cubicBezTo>
                <a:cubicBezTo>
                  <a:pt x="82" y="81"/>
                  <a:pt x="74" y="84"/>
                  <a:pt x="67" y="87"/>
                </a:cubicBezTo>
                <a:cubicBezTo>
                  <a:pt x="67" y="88"/>
                  <a:pt x="65" y="88"/>
                  <a:pt x="65" y="89"/>
                </a:cubicBezTo>
                <a:cubicBezTo>
                  <a:pt x="66" y="89"/>
                  <a:pt x="68" y="91"/>
                  <a:pt x="69" y="91"/>
                </a:cubicBezTo>
                <a:close/>
                <a:moveTo>
                  <a:pt x="181" y="46"/>
                </a:moveTo>
                <a:cubicBezTo>
                  <a:pt x="187" y="44"/>
                  <a:pt x="193" y="43"/>
                  <a:pt x="199" y="42"/>
                </a:cubicBezTo>
                <a:cubicBezTo>
                  <a:pt x="198" y="39"/>
                  <a:pt x="197" y="37"/>
                  <a:pt x="195" y="34"/>
                </a:cubicBezTo>
                <a:cubicBezTo>
                  <a:pt x="195" y="34"/>
                  <a:pt x="194" y="35"/>
                  <a:pt x="193" y="35"/>
                </a:cubicBezTo>
                <a:cubicBezTo>
                  <a:pt x="190" y="37"/>
                  <a:pt x="188" y="38"/>
                  <a:pt x="185" y="39"/>
                </a:cubicBezTo>
                <a:cubicBezTo>
                  <a:pt x="184" y="39"/>
                  <a:pt x="184" y="39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7" y="39"/>
                  <a:pt x="190" y="38"/>
                  <a:pt x="193" y="38"/>
                </a:cubicBezTo>
                <a:cubicBezTo>
                  <a:pt x="194" y="38"/>
                  <a:pt x="197" y="38"/>
                  <a:pt x="196" y="39"/>
                </a:cubicBezTo>
                <a:cubicBezTo>
                  <a:pt x="191" y="41"/>
                  <a:pt x="186" y="44"/>
                  <a:pt x="181" y="46"/>
                </a:cubicBezTo>
                <a:close/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34" y="20"/>
                  <a:pt x="29" y="23"/>
                  <a:pt x="24" y="26"/>
                </a:cubicBezTo>
                <a:cubicBezTo>
                  <a:pt x="21" y="28"/>
                  <a:pt x="18" y="30"/>
                  <a:pt x="15" y="33"/>
                </a:cubicBezTo>
                <a:cubicBezTo>
                  <a:pt x="15" y="33"/>
                  <a:pt x="15" y="33"/>
                  <a:pt x="14" y="33"/>
                </a:cubicBezTo>
                <a:cubicBezTo>
                  <a:pt x="13" y="34"/>
                  <a:pt x="13" y="36"/>
                  <a:pt x="12" y="38"/>
                </a:cubicBezTo>
                <a:lnTo>
                  <a:pt x="40" y="17"/>
                </a:lnTo>
                <a:close/>
                <a:moveTo>
                  <a:pt x="21" y="64"/>
                </a:moveTo>
                <a:cubicBezTo>
                  <a:pt x="48" y="45"/>
                  <a:pt x="48" y="45"/>
                  <a:pt x="48" y="45"/>
                </a:cubicBezTo>
                <a:cubicBezTo>
                  <a:pt x="38" y="50"/>
                  <a:pt x="28" y="55"/>
                  <a:pt x="19" y="63"/>
                </a:cubicBezTo>
                <a:cubicBezTo>
                  <a:pt x="19" y="63"/>
                  <a:pt x="20" y="64"/>
                  <a:pt x="20" y="65"/>
                </a:cubicBezTo>
                <a:cubicBezTo>
                  <a:pt x="21" y="65"/>
                  <a:pt x="21" y="64"/>
                  <a:pt x="21" y="64"/>
                </a:cubicBezTo>
                <a:close/>
                <a:moveTo>
                  <a:pt x="13" y="44"/>
                </a:moveTo>
                <a:cubicBezTo>
                  <a:pt x="22" y="36"/>
                  <a:pt x="32" y="29"/>
                  <a:pt x="41" y="22"/>
                </a:cubicBezTo>
                <a:cubicBezTo>
                  <a:pt x="31" y="28"/>
                  <a:pt x="21" y="34"/>
                  <a:pt x="12" y="41"/>
                </a:cubicBezTo>
                <a:cubicBezTo>
                  <a:pt x="11" y="42"/>
                  <a:pt x="12" y="43"/>
                  <a:pt x="12" y="45"/>
                </a:cubicBezTo>
                <a:cubicBezTo>
                  <a:pt x="12" y="44"/>
                  <a:pt x="12" y="44"/>
                  <a:pt x="13" y="44"/>
                </a:cubicBezTo>
                <a:close/>
                <a:moveTo>
                  <a:pt x="14" y="51"/>
                </a:moveTo>
                <a:cubicBezTo>
                  <a:pt x="23" y="43"/>
                  <a:pt x="32" y="37"/>
                  <a:pt x="41" y="30"/>
                </a:cubicBezTo>
                <a:cubicBezTo>
                  <a:pt x="37" y="31"/>
                  <a:pt x="34" y="33"/>
                  <a:pt x="31" y="35"/>
                </a:cubicBezTo>
                <a:cubicBezTo>
                  <a:pt x="25" y="39"/>
                  <a:pt x="18" y="43"/>
                  <a:pt x="12" y="48"/>
                </a:cubicBezTo>
                <a:cubicBezTo>
                  <a:pt x="12" y="49"/>
                  <a:pt x="12" y="52"/>
                  <a:pt x="14" y="51"/>
                </a:cubicBezTo>
                <a:close/>
                <a:moveTo>
                  <a:pt x="35" y="79"/>
                </a:moveTo>
                <a:cubicBezTo>
                  <a:pt x="35" y="79"/>
                  <a:pt x="35" y="80"/>
                  <a:pt x="35" y="80"/>
                </a:cubicBezTo>
                <a:cubicBezTo>
                  <a:pt x="47" y="86"/>
                  <a:pt x="59" y="93"/>
                  <a:pt x="71" y="99"/>
                </a:cubicBezTo>
                <a:cubicBezTo>
                  <a:pt x="72" y="97"/>
                  <a:pt x="72" y="97"/>
                  <a:pt x="72" y="97"/>
                </a:cubicBezTo>
                <a:cubicBezTo>
                  <a:pt x="71" y="97"/>
                  <a:pt x="69" y="96"/>
                  <a:pt x="69" y="96"/>
                </a:cubicBezTo>
                <a:cubicBezTo>
                  <a:pt x="67" y="95"/>
                  <a:pt x="66" y="95"/>
                  <a:pt x="65" y="95"/>
                </a:cubicBezTo>
                <a:cubicBezTo>
                  <a:pt x="65" y="95"/>
                  <a:pt x="65" y="94"/>
                  <a:pt x="65" y="93"/>
                </a:cubicBezTo>
                <a:cubicBezTo>
                  <a:pt x="64" y="93"/>
                  <a:pt x="63" y="92"/>
                  <a:pt x="62" y="92"/>
                </a:cubicBezTo>
                <a:cubicBezTo>
                  <a:pt x="52" y="86"/>
                  <a:pt x="42" y="83"/>
                  <a:pt x="31" y="77"/>
                </a:cubicBezTo>
                <a:cubicBezTo>
                  <a:pt x="34" y="79"/>
                  <a:pt x="34" y="79"/>
                  <a:pt x="34" y="79"/>
                </a:cubicBezTo>
                <a:cubicBezTo>
                  <a:pt x="34" y="80"/>
                  <a:pt x="34" y="79"/>
                  <a:pt x="35" y="79"/>
                </a:cubicBezTo>
                <a:close/>
                <a:moveTo>
                  <a:pt x="15" y="55"/>
                </a:moveTo>
                <a:cubicBezTo>
                  <a:pt x="24" y="48"/>
                  <a:pt x="33" y="42"/>
                  <a:pt x="42" y="35"/>
                </a:cubicBezTo>
                <a:cubicBezTo>
                  <a:pt x="32" y="40"/>
                  <a:pt x="22" y="45"/>
                  <a:pt x="13" y="54"/>
                </a:cubicBezTo>
                <a:cubicBezTo>
                  <a:pt x="14" y="54"/>
                  <a:pt x="14" y="55"/>
                  <a:pt x="15" y="55"/>
                </a:cubicBezTo>
                <a:close/>
                <a:moveTo>
                  <a:pt x="27" y="70"/>
                </a:moveTo>
                <a:cubicBezTo>
                  <a:pt x="36" y="63"/>
                  <a:pt x="45" y="58"/>
                  <a:pt x="53" y="51"/>
                </a:cubicBezTo>
                <a:cubicBezTo>
                  <a:pt x="43" y="56"/>
                  <a:pt x="33" y="61"/>
                  <a:pt x="23" y="67"/>
                </a:cubicBezTo>
                <a:cubicBezTo>
                  <a:pt x="24" y="68"/>
                  <a:pt x="25" y="68"/>
                  <a:pt x="26" y="69"/>
                </a:cubicBezTo>
                <a:cubicBezTo>
                  <a:pt x="27" y="70"/>
                  <a:pt x="27" y="70"/>
                  <a:pt x="27" y="70"/>
                </a:cubicBezTo>
                <a:close/>
                <a:moveTo>
                  <a:pt x="41" y="77"/>
                </a:moveTo>
                <a:cubicBezTo>
                  <a:pt x="41" y="77"/>
                  <a:pt x="41" y="77"/>
                  <a:pt x="42" y="77"/>
                </a:cubicBezTo>
                <a:cubicBezTo>
                  <a:pt x="50" y="70"/>
                  <a:pt x="58" y="65"/>
                  <a:pt x="66" y="59"/>
                </a:cubicBezTo>
                <a:cubicBezTo>
                  <a:pt x="65" y="59"/>
                  <a:pt x="65" y="59"/>
                  <a:pt x="64" y="59"/>
                </a:cubicBezTo>
                <a:cubicBezTo>
                  <a:pt x="54" y="64"/>
                  <a:pt x="45" y="69"/>
                  <a:pt x="35" y="74"/>
                </a:cubicBezTo>
                <a:cubicBezTo>
                  <a:pt x="37" y="76"/>
                  <a:pt x="39" y="77"/>
                  <a:pt x="41" y="77"/>
                </a:cubicBezTo>
                <a:close/>
                <a:moveTo>
                  <a:pt x="178" y="71"/>
                </a:moveTo>
                <a:cubicBezTo>
                  <a:pt x="179" y="71"/>
                  <a:pt x="180" y="71"/>
                  <a:pt x="180" y="71"/>
                </a:cubicBezTo>
                <a:cubicBezTo>
                  <a:pt x="184" y="69"/>
                  <a:pt x="189" y="68"/>
                  <a:pt x="193" y="68"/>
                </a:cubicBezTo>
                <a:cubicBezTo>
                  <a:pt x="193" y="69"/>
                  <a:pt x="192" y="70"/>
                  <a:pt x="192" y="70"/>
                </a:cubicBezTo>
                <a:cubicBezTo>
                  <a:pt x="185" y="74"/>
                  <a:pt x="178" y="77"/>
                  <a:pt x="170" y="81"/>
                </a:cubicBezTo>
                <a:cubicBezTo>
                  <a:pt x="187" y="78"/>
                  <a:pt x="187" y="78"/>
                  <a:pt x="187" y="78"/>
                </a:cubicBezTo>
                <a:cubicBezTo>
                  <a:pt x="192" y="72"/>
                  <a:pt x="196" y="65"/>
                  <a:pt x="199" y="58"/>
                </a:cubicBezTo>
                <a:cubicBezTo>
                  <a:pt x="193" y="61"/>
                  <a:pt x="187" y="63"/>
                  <a:pt x="182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3" y="63"/>
                  <a:pt x="195" y="62"/>
                  <a:pt x="196" y="62"/>
                </a:cubicBezTo>
                <a:cubicBezTo>
                  <a:pt x="196" y="63"/>
                  <a:pt x="196" y="64"/>
                  <a:pt x="195" y="64"/>
                </a:cubicBezTo>
                <a:cubicBezTo>
                  <a:pt x="189" y="67"/>
                  <a:pt x="184" y="69"/>
                  <a:pt x="178" y="71"/>
                </a:cubicBezTo>
                <a:close/>
                <a:moveTo>
                  <a:pt x="193" y="59"/>
                </a:moveTo>
                <a:cubicBezTo>
                  <a:pt x="193" y="58"/>
                  <a:pt x="193" y="58"/>
                  <a:pt x="193" y="58"/>
                </a:cubicBezTo>
                <a:cubicBezTo>
                  <a:pt x="187" y="59"/>
                  <a:pt x="181" y="61"/>
                  <a:pt x="176" y="63"/>
                </a:cubicBezTo>
                <a:cubicBezTo>
                  <a:pt x="175" y="63"/>
                  <a:pt x="175" y="63"/>
                  <a:pt x="174" y="62"/>
                </a:cubicBezTo>
                <a:cubicBezTo>
                  <a:pt x="174" y="62"/>
                  <a:pt x="174" y="61"/>
                  <a:pt x="174" y="61"/>
                </a:cubicBezTo>
                <a:cubicBezTo>
                  <a:pt x="182" y="57"/>
                  <a:pt x="190" y="54"/>
                  <a:pt x="198" y="51"/>
                </a:cubicBezTo>
                <a:cubicBezTo>
                  <a:pt x="198" y="51"/>
                  <a:pt x="200" y="50"/>
                  <a:pt x="198" y="51"/>
                </a:cubicBezTo>
                <a:cubicBezTo>
                  <a:pt x="191" y="52"/>
                  <a:pt x="185" y="53"/>
                  <a:pt x="178" y="55"/>
                </a:cubicBezTo>
                <a:cubicBezTo>
                  <a:pt x="178" y="55"/>
                  <a:pt x="176" y="55"/>
                  <a:pt x="176" y="54"/>
                </a:cubicBezTo>
                <a:cubicBezTo>
                  <a:pt x="176" y="53"/>
                  <a:pt x="177" y="53"/>
                  <a:pt x="177" y="52"/>
                </a:cubicBezTo>
                <a:cubicBezTo>
                  <a:pt x="183" y="50"/>
                  <a:pt x="189" y="47"/>
                  <a:pt x="195" y="45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7" y="44"/>
                  <a:pt x="197" y="44"/>
                  <a:pt x="197" y="44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5"/>
                  <a:pt x="195" y="45"/>
                  <a:pt x="195" y="45"/>
                </a:cubicBezTo>
                <a:cubicBezTo>
                  <a:pt x="195" y="45"/>
                  <a:pt x="195" y="45"/>
                  <a:pt x="195" y="45"/>
                </a:cubicBezTo>
                <a:cubicBezTo>
                  <a:pt x="188" y="46"/>
                  <a:pt x="181" y="48"/>
                  <a:pt x="174" y="49"/>
                </a:cubicBezTo>
                <a:cubicBezTo>
                  <a:pt x="172" y="50"/>
                  <a:pt x="170" y="51"/>
                  <a:pt x="168" y="51"/>
                </a:cubicBezTo>
                <a:cubicBezTo>
                  <a:pt x="168" y="50"/>
                  <a:pt x="168" y="49"/>
                  <a:pt x="168" y="49"/>
                </a:cubicBezTo>
                <a:cubicBezTo>
                  <a:pt x="175" y="46"/>
                  <a:pt x="182" y="43"/>
                  <a:pt x="189" y="41"/>
                </a:cubicBezTo>
                <a:cubicBezTo>
                  <a:pt x="186" y="41"/>
                  <a:pt x="184" y="41"/>
                  <a:pt x="182" y="42"/>
                </a:cubicBezTo>
                <a:cubicBezTo>
                  <a:pt x="177" y="43"/>
                  <a:pt x="172" y="44"/>
                  <a:pt x="168" y="46"/>
                </a:cubicBezTo>
                <a:cubicBezTo>
                  <a:pt x="168" y="47"/>
                  <a:pt x="167" y="45"/>
                  <a:pt x="167" y="45"/>
                </a:cubicBezTo>
                <a:cubicBezTo>
                  <a:pt x="173" y="42"/>
                  <a:pt x="179" y="40"/>
                  <a:pt x="184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78" y="39"/>
                  <a:pt x="172" y="40"/>
                  <a:pt x="167" y="42"/>
                </a:cubicBezTo>
                <a:cubicBezTo>
                  <a:pt x="166" y="42"/>
                  <a:pt x="166" y="40"/>
                  <a:pt x="166" y="40"/>
                </a:cubicBezTo>
                <a:cubicBezTo>
                  <a:pt x="174" y="36"/>
                  <a:pt x="181" y="33"/>
                  <a:pt x="188" y="30"/>
                </a:cubicBezTo>
                <a:cubicBezTo>
                  <a:pt x="188" y="30"/>
                  <a:pt x="189" y="30"/>
                  <a:pt x="188" y="30"/>
                </a:cubicBezTo>
                <a:cubicBezTo>
                  <a:pt x="180" y="31"/>
                  <a:pt x="172" y="33"/>
                  <a:pt x="164" y="37"/>
                </a:cubicBezTo>
                <a:cubicBezTo>
                  <a:pt x="164" y="37"/>
                  <a:pt x="163" y="37"/>
                  <a:pt x="162" y="36"/>
                </a:cubicBezTo>
                <a:cubicBezTo>
                  <a:pt x="162" y="36"/>
                  <a:pt x="163" y="35"/>
                  <a:pt x="164" y="34"/>
                </a:cubicBezTo>
                <a:cubicBezTo>
                  <a:pt x="170" y="31"/>
                  <a:pt x="177" y="28"/>
                  <a:pt x="184" y="24"/>
                </a:cubicBezTo>
                <a:cubicBezTo>
                  <a:pt x="185" y="24"/>
                  <a:pt x="184" y="24"/>
                  <a:pt x="184" y="24"/>
                </a:cubicBezTo>
                <a:cubicBezTo>
                  <a:pt x="176" y="26"/>
                  <a:pt x="169" y="27"/>
                  <a:pt x="162" y="31"/>
                </a:cubicBezTo>
                <a:cubicBezTo>
                  <a:pt x="161" y="31"/>
                  <a:pt x="162" y="29"/>
                  <a:pt x="163" y="29"/>
                </a:cubicBezTo>
                <a:cubicBezTo>
                  <a:pt x="167" y="26"/>
                  <a:pt x="171" y="25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68" y="24"/>
                  <a:pt x="162" y="26"/>
                  <a:pt x="156" y="29"/>
                </a:cubicBezTo>
                <a:cubicBezTo>
                  <a:pt x="156" y="29"/>
                  <a:pt x="155" y="28"/>
                  <a:pt x="155" y="28"/>
                </a:cubicBezTo>
                <a:cubicBezTo>
                  <a:pt x="160" y="25"/>
                  <a:pt x="165" y="22"/>
                  <a:pt x="170" y="20"/>
                </a:cubicBezTo>
                <a:cubicBezTo>
                  <a:pt x="170" y="19"/>
                  <a:pt x="170" y="19"/>
                  <a:pt x="170" y="19"/>
                </a:cubicBezTo>
                <a:cubicBezTo>
                  <a:pt x="164" y="22"/>
                  <a:pt x="159" y="23"/>
                  <a:pt x="154" y="26"/>
                </a:cubicBezTo>
                <a:cubicBezTo>
                  <a:pt x="154" y="26"/>
                  <a:pt x="153" y="26"/>
                  <a:pt x="152" y="26"/>
                </a:cubicBezTo>
                <a:cubicBezTo>
                  <a:pt x="152" y="25"/>
                  <a:pt x="152" y="25"/>
                  <a:pt x="153" y="24"/>
                </a:cubicBezTo>
                <a:cubicBezTo>
                  <a:pt x="156" y="22"/>
                  <a:pt x="160" y="20"/>
                  <a:pt x="164" y="17"/>
                </a:cubicBezTo>
                <a:cubicBezTo>
                  <a:pt x="159" y="17"/>
                  <a:pt x="155" y="20"/>
                  <a:pt x="152" y="23"/>
                </a:cubicBezTo>
                <a:cubicBezTo>
                  <a:pt x="152" y="23"/>
                  <a:pt x="153" y="22"/>
                  <a:pt x="152" y="23"/>
                </a:cubicBezTo>
                <a:cubicBezTo>
                  <a:pt x="151" y="24"/>
                  <a:pt x="150" y="25"/>
                  <a:pt x="149" y="25"/>
                </a:cubicBezTo>
                <a:cubicBezTo>
                  <a:pt x="148" y="25"/>
                  <a:pt x="148" y="24"/>
                  <a:pt x="148" y="23"/>
                </a:cubicBezTo>
                <a:cubicBezTo>
                  <a:pt x="150" y="21"/>
                  <a:pt x="154" y="20"/>
                  <a:pt x="157" y="18"/>
                </a:cubicBezTo>
                <a:cubicBezTo>
                  <a:pt x="155" y="18"/>
                  <a:pt x="154" y="18"/>
                  <a:pt x="154" y="18"/>
                </a:cubicBezTo>
                <a:cubicBezTo>
                  <a:pt x="139" y="21"/>
                  <a:pt x="126" y="31"/>
                  <a:pt x="114" y="48"/>
                </a:cubicBezTo>
                <a:cubicBezTo>
                  <a:pt x="115" y="51"/>
                  <a:pt x="112" y="51"/>
                  <a:pt x="111" y="51"/>
                </a:cubicBezTo>
                <a:cubicBezTo>
                  <a:pt x="110" y="51"/>
                  <a:pt x="109" y="51"/>
                  <a:pt x="108" y="51"/>
                </a:cubicBezTo>
                <a:cubicBezTo>
                  <a:pt x="108" y="49"/>
                  <a:pt x="105" y="48"/>
                  <a:pt x="104" y="48"/>
                </a:cubicBezTo>
                <a:cubicBezTo>
                  <a:pt x="103" y="46"/>
                  <a:pt x="103" y="44"/>
                  <a:pt x="102" y="43"/>
                </a:cubicBezTo>
                <a:cubicBezTo>
                  <a:pt x="99" y="37"/>
                  <a:pt x="94" y="32"/>
                  <a:pt x="89" y="27"/>
                </a:cubicBezTo>
                <a:cubicBezTo>
                  <a:pt x="77" y="18"/>
                  <a:pt x="60" y="10"/>
                  <a:pt x="47" y="6"/>
                </a:cubicBezTo>
                <a:cubicBezTo>
                  <a:pt x="41" y="12"/>
                  <a:pt x="35" y="16"/>
                  <a:pt x="28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5" y="17"/>
                  <a:pt x="42" y="14"/>
                  <a:pt x="49" y="10"/>
                </a:cubicBezTo>
                <a:cubicBezTo>
                  <a:pt x="49" y="10"/>
                  <a:pt x="50" y="11"/>
                  <a:pt x="49" y="11"/>
                </a:cubicBezTo>
                <a:cubicBezTo>
                  <a:pt x="42" y="17"/>
                  <a:pt x="34" y="23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4"/>
                  <a:pt x="42" y="20"/>
                  <a:pt x="49" y="16"/>
                </a:cubicBezTo>
                <a:cubicBezTo>
                  <a:pt x="50" y="16"/>
                  <a:pt x="50" y="17"/>
                  <a:pt x="50" y="18"/>
                </a:cubicBezTo>
                <a:cubicBezTo>
                  <a:pt x="20" y="40"/>
                  <a:pt x="20" y="40"/>
                  <a:pt x="20" y="40"/>
                </a:cubicBezTo>
                <a:cubicBezTo>
                  <a:pt x="29" y="34"/>
                  <a:pt x="38" y="29"/>
                  <a:pt x="46" y="25"/>
                </a:cubicBezTo>
                <a:cubicBezTo>
                  <a:pt x="47" y="24"/>
                  <a:pt x="48" y="26"/>
                  <a:pt x="47" y="26"/>
                </a:cubicBezTo>
                <a:cubicBezTo>
                  <a:pt x="44" y="30"/>
                  <a:pt x="40" y="32"/>
                  <a:pt x="37" y="35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40" y="34"/>
                  <a:pt x="43" y="32"/>
                  <a:pt x="45" y="31"/>
                </a:cubicBezTo>
                <a:cubicBezTo>
                  <a:pt x="46" y="31"/>
                  <a:pt x="47" y="32"/>
                  <a:pt x="46" y="32"/>
                </a:cubicBezTo>
                <a:cubicBezTo>
                  <a:pt x="44" y="35"/>
                  <a:pt x="42" y="37"/>
                  <a:pt x="39" y="39"/>
                </a:cubicBezTo>
                <a:cubicBezTo>
                  <a:pt x="39" y="39"/>
                  <a:pt x="38" y="40"/>
                  <a:pt x="38" y="40"/>
                </a:cubicBezTo>
                <a:cubicBezTo>
                  <a:pt x="30" y="46"/>
                  <a:pt x="23" y="51"/>
                  <a:pt x="15" y="57"/>
                </a:cubicBezTo>
                <a:cubicBezTo>
                  <a:pt x="26" y="51"/>
                  <a:pt x="37" y="44"/>
                  <a:pt x="48" y="39"/>
                </a:cubicBezTo>
                <a:cubicBezTo>
                  <a:pt x="49" y="39"/>
                  <a:pt x="49" y="40"/>
                  <a:pt x="49" y="40"/>
                </a:cubicBezTo>
                <a:cubicBezTo>
                  <a:pt x="48" y="42"/>
                  <a:pt x="47" y="43"/>
                  <a:pt x="46" y="44"/>
                </a:cubicBezTo>
                <a:cubicBezTo>
                  <a:pt x="48" y="42"/>
                  <a:pt x="51" y="41"/>
                  <a:pt x="53" y="40"/>
                </a:cubicBezTo>
                <a:cubicBezTo>
                  <a:pt x="54" y="42"/>
                  <a:pt x="52" y="43"/>
                  <a:pt x="52" y="43"/>
                </a:cubicBezTo>
                <a:cubicBezTo>
                  <a:pt x="22" y="66"/>
                  <a:pt x="22" y="66"/>
                  <a:pt x="22" y="66"/>
                </a:cubicBezTo>
                <a:cubicBezTo>
                  <a:pt x="34" y="59"/>
                  <a:pt x="46" y="52"/>
                  <a:pt x="58" y="47"/>
                </a:cubicBezTo>
                <a:cubicBezTo>
                  <a:pt x="58" y="47"/>
                  <a:pt x="59" y="48"/>
                  <a:pt x="59" y="48"/>
                </a:cubicBezTo>
                <a:cubicBezTo>
                  <a:pt x="54" y="53"/>
                  <a:pt x="48" y="57"/>
                  <a:pt x="43" y="61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4"/>
                  <a:pt x="58" y="53"/>
                  <a:pt x="61" y="53"/>
                </a:cubicBezTo>
                <a:cubicBezTo>
                  <a:pt x="61" y="54"/>
                  <a:pt x="60" y="55"/>
                  <a:pt x="60" y="55"/>
                </a:cubicBezTo>
                <a:cubicBezTo>
                  <a:pt x="54" y="59"/>
                  <a:pt x="49" y="64"/>
                  <a:pt x="43" y="68"/>
                </a:cubicBezTo>
                <a:cubicBezTo>
                  <a:pt x="43" y="67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52" y="63"/>
                  <a:pt x="60" y="59"/>
                  <a:pt x="69" y="56"/>
                </a:cubicBezTo>
                <a:cubicBezTo>
                  <a:pt x="70" y="56"/>
                  <a:pt x="71" y="57"/>
                  <a:pt x="70" y="58"/>
                </a:cubicBezTo>
                <a:cubicBezTo>
                  <a:pt x="62" y="65"/>
                  <a:pt x="53" y="70"/>
                  <a:pt x="45" y="76"/>
                </a:cubicBezTo>
                <a:cubicBezTo>
                  <a:pt x="55" y="72"/>
                  <a:pt x="65" y="68"/>
                  <a:pt x="74" y="64"/>
                </a:cubicBezTo>
                <a:cubicBezTo>
                  <a:pt x="75" y="64"/>
                  <a:pt x="76" y="65"/>
                  <a:pt x="75" y="65"/>
                </a:cubicBezTo>
                <a:cubicBezTo>
                  <a:pt x="69" y="70"/>
                  <a:pt x="62" y="74"/>
                  <a:pt x="56" y="78"/>
                </a:cubicBezTo>
                <a:cubicBezTo>
                  <a:pt x="64" y="75"/>
                  <a:pt x="71" y="71"/>
                  <a:pt x="79" y="69"/>
                </a:cubicBezTo>
                <a:cubicBezTo>
                  <a:pt x="80" y="69"/>
                  <a:pt x="81" y="70"/>
                  <a:pt x="80" y="70"/>
                </a:cubicBezTo>
                <a:cubicBezTo>
                  <a:pt x="74" y="75"/>
                  <a:pt x="67" y="79"/>
                  <a:pt x="61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1" y="83"/>
                  <a:pt x="61" y="83"/>
                  <a:pt x="61" y="83"/>
                </a:cubicBezTo>
                <a:cubicBezTo>
                  <a:pt x="68" y="80"/>
                  <a:pt x="76" y="76"/>
                  <a:pt x="84" y="74"/>
                </a:cubicBezTo>
                <a:cubicBezTo>
                  <a:pt x="84" y="74"/>
                  <a:pt x="84" y="75"/>
                  <a:pt x="84" y="76"/>
                </a:cubicBezTo>
                <a:cubicBezTo>
                  <a:pt x="80" y="79"/>
                  <a:pt x="76" y="81"/>
                  <a:pt x="73" y="83"/>
                </a:cubicBezTo>
                <a:cubicBezTo>
                  <a:pt x="72" y="83"/>
                  <a:pt x="72" y="83"/>
                  <a:pt x="72" y="83"/>
                </a:cubicBezTo>
                <a:cubicBezTo>
                  <a:pt x="73" y="83"/>
                  <a:pt x="73" y="83"/>
                  <a:pt x="73" y="83"/>
                </a:cubicBezTo>
                <a:cubicBezTo>
                  <a:pt x="79" y="81"/>
                  <a:pt x="86" y="78"/>
                  <a:pt x="92" y="77"/>
                </a:cubicBezTo>
                <a:cubicBezTo>
                  <a:pt x="94" y="76"/>
                  <a:pt x="94" y="77"/>
                  <a:pt x="94" y="78"/>
                </a:cubicBezTo>
                <a:cubicBezTo>
                  <a:pt x="92" y="79"/>
                  <a:pt x="90" y="80"/>
                  <a:pt x="88" y="82"/>
                </a:cubicBezTo>
                <a:cubicBezTo>
                  <a:pt x="87" y="83"/>
                  <a:pt x="85" y="83"/>
                  <a:pt x="84" y="84"/>
                </a:cubicBezTo>
                <a:cubicBezTo>
                  <a:pt x="81" y="86"/>
                  <a:pt x="78" y="87"/>
                  <a:pt x="75" y="89"/>
                </a:cubicBezTo>
                <a:cubicBezTo>
                  <a:pt x="74" y="90"/>
                  <a:pt x="75" y="89"/>
                  <a:pt x="75" y="89"/>
                </a:cubicBezTo>
                <a:cubicBezTo>
                  <a:pt x="83" y="86"/>
                  <a:pt x="91" y="83"/>
                  <a:pt x="99" y="81"/>
                </a:cubicBezTo>
                <a:cubicBezTo>
                  <a:pt x="99" y="81"/>
                  <a:pt x="100" y="82"/>
                  <a:pt x="99" y="83"/>
                </a:cubicBezTo>
                <a:cubicBezTo>
                  <a:pt x="93" y="87"/>
                  <a:pt x="85" y="91"/>
                  <a:pt x="78" y="95"/>
                </a:cubicBezTo>
                <a:cubicBezTo>
                  <a:pt x="78" y="95"/>
                  <a:pt x="77" y="96"/>
                  <a:pt x="78" y="96"/>
                </a:cubicBezTo>
                <a:cubicBezTo>
                  <a:pt x="81" y="94"/>
                  <a:pt x="84" y="94"/>
                  <a:pt x="87" y="93"/>
                </a:cubicBezTo>
                <a:cubicBezTo>
                  <a:pt x="93" y="90"/>
                  <a:pt x="100" y="88"/>
                  <a:pt x="106" y="86"/>
                </a:cubicBezTo>
                <a:cubicBezTo>
                  <a:pt x="106" y="86"/>
                  <a:pt x="106" y="88"/>
                  <a:pt x="106" y="88"/>
                </a:cubicBezTo>
                <a:cubicBezTo>
                  <a:pt x="99" y="92"/>
                  <a:pt x="93" y="96"/>
                  <a:pt x="86" y="99"/>
                </a:cubicBezTo>
                <a:cubicBezTo>
                  <a:pt x="92" y="97"/>
                  <a:pt x="99" y="94"/>
                  <a:pt x="106" y="92"/>
                </a:cubicBezTo>
                <a:cubicBezTo>
                  <a:pt x="106" y="92"/>
                  <a:pt x="107" y="92"/>
                  <a:pt x="106" y="93"/>
                </a:cubicBezTo>
                <a:cubicBezTo>
                  <a:pt x="104" y="95"/>
                  <a:pt x="101" y="97"/>
                  <a:pt x="99" y="98"/>
                </a:cubicBezTo>
                <a:cubicBezTo>
                  <a:pt x="98" y="98"/>
                  <a:pt x="97" y="98"/>
                  <a:pt x="97" y="99"/>
                </a:cubicBezTo>
                <a:cubicBezTo>
                  <a:pt x="98" y="99"/>
                  <a:pt x="98" y="99"/>
                  <a:pt x="99" y="98"/>
                </a:cubicBezTo>
                <a:cubicBezTo>
                  <a:pt x="103" y="97"/>
                  <a:pt x="108" y="95"/>
                  <a:pt x="113" y="94"/>
                </a:cubicBezTo>
                <a:cubicBezTo>
                  <a:pt x="114" y="94"/>
                  <a:pt x="114" y="95"/>
                  <a:pt x="114" y="95"/>
                </a:cubicBezTo>
                <a:cubicBezTo>
                  <a:pt x="112" y="97"/>
                  <a:pt x="109" y="98"/>
                  <a:pt x="107" y="100"/>
                </a:cubicBezTo>
                <a:cubicBezTo>
                  <a:pt x="111" y="99"/>
                  <a:pt x="114" y="97"/>
                  <a:pt x="117" y="97"/>
                </a:cubicBezTo>
                <a:cubicBezTo>
                  <a:pt x="118" y="96"/>
                  <a:pt x="118" y="98"/>
                  <a:pt x="118" y="98"/>
                </a:cubicBezTo>
                <a:cubicBezTo>
                  <a:pt x="112" y="103"/>
                  <a:pt x="106" y="106"/>
                  <a:pt x="100" y="110"/>
                </a:cubicBezTo>
                <a:cubicBezTo>
                  <a:pt x="105" y="108"/>
                  <a:pt x="111" y="107"/>
                  <a:pt x="116" y="105"/>
                </a:cubicBezTo>
                <a:cubicBezTo>
                  <a:pt x="116" y="105"/>
                  <a:pt x="117" y="106"/>
                  <a:pt x="117" y="106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07" y="114"/>
                  <a:pt x="110" y="113"/>
                  <a:pt x="113" y="113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10" y="117"/>
                  <a:pt x="113" y="115"/>
                  <a:pt x="116" y="115"/>
                </a:cubicBezTo>
                <a:cubicBezTo>
                  <a:pt x="116" y="115"/>
                  <a:pt x="117" y="116"/>
                  <a:pt x="117" y="117"/>
                </a:cubicBezTo>
                <a:cubicBezTo>
                  <a:pt x="115" y="119"/>
                  <a:pt x="112" y="122"/>
                  <a:pt x="110" y="124"/>
                </a:cubicBezTo>
                <a:cubicBezTo>
                  <a:pt x="114" y="132"/>
                  <a:pt x="114" y="141"/>
                  <a:pt x="115" y="150"/>
                </a:cubicBezTo>
                <a:cubicBezTo>
                  <a:pt x="118" y="145"/>
                  <a:pt x="122" y="140"/>
                  <a:pt x="126" y="136"/>
                </a:cubicBezTo>
                <a:cubicBezTo>
                  <a:pt x="141" y="118"/>
                  <a:pt x="158" y="105"/>
                  <a:pt x="176" y="90"/>
                </a:cubicBezTo>
                <a:cubicBezTo>
                  <a:pt x="173" y="91"/>
                  <a:pt x="171" y="92"/>
                  <a:pt x="169" y="92"/>
                </a:cubicBezTo>
                <a:cubicBezTo>
                  <a:pt x="169" y="91"/>
                  <a:pt x="169" y="90"/>
                  <a:pt x="169" y="90"/>
                </a:cubicBezTo>
                <a:cubicBezTo>
                  <a:pt x="173" y="87"/>
                  <a:pt x="178" y="84"/>
                  <a:pt x="182" y="82"/>
                </a:cubicBezTo>
                <a:cubicBezTo>
                  <a:pt x="183" y="81"/>
                  <a:pt x="185" y="81"/>
                  <a:pt x="185" y="80"/>
                </a:cubicBezTo>
                <a:cubicBezTo>
                  <a:pt x="179" y="80"/>
                  <a:pt x="174" y="82"/>
                  <a:pt x="168" y="83"/>
                </a:cubicBezTo>
                <a:cubicBezTo>
                  <a:pt x="167" y="83"/>
                  <a:pt x="167" y="82"/>
                  <a:pt x="167" y="81"/>
                </a:cubicBezTo>
                <a:cubicBezTo>
                  <a:pt x="167" y="81"/>
                  <a:pt x="168" y="80"/>
                  <a:pt x="168" y="80"/>
                </a:cubicBezTo>
                <a:cubicBezTo>
                  <a:pt x="174" y="76"/>
                  <a:pt x="180" y="74"/>
                  <a:pt x="186" y="71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7" y="75"/>
                  <a:pt x="167" y="74"/>
                  <a:pt x="168" y="74"/>
                </a:cubicBezTo>
                <a:cubicBezTo>
                  <a:pt x="173" y="71"/>
                  <a:pt x="178" y="69"/>
                  <a:pt x="183" y="67"/>
                </a:cubicBezTo>
                <a:cubicBezTo>
                  <a:pt x="184" y="67"/>
                  <a:pt x="184" y="67"/>
                  <a:pt x="185" y="66"/>
                </a:cubicBezTo>
                <a:cubicBezTo>
                  <a:pt x="185" y="66"/>
                  <a:pt x="186" y="66"/>
                  <a:pt x="186" y="66"/>
                </a:cubicBezTo>
                <a:cubicBezTo>
                  <a:pt x="186" y="66"/>
                  <a:pt x="185" y="66"/>
                  <a:pt x="185" y="66"/>
                </a:cubicBezTo>
                <a:cubicBezTo>
                  <a:pt x="184" y="66"/>
                  <a:pt x="184" y="66"/>
                  <a:pt x="183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78" y="67"/>
                  <a:pt x="174" y="69"/>
                  <a:pt x="170" y="70"/>
                </a:cubicBezTo>
                <a:cubicBezTo>
                  <a:pt x="169" y="70"/>
                  <a:pt x="169" y="70"/>
                  <a:pt x="169" y="69"/>
                </a:cubicBezTo>
                <a:cubicBezTo>
                  <a:pt x="169" y="68"/>
                  <a:pt x="170" y="68"/>
                  <a:pt x="171" y="68"/>
                </a:cubicBezTo>
                <a:cubicBezTo>
                  <a:pt x="178" y="64"/>
                  <a:pt x="186" y="62"/>
                  <a:pt x="193" y="59"/>
                </a:cubicBezTo>
                <a:close/>
                <a:moveTo>
                  <a:pt x="107" y="169"/>
                </a:moveTo>
                <a:cubicBezTo>
                  <a:pt x="106" y="169"/>
                  <a:pt x="105" y="169"/>
                  <a:pt x="105" y="168"/>
                </a:cubicBezTo>
                <a:cubicBezTo>
                  <a:pt x="105" y="167"/>
                  <a:pt x="105" y="166"/>
                  <a:pt x="106" y="165"/>
                </a:cubicBezTo>
                <a:cubicBezTo>
                  <a:pt x="107" y="162"/>
                  <a:pt x="108" y="159"/>
                  <a:pt x="110" y="156"/>
                </a:cubicBezTo>
                <a:cubicBezTo>
                  <a:pt x="107" y="140"/>
                  <a:pt x="99" y="124"/>
                  <a:pt x="81" y="111"/>
                </a:cubicBezTo>
                <a:cubicBezTo>
                  <a:pt x="78" y="109"/>
                  <a:pt x="75" y="107"/>
                  <a:pt x="72" y="105"/>
                </a:cubicBezTo>
                <a:cubicBezTo>
                  <a:pt x="66" y="102"/>
                  <a:pt x="60" y="99"/>
                  <a:pt x="55" y="96"/>
                </a:cubicBezTo>
                <a:cubicBezTo>
                  <a:pt x="40" y="88"/>
                  <a:pt x="24" y="80"/>
                  <a:pt x="14" y="70"/>
                </a:cubicBezTo>
                <a:cubicBezTo>
                  <a:pt x="12" y="68"/>
                  <a:pt x="10" y="66"/>
                  <a:pt x="8" y="64"/>
                </a:cubicBezTo>
                <a:cubicBezTo>
                  <a:pt x="7" y="64"/>
                  <a:pt x="6" y="65"/>
                  <a:pt x="5" y="65"/>
                </a:cubicBezTo>
                <a:cubicBezTo>
                  <a:pt x="4" y="66"/>
                  <a:pt x="4" y="65"/>
                  <a:pt x="4" y="65"/>
                </a:cubicBezTo>
                <a:cubicBezTo>
                  <a:pt x="4" y="63"/>
                  <a:pt x="6" y="63"/>
                  <a:pt x="6" y="61"/>
                </a:cubicBezTo>
                <a:cubicBezTo>
                  <a:pt x="0" y="51"/>
                  <a:pt x="0" y="40"/>
                  <a:pt x="5" y="27"/>
                </a:cubicBezTo>
                <a:cubicBezTo>
                  <a:pt x="7" y="21"/>
                  <a:pt x="11" y="14"/>
                  <a:pt x="15" y="10"/>
                </a:cubicBezTo>
                <a:cubicBezTo>
                  <a:pt x="24" y="6"/>
                  <a:pt x="32" y="2"/>
                  <a:pt x="41" y="1"/>
                </a:cubicBezTo>
                <a:cubicBezTo>
                  <a:pt x="45" y="0"/>
                  <a:pt x="49" y="1"/>
                  <a:pt x="52" y="1"/>
                </a:cubicBezTo>
                <a:cubicBezTo>
                  <a:pt x="57" y="2"/>
                  <a:pt x="62" y="4"/>
                  <a:pt x="66" y="6"/>
                </a:cubicBezTo>
                <a:cubicBezTo>
                  <a:pt x="78" y="13"/>
                  <a:pt x="89" y="20"/>
                  <a:pt x="97" y="28"/>
                </a:cubicBezTo>
                <a:cubicBezTo>
                  <a:pt x="101" y="32"/>
                  <a:pt x="104" y="36"/>
                  <a:pt x="107" y="40"/>
                </a:cubicBezTo>
                <a:cubicBezTo>
                  <a:pt x="115" y="30"/>
                  <a:pt x="124" y="20"/>
                  <a:pt x="134" y="16"/>
                </a:cubicBezTo>
                <a:cubicBezTo>
                  <a:pt x="146" y="13"/>
                  <a:pt x="158" y="11"/>
                  <a:pt x="172" y="13"/>
                </a:cubicBezTo>
                <a:cubicBezTo>
                  <a:pt x="180" y="14"/>
                  <a:pt x="193" y="20"/>
                  <a:pt x="200" y="27"/>
                </a:cubicBezTo>
                <a:cubicBezTo>
                  <a:pt x="206" y="34"/>
                  <a:pt x="208" y="43"/>
                  <a:pt x="207" y="52"/>
                </a:cubicBezTo>
                <a:cubicBezTo>
                  <a:pt x="206" y="60"/>
                  <a:pt x="202" y="68"/>
                  <a:pt x="198" y="77"/>
                </a:cubicBezTo>
                <a:cubicBezTo>
                  <a:pt x="176" y="98"/>
                  <a:pt x="155" y="116"/>
                  <a:pt x="134" y="135"/>
                </a:cubicBezTo>
                <a:cubicBezTo>
                  <a:pt x="128" y="141"/>
                  <a:pt x="122" y="147"/>
                  <a:pt x="117" y="155"/>
                </a:cubicBezTo>
                <a:cubicBezTo>
                  <a:pt x="116" y="156"/>
                  <a:pt x="116" y="158"/>
                  <a:pt x="117" y="158"/>
                </a:cubicBezTo>
                <a:cubicBezTo>
                  <a:pt x="117" y="161"/>
                  <a:pt x="114" y="163"/>
                  <a:pt x="112" y="162"/>
                </a:cubicBezTo>
                <a:cubicBezTo>
                  <a:pt x="111" y="165"/>
                  <a:pt x="111" y="166"/>
                  <a:pt x="109" y="168"/>
                </a:cubicBezTo>
                <a:cubicBezTo>
                  <a:pt x="109" y="169"/>
                  <a:pt x="108" y="169"/>
                  <a:pt x="107" y="16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zh-CN" altLang="en-US" dirty="0">
              <a:solidFill>
                <a:schemeClr val="accent1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61958" y="1773082"/>
            <a:ext cx="4689126" cy="705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01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    字颜色、大小、字体可根据需求进行更改。</a:t>
            </a:r>
            <a:endParaRPr lang="zh-CN" altLang="en-US" sz="1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43642" y="2967759"/>
            <a:ext cx="46891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02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    字颜色、大小、字体可根据需求进行更改。</a:t>
            </a:r>
            <a:endParaRPr lang="zh-CN" altLang="en-US" sz="1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61958" y="4073592"/>
            <a:ext cx="46891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    字颜色、大小、字体可根据需求进行更改。</a:t>
            </a:r>
            <a:endParaRPr lang="zh-CN" altLang="en-US" sz="1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26018" y="5249418"/>
            <a:ext cx="46891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04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    字颜色、大小、字体可根据需求进行更改。</a:t>
            </a:r>
            <a:endParaRPr lang="zh-CN" altLang="en-US" sz="1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44939" y="73999"/>
            <a:ext cx="3733263" cy="627427"/>
            <a:chOff x="2635446" y="93301"/>
            <a:chExt cx="3733263" cy="627427"/>
          </a:xfrm>
        </p:grpSpPr>
        <p:sp>
          <p:nvSpPr>
            <p:cNvPr id="20" name="文本框 19"/>
            <p:cNvSpPr txBox="1"/>
            <p:nvPr/>
          </p:nvSpPr>
          <p:spPr>
            <a:xfrm>
              <a:off x="3311462" y="197508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rgbClr val="ED7D31"/>
                  </a:solidFill>
                  <a:latin typeface="青蛙中文智能手机专用字体" panose="020B0604000101010104" pitchFamily="34" charset="-122"/>
                  <a:ea typeface="青蛙中文智能手机专用字体" panose="020B0604000101010104" pitchFamily="34" charset="-122"/>
                </a:rPr>
                <a:t>点击此处添加标题</a:t>
              </a:r>
            </a:p>
          </p:txBody>
        </p:sp>
        <p:pic>
          <p:nvPicPr>
            <p:cNvPr id="21" name="PA_图片 6" descr="图片包含 运输, 气球, 航空器&#10;&#10;已生成极高可信度的说明">
              <a:extLst>
                <a:ext uri="{FF2B5EF4-FFF2-40B4-BE49-F238E27FC236}">
                  <a16:creationId xmlns:a16="http://schemas.microsoft.com/office/drawing/2014/main" id="{A6752A4A-C603-435D-BAE6-3E4F46F3A7C8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5446" y="93301"/>
              <a:ext cx="689463" cy="6005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5068548"/>
      </p:ext>
    </p:extLst>
  </p:cSld>
  <p:clrMapOvr>
    <a:masterClrMapping/>
  </p:clrMapOvr>
  <p:transition spd="slow" advTm="55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/>
      <p:bldP spid="14" grpId="0"/>
      <p:bldP spid="15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 l="-22000" t="-68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37" y="1890086"/>
            <a:ext cx="838636" cy="11714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624" y="1950418"/>
            <a:ext cx="1147465" cy="11209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734" y="1890086"/>
            <a:ext cx="939692" cy="1052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071" y="1857726"/>
            <a:ext cx="1079757" cy="111675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69327" y="3325362"/>
            <a:ext cx="2546973" cy="2217110"/>
            <a:chOff x="869327" y="3459458"/>
            <a:chExt cx="2546973" cy="2217110"/>
          </a:xfrm>
        </p:grpSpPr>
        <p:sp>
          <p:nvSpPr>
            <p:cNvPr id="9" name="矩形 8"/>
            <p:cNvSpPr/>
            <p:nvPr/>
          </p:nvSpPr>
          <p:spPr>
            <a:xfrm>
              <a:off x="994400" y="3459458"/>
              <a:ext cx="2287806" cy="5041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 CN Light" panose="020B0300000000000000" pitchFamily="34" charset="-122"/>
                </a:rPr>
                <a:t>点击此处添加文字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69327" y="4010278"/>
              <a:ext cx="2546973" cy="16662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 CN Light" panose="020B0300000000000000" pitchFamily="34" charset="-122"/>
                </a:rPr>
                <a:t>点击此处添加文字描述，文字颜色、大小、字体可根据需求进行更改。点击此处添加文字描述，文字颜色、大小、字体可根据需求进行更改。</a:t>
              </a:r>
              <a:endParaRPr lang="zh-CN" altLang="en-US" sz="1400" dirty="0"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470223" y="3325362"/>
            <a:ext cx="2546973" cy="2217110"/>
            <a:chOff x="869327" y="3459458"/>
            <a:chExt cx="2546973" cy="2217110"/>
          </a:xfrm>
        </p:grpSpPr>
        <p:sp>
          <p:nvSpPr>
            <p:cNvPr id="16" name="矩形 15"/>
            <p:cNvSpPr/>
            <p:nvPr/>
          </p:nvSpPr>
          <p:spPr>
            <a:xfrm>
              <a:off x="994400" y="3459458"/>
              <a:ext cx="2287806" cy="5041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 CN Light" panose="020B0300000000000000" pitchFamily="34" charset="-122"/>
                </a:rPr>
                <a:t>点击此处添加文字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69327" y="4010278"/>
              <a:ext cx="2546973" cy="16662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 CN Light" panose="020B0300000000000000" pitchFamily="34" charset="-122"/>
                </a:rPr>
                <a:t>点击此处添加文字描述，文字颜色、大小、字体可根据需求进行更改。点击此处添加文字描述，文字颜色、大小、字体可根据需求进行更改。</a:t>
              </a:r>
              <a:endParaRPr lang="zh-CN" altLang="en-US" sz="1400" dirty="0"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71119" y="3325362"/>
            <a:ext cx="2546973" cy="2217110"/>
            <a:chOff x="869327" y="3459458"/>
            <a:chExt cx="2546973" cy="2217110"/>
          </a:xfrm>
        </p:grpSpPr>
        <p:sp>
          <p:nvSpPr>
            <p:cNvPr id="19" name="矩形 18"/>
            <p:cNvSpPr/>
            <p:nvPr/>
          </p:nvSpPr>
          <p:spPr>
            <a:xfrm>
              <a:off x="994400" y="3459458"/>
              <a:ext cx="2287806" cy="5041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 CN Light" panose="020B0300000000000000" pitchFamily="34" charset="-122"/>
                </a:rPr>
                <a:t>点击此处添加文字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69327" y="4010278"/>
              <a:ext cx="2546973" cy="16662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 CN Light" panose="020B0300000000000000" pitchFamily="34" charset="-122"/>
                </a:rPr>
                <a:t>点击此处添加文字描述，文字颜色、大小、字体可根据需求进行更改。点击此处添加文字描述，文字颜色、大小、字体可根据需求进行更改。</a:t>
              </a:r>
              <a:endParaRPr lang="zh-CN" altLang="en-US" sz="1400" dirty="0"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672014" y="3325362"/>
            <a:ext cx="2546973" cy="2217110"/>
            <a:chOff x="869327" y="3459458"/>
            <a:chExt cx="2546973" cy="2217110"/>
          </a:xfrm>
        </p:grpSpPr>
        <p:sp>
          <p:nvSpPr>
            <p:cNvPr id="22" name="矩形 21"/>
            <p:cNvSpPr/>
            <p:nvPr/>
          </p:nvSpPr>
          <p:spPr>
            <a:xfrm>
              <a:off x="994400" y="3459458"/>
              <a:ext cx="2287806" cy="5041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 CN Light" panose="020B0300000000000000" pitchFamily="34" charset="-122"/>
                </a:rPr>
                <a:t>点击此处添加文字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69327" y="4010278"/>
              <a:ext cx="2546973" cy="16662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 CN Light" panose="020B0300000000000000" pitchFamily="34" charset="-122"/>
                </a:rPr>
                <a:t>点击此处添加文字描述，文字颜色、大小、字体可根据需求进行更改。点击此处添加文字描述，文字颜色、大小、字体可根据需求进行更改。</a:t>
              </a:r>
              <a:endParaRPr lang="zh-CN" altLang="en-US" sz="1400" dirty="0"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44939" y="73999"/>
            <a:ext cx="3733263" cy="627427"/>
            <a:chOff x="2635446" y="93301"/>
            <a:chExt cx="3733263" cy="627427"/>
          </a:xfrm>
        </p:grpSpPr>
        <p:sp>
          <p:nvSpPr>
            <p:cNvPr id="25" name="文本框 24"/>
            <p:cNvSpPr txBox="1"/>
            <p:nvPr/>
          </p:nvSpPr>
          <p:spPr>
            <a:xfrm>
              <a:off x="3311462" y="197508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rgbClr val="ED7D31"/>
                  </a:solidFill>
                  <a:latin typeface="青蛙中文智能手机专用字体" panose="020B0604000101010104" pitchFamily="34" charset="-122"/>
                  <a:ea typeface="青蛙中文智能手机专用字体" panose="020B0604000101010104" pitchFamily="34" charset="-122"/>
                </a:rPr>
                <a:t>点击此处添加标题</a:t>
              </a:r>
            </a:p>
          </p:txBody>
        </p:sp>
        <p:pic>
          <p:nvPicPr>
            <p:cNvPr id="26" name="PA_图片 6" descr="图片包含 运输, 气球, 航空器&#10;&#10;已生成极高可信度的说明">
              <a:extLst>
                <a:ext uri="{FF2B5EF4-FFF2-40B4-BE49-F238E27FC236}">
                  <a16:creationId xmlns:a16="http://schemas.microsoft.com/office/drawing/2014/main" id="{A6752A4A-C603-435D-BAE6-3E4F46F3A7C8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5446" y="93301"/>
              <a:ext cx="689463" cy="6005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349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8500">
        <p:circle/>
      </p:transition>
    </mc:Choice>
    <mc:Fallback xmlns="">
      <p:transition spd="slow" advTm="85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 l="-22000" t="-68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871011" y="4844531"/>
            <a:ext cx="4865660" cy="12926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28774" y="3084194"/>
            <a:ext cx="4865660" cy="12926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28774" y="1629031"/>
            <a:ext cx="4865660" cy="12926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47" y="1571079"/>
            <a:ext cx="584498" cy="566938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502784" y="2105708"/>
            <a:ext cx="4975379" cy="0"/>
          </a:xfrm>
          <a:prstGeom prst="line">
            <a:avLst/>
          </a:prstGeom>
          <a:ln>
            <a:solidFill>
              <a:srgbClr val="FD84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144" y="3017240"/>
            <a:ext cx="584498" cy="566938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1509381" y="3551869"/>
            <a:ext cx="4975379" cy="0"/>
          </a:xfrm>
          <a:prstGeom prst="line">
            <a:avLst/>
          </a:prstGeom>
          <a:ln>
            <a:solidFill>
              <a:srgbClr val="FD84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895" y="1971967"/>
            <a:ext cx="2801214" cy="293675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784" y="4791917"/>
            <a:ext cx="584498" cy="566938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1545021" y="5326546"/>
            <a:ext cx="4975379" cy="0"/>
          </a:xfrm>
          <a:prstGeom prst="line">
            <a:avLst/>
          </a:prstGeom>
          <a:ln>
            <a:solidFill>
              <a:srgbClr val="FD84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144939" y="73999"/>
            <a:ext cx="3733263" cy="627427"/>
            <a:chOff x="2635446" y="93301"/>
            <a:chExt cx="3733263" cy="627427"/>
          </a:xfrm>
        </p:grpSpPr>
        <p:sp>
          <p:nvSpPr>
            <p:cNvPr id="23" name="文本框 22"/>
            <p:cNvSpPr txBox="1"/>
            <p:nvPr/>
          </p:nvSpPr>
          <p:spPr>
            <a:xfrm>
              <a:off x="3311462" y="197508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rgbClr val="ED7D31"/>
                  </a:solidFill>
                  <a:latin typeface="青蛙中文智能手机专用字体" panose="020B0604000101010104" pitchFamily="34" charset="-122"/>
                  <a:ea typeface="青蛙中文智能手机专用字体" panose="020B0604000101010104" pitchFamily="34" charset="-122"/>
                </a:rPr>
                <a:t>点击此处添加标题</a:t>
              </a:r>
            </a:p>
          </p:txBody>
        </p:sp>
        <p:pic>
          <p:nvPicPr>
            <p:cNvPr id="24" name="PA_图片 6" descr="图片包含 运输, 气球, 航空器&#10;&#10;已生成极高可信度的说明">
              <a:extLst>
                <a:ext uri="{FF2B5EF4-FFF2-40B4-BE49-F238E27FC236}">
                  <a16:creationId xmlns:a16="http://schemas.microsoft.com/office/drawing/2014/main" id="{A6752A4A-C603-435D-BAE6-3E4F46F3A7C8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5446" y="93301"/>
              <a:ext cx="689463" cy="6005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39550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7000">
        <p15:prstTrans prst="wind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8">
            <a:lum/>
          </a:blip>
          <a:srcRect/>
          <a:stretch>
            <a:fillRect t="-2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A_图片 6" descr="图片包含 运输, 气球, 航空器&#10;&#10;已生成极高可信度的说明">
            <a:extLst>
              <a:ext uri="{FF2B5EF4-FFF2-40B4-BE49-F238E27FC236}">
                <a16:creationId xmlns:a16="http://schemas.microsoft.com/office/drawing/2014/main" id="{A6752A4A-C603-435D-BAE6-3E4F46F3A7C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593" y="1372244"/>
            <a:ext cx="3565400" cy="3105519"/>
          </a:xfrm>
          <a:prstGeom prst="rect">
            <a:avLst/>
          </a:prstGeom>
        </p:spPr>
      </p:pic>
      <p:sp>
        <p:nvSpPr>
          <p:cNvPr id="26" name="MH_SubTitle_1"/>
          <p:cNvSpPr txBox="1"/>
          <p:nvPr>
            <p:custDataLst>
              <p:tags r:id="rId2"/>
            </p:custDataLst>
          </p:nvPr>
        </p:nvSpPr>
        <p:spPr>
          <a:xfrm>
            <a:off x="8678512" y="1103047"/>
            <a:ext cx="2311020" cy="53860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r>
              <a:rPr lang="zh-CN" altLang="en-US" sz="2400" dirty="0">
                <a:solidFill>
                  <a:srgbClr val="ED7D31"/>
                </a:solidFill>
                <a:latin typeface="铁骨隶书" panose="03000509000000000000" pitchFamily="65" charset="-122"/>
                <a:ea typeface="铁骨隶书" panose="03000509000000000000" pitchFamily="65" charset="-122"/>
                <a:sym typeface="Arial" panose="020B0604020202020204" pitchFamily="34" charset="0"/>
              </a:rPr>
              <a:t>年度工作概述</a:t>
            </a:r>
            <a:endParaRPr lang="en-US" altLang="zh-CN" sz="2400" dirty="0">
              <a:solidFill>
                <a:srgbClr val="ED7D31"/>
              </a:solidFill>
              <a:latin typeface="铁骨隶书" panose="03000509000000000000" pitchFamily="65" charset="-122"/>
              <a:ea typeface="铁骨隶书" panose="03000509000000000000" pitchFamily="65" charset="-122"/>
              <a:sym typeface="Arial" panose="020B0604020202020204" pitchFamily="34" charset="0"/>
            </a:endParaRPr>
          </a:p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铁骨隶书" panose="03000509000000000000" pitchFamily="65" charset="-122"/>
                <a:ea typeface="铁骨隶书" panose="03000509000000000000" pitchFamily="65" charset="-122"/>
                <a:sym typeface="Arial" panose="020B0604020202020204" pitchFamily="34" charset="0"/>
              </a:rPr>
              <a:t>ANNUAL WORK SUMMARY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铁骨隶书" panose="03000509000000000000" pitchFamily="65" charset="-122"/>
              <a:ea typeface="铁骨隶书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29" name="MH_SubTitle_2"/>
          <p:cNvSpPr txBox="1"/>
          <p:nvPr>
            <p:custDataLst>
              <p:tags r:id="rId3"/>
            </p:custDataLst>
          </p:nvPr>
        </p:nvSpPr>
        <p:spPr>
          <a:xfrm>
            <a:off x="8678513" y="2336437"/>
            <a:ext cx="2311019" cy="53860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lvl="0"/>
            <a:r>
              <a:rPr lang="zh-CN" altLang="en-US" sz="2400" dirty="0">
                <a:solidFill>
                  <a:srgbClr val="5B9BD5"/>
                </a:solidFill>
                <a:latin typeface="铁骨隶书" panose="03000509000000000000" pitchFamily="65" charset="-122"/>
                <a:ea typeface="铁骨隶书" panose="03000509000000000000" pitchFamily="65" charset="-122"/>
                <a:sym typeface="Arial" panose="020B0604020202020204" pitchFamily="34" charset="0"/>
              </a:rPr>
              <a:t>工作完成情况</a:t>
            </a:r>
            <a:endParaRPr lang="en-US" altLang="zh-CN" sz="2400" dirty="0">
              <a:solidFill>
                <a:srgbClr val="5B9BD5"/>
              </a:solidFill>
              <a:latin typeface="铁骨隶书" panose="03000509000000000000" pitchFamily="65" charset="-122"/>
              <a:ea typeface="铁骨隶书" panose="03000509000000000000" pitchFamily="65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铁骨隶书" panose="03000509000000000000" pitchFamily="65" charset="-122"/>
                <a:ea typeface="铁骨隶书" panose="03000509000000000000" pitchFamily="65" charset="-122"/>
                <a:sym typeface="Arial" panose="020B0604020202020204" pitchFamily="34" charset="0"/>
              </a:rPr>
              <a:t>COMPLETION OF WORK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铁骨隶书" panose="03000509000000000000" pitchFamily="65" charset="-122"/>
              <a:ea typeface="铁骨隶书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30" name="MH_SubTitle_3"/>
          <p:cNvSpPr txBox="1"/>
          <p:nvPr>
            <p:custDataLst>
              <p:tags r:id="rId4"/>
            </p:custDataLst>
          </p:nvPr>
        </p:nvSpPr>
        <p:spPr>
          <a:xfrm>
            <a:off x="8698895" y="3569827"/>
            <a:ext cx="2290637" cy="53860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lvl="0"/>
            <a:r>
              <a:rPr lang="zh-CN" altLang="en-US" sz="2400" dirty="0">
                <a:solidFill>
                  <a:srgbClr val="ED7D31"/>
                </a:solidFill>
                <a:latin typeface="铁骨隶书" panose="03000509000000000000" pitchFamily="65" charset="-122"/>
                <a:ea typeface="铁骨隶书" panose="03000509000000000000" pitchFamily="65" charset="-122"/>
                <a:sym typeface="Arial" panose="020B0604020202020204" pitchFamily="34" charset="0"/>
              </a:rPr>
              <a:t>成功项目展示</a:t>
            </a:r>
            <a:endParaRPr lang="en-US" altLang="zh-CN" sz="2400" dirty="0">
              <a:solidFill>
                <a:srgbClr val="ED7D31"/>
              </a:solidFill>
              <a:latin typeface="铁骨隶书" panose="03000509000000000000" pitchFamily="65" charset="-122"/>
              <a:ea typeface="铁骨隶书" panose="03000509000000000000" pitchFamily="65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铁骨隶书" panose="03000509000000000000" pitchFamily="65" charset="-122"/>
                <a:ea typeface="铁骨隶书" panose="03000509000000000000" pitchFamily="65" charset="-122"/>
                <a:sym typeface="Arial" panose="020B0604020202020204" pitchFamily="34" charset="0"/>
              </a:rPr>
              <a:t>SUCCESSFUL PROJECT 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铁骨隶书" panose="03000509000000000000" pitchFamily="65" charset="-122"/>
              <a:ea typeface="铁骨隶书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31" name="MH_SubTitle_4"/>
          <p:cNvSpPr txBox="1"/>
          <p:nvPr>
            <p:custDataLst>
              <p:tags r:id="rId5"/>
            </p:custDataLst>
          </p:nvPr>
        </p:nvSpPr>
        <p:spPr>
          <a:xfrm>
            <a:off x="8698895" y="4803217"/>
            <a:ext cx="2399412" cy="53860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lvl="0"/>
            <a:r>
              <a:rPr lang="zh-CN" altLang="en-US" sz="2400" dirty="0">
                <a:solidFill>
                  <a:srgbClr val="5B9BD5"/>
                </a:solidFill>
                <a:latin typeface="铁骨隶书" panose="03000509000000000000" pitchFamily="65" charset="-122"/>
                <a:ea typeface="铁骨隶书" panose="03000509000000000000" pitchFamily="65" charset="-122"/>
                <a:sym typeface="Arial" panose="020B0604020202020204" pitchFamily="34" charset="0"/>
              </a:rPr>
              <a:t>明年工作计划</a:t>
            </a:r>
            <a:endParaRPr lang="en-US" altLang="zh-CN" sz="2400" dirty="0">
              <a:solidFill>
                <a:srgbClr val="5B9BD5"/>
              </a:solidFill>
              <a:latin typeface="铁骨隶书" panose="03000509000000000000" pitchFamily="65" charset="-122"/>
              <a:ea typeface="铁骨隶书" panose="03000509000000000000" pitchFamily="65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铁骨隶书" panose="03000509000000000000" pitchFamily="65" charset="-122"/>
                <a:ea typeface="铁骨隶书" panose="03000509000000000000" pitchFamily="65" charset="-122"/>
                <a:sym typeface="Arial" panose="020B0604020202020204" pitchFamily="34" charset="0"/>
              </a:rPr>
              <a:t>NEXT YEAR WORK PLAN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铁骨隶书" panose="03000509000000000000" pitchFamily="65" charset="-122"/>
              <a:ea typeface="铁骨隶书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7886424" y="1120323"/>
            <a:ext cx="504056" cy="50405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/>
              <a:t>1</a:t>
            </a:r>
            <a:endParaRPr lang="zh-CN" altLang="en-US" sz="4400" dirty="0"/>
          </a:p>
        </p:txBody>
      </p:sp>
      <p:sp>
        <p:nvSpPr>
          <p:cNvPr id="33" name="圆角矩形 32"/>
          <p:cNvSpPr/>
          <p:nvPr/>
        </p:nvSpPr>
        <p:spPr>
          <a:xfrm>
            <a:off x="7886424" y="2353713"/>
            <a:ext cx="504056" cy="504056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/>
              <a:t>2</a:t>
            </a:r>
            <a:endParaRPr lang="zh-CN" altLang="en-US" sz="4400" dirty="0"/>
          </a:p>
        </p:txBody>
      </p:sp>
      <p:sp>
        <p:nvSpPr>
          <p:cNvPr id="34" name="圆角矩形 33"/>
          <p:cNvSpPr/>
          <p:nvPr/>
        </p:nvSpPr>
        <p:spPr>
          <a:xfrm>
            <a:off x="7886424" y="3587103"/>
            <a:ext cx="504056" cy="50405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/>
              <a:t>3</a:t>
            </a:r>
            <a:endParaRPr lang="zh-CN" altLang="en-US" sz="4400" dirty="0"/>
          </a:p>
        </p:txBody>
      </p:sp>
      <p:sp>
        <p:nvSpPr>
          <p:cNvPr id="35" name="圆角矩形 34"/>
          <p:cNvSpPr/>
          <p:nvPr/>
        </p:nvSpPr>
        <p:spPr>
          <a:xfrm>
            <a:off x="7886424" y="4820493"/>
            <a:ext cx="504056" cy="504056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/>
              <a:t>4</a:t>
            </a:r>
            <a:endParaRPr lang="zh-CN" altLang="en-US" sz="4400" dirty="0"/>
          </a:p>
        </p:txBody>
      </p:sp>
      <p:sp>
        <p:nvSpPr>
          <p:cNvPr id="37" name="文本框 36"/>
          <p:cNvSpPr txBox="1"/>
          <p:nvPr/>
        </p:nvSpPr>
        <p:spPr>
          <a:xfrm>
            <a:off x="3791864" y="2015834"/>
            <a:ext cx="1107996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汉仪小隶书简" panose="02010609000101010101" pitchFamily="49" charset="-122"/>
                <a:ea typeface="汉仪小隶书简" panose="02010609000101010101" pitchFamily="49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2923901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9500">
        <p15:prstTrans prst="airplane"/>
      </p:transition>
    </mc:Choice>
    <mc:Fallback xmlns="">
      <p:transition spd="slow" advTm="9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 t="-2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57371" y="4155299"/>
            <a:ext cx="4080799" cy="70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点击此处添加文字描述，文字颜色、大小、字体，图形颜色、大小、样式可根据需求进行更改。</a:t>
            </a:r>
          </a:p>
        </p:txBody>
      </p:sp>
      <p:pic>
        <p:nvPicPr>
          <p:cNvPr id="8" name="PA_图片 6" descr="图片包含 运输, 气球, 航空器&#10;&#10;已生成极高可信度的说明">
            <a:extLst>
              <a:ext uri="{FF2B5EF4-FFF2-40B4-BE49-F238E27FC236}">
                <a16:creationId xmlns:a16="http://schemas.microsoft.com/office/drawing/2014/main" id="{A6752A4A-C603-435D-BAE6-3E4F46F3A7C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521" y="605763"/>
            <a:ext cx="3565400" cy="310551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826543" y="1209011"/>
            <a:ext cx="861774" cy="17851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汉仪小隶书简" panose="02010609000101010101" pitchFamily="49" charset="-122"/>
                <a:ea typeface="汉仪小隶书简" panose="02010609000101010101" pitchFamily="49" charset="-122"/>
              </a:rPr>
              <a:t>第四章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5829737"/>
      </p:ext>
    </p:extLst>
  </p:cSld>
  <p:clrMapOvr>
    <a:masterClrMapping/>
  </p:clrMapOvr>
  <p:transition spd="slow" advTm="65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 l="-22000" t="-68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894" y="2228234"/>
            <a:ext cx="3464389" cy="3187519"/>
          </a:xfrm>
          <a:prstGeom prst="rect">
            <a:avLst/>
          </a:prstGeom>
        </p:spPr>
      </p:pic>
      <p:cxnSp>
        <p:nvCxnSpPr>
          <p:cNvPr id="4" name="连接符: 肘形 3"/>
          <p:cNvCxnSpPr/>
          <p:nvPr/>
        </p:nvCxnSpPr>
        <p:spPr>
          <a:xfrm rot="10800000">
            <a:off x="3887680" y="2451100"/>
            <a:ext cx="1473200" cy="457200"/>
          </a:xfrm>
          <a:prstGeom prst="bentConnector3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连接符: 肘形 6"/>
          <p:cNvCxnSpPr>
            <a:cxnSpLocks/>
          </p:cNvCxnSpPr>
          <p:nvPr/>
        </p:nvCxnSpPr>
        <p:spPr>
          <a:xfrm rot="10800000" flipH="1">
            <a:off x="6783283" y="2451101"/>
            <a:ext cx="1473200" cy="457200"/>
          </a:xfrm>
          <a:prstGeom prst="bentConnector3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/>
          <p:cNvCxnSpPr>
            <a:cxnSpLocks/>
          </p:cNvCxnSpPr>
          <p:nvPr/>
        </p:nvCxnSpPr>
        <p:spPr>
          <a:xfrm rot="10800000" flipV="1">
            <a:off x="3887680" y="4334604"/>
            <a:ext cx="1473200" cy="457200"/>
          </a:xfrm>
          <a:prstGeom prst="bentConnector3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连接符: 肘形 8"/>
          <p:cNvCxnSpPr>
            <a:cxnSpLocks/>
          </p:cNvCxnSpPr>
          <p:nvPr/>
        </p:nvCxnSpPr>
        <p:spPr>
          <a:xfrm rot="10800000" flipH="1" flipV="1">
            <a:off x="6783283" y="4334605"/>
            <a:ext cx="1473200" cy="457200"/>
          </a:xfrm>
          <a:prstGeom prst="bentConnector3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356653" y="2186007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方正喵呜体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6653" y="4570323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方正喵呜体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58672" y="2186007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方正喵呜体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458672" y="4570323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方正喵呜体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latin typeface="方正喵呜体"/>
              <a:ea typeface="思源黑体 CN Light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44939" y="73999"/>
            <a:ext cx="3733263" cy="627427"/>
            <a:chOff x="2635446" y="93301"/>
            <a:chExt cx="3733263" cy="627427"/>
          </a:xfrm>
        </p:grpSpPr>
        <p:sp>
          <p:nvSpPr>
            <p:cNvPr id="17" name="文本框 16"/>
            <p:cNvSpPr txBox="1"/>
            <p:nvPr/>
          </p:nvSpPr>
          <p:spPr>
            <a:xfrm>
              <a:off x="3311462" y="197508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rgbClr val="ED7D31"/>
                  </a:solidFill>
                  <a:latin typeface="青蛙中文智能手机专用字体" panose="020B0604000101010104" pitchFamily="34" charset="-122"/>
                  <a:ea typeface="青蛙中文智能手机专用字体" panose="020B0604000101010104" pitchFamily="34" charset="-122"/>
                </a:rPr>
                <a:t>点击此处添加标题</a:t>
              </a:r>
            </a:p>
          </p:txBody>
        </p:sp>
        <p:pic>
          <p:nvPicPr>
            <p:cNvPr id="18" name="PA_图片 6" descr="图片包含 运输, 气球, 航空器&#10;&#10;已生成极高可信度的说明">
              <a:extLst>
                <a:ext uri="{FF2B5EF4-FFF2-40B4-BE49-F238E27FC236}">
                  <a16:creationId xmlns:a16="http://schemas.microsoft.com/office/drawing/2014/main" id="{A6752A4A-C603-435D-BAE6-3E4F46F3A7C8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5446" y="93301"/>
              <a:ext cx="689463" cy="6005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97422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 l="-22000" t="-68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453" y="2033292"/>
            <a:ext cx="3206540" cy="2448977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796696" y="2285618"/>
            <a:ext cx="2988291" cy="2065078"/>
          </a:xfrm>
          <a:prstGeom prst="roundRect">
            <a:avLst>
              <a:gd name="adj" fmla="val 40681"/>
            </a:avLst>
          </a:prstGeom>
          <a:blipFill dpi="0" rotWithShape="1">
            <a:blip r:embed="rId7"/>
            <a:srcRect/>
            <a:stretch>
              <a:fillRect l="-4065" t="-28427" r="-3889" b="-8133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Light" panose="020B0300000000000000" pitchFamily="34" charset="-122"/>
            </a:endParaRPr>
          </a:p>
        </p:txBody>
      </p:sp>
      <p:pic>
        <p:nvPicPr>
          <p:cNvPr id="6" name="PA_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1249">
            <a:off x="5386219" y="4100713"/>
            <a:ext cx="1034140" cy="6861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298" y="3351515"/>
            <a:ext cx="2961079" cy="2261508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7591542" y="3550676"/>
            <a:ext cx="2759537" cy="1906996"/>
          </a:xfrm>
          <a:prstGeom prst="roundRect">
            <a:avLst>
              <a:gd name="adj" fmla="val 40681"/>
            </a:avLst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8183" t="-26111" r="-1160" b="-2760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Light" panose="020B03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66289" y="1959273"/>
            <a:ext cx="3630311" cy="12926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6696" y="4659459"/>
            <a:ext cx="3257904" cy="12926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44939" y="73999"/>
            <a:ext cx="3733263" cy="627427"/>
            <a:chOff x="2635446" y="93301"/>
            <a:chExt cx="3733263" cy="627427"/>
          </a:xfrm>
        </p:grpSpPr>
        <p:sp>
          <p:nvSpPr>
            <p:cNvPr id="17" name="文本框 16"/>
            <p:cNvSpPr txBox="1"/>
            <p:nvPr/>
          </p:nvSpPr>
          <p:spPr>
            <a:xfrm>
              <a:off x="3311462" y="197508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rgbClr val="ED7D31"/>
                  </a:solidFill>
                  <a:latin typeface="青蛙中文智能手机专用字体" panose="020B0604000101010104" pitchFamily="34" charset="-122"/>
                  <a:ea typeface="青蛙中文智能手机专用字体" panose="020B0604000101010104" pitchFamily="34" charset="-122"/>
                </a:rPr>
                <a:t>点击此处添加标题</a:t>
              </a:r>
            </a:p>
          </p:txBody>
        </p:sp>
        <p:pic>
          <p:nvPicPr>
            <p:cNvPr id="18" name="PA_图片 6" descr="图片包含 运输, 气球, 航空器&#10;&#10;已生成极高可信度的说明">
              <a:extLst>
                <a:ext uri="{FF2B5EF4-FFF2-40B4-BE49-F238E27FC236}">
                  <a16:creationId xmlns:a16="http://schemas.microsoft.com/office/drawing/2014/main" id="{A6752A4A-C603-435D-BAE6-3E4F46F3A7C8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5446" y="93301"/>
              <a:ext cx="689463" cy="6005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09867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6500">
        <p15:prstTrans prst="pageCurlDouble"/>
      </p:transition>
    </mc:Choice>
    <mc:Fallback xmlns="">
      <p:transition spd="slow" advTm="6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 l="-22000" t="-68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547" y="4011960"/>
            <a:ext cx="1563206" cy="5726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534" y="3088897"/>
            <a:ext cx="1414458" cy="17211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189" y="2357883"/>
            <a:ext cx="1661148" cy="7310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373" y="1718694"/>
            <a:ext cx="756817" cy="636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373" y="2828416"/>
            <a:ext cx="756817" cy="6363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373" y="3938138"/>
            <a:ext cx="756817" cy="6363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373" y="5047860"/>
            <a:ext cx="756817" cy="6363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273774" y="1571881"/>
            <a:ext cx="4865660" cy="7911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73774" y="2681603"/>
            <a:ext cx="4865660" cy="7911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73774" y="3864731"/>
            <a:ext cx="4865660" cy="7911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73774" y="4974453"/>
            <a:ext cx="4865660" cy="7911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4939" y="73999"/>
            <a:ext cx="3733263" cy="627427"/>
            <a:chOff x="2635446" y="93301"/>
            <a:chExt cx="3733263" cy="627427"/>
          </a:xfrm>
        </p:grpSpPr>
        <p:sp>
          <p:nvSpPr>
            <p:cNvPr id="19" name="文本框 18"/>
            <p:cNvSpPr txBox="1"/>
            <p:nvPr/>
          </p:nvSpPr>
          <p:spPr>
            <a:xfrm>
              <a:off x="3311462" y="197508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rgbClr val="ED7D31"/>
                  </a:solidFill>
                  <a:latin typeface="青蛙中文智能手机专用字体" panose="020B0604000101010104" pitchFamily="34" charset="-122"/>
                  <a:ea typeface="青蛙中文智能手机专用字体" panose="020B0604000101010104" pitchFamily="34" charset="-122"/>
                </a:rPr>
                <a:t>点击此处添加标题</a:t>
              </a:r>
            </a:p>
          </p:txBody>
        </p:sp>
        <p:pic>
          <p:nvPicPr>
            <p:cNvPr id="20" name="PA_图片 6" descr="图片包含 运输, 气球, 航空器&#10;&#10;已生成极高可信度的说明">
              <a:extLst>
                <a:ext uri="{FF2B5EF4-FFF2-40B4-BE49-F238E27FC236}">
                  <a16:creationId xmlns:a16="http://schemas.microsoft.com/office/drawing/2014/main" id="{A6752A4A-C603-435D-BAE6-3E4F46F3A7C8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5446" y="93301"/>
              <a:ext cx="689463" cy="6005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73465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9500">
        <p15:prstTrans prst="peelOff"/>
      </p:transition>
    </mc:Choice>
    <mc:Fallback xmlns="">
      <p:transition spd="slow" advTm="9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5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75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 l="-22000" t="-68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849742" y="2246450"/>
            <a:ext cx="508445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82974" y="3703336"/>
            <a:ext cx="508445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82974" y="5160222"/>
            <a:ext cx="508445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231" y="2487780"/>
            <a:ext cx="3313981" cy="270335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10222" y="2154394"/>
            <a:ext cx="969500" cy="646331"/>
            <a:chOff x="1110222" y="2154394"/>
            <a:chExt cx="969500" cy="64633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2132" y="2261291"/>
              <a:ext cx="481844" cy="405146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110222" y="2154394"/>
              <a:ext cx="969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01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10222" y="3621502"/>
            <a:ext cx="969500" cy="646331"/>
            <a:chOff x="1110222" y="3621502"/>
            <a:chExt cx="969500" cy="64633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2132" y="3728399"/>
              <a:ext cx="481844" cy="405146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1110222" y="3621502"/>
              <a:ext cx="969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02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1794884" y="2800725"/>
            <a:ext cx="4975379" cy="0"/>
          </a:xfrm>
          <a:prstGeom prst="line">
            <a:avLst/>
          </a:prstGeom>
          <a:ln>
            <a:solidFill>
              <a:srgbClr val="FD84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782974" y="4302878"/>
            <a:ext cx="4975379" cy="0"/>
          </a:xfrm>
          <a:prstGeom prst="line">
            <a:avLst/>
          </a:prstGeom>
          <a:ln>
            <a:solidFill>
              <a:srgbClr val="FD84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110222" y="5078388"/>
            <a:ext cx="969500" cy="646331"/>
            <a:chOff x="1110222" y="5078388"/>
            <a:chExt cx="969500" cy="64633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2132" y="5185285"/>
              <a:ext cx="481844" cy="405146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110222" y="5078388"/>
              <a:ext cx="969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03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1782974" y="5759764"/>
            <a:ext cx="4975379" cy="0"/>
          </a:xfrm>
          <a:prstGeom prst="line">
            <a:avLst/>
          </a:prstGeom>
          <a:ln>
            <a:solidFill>
              <a:srgbClr val="FD84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144939" y="73999"/>
            <a:ext cx="3733263" cy="627427"/>
            <a:chOff x="2635446" y="93301"/>
            <a:chExt cx="3733263" cy="627427"/>
          </a:xfrm>
        </p:grpSpPr>
        <p:sp>
          <p:nvSpPr>
            <p:cNvPr id="30" name="文本框 29"/>
            <p:cNvSpPr txBox="1"/>
            <p:nvPr/>
          </p:nvSpPr>
          <p:spPr>
            <a:xfrm>
              <a:off x="3311462" y="197508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rgbClr val="ED7D31"/>
                  </a:solidFill>
                  <a:latin typeface="青蛙中文智能手机专用字体" panose="020B0604000101010104" pitchFamily="34" charset="-122"/>
                  <a:ea typeface="青蛙中文智能手机专用字体" panose="020B0604000101010104" pitchFamily="34" charset="-122"/>
                </a:rPr>
                <a:t>点击此处添加标题</a:t>
              </a:r>
            </a:p>
          </p:txBody>
        </p:sp>
        <p:pic>
          <p:nvPicPr>
            <p:cNvPr id="31" name="PA_图片 6" descr="图片包含 运输, 气球, 航空器&#10;&#10;已生成极高可信度的说明">
              <a:extLst>
                <a:ext uri="{FF2B5EF4-FFF2-40B4-BE49-F238E27FC236}">
                  <a16:creationId xmlns:a16="http://schemas.microsoft.com/office/drawing/2014/main" id="{A6752A4A-C603-435D-BAE6-3E4F46F3A7C8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5446" y="93301"/>
              <a:ext cx="689463" cy="6005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87233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8000">
        <p15:prstTrans prst="prestige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0">
            <a:lum/>
          </a:blip>
          <a:srcRect/>
          <a:stretch>
            <a:fillRect l="-22000" t="-68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54629" y="1485673"/>
            <a:ext cx="2481763" cy="2078129"/>
            <a:chOff x="2436814" y="2008188"/>
            <a:chExt cx="1971674" cy="1651001"/>
          </a:xfrm>
        </p:grpSpPr>
        <p:sp>
          <p:nvSpPr>
            <p:cNvPr id="2050" name="MH_Other_1"/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2436814" y="2008188"/>
              <a:ext cx="1946275" cy="1625600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D845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051" name="MH_Other_2"/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2478088" y="2219326"/>
              <a:ext cx="1930400" cy="1439863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0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052" name="MH_SubTitle_1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2452689" y="2755900"/>
              <a:ext cx="1914525" cy="877888"/>
            </a:xfrm>
            <a:prstGeom prst="rect">
              <a:avLst/>
            </a:prstGeom>
            <a:noFill/>
            <a:ln w="9525">
              <a:solidFill>
                <a:srgbClr val="FD84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zh-CN" altLang="en-US" sz="2400" dirty="0">
                  <a:solidFill>
                    <a:schemeClr val="accent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点击输入文本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19598" y="1943260"/>
            <a:ext cx="2481764" cy="2078128"/>
            <a:chOff x="5019598" y="1943260"/>
            <a:chExt cx="2481764" cy="2078128"/>
          </a:xfrm>
        </p:grpSpPr>
        <p:sp>
          <p:nvSpPr>
            <p:cNvPr id="2053" name="MH_Other_3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5019598" y="1943260"/>
              <a:ext cx="2449794" cy="2046157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D845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054" name="MH_Other_4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5071550" y="2209021"/>
              <a:ext cx="2429812" cy="1812367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0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055" name="MH_SubTitle_3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5039580" y="2882415"/>
              <a:ext cx="2409830" cy="1107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zh-CN" altLang="en-US" sz="2400" dirty="0">
                  <a:solidFill>
                    <a:schemeClr val="accent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点击输入文本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384568" y="1485673"/>
            <a:ext cx="2481763" cy="2078129"/>
            <a:chOff x="7783514" y="2008188"/>
            <a:chExt cx="1971674" cy="1651001"/>
          </a:xfrm>
        </p:grpSpPr>
        <p:sp>
          <p:nvSpPr>
            <p:cNvPr id="2056" name="MH_Other_5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7783514" y="2008188"/>
              <a:ext cx="1946275" cy="1625600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D845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057" name="MH_Other_6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7824788" y="2219326"/>
              <a:ext cx="1930400" cy="1439863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0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058" name="MH_SubTitle_5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7800975" y="2755900"/>
              <a:ext cx="1912938" cy="877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10000"/>
                </a:lnSpc>
              </a:pPr>
              <a:r>
                <a:rPr lang="zh-CN" altLang="en-US" sz="2400" dirty="0">
                  <a:solidFill>
                    <a:srgbClr val="ED7D3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点击输入文本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29211" y="4017392"/>
            <a:ext cx="2481763" cy="2078128"/>
            <a:chOff x="3687764" y="4019550"/>
            <a:chExt cx="1971674" cy="1651000"/>
          </a:xfrm>
        </p:grpSpPr>
        <p:sp>
          <p:nvSpPr>
            <p:cNvPr id="2059" name="MH_Other_7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3687764" y="4019550"/>
              <a:ext cx="1946275" cy="1625600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D845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060" name="MH_Other_8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3729038" y="4230688"/>
              <a:ext cx="1930400" cy="143986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 w="9525">
              <a:solidFill>
                <a:srgbClr val="FD845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061" name="MH_SubTitle_2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703639" y="4765676"/>
              <a:ext cx="1914525" cy="879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10000"/>
                </a:lnSpc>
              </a:pPr>
              <a:r>
                <a:rPr lang="zh-CN" altLang="en-US" sz="2400" dirty="0">
                  <a:solidFill>
                    <a:srgbClr val="ED7D3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点击输入文本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94180" y="4017392"/>
            <a:ext cx="2481763" cy="2078128"/>
            <a:chOff x="6361114" y="4019550"/>
            <a:chExt cx="1971674" cy="1651000"/>
          </a:xfrm>
        </p:grpSpPr>
        <p:sp>
          <p:nvSpPr>
            <p:cNvPr id="2062" name="MH_Other_9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6361114" y="4019550"/>
              <a:ext cx="1946275" cy="1625600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D845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063" name="MH_Other_10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6402388" y="4230688"/>
              <a:ext cx="1930400" cy="143986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 w="9525">
              <a:solidFill>
                <a:srgbClr val="FD845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064" name="MH_SubTitle_4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6378575" y="4765676"/>
              <a:ext cx="1912938" cy="879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10000"/>
                </a:lnSpc>
              </a:pPr>
              <a:r>
                <a:rPr lang="zh-CN" altLang="en-US" sz="2400" dirty="0">
                  <a:solidFill>
                    <a:srgbClr val="ED7D3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点击输入文本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44939" y="73999"/>
            <a:ext cx="3733263" cy="627427"/>
            <a:chOff x="2635446" y="93301"/>
            <a:chExt cx="3733263" cy="627427"/>
          </a:xfrm>
        </p:grpSpPr>
        <p:sp>
          <p:nvSpPr>
            <p:cNvPr id="25" name="文本框 24"/>
            <p:cNvSpPr txBox="1"/>
            <p:nvPr/>
          </p:nvSpPr>
          <p:spPr>
            <a:xfrm>
              <a:off x="3311462" y="197508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rgbClr val="ED7D31"/>
                  </a:solidFill>
                  <a:latin typeface="青蛙中文智能手机专用字体" panose="020B0604000101010104" pitchFamily="34" charset="-122"/>
                  <a:ea typeface="青蛙中文智能手机专用字体" panose="020B0604000101010104" pitchFamily="34" charset="-122"/>
                </a:rPr>
                <a:t>点击此处添加标题</a:t>
              </a:r>
            </a:p>
          </p:txBody>
        </p:sp>
        <p:pic>
          <p:nvPicPr>
            <p:cNvPr id="26" name="PA_图片 6" descr="图片包含 运输, 气球, 航空器&#10;&#10;已生成极高可信度的说明">
              <a:extLst>
                <a:ext uri="{FF2B5EF4-FFF2-40B4-BE49-F238E27FC236}">
                  <a16:creationId xmlns:a16="http://schemas.microsoft.com/office/drawing/2014/main" id="{A6752A4A-C603-435D-BAE6-3E4F46F3A7C8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5446" y="93301"/>
              <a:ext cx="689463" cy="600533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013439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9500">
        <p15:prstTrans prst="drape"/>
      </p:transition>
    </mc:Choice>
    <mc:Fallback xmlns="">
      <p:transition spd="slow" advTm="9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250"/>
                            </p:stCondLst>
                            <p:childTnLst>
                              <p:par>
                                <p:cTn id="4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25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 t="-2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KSO_Shape"/>
          <p:cNvSpPr>
            <a:spLocks/>
          </p:cNvSpPr>
          <p:nvPr/>
        </p:nvSpPr>
        <p:spPr bwMode="auto">
          <a:xfrm>
            <a:off x="2474743" y="371189"/>
            <a:ext cx="1905000" cy="1047750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6335523" y="107886"/>
            <a:ext cx="996042" cy="54782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>
            <a:off x="10141991" y="583990"/>
            <a:ext cx="996042" cy="54782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17" name="KSO_Shape"/>
          <p:cNvSpPr>
            <a:spLocks/>
          </p:cNvSpPr>
          <p:nvPr/>
        </p:nvSpPr>
        <p:spPr bwMode="auto">
          <a:xfrm>
            <a:off x="675545" y="1094020"/>
            <a:ext cx="996042" cy="54782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>
            <a:off x="8047709" y="715063"/>
            <a:ext cx="1786532" cy="98259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思源黑体 CN Light" panose="020B0300000000000000" pitchFamily="34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F6D13CA4-F5B8-4FBB-BD35-741190C7C7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010" y="-78065"/>
            <a:ext cx="7423252" cy="556446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2DDBB232-8298-41AA-8B24-30DDD942C3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9537" y="5005470"/>
            <a:ext cx="1170434" cy="1170434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36D8BB8C-13CD-4CE6-8FEE-7F26290361E8}"/>
              </a:ext>
            </a:extLst>
          </p:cNvPr>
          <p:cNvSpPr txBox="1"/>
          <p:nvPr/>
        </p:nvSpPr>
        <p:spPr>
          <a:xfrm rot="21217695">
            <a:off x="4299067" y="2706024"/>
            <a:ext cx="56056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ED7D31"/>
                </a:solidFill>
                <a:latin typeface="青蛙中文智能手机专用字体" panose="020B0604000101010104" pitchFamily="34" charset="-122"/>
                <a:ea typeface="青蛙中文智能手机专用字体" panose="020B0604000101010104" pitchFamily="34" charset="-122"/>
                <a:cs typeface="黑体-繁" panose="02000500000000000000" pitchFamily="2" charset="-122"/>
                <a:sym typeface="+mn-lt"/>
              </a:rPr>
              <a:t>谢谢欣赏</a:t>
            </a:r>
            <a:endParaRPr lang="en-US" altLang="zh-CN" sz="4800" b="1" dirty="0">
              <a:solidFill>
                <a:srgbClr val="ED7D31"/>
              </a:solidFill>
              <a:latin typeface="青蛙中文智能手机专用字体" panose="020B0604000101010104" pitchFamily="34" charset="-122"/>
              <a:ea typeface="青蛙中文智能手机专用字体" panose="020B0604000101010104" pitchFamily="34" charset="-122"/>
              <a:cs typeface="黑体-繁" panose="02000500000000000000" pitchFamily="2" charset="-122"/>
              <a:sym typeface="+mn-lt"/>
            </a:endParaRPr>
          </a:p>
          <a:p>
            <a:pPr algn="ctr"/>
            <a:r>
              <a:rPr lang="zh-CN" altLang="en-US" sz="4800" b="1" dirty="0">
                <a:solidFill>
                  <a:srgbClr val="5B9BD5"/>
                </a:solidFill>
                <a:latin typeface="青蛙中文智能手机专用字体" panose="020B0604000101010104" pitchFamily="34" charset="-122"/>
                <a:ea typeface="青蛙中文智能手机专用字体" panose="020B0604000101010104" pitchFamily="34" charset="-122"/>
                <a:cs typeface="黑体-繁" panose="02000500000000000000" pitchFamily="2" charset="-122"/>
                <a:sym typeface="+mn-lt"/>
              </a:rPr>
              <a:t>教育课件公开课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A17D3C97-37D2-4FFA-A37A-2F3EF075E3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896" y="2538983"/>
            <a:ext cx="1170434" cy="117043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AF9CB3A8-3DE2-4E44-BADE-D69DFE24F7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9971" y="672083"/>
            <a:ext cx="1170434" cy="1170434"/>
          </a:xfrm>
          <a:prstGeom prst="rect">
            <a:avLst/>
          </a:prstGeom>
        </p:spPr>
      </p:pic>
      <p:pic>
        <p:nvPicPr>
          <p:cNvPr id="24" name="PA_图片 6">
            <a:extLst>
              <a:ext uri="{FF2B5EF4-FFF2-40B4-BE49-F238E27FC236}">
                <a16:creationId xmlns:a16="http://schemas.microsoft.com/office/drawing/2014/main" id="{2A0E28EB-04D7-493F-B55B-6A55C9B582B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590" y="406025"/>
            <a:ext cx="3421022" cy="2273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8830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1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21" grpId="0"/>
      <p:bldP spid="2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 t="-2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57371" y="4155299"/>
            <a:ext cx="4080799" cy="70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点击此处添加文字描述，文字颜色、大小、字体，图形颜色、大小、样式可根据需求进行更改。</a:t>
            </a:r>
          </a:p>
        </p:txBody>
      </p:sp>
      <p:pic>
        <p:nvPicPr>
          <p:cNvPr id="7" name="PA_图片 6" descr="图片包含 运输, 气球, 航空器&#10;&#10;已生成极高可信度的说明">
            <a:extLst>
              <a:ext uri="{FF2B5EF4-FFF2-40B4-BE49-F238E27FC236}">
                <a16:creationId xmlns:a16="http://schemas.microsoft.com/office/drawing/2014/main" id="{A6752A4A-C603-435D-BAE6-3E4F46F3A7C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521" y="605763"/>
            <a:ext cx="3565400" cy="310551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826543" y="1209011"/>
            <a:ext cx="861774" cy="17851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汉仪小隶书简" panose="02010609000101010101" pitchFamily="49" charset="-122"/>
                <a:ea typeface="汉仪小隶书简" panose="02010609000101010101" pitchFamily="49" charset="-122"/>
              </a:rPr>
              <a:t>第一章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552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500">
        <p14:switch dir="r"/>
      </p:transition>
    </mc:Choice>
    <mc:Fallback xmlns="">
      <p:transition spd="slow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2">
            <a:lum/>
          </a:blip>
          <a:srcRect/>
          <a:stretch>
            <a:fillRect l="-22000" t="-68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MH_Picture_1"/>
          <p:cNvSpPr/>
          <p:nvPr>
            <p:custDataLst>
              <p:tags r:id="rId1"/>
            </p:custDataLst>
          </p:nvPr>
        </p:nvSpPr>
        <p:spPr>
          <a:xfrm>
            <a:off x="3891649" y="1165226"/>
            <a:ext cx="2545787" cy="2579458"/>
          </a:xfrm>
          <a:prstGeom prst="rect">
            <a:avLst/>
          </a:prstGeom>
          <a:blipFill dpi="0"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MH_Picture_2"/>
          <p:cNvSpPr/>
          <p:nvPr>
            <p:custDataLst>
              <p:tags r:id="rId2"/>
            </p:custDataLst>
          </p:nvPr>
        </p:nvSpPr>
        <p:spPr>
          <a:xfrm>
            <a:off x="1057963" y="1169989"/>
            <a:ext cx="2545788" cy="2579458"/>
          </a:xfrm>
          <a:prstGeom prst="rect">
            <a:avLst/>
          </a:prstGeom>
          <a:blipFill dpi="0"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MH_Picture_4"/>
          <p:cNvSpPr/>
          <p:nvPr>
            <p:custDataLst>
              <p:tags r:id="rId3"/>
            </p:custDataLst>
          </p:nvPr>
        </p:nvSpPr>
        <p:spPr>
          <a:xfrm>
            <a:off x="3891649" y="4017962"/>
            <a:ext cx="2547251" cy="2616056"/>
          </a:xfrm>
          <a:prstGeom prst="rect">
            <a:avLst/>
          </a:prstGeom>
          <a:blipFill dpi="0" rotWithShape="1"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MH_Picture_3"/>
          <p:cNvSpPr/>
          <p:nvPr>
            <p:custDataLst>
              <p:tags r:id="rId4"/>
            </p:custDataLst>
          </p:nvPr>
        </p:nvSpPr>
        <p:spPr>
          <a:xfrm>
            <a:off x="1057961" y="4022726"/>
            <a:ext cx="2547251" cy="2614592"/>
          </a:xfrm>
          <a:prstGeom prst="rect">
            <a:avLst/>
          </a:prstGeom>
          <a:blipFill dpi="0" rotWithShape="1"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MH_Picture_1"/>
          <p:cNvSpPr/>
          <p:nvPr>
            <p:custDataLst>
              <p:tags r:id="rId5"/>
            </p:custDataLst>
          </p:nvPr>
        </p:nvSpPr>
        <p:spPr>
          <a:xfrm>
            <a:off x="10112161" y="-609534"/>
            <a:ext cx="1751592" cy="1774759"/>
          </a:xfrm>
          <a:prstGeom prst="rect">
            <a:avLst/>
          </a:prstGeom>
          <a:blipFill dpi="0"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MH_Picture_4"/>
          <p:cNvSpPr/>
          <p:nvPr>
            <p:custDataLst>
              <p:tags r:id="rId6"/>
            </p:custDataLst>
          </p:nvPr>
        </p:nvSpPr>
        <p:spPr>
          <a:xfrm>
            <a:off x="10112742" y="3494457"/>
            <a:ext cx="1752600" cy="1799940"/>
          </a:xfrm>
          <a:prstGeom prst="rect">
            <a:avLst/>
          </a:prstGeom>
          <a:blipFill dpi="0" rotWithShape="1"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MH_Picture_2"/>
          <p:cNvSpPr/>
          <p:nvPr>
            <p:custDataLst>
              <p:tags r:id="rId7"/>
            </p:custDataLst>
          </p:nvPr>
        </p:nvSpPr>
        <p:spPr>
          <a:xfrm>
            <a:off x="10113750" y="1442167"/>
            <a:ext cx="1752174" cy="1775348"/>
          </a:xfrm>
          <a:prstGeom prst="rect">
            <a:avLst/>
          </a:prstGeom>
          <a:blipFill dpi="0"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MH_Picture_3"/>
          <p:cNvSpPr/>
          <p:nvPr>
            <p:custDataLst>
              <p:tags r:id="rId8"/>
            </p:custDataLst>
          </p:nvPr>
        </p:nvSpPr>
        <p:spPr>
          <a:xfrm>
            <a:off x="10112161" y="5571338"/>
            <a:ext cx="1753181" cy="1799529"/>
          </a:xfrm>
          <a:prstGeom prst="rect">
            <a:avLst/>
          </a:prstGeom>
          <a:blipFill dpi="0" rotWithShape="1"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60910" y="2090879"/>
            <a:ext cx="1015663" cy="38541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5400" b="1" dirty="0">
                <a:ln w="19050">
                  <a:noFill/>
                </a:ln>
                <a:gradFill flip="none" rotWithShape="1">
                  <a:gsLst>
                    <a:gs pos="0">
                      <a:srgbClr val="FC8A5D">
                        <a:shade val="30000"/>
                        <a:satMod val="115000"/>
                      </a:srgbClr>
                    </a:gs>
                    <a:gs pos="50000">
                      <a:srgbClr val="FC8A5D">
                        <a:shade val="67500"/>
                        <a:satMod val="115000"/>
                      </a:srgbClr>
                    </a:gs>
                    <a:gs pos="100000">
                      <a:srgbClr val="FC8A5D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44939" y="73999"/>
            <a:ext cx="3733263" cy="627427"/>
            <a:chOff x="2635446" y="93301"/>
            <a:chExt cx="3733263" cy="627427"/>
          </a:xfrm>
        </p:grpSpPr>
        <p:sp>
          <p:nvSpPr>
            <p:cNvPr id="13" name="文本框 12"/>
            <p:cNvSpPr txBox="1"/>
            <p:nvPr/>
          </p:nvSpPr>
          <p:spPr>
            <a:xfrm>
              <a:off x="3311462" y="197508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rgbClr val="ED7D31"/>
                  </a:solidFill>
                  <a:latin typeface="青蛙中文智能手机专用字体" panose="020B0604000101010104" pitchFamily="34" charset="-122"/>
                  <a:ea typeface="青蛙中文智能手机专用字体" panose="020B0604000101010104" pitchFamily="34" charset="-122"/>
                </a:rPr>
                <a:t>点击此处添加标题</a:t>
              </a:r>
            </a:p>
          </p:txBody>
        </p:sp>
        <p:pic>
          <p:nvPicPr>
            <p:cNvPr id="15" name="PA_图片 6" descr="图片包含 运输, 气球, 航空器&#10;&#10;已生成极高可信度的说明">
              <a:extLst>
                <a:ext uri="{FF2B5EF4-FFF2-40B4-BE49-F238E27FC236}">
                  <a16:creationId xmlns:a16="http://schemas.microsoft.com/office/drawing/2014/main" id="{A6752A4A-C603-435D-BAE6-3E4F46F3A7C8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5446" y="93301"/>
              <a:ext cx="689463" cy="6005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6061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000">
        <p:circle/>
      </p:transition>
    </mc:Choice>
    <mc:Fallback xmlns="">
      <p:transition spd="slow" advTm="7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6" presetClass="emph" presetSubtype="0" repeatCount="4000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 l="-22000" t="-68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257" y="1908679"/>
            <a:ext cx="3291950" cy="321586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699425" y="1908680"/>
            <a:ext cx="1524799" cy="1222744"/>
            <a:chOff x="5699425" y="1908680"/>
            <a:chExt cx="1524799" cy="122274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850453" y="1757652"/>
              <a:ext cx="1222744" cy="1524799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5898475" y="2196885"/>
              <a:ext cx="94316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2">
                      <a:lumMod val="50000"/>
                    </a:schemeClr>
                  </a:solidFill>
                  <a:latin typeface="Arial Black" panose="020B0A04020102020204" pitchFamily="34" charset="0"/>
                  <a:ea typeface="思源黑体 CN Light" panose="020B0300000000000000" pitchFamily="34" charset="-122"/>
                </a:rPr>
                <a:t>01</a:t>
              </a:r>
              <a:endParaRPr lang="zh-CN" altLang="en-US" sz="4000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36766" y="3475184"/>
            <a:ext cx="1125317" cy="902397"/>
            <a:chOff x="5136766" y="3475184"/>
            <a:chExt cx="1125317" cy="90239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531147">
              <a:off x="5248226" y="3363724"/>
              <a:ext cx="902397" cy="112531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5256065" y="3678479"/>
              <a:ext cx="8145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2">
                      <a:lumMod val="50000"/>
                    </a:schemeClr>
                  </a:solidFill>
                  <a:latin typeface="Arial Black" panose="020B0A04020102020204" pitchFamily="34" charset="0"/>
                  <a:ea typeface="思源黑体 CN Light" panose="020B0300000000000000" pitchFamily="34" charset="-122"/>
                </a:rPr>
                <a:t>02</a:t>
              </a:r>
              <a:endParaRPr lang="zh-CN" altLang="en-US" sz="3200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254696" y="4399191"/>
            <a:ext cx="902397" cy="1125317"/>
            <a:chOff x="6254696" y="4399191"/>
            <a:chExt cx="902397" cy="112531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691606">
              <a:off x="6254696" y="4399191"/>
              <a:ext cx="902397" cy="112531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6261916" y="4764883"/>
              <a:ext cx="8145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2">
                      <a:lumMod val="50000"/>
                    </a:schemeClr>
                  </a:solidFill>
                  <a:latin typeface="Arial Black" panose="020B0A04020102020204" pitchFamily="34" charset="0"/>
                  <a:ea typeface="思源黑体 CN Light" panose="020B0300000000000000" pitchFamily="34" charset="-122"/>
                </a:rPr>
                <a:t>03</a:t>
              </a:r>
              <a:endParaRPr lang="zh-CN" altLang="en-US" sz="3200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666170" y="2175377"/>
            <a:ext cx="39337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9195" y="3647700"/>
            <a:ext cx="4057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24848" y="4936238"/>
            <a:ext cx="4057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4939" y="73999"/>
            <a:ext cx="3733263" cy="627427"/>
            <a:chOff x="2635446" y="93301"/>
            <a:chExt cx="3733263" cy="627427"/>
          </a:xfrm>
        </p:grpSpPr>
        <p:sp>
          <p:nvSpPr>
            <p:cNvPr id="19" name="文本框 18"/>
            <p:cNvSpPr txBox="1"/>
            <p:nvPr/>
          </p:nvSpPr>
          <p:spPr>
            <a:xfrm>
              <a:off x="3311462" y="197508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rgbClr val="ED7D31"/>
                  </a:solidFill>
                  <a:latin typeface="青蛙中文智能手机专用字体" panose="020B0604000101010104" pitchFamily="34" charset="-122"/>
                  <a:ea typeface="青蛙中文智能手机专用字体" panose="020B0604000101010104" pitchFamily="34" charset="-122"/>
                </a:rPr>
                <a:t>点击此处添加标题</a:t>
              </a:r>
            </a:p>
          </p:txBody>
        </p:sp>
        <p:pic>
          <p:nvPicPr>
            <p:cNvPr id="20" name="PA_图片 6" descr="图片包含 运输, 气球, 航空器&#10;&#10;已生成极高可信度的说明">
              <a:extLst>
                <a:ext uri="{FF2B5EF4-FFF2-40B4-BE49-F238E27FC236}">
                  <a16:creationId xmlns:a16="http://schemas.microsoft.com/office/drawing/2014/main" id="{A6752A4A-C603-435D-BAE6-3E4F46F3A7C8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5446" y="93301"/>
              <a:ext cx="689463" cy="6005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0351191"/>
      </p:ext>
    </p:extLst>
  </p:cSld>
  <p:clrMapOvr>
    <a:masterClrMapping/>
  </p:clrMapOvr>
  <p:transition spd="slow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5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7">
            <a:lum/>
          </a:blip>
          <a:srcRect/>
          <a:stretch>
            <a:fillRect l="-22000" t="-68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Line 13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962377" y="2219325"/>
            <a:ext cx="709612" cy="0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ea typeface="思源黑体 CN Light" panose="020B0300000000000000" pitchFamily="34" charset="-122"/>
            </a:endParaRPr>
          </a:p>
        </p:txBody>
      </p:sp>
      <p:sp>
        <p:nvSpPr>
          <p:cNvPr id="14" name="AutoShape 1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71989" y="2001839"/>
            <a:ext cx="3467100" cy="447675"/>
          </a:xfrm>
          <a:prstGeom prst="homePlate">
            <a:avLst>
              <a:gd name="adj" fmla="val 137778"/>
            </a:avLst>
          </a:prstGeom>
          <a:noFill/>
          <a:ln w="9525" cap="rnd">
            <a:solidFill>
              <a:srgbClr val="808080"/>
            </a:solidFill>
            <a:prstDash val="dash"/>
            <a:miter lim="800000"/>
            <a:headEnd/>
            <a:tailEnd/>
          </a:ln>
          <a:effectLst/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点击此处添加文本</a:t>
            </a:r>
          </a:p>
        </p:txBody>
      </p:sp>
      <p:sp>
        <p:nvSpPr>
          <p:cNvPr id="35" name="Line 13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297340" y="3270250"/>
            <a:ext cx="709613" cy="0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6" name="AutoShape 1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06952" y="3052764"/>
            <a:ext cx="3467100" cy="447675"/>
          </a:xfrm>
          <a:prstGeom prst="homePlate">
            <a:avLst>
              <a:gd name="adj" fmla="val 137778"/>
            </a:avLst>
          </a:prstGeom>
          <a:noFill/>
          <a:ln w="9525" cap="rnd">
            <a:solidFill>
              <a:srgbClr val="808080"/>
            </a:solidFill>
            <a:prstDash val="dash"/>
            <a:miter lim="800000"/>
            <a:headEnd/>
            <a:tailEnd/>
          </a:ln>
          <a:effectLst/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点击此处添加文本</a:t>
            </a:r>
          </a:p>
        </p:txBody>
      </p:sp>
      <p:sp>
        <p:nvSpPr>
          <p:cNvPr id="39" name="Line 13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2630715" y="4321175"/>
            <a:ext cx="709613" cy="0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sz="20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0" name="AutoShape 1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340327" y="4103689"/>
            <a:ext cx="3467100" cy="447675"/>
          </a:xfrm>
          <a:prstGeom prst="homePlate">
            <a:avLst>
              <a:gd name="adj" fmla="val 137778"/>
            </a:avLst>
          </a:prstGeom>
          <a:noFill/>
          <a:ln w="9525" cap="rnd">
            <a:solidFill>
              <a:srgbClr val="808080"/>
            </a:solidFill>
            <a:prstDash val="dash"/>
            <a:miter lim="800000"/>
            <a:headEnd/>
            <a:tailEnd/>
          </a:ln>
          <a:effectLst/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点击此处添加文本</a:t>
            </a:r>
          </a:p>
        </p:txBody>
      </p:sp>
      <p:sp>
        <p:nvSpPr>
          <p:cNvPr id="43" name="Line 13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964090" y="5372100"/>
            <a:ext cx="709613" cy="0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sz="20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4" name="AutoShape 1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73702" y="5154614"/>
            <a:ext cx="3467100" cy="447675"/>
          </a:xfrm>
          <a:prstGeom prst="homePlate">
            <a:avLst>
              <a:gd name="adj" fmla="val 137778"/>
            </a:avLst>
          </a:prstGeom>
          <a:noFill/>
          <a:ln w="9525" cap="rnd">
            <a:solidFill>
              <a:srgbClr val="808080"/>
            </a:solidFill>
            <a:prstDash val="dash"/>
            <a:miter lim="800000"/>
            <a:headEnd/>
            <a:tailEnd/>
          </a:ln>
          <a:effectLst/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PencilGrayscale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4622" y="1868235"/>
            <a:ext cx="731583" cy="7132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artisticPencilGrayscale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8122" y="2919287"/>
            <a:ext cx="530398" cy="7193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artisticPencilGrayscale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54733" y="3990722"/>
            <a:ext cx="548688" cy="713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artisticPencilGrayscale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91664" y="5044949"/>
            <a:ext cx="566977" cy="7193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703" y="3976973"/>
            <a:ext cx="775921" cy="75798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703" y="2927288"/>
            <a:ext cx="635424" cy="7113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3347" y="1750405"/>
            <a:ext cx="730136" cy="755152"/>
          </a:xfrm>
          <a:prstGeom prst="rect">
            <a:avLst/>
          </a:prstGeom>
        </p:spPr>
      </p:pic>
      <p:sp>
        <p:nvSpPr>
          <p:cNvPr id="20" name="Line 13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6592433" y="2224882"/>
            <a:ext cx="2493509" cy="0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ea typeface="思源黑体 CN Light" panose="020B0300000000000000" pitchFamily="34" charset="-122"/>
            </a:endParaRPr>
          </a:p>
        </p:txBody>
      </p:sp>
      <p:sp>
        <p:nvSpPr>
          <p:cNvPr id="21" name="Line 13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6807427" y="3287178"/>
            <a:ext cx="2278515" cy="0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ea typeface="思源黑体 CN Light" panose="020B0300000000000000" pitchFamily="34" charset="-122"/>
            </a:endParaRPr>
          </a:p>
        </p:txBody>
      </p:sp>
      <p:sp>
        <p:nvSpPr>
          <p:cNvPr id="22" name="Line 13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7271431" y="4355966"/>
            <a:ext cx="1814511" cy="0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ea typeface="思源黑体 CN Light" panose="020B0300000000000000" pitchFamily="34" charset="-122"/>
            </a:endParaRPr>
          </a:p>
        </p:txBody>
      </p:sp>
      <p:sp>
        <p:nvSpPr>
          <p:cNvPr id="23" name="Line 13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7622619" y="5404644"/>
            <a:ext cx="1463323" cy="0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ea typeface="思源黑体 CN Light" panose="020B0300000000000000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9" cstate="print">
            <a:duotone>
              <a:prstClr val="black"/>
              <a:srgbClr val="FC8A5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273" y="4864577"/>
            <a:ext cx="709132" cy="737712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44939" y="73999"/>
            <a:ext cx="3733263" cy="627427"/>
            <a:chOff x="2635446" y="93301"/>
            <a:chExt cx="3733263" cy="627427"/>
          </a:xfrm>
        </p:grpSpPr>
        <p:sp>
          <p:nvSpPr>
            <p:cNvPr id="26" name="文本框 25"/>
            <p:cNvSpPr txBox="1"/>
            <p:nvPr/>
          </p:nvSpPr>
          <p:spPr>
            <a:xfrm>
              <a:off x="3311462" y="197508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rgbClr val="ED7D31"/>
                  </a:solidFill>
                  <a:latin typeface="青蛙中文智能手机专用字体" panose="020B0604000101010104" pitchFamily="34" charset="-122"/>
                  <a:ea typeface="青蛙中文智能手机专用字体" panose="020B0604000101010104" pitchFamily="34" charset="-122"/>
                </a:rPr>
                <a:t>点击此处添加标题</a:t>
              </a:r>
            </a:p>
          </p:txBody>
        </p:sp>
        <p:pic>
          <p:nvPicPr>
            <p:cNvPr id="27" name="PA_图片 6" descr="图片包含 运输, 气球, 航空器&#10;&#10;已生成极高可信度的说明">
              <a:extLst>
                <a:ext uri="{FF2B5EF4-FFF2-40B4-BE49-F238E27FC236}">
                  <a16:creationId xmlns:a16="http://schemas.microsoft.com/office/drawing/2014/main" id="{A6752A4A-C603-435D-BAE6-3E4F46F3A7C8}"/>
                </a:ext>
              </a:extLst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5446" y="93301"/>
              <a:ext cx="689463" cy="600533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106344770"/>
      </p:ext>
    </p:extLst>
  </p:cSld>
  <p:clrMapOvr>
    <a:masterClrMapping/>
  </p:clrMapOvr>
  <p:transition spd="med" advTm="15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  <p:bldP spid="14" grpId="0" animBg="1"/>
      <p:bldP spid="35" grpId="0" animBg="1"/>
      <p:bldP spid="36" grpId="0" animBg="1"/>
      <p:bldP spid="39" grpId="0" animBg="1"/>
      <p:bldP spid="40" grpId="0" animBg="1"/>
      <p:bldP spid="43" grpId="0" animBg="1"/>
      <p:bldP spid="44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 l="-22000" t="-68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7832" y="2286538"/>
            <a:ext cx="481844" cy="4051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163" y="1832737"/>
            <a:ext cx="2843929" cy="33921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535922" y="2179641"/>
            <a:ext cx="96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728" y="2286538"/>
            <a:ext cx="481844" cy="40514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433818" y="2179641"/>
            <a:ext cx="96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02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742" y="4355203"/>
            <a:ext cx="481844" cy="40514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547832" y="4248306"/>
            <a:ext cx="96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03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638" y="4355203"/>
            <a:ext cx="481844" cy="40514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445728" y="4248306"/>
            <a:ext cx="96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04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5094" y="2179641"/>
            <a:ext cx="2841012" cy="16619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3526" y="4300362"/>
            <a:ext cx="2841012" cy="16619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32423" y="4229412"/>
            <a:ext cx="2841012" cy="16619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32423" y="2179640"/>
            <a:ext cx="2841012" cy="16619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4939" y="73999"/>
            <a:ext cx="3733263" cy="627427"/>
            <a:chOff x="2635446" y="93301"/>
            <a:chExt cx="3733263" cy="627427"/>
          </a:xfrm>
        </p:grpSpPr>
        <p:sp>
          <p:nvSpPr>
            <p:cNvPr id="25" name="文本框 24"/>
            <p:cNvSpPr txBox="1"/>
            <p:nvPr/>
          </p:nvSpPr>
          <p:spPr>
            <a:xfrm>
              <a:off x="3311462" y="197508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rgbClr val="ED7D31"/>
                  </a:solidFill>
                  <a:latin typeface="青蛙中文智能手机专用字体" panose="020B0604000101010104" pitchFamily="34" charset="-122"/>
                  <a:ea typeface="青蛙中文智能手机专用字体" panose="020B0604000101010104" pitchFamily="34" charset="-122"/>
                </a:rPr>
                <a:t>点击此处添加标题</a:t>
              </a:r>
            </a:p>
          </p:txBody>
        </p:sp>
        <p:pic>
          <p:nvPicPr>
            <p:cNvPr id="26" name="PA_图片 6" descr="图片包含 运输, 气球, 航空器&#10;&#10;已生成极高可信度的说明">
              <a:extLst>
                <a:ext uri="{FF2B5EF4-FFF2-40B4-BE49-F238E27FC236}">
                  <a16:creationId xmlns:a16="http://schemas.microsoft.com/office/drawing/2014/main" id="{A6752A4A-C603-435D-BAE6-3E4F46F3A7C8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5446" y="93301"/>
              <a:ext cx="689463" cy="6005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19793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12500">
        <p15:prstTrans prst="curtains"/>
      </p:transition>
    </mc:Choice>
    <mc:Fallback xmlns="">
      <p:transition spd="slow" advTm="1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6">
            <a:lum/>
          </a:blip>
          <a:srcRect/>
          <a:stretch>
            <a:fillRect l="-22000" t="-68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A_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229" y="1878965"/>
            <a:ext cx="6638713" cy="4979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968339" y="3189128"/>
            <a:ext cx="1841152" cy="4267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84131" y="4691303"/>
            <a:ext cx="1694835" cy="66452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42250" y="4687000"/>
            <a:ext cx="1956986" cy="4145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18427" y="2338931"/>
            <a:ext cx="1761897" cy="4694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9380324" y="2130549"/>
            <a:ext cx="227538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01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299236" y="4495800"/>
            <a:ext cx="227538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02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8747" y="4495800"/>
            <a:ext cx="227538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03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8747" y="3044478"/>
            <a:ext cx="227538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04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pic>
        <p:nvPicPr>
          <p:cNvPr id="23" name="PA_图片 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3787603" y="2400570"/>
            <a:ext cx="2208086" cy="51180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608748" y="2130549"/>
            <a:ext cx="31788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05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44939" y="73999"/>
            <a:ext cx="3733263" cy="627427"/>
            <a:chOff x="2635446" y="93301"/>
            <a:chExt cx="3733263" cy="627427"/>
          </a:xfrm>
        </p:grpSpPr>
        <p:sp>
          <p:nvSpPr>
            <p:cNvPr id="17" name="文本框 16"/>
            <p:cNvSpPr txBox="1"/>
            <p:nvPr/>
          </p:nvSpPr>
          <p:spPr>
            <a:xfrm>
              <a:off x="3311462" y="197508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rgbClr val="ED7D31"/>
                  </a:solidFill>
                  <a:latin typeface="青蛙中文智能手机专用字体" panose="020B0604000101010104" pitchFamily="34" charset="-122"/>
                  <a:ea typeface="青蛙中文智能手机专用字体" panose="020B0604000101010104" pitchFamily="34" charset="-122"/>
                </a:rPr>
                <a:t>点击此处添加标题</a:t>
              </a:r>
            </a:p>
          </p:txBody>
        </p:sp>
        <p:pic>
          <p:nvPicPr>
            <p:cNvPr id="20" name="PA_图片 6" descr="图片包含 运输, 气球, 航空器&#10;&#10;已生成极高可信度的说明">
              <a:extLst>
                <a:ext uri="{FF2B5EF4-FFF2-40B4-BE49-F238E27FC236}">
                  <a16:creationId xmlns:a16="http://schemas.microsoft.com/office/drawing/2014/main" id="{A6752A4A-C603-435D-BAE6-3E4F46F3A7C8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5446" y="93301"/>
              <a:ext cx="689463" cy="6005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37735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9500">
        <p15:prstTrans prst="drape"/>
      </p:transition>
    </mc:Choice>
    <mc:Fallback xmlns="">
      <p:transition spd="slow" advTm="9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2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2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 t="-2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57371" y="4155299"/>
            <a:ext cx="4080799" cy="70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点击此处添加文字描述，文字颜色、大小、字体，图形颜色、大小、样式可根据需求进行更改。</a:t>
            </a:r>
          </a:p>
        </p:txBody>
      </p:sp>
      <p:pic>
        <p:nvPicPr>
          <p:cNvPr id="8" name="PA_图片 6" descr="图片包含 运输, 气球, 航空器&#10;&#10;已生成极高可信度的说明">
            <a:extLst>
              <a:ext uri="{FF2B5EF4-FFF2-40B4-BE49-F238E27FC236}">
                <a16:creationId xmlns:a16="http://schemas.microsoft.com/office/drawing/2014/main" id="{A6752A4A-C603-435D-BAE6-3E4F46F3A7C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521" y="605763"/>
            <a:ext cx="3565400" cy="310551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826543" y="1209011"/>
            <a:ext cx="861774" cy="17851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汉仪小隶书简" panose="02010609000101010101" pitchFamily="49" charset="-122"/>
                <a:ea typeface="汉仪小隶书简" panose="02010609000101010101" pitchFamily="49" charset="-122"/>
              </a:rPr>
              <a:t>第二章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46026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900">
        <p15:prstTrans prst="fallOver"/>
      </p:transition>
    </mc:Choice>
    <mc:Fallback xmlns="">
      <p:transition spd="slow" advTm="69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F6547EA-41D3-4BF5-8A21-C9B464E348F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E:\学习\包图网\视频"/>
  <p:tag name="ISPRING_PRESENTATION_TITLE" val="可爱卡通教师说课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21628"/>
  <p:tag name="MH_LIBRARY" val="GRAPHIC"/>
  <p:tag name="MH_TYPE" val="Picture"/>
  <p:tag name="MH_ORDER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SubTitle"/>
  <p:tag name="MH_ORDER" val="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7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8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SubTitle"/>
  <p:tag name="MH_ORDER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SubTitle"/>
  <p:tag name="MH_ORDER" val="5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SubTitle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21628"/>
  <p:tag name="MH_LIBRARY" val="GRAPHIC"/>
  <p:tag name="MH_TYPE" val="Picture"/>
  <p:tag name="MH_ORDER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SubTitle"/>
  <p:tag name="MH_ORDER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21628"/>
  <p:tag name="MH_LIBRARY" val="GRAPHIC"/>
  <p:tag name="MH_TYPE" val="Picture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21628"/>
  <p:tag name="MH_LIBRARY" val="GRAPHIC"/>
  <p:tag name="MH_TYPE" val="Picture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21628"/>
  <p:tag name="MH_LIBRARY" val="GRAPHIC"/>
  <p:tag name="MH_TYPE" val="Pictur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21628"/>
  <p:tag name="MH_LIBRARY" val="GRAPHIC"/>
  <p:tag name="MH_TYPE" val="Picture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21628"/>
  <p:tag name="MH_LIBRARY" val="GRAPHIC"/>
  <p:tag name="MH_TYPE" val="Picture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21628"/>
  <p:tag name="MH_LIBRARY" val="GRAPHIC"/>
  <p:tag name="MH_TYPE" val="Picture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Line 1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AutoShape 1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Line 1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AutoShape 1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Line 1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AutoShape 1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Line 1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AutoShape 1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Line 1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Line 1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Line 1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Line 1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12036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36"/>
  <p:tag name="MH_LIBRARY" val="GRAPHIC"/>
  <p:tag name="MH_TYPE" val="SubTitle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36"/>
  <p:tag name="MH_LIBRARY" val="GRAPHIC"/>
  <p:tag name="MH_TYPE" val="SubTitle"/>
  <p:tag name="MH_ORDER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36"/>
  <p:tag name="MH_LIBRARY" val="GRAPHIC"/>
  <p:tag name="MH_TYPE" val="SubTitle"/>
  <p:tag name="MH_ORDER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12036"/>
  <p:tag name="MH_LIBRARY" val="GRAPHIC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36"/>
  <p:tag name="MH_LIBRARY" val="GRAPHIC"/>
  <p:tag name="MH_TYPE" val="SubTitle"/>
  <p:tag name="MH_ORDER" val="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12036"/>
  <p:tag name="MH_LIBRARY" val="GRAPHIC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1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242"/>
  <p:tag name="MH_LIBRARY" val="GRAPHIC"/>
  <p:tag name="MH_TYPE" val="Other"/>
  <p:tag name="MH_ORDER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242"/>
  <p:tag name="MH_LIBRARY" val="GRAPHIC"/>
  <p:tag name="MH_TYPE" val="Other"/>
  <p:tag name="MH_ORDER" val="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242"/>
  <p:tag name="MH_LIBRARY" val="GRAPHIC"/>
  <p:tag name="MH_TYPE" val="Other"/>
  <p:tag name="MH_ORDER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242"/>
  <p:tag name="MH_LIBRARY" val="GRAPHIC"/>
  <p:tag name="MH_TYPE" val="Other"/>
  <p:tag name="MH_ORDER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12036"/>
  <p:tag name="MH_LIBRARY" val="GRAPH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70411143333"/>
  <p:tag name="MH_LIBRARY" val="GRAPHIC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1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</TotalTime>
  <Words>1583</Words>
  <Application>Microsoft Office PowerPoint</Application>
  <PresentationFormat>宽屏</PresentationFormat>
  <Paragraphs>187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等线</vt:lpstr>
      <vt:lpstr>方正喵呜体</vt:lpstr>
      <vt:lpstr>汉仪小隶书简</vt:lpstr>
      <vt:lpstr>青蛙中文智能手机专用字体</vt:lpstr>
      <vt:lpstr>思源黑体 CN Light</vt:lpstr>
      <vt:lpstr>铁骨隶书</vt:lpstr>
      <vt:lpstr>微软雅黑</vt:lpstr>
      <vt:lpstr>Arial</vt:lpstr>
      <vt:lpstr>Arial Black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Janice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可爱卡通教师说课</dc:title>
  <dc:creator>Janice</dc:creator>
  <cp:lastModifiedBy>Administrator</cp:lastModifiedBy>
  <cp:revision>545</cp:revision>
  <dcterms:created xsi:type="dcterms:W3CDTF">2016-11-14T08:00:38Z</dcterms:created>
  <dcterms:modified xsi:type="dcterms:W3CDTF">2019-03-27T12:03:40Z</dcterms:modified>
</cp:coreProperties>
</file>