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6.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9.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0.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11.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15.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1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17.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20.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21.xml" ContentType="application/vnd.openxmlformats-officedocument.presentationml.notesSlide+xml"/>
  <Override PartName="/ppt/tags/tag149.xml" ContentType="application/vnd.openxmlformats-officedocument.presentationml.tags+xml"/>
  <Override PartName="/ppt/notesSlides/notesSlide22.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23.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60" r:id="rId3"/>
    <p:sldId id="258" r:id="rId4"/>
    <p:sldId id="279" r:id="rId5"/>
    <p:sldId id="266" r:id="rId6"/>
    <p:sldId id="270" r:id="rId7"/>
    <p:sldId id="278" r:id="rId8"/>
    <p:sldId id="264" r:id="rId9"/>
    <p:sldId id="265" r:id="rId10"/>
    <p:sldId id="268" r:id="rId11"/>
    <p:sldId id="269" r:id="rId12"/>
    <p:sldId id="271" r:id="rId13"/>
    <p:sldId id="272" r:id="rId14"/>
    <p:sldId id="263" r:id="rId15"/>
    <p:sldId id="274" r:id="rId16"/>
    <p:sldId id="275" r:id="rId17"/>
    <p:sldId id="277" r:id="rId18"/>
    <p:sldId id="280" r:id="rId19"/>
    <p:sldId id="262" r:id="rId20"/>
    <p:sldId id="273" r:id="rId21"/>
    <p:sldId id="281" r:id="rId22"/>
    <p:sldId id="267" r:id="rId23"/>
    <p:sldId id="282" r:id="rId24"/>
    <p:sldId id="276" r:id="rId25"/>
    <p:sldId id="26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75BC"/>
    <a:srgbClr val="FCFD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035" autoAdjust="0"/>
    <p:restoredTop sz="94660"/>
  </p:normalViewPr>
  <p:slideViewPr>
    <p:cSldViewPr snapToGrid="0" showGuides="1">
      <p:cViewPr varScale="1">
        <p:scale>
          <a:sx n="107" d="100"/>
          <a:sy n="107" d="100"/>
        </p:scale>
        <p:origin x="84" y="12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681936-0126-4B19-827D-FC14AB6022AE}" type="datetimeFigureOut">
              <a:rPr lang="zh-CN" altLang="en-US" smtClean="0"/>
              <a:t>2017/7/14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D4F23A-B445-4766-B800-5CA2484B1721}" type="slidenum">
              <a:rPr lang="zh-CN" altLang="en-US" smtClean="0"/>
              <a:t>‹#›</a:t>
            </a:fld>
            <a:endParaRPr lang="zh-CN" altLang="en-US"/>
          </a:p>
        </p:txBody>
      </p:sp>
    </p:spTree>
    <p:extLst>
      <p:ext uri="{BB962C8B-B14F-4D97-AF65-F5344CB8AC3E}">
        <p14:creationId xmlns:p14="http://schemas.microsoft.com/office/powerpoint/2010/main" val="2672352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a:t>
            </a:fld>
            <a:endParaRPr lang="zh-CN" altLang="en-US"/>
          </a:p>
        </p:txBody>
      </p:sp>
    </p:spTree>
    <p:extLst>
      <p:ext uri="{BB962C8B-B14F-4D97-AF65-F5344CB8AC3E}">
        <p14:creationId xmlns:p14="http://schemas.microsoft.com/office/powerpoint/2010/main" val="1017810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10</a:t>
            </a:fld>
            <a:endParaRPr lang="zh-CN" altLang="en-US"/>
          </a:p>
        </p:txBody>
      </p:sp>
    </p:spTree>
    <p:extLst>
      <p:ext uri="{BB962C8B-B14F-4D97-AF65-F5344CB8AC3E}">
        <p14:creationId xmlns:p14="http://schemas.microsoft.com/office/powerpoint/2010/main" val="142468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11</a:t>
            </a:fld>
            <a:endParaRPr lang="zh-CN" altLang="en-US"/>
          </a:p>
        </p:txBody>
      </p:sp>
    </p:spTree>
    <p:extLst>
      <p:ext uri="{BB962C8B-B14F-4D97-AF65-F5344CB8AC3E}">
        <p14:creationId xmlns:p14="http://schemas.microsoft.com/office/powerpoint/2010/main" val="1420127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12</a:t>
            </a:fld>
            <a:endParaRPr lang="zh-CN" altLang="en-US"/>
          </a:p>
        </p:txBody>
      </p:sp>
    </p:spTree>
    <p:extLst>
      <p:ext uri="{BB962C8B-B14F-4D97-AF65-F5344CB8AC3E}">
        <p14:creationId xmlns:p14="http://schemas.microsoft.com/office/powerpoint/2010/main" val="4027078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13</a:t>
            </a:fld>
            <a:endParaRPr lang="zh-CN" altLang="en-US"/>
          </a:p>
        </p:txBody>
      </p:sp>
    </p:spTree>
    <p:extLst>
      <p:ext uri="{BB962C8B-B14F-4D97-AF65-F5344CB8AC3E}">
        <p14:creationId xmlns:p14="http://schemas.microsoft.com/office/powerpoint/2010/main" val="3311684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14</a:t>
            </a:fld>
            <a:endParaRPr lang="zh-CN" altLang="en-US"/>
          </a:p>
        </p:txBody>
      </p:sp>
    </p:spTree>
    <p:extLst>
      <p:ext uri="{BB962C8B-B14F-4D97-AF65-F5344CB8AC3E}">
        <p14:creationId xmlns:p14="http://schemas.microsoft.com/office/powerpoint/2010/main" val="23752081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15</a:t>
            </a:fld>
            <a:endParaRPr lang="zh-CN" altLang="en-US"/>
          </a:p>
        </p:txBody>
      </p:sp>
    </p:spTree>
    <p:extLst>
      <p:ext uri="{BB962C8B-B14F-4D97-AF65-F5344CB8AC3E}">
        <p14:creationId xmlns:p14="http://schemas.microsoft.com/office/powerpoint/2010/main" val="54055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16</a:t>
            </a:fld>
            <a:endParaRPr lang="zh-CN" altLang="en-US"/>
          </a:p>
        </p:txBody>
      </p:sp>
    </p:spTree>
    <p:extLst>
      <p:ext uri="{BB962C8B-B14F-4D97-AF65-F5344CB8AC3E}">
        <p14:creationId xmlns:p14="http://schemas.microsoft.com/office/powerpoint/2010/main" val="1776562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17</a:t>
            </a:fld>
            <a:endParaRPr lang="zh-CN" altLang="en-US"/>
          </a:p>
        </p:txBody>
      </p:sp>
    </p:spTree>
    <p:extLst>
      <p:ext uri="{BB962C8B-B14F-4D97-AF65-F5344CB8AC3E}">
        <p14:creationId xmlns:p14="http://schemas.microsoft.com/office/powerpoint/2010/main" val="3108679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18</a:t>
            </a:fld>
            <a:endParaRPr lang="zh-CN" altLang="en-US"/>
          </a:p>
        </p:txBody>
      </p:sp>
    </p:spTree>
    <p:extLst>
      <p:ext uri="{BB962C8B-B14F-4D97-AF65-F5344CB8AC3E}">
        <p14:creationId xmlns:p14="http://schemas.microsoft.com/office/powerpoint/2010/main" val="1335487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19</a:t>
            </a:fld>
            <a:endParaRPr lang="zh-CN" altLang="en-US"/>
          </a:p>
        </p:txBody>
      </p:sp>
    </p:spTree>
    <p:extLst>
      <p:ext uri="{BB962C8B-B14F-4D97-AF65-F5344CB8AC3E}">
        <p14:creationId xmlns:p14="http://schemas.microsoft.com/office/powerpoint/2010/main" val="2323433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a:t>
            </a:fld>
            <a:endParaRPr lang="zh-CN" altLang="en-US"/>
          </a:p>
        </p:txBody>
      </p:sp>
    </p:spTree>
    <p:extLst>
      <p:ext uri="{BB962C8B-B14F-4D97-AF65-F5344CB8AC3E}">
        <p14:creationId xmlns:p14="http://schemas.microsoft.com/office/powerpoint/2010/main" val="1956624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20</a:t>
            </a:fld>
            <a:endParaRPr lang="zh-CN" altLang="en-US"/>
          </a:p>
        </p:txBody>
      </p:sp>
    </p:spTree>
    <p:extLst>
      <p:ext uri="{BB962C8B-B14F-4D97-AF65-F5344CB8AC3E}">
        <p14:creationId xmlns:p14="http://schemas.microsoft.com/office/powerpoint/2010/main" val="3927911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21</a:t>
            </a:fld>
            <a:endParaRPr lang="zh-CN" altLang="en-US"/>
          </a:p>
        </p:txBody>
      </p:sp>
    </p:spTree>
    <p:extLst>
      <p:ext uri="{BB962C8B-B14F-4D97-AF65-F5344CB8AC3E}">
        <p14:creationId xmlns:p14="http://schemas.microsoft.com/office/powerpoint/2010/main" val="35352538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8C5F27D6-B647-44F7-804F-4275CEF80D16}"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22</a:t>
            </a:fld>
            <a:endParaRPr lang="en-US" altLang="zh-CN"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0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23</a:t>
            </a:fld>
            <a:endParaRPr lang="zh-CN" altLang="en-US"/>
          </a:p>
        </p:txBody>
      </p:sp>
    </p:spTree>
    <p:extLst>
      <p:ext uri="{BB962C8B-B14F-4D97-AF65-F5344CB8AC3E}">
        <p14:creationId xmlns:p14="http://schemas.microsoft.com/office/powerpoint/2010/main" val="14445603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24</a:t>
            </a:fld>
            <a:endParaRPr lang="zh-CN" altLang="en-US"/>
          </a:p>
        </p:txBody>
      </p:sp>
    </p:spTree>
    <p:extLst>
      <p:ext uri="{BB962C8B-B14F-4D97-AF65-F5344CB8AC3E}">
        <p14:creationId xmlns:p14="http://schemas.microsoft.com/office/powerpoint/2010/main" val="29316421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25</a:t>
            </a:fld>
            <a:endParaRPr lang="zh-CN" altLang="en-US"/>
          </a:p>
        </p:txBody>
      </p:sp>
    </p:spTree>
    <p:extLst>
      <p:ext uri="{BB962C8B-B14F-4D97-AF65-F5344CB8AC3E}">
        <p14:creationId xmlns:p14="http://schemas.microsoft.com/office/powerpoint/2010/main" val="3107192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3</a:t>
            </a:fld>
            <a:endParaRPr lang="zh-CN" altLang="en-US"/>
          </a:p>
        </p:txBody>
      </p:sp>
    </p:spTree>
    <p:extLst>
      <p:ext uri="{BB962C8B-B14F-4D97-AF65-F5344CB8AC3E}">
        <p14:creationId xmlns:p14="http://schemas.microsoft.com/office/powerpoint/2010/main" val="445601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4</a:t>
            </a:fld>
            <a:endParaRPr lang="zh-CN" altLang="en-US"/>
          </a:p>
        </p:txBody>
      </p:sp>
    </p:spTree>
    <p:extLst>
      <p:ext uri="{BB962C8B-B14F-4D97-AF65-F5344CB8AC3E}">
        <p14:creationId xmlns:p14="http://schemas.microsoft.com/office/powerpoint/2010/main" val="222365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A8340E-284D-4609-BFEA-E676E0F486E7}" type="slidenum">
              <a:rPr lang="zh-CN" altLang="en-US" smtClean="0"/>
              <a:t>5</a:t>
            </a:fld>
            <a:endParaRPr lang="zh-CN" altLang="en-US"/>
          </a:p>
        </p:txBody>
      </p:sp>
    </p:spTree>
    <p:extLst>
      <p:ext uri="{BB962C8B-B14F-4D97-AF65-F5344CB8AC3E}">
        <p14:creationId xmlns:p14="http://schemas.microsoft.com/office/powerpoint/2010/main" val="4080708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6</a:t>
            </a:fld>
            <a:endParaRPr lang="zh-CN" altLang="en-US"/>
          </a:p>
        </p:txBody>
      </p:sp>
    </p:spTree>
    <p:extLst>
      <p:ext uri="{BB962C8B-B14F-4D97-AF65-F5344CB8AC3E}">
        <p14:creationId xmlns:p14="http://schemas.microsoft.com/office/powerpoint/2010/main" val="3506779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7</a:t>
            </a:fld>
            <a:endParaRPr lang="zh-CN" altLang="en-US"/>
          </a:p>
        </p:txBody>
      </p:sp>
    </p:spTree>
    <p:extLst>
      <p:ext uri="{BB962C8B-B14F-4D97-AF65-F5344CB8AC3E}">
        <p14:creationId xmlns:p14="http://schemas.microsoft.com/office/powerpoint/2010/main" val="160855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8</a:t>
            </a:fld>
            <a:endParaRPr lang="zh-CN" altLang="en-US"/>
          </a:p>
        </p:txBody>
      </p:sp>
    </p:spTree>
    <p:extLst>
      <p:ext uri="{BB962C8B-B14F-4D97-AF65-F5344CB8AC3E}">
        <p14:creationId xmlns:p14="http://schemas.microsoft.com/office/powerpoint/2010/main" val="156265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5B8432-ABBA-4114-9A50-EFDE3776AFD0}" type="slidenum">
              <a:rPr lang="zh-CN" altLang="en-US" smtClean="0"/>
              <a:t>9</a:t>
            </a:fld>
            <a:endParaRPr lang="zh-CN" altLang="en-US"/>
          </a:p>
        </p:txBody>
      </p:sp>
    </p:spTree>
    <p:extLst>
      <p:ext uri="{BB962C8B-B14F-4D97-AF65-F5344CB8AC3E}">
        <p14:creationId xmlns:p14="http://schemas.microsoft.com/office/powerpoint/2010/main" val="26255569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t="12347" b="12744"/>
          <a:stretch/>
        </p:blipFill>
        <p:spPr>
          <a:xfrm>
            <a:off x="-1" y="0"/>
            <a:ext cx="12192002" cy="6858000"/>
          </a:xfrm>
          <a:prstGeom prst="rect">
            <a:avLst/>
          </a:prstGeom>
        </p:spPr>
      </p:pic>
      <p:pic>
        <p:nvPicPr>
          <p:cNvPr id="3" name="图片 2"/>
          <p:cNvPicPr>
            <a:picLocks noChangeAspect="1"/>
          </p:cNvPicPr>
          <p:nvPr userDrawn="1"/>
        </p:nvPicPr>
        <p:blipFill rotWithShape="1">
          <a:blip r:embed="rId3" cstate="print">
            <a:extLst>
              <a:ext uri="{28A0092B-C50C-407E-A947-70E740481C1C}">
                <a14:useLocalDpi xmlns:a14="http://schemas.microsoft.com/office/drawing/2010/main" val="0"/>
              </a:ext>
            </a:extLst>
          </a:blip>
          <a:srcRect l="595" t="11686" r="595" b="12410"/>
          <a:stretch/>
        </p:blipFill>
        <p:spPr>
          <a:xfrm>
            <a:off x="-2" y="0"/>
            <a:ext cx="12192002" cy="6858000"/>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 y="0"/>
            <a:ext cx="12192002" cy="6858000"/>
          </a:xfrm>
          <a:prstGeom prst="rect">
            <a:avLst/>
          </a:prstGeom>
        </p:spPr>
      </p:pic>
      <p:pic>
        <p:nvPicPr>
          <p:cNvPr id="5" name="图片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277256" y="243464"/>
            <a:ext cx="9637488" cy="6371072"/>
          </a:xfrm>
          <a:prstGeom prst="rect">
            <a:avLst/>
          </a:prstGeom>
        </p:spPr>
      </p:pic>
    </p:spTree>
    <p:extLst>
      <p:ext uri="{BB962C8B-B14F-4D97-AF65-F5344CB8AC3E}">
        <p14:creationId xmlns:p14="http://schemas.microsoft.com/office/powerpoint/2010/main" val="17076786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79405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2933701" y="2844802"/>
            <a:ext cx="3141663" cy="3141663"/>
          </a:xfrm>
          <a:custGeom>
            <a:avLst/>
            <a:gdLst>
              <a:gd name="connsiteX0" fmla="*/ 1570832 w 3141663"/>
              <a:gd name="connsiteY0" fmla="*/ 0 h 3141663"/>
              <a:gd name="connsiteX1" fmla="*/ 3141663 w 3141663"/>
              <a:gd name="connsiteY1" fmla="*/ 1570832 h 3141663"/>
              <a:gd name="connsiteX2" fmla="*/ 1570832 w 3141663"/>
              <a:gd name="connsiteY2" fmla="*/ 3141663 h 3141663"/>
              <a:gd name="connsiteX3" fmla="*/ 0 w 3141663"/>
              <a:gd name="connsiteY3" fmla="*/ 1570832 h 3141663"/>
            </a:gdLst>
            <a:ahLst/>
            <a:cxnLst>
              <a:cxn ang="0">
                <a:pos x="connsiteX0" y="connsiteY0"/>
              </a:cxn>
              <a:cxn ang="0">
                <a:pos x="connsiteX1" y="connsiteY1"/>
              </a:cxn>
              <a:cxn ang="0">
                <a:pos x="connsiteX2" y="connsiteY2"/>
              </a:cxn>
              <a:cxn ang="0">
                <a:pos x="connsiteX3" y="connsiteY3"/>
              </a:cxn>
            </a:cxnLst>
            <a:rect l="l" t="t" r="r" b="b"/>
            <a:pathLst>
              <a:path w="3141663" h="3141663">
                <a:moveTo>
                  <a:pt x="1570832" y="0"/>
                </a:moveTo>
                <a:lnTo>
                  <a:pt x="3141663" y="1570832"/>
                </a:lnTo>
                <a:lnTo>
                  <a:pt x="1570832" y="3141663"/>
                </a:lnTo>
                <a:lnTo>
                  <a:pt x="0" y="1570832"/>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5383214" y="2838450"/>
            <a:ext cx="1512887" cy="1512888"/>
          </a:xfrm>
          <a:custGeom>
            <a:avLst/>
            <a:gdLst>
              <a:gd name="connsiteX0" fmla="*/ 756444 w 1512887"/>
              <a:gd name="connsiteY0" fmla="*/ 0 h 1512888"/>
              <a:gd name="connsiteX1" fmla="*/ 1512887 w 1512887"/>
              <a:gd name="connsiteY1" fmla="*/ 756444 h 1512888"/>
              <a:gd name="connsiteX2" fmla="*/ 756444 w 1512887"/>
              <a:gd name="connsiteY2" fmla="*/ 1512888 h 1512888"/>
              <a:gd name="connsiteX3" fmla="*/ 0 w 1512887"/>
              <a:gd name="connsiteY3" fmla="*/ 756444 h 1512888"/>
            </a:gdLst>
            <a:ahLst/>
            <a:cxnLst>
              <a:cxn ang="0">
                <a:pos x="connsiteX0" y="connsiteY0"/>
              </a:cxn>
              <a:cxn ang="0">
                <a:pos x="connsiteX1" y="connsiteY1"/>
              </a:cxn>
              <a:cxn ang="0">
                <a:pos x="connsiteX2" y="connsiteY2"/>
              </a:cxn>
              <a:cxn ang="0">
                <a:pos x="connsiteX3" y="connsiteY3"/>
              </a:cxn>
            </a:cxnLst>
            <a:rect l="l" t="t" r="r" b="b"/>
            <a:pathLst>
              <a:path w="1512887" h="1512888">
                <a:moveTo>
                  <a:pt x="756444" y="0"/>
                </a:moveTo>
                <a:lnTo>
                  <a:pt x="1512887" y="756444"/>
                </a:lnTo>
                <a:lnTo>
                  <a:pt x="756444" y="1512888"/>
                </a:lnTo>
                <a:lnTo>
                  <a:pt x="0" y="756444"/>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5383214" y="4487863"/>
            <a:ext cx="1512887" cy="1511300"/>
          </a:xfrm>
          <a:custGeom>
            <a:avLst/>
            <a:gdLst>
              <a:gd name="connsiteX0" fmla="*/ 756444 w 1512887"/>
              <a:gd name="connsiteY0" fmla="*/ 0 h 1511300"/>
              <a:gd name="connsiteX1" fmla="*/ 1512887 w 1512887"/>
              <a:gd name="connsiteY1" fmla="*/ 755650 h 1511300"/>
              <a:gd name="connsiteX2" fmla="*/ 756444 w 1512887"/>
              <a:gd name="connsiteY2" fmla="*/ 1511300 h 1511300"/>
              <a:gd name="connsiteX3" fmla="*/ 0 w 1512887"/>
              <a:gd name="connsiteY3" fmla="*/ 755650 h 1511300"/>
            </a:gdLst>
            <a:ahLst/>
            <a:cxnLst>
              <a:cxn ang="0">
                <a:pos x="connsiteX0" y="connsiteY0"/>
              </a:cxn>
              <a:cxn ang="0">
                <a:pos x="connsiteX1" y="connsiteY1"/>
              </a:cxn>
              <a:cxn ang="0">
                <a:pos x="connsiteX2" y="connsiteY2"/>
              </a:cxn>
              <a:cxn ang="0">
                <a:pos x="connsiteX3" y="connsiteY3"/>
              </a:cxn>
            </a:cxnLst>
            <a:rect l="l" t="t" r="r" b="b"/>
            <a:pathLst>
              <a:path w="1512887" h="1511300">
                <a:moveTo>
                  <a:pt x="756444" y="0"/>
                </a:moveTo>
                <a:lnTo>
                  <a:pt x="1512887" y="755650"/>
                </a:lnTo>
                <a:lnTo>
                  <a:pt x="756444" y="1511300"/>
                </a:lnTo>
                <a:lnTo>
                  <a:pt x="0" y="755650"/>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197601" y="2844802"/>
            <a:ext cx="3140075" cy="3141663"/>
          </a:xfrm>
          <a:custGeom>
            <a:avLst/>
            <a:gdLst>
              <a:gd name="connsiteX0" fmla="*/ 1570038 w 3140075"/>
              <a:gd name="connsiteY0" fmla="*/ 0 h 3141663"/>
              <a:gd name="connsiteX1" fmla="*/ 3140075 w 3140075"/>
              <a:gd name="connsiteY1" fmla="*/ 1570832 h 3141663"/>
              <a:gd name="connsiteX2" fmla="*/ 1570038 w 3140075"/>
              <a:gd name="connsiteY2" fmla="*/ 3141663 h 3141663"/>
              <a:gd name="connsiteX3" fmla="*/ 0 w 3140075"/>
              <a:gd name="connsiteY3" fmla="*/ 1570832 h 3141663"/>
            </a:gdLst>
            <a:ahLst/>
            <a:cxnLst>
              <a:cxn ang="0">
                <a:pos x="connsiteX0" y="connsiteY0"/>
              </a:cxn>
              <a:cxn ang="0">
                <a:pos x="connsiteX1" y="connsiteY1"/>
              </a:cxn>
              <a:cxn ang="0">
                <a:pos x="connsiteX2" y="connsiteY2"/>
              </a:cxn>
              <a:cxn ang="0">
                <a:pos x="connsiteX3" y="connsiteY3"/>
              </a:cxn>
            </a:cxnLst>
            <a:rect l="l" t="t" r="r" b="b"/>
            <a:pathLst>
              <a:path w="3140075" h="3141663">
                <a:moveTo>
                  <a:pt x="1570038" y="0"/>
                </a:moveTo>
                <a:lnTo>
                  <a:pt x="3140075" y="1570832"/>
                </a:lnTo>
                <a:lnTo>
                  <a:pt x="1570038" y="3141663"/>
                </a:lnTo>
                <a:lnTo>
                  <a:pt x="0" y="157083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2234276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454137" y="1990105"/>
            <a:ext cx="2191992" cy="2191990"/>
          </a:xfrm>
          <a:custGeom>
            <a:avLst/>
            <a:gdLst>
              <a:gd name="connsiteX0" fmla="*/ 1095996 w 2191992"/>
              <a:gd name="connsiteY0" fmla="*/ 0 h 2191990"/>
              <a:gd name="connsiteX1" fmla="*/ 2191992 w 2191992"/>
              <a:gd name="connsiteY1" fmla="*/ 1095995 h 2191990"/>
              <a:gd name="connsiteX2" fmla="*/ 1095996 w 2191992"/>
              <a:gd name="connsiteY2" fmla="*/ 2191990 h 2191990"/>
              <a:gd name="connsiteX3" fmla="*/ 0 w 2191992"/>
              <a:gd name="connsiteY3" fmla="*/ 1095995 h 2191990"/>
              <a:gd name="connsiteX4" fmla="*/ 1095996 w 2191992"/>
              <a:gd name="connsiteY4" fmla="*/ 0 h 219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992" h="2191990">
                <a:moveTo>
                  <a:pt x="1095996" y="0"/>
                </a:moveTo>
                <a:cubicBezTo>
                  <a:pt x="1701298" y="0"/>
                  <a:pt x="2191992" y="490694"/>
                  <a:pt x="2191992" y="1095995"/>
                </a:cubicBezTo>
                <a:cubicBezTo>
                  <a:pt x="2191992" y="1701296"/>
                  <a:pt x="1701298" y="2191990"/>
                  <a:pt x="1095996" y="2191990"/>
                </a:cubicBezTo>
                <a:cubicBezTo>
                  <a:pt x="490694" y="2191990"/>
                  <a:pt x="0" y="1701296"/>
                  <a:pt x="0" y="1095995"/>
                </a:cubicBezTo>
                <a:cubicBezTo>
                  <a:pt x="0" y="490694"/>
                  <a:pt x="490694" y="0"/>
                  <a:pt x="1095996"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40978" y="1831079"/>
            <a:ext cx="2510046" cy="2510044"/>
          </a:xfrm>
          <a:custGeom>
            <a:avLst/>
            <a:gdLst>
              <a:gd name="connsiteX0" fmla="*/ 1255023 w 2510046"/>
              <a:gd name="connsiteY0" fmla="*/ 0 h 2510044"/>
              <a:gd name="connsiteX1" fmla="*/ 2510046 w 2510046"/>
              <a:gd name="connsiteY1" fmla="*/ 1255022 h 2510044"/>
              <a:gd name="connsiteX2" fmla="*/ 1255023 w 2510046"/>
              <a:gd name="connsiteY2" fmla="*/ 2510044 h 2510044"/>
              <a:gd name="connsiteX3" fmla="*/ 0 w 2510046"/>
              <a:gd name="connsiteY3" fmla="*/ 1255022 h 2510044"/>
              <a:gd name="connsiteX4" fmla="*/ 1255023 w 2510046"/>
              <a:gd name="connsiteY4" fmla="*/ 0 h 2510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0046" h="2510044">
                <a:moveTo>
                  <a:pt x="1255023" y="0"/>
                </a:moveTo>
                <a:cubicBezTo>
                  <a:pt x="1948153" y="0"/>
                  <a:pt x="2510046" y="561892"/>
                  <a:pt x="2510046" y="1255022"/>
                </a:cubicBezTo>
                <a:cubicBezTo>
                  <a:pt x="2510046" y="1948152"/>
                  <a:pt x="1948153" y="2510044"/>
                  <a:pt x="1255023" y="2510044"/>
                </a:cubicBezTo>
                <a:cubicBezTo>
                  <a:pt x="561893" y="2510044"/>
                  <a:pt x="0" y="1948152"/>
                  <a:pt x="0" y="1255022"/>
                </a:cubicBezTo>
                <a:cubicBezTo>
                  <a:pt x="0" y="561892"/>
                  <a:pt x="561893" y="0"/>
                  <a:pt x="125502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545872" y="1990105"/>
            <a:ext cx="2191992" cy="2191990"/>
          </a:xfrm>
          <a:custGeom>
            <a:avLst/>
            <a:gdLst>
              <a:gd name="connsiteX0" fmla="*/ 1095996 w 2191992"/>
              <a:gd name="connsiteY0" fmla="*/ 0 h 2191990"/>
              <a:gd name="connsiteX1" fmla="*/ 2191992 w 2191992"/>
              <a:gd name="connsiteY1" fmla="*/ 1095995 h 2191990"/>
              <a:gd name="connsiteX2" fmla="*/ 1095996 w 2191992"/>
              <a:gd name="connsiteY2" fmla="*/ 2191990 h 2191990"/>
              <a:gd name="connsiteX3" fmla="*/ 0 w 2191992"/>
              <a:gd name="connsiteY3" fmla="*/ 1095995 h 2191990"/>
              <a:gd name="connsiteX4" fmla="*/ 1095996 w 2191992"/>
              <a:gd name="connsiteY4" fmla="*/ 0 h 219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992" h="2191990">
                <a:moveTo>
                  <a:pt x="1095996" y="0"/>
                </a:moveTo>
                <a:cubicBezTo>
                  <a:pt x="1701298" y="0"/>
                  <a:pt x="2191992" y="490694"/>
                  <a:pt x="2191992" y="1095995"/>
                </a:cubicBezTo>
                <a:cubicBezTo>
                  <a:pt x="2191992" y="1701296"/>
                  <a:pt x="1701298" y="2191990"/>
                  <a:pt x="1095996" y="2191990"/>
                </a:cubicBezTo>
                <a:cubicBezTo>
                  <a:pt x="490694" y="2191990"/>
                  <a:pt x="0" y="1701296"/>
                  <a:pt x="0" y="1095995"/>
                </a:cubicBezTo>
                <a:cubicBezTo>
                  <a:pt x="0" y="490694"/>
                  <a:pt x="490694" y="0"/>
                  <a:pt x="109599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96860476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66903" y="1554400"/>
            <a:ext cx="3236782" cy="4498744"/>
          </a:xfrm>
          <a:custGeom>
            <a:avLst/>
            <a:gdLst>
              <a:gd name="connsiteX0" fmla="*/ 2873925 w 3236782"/>
              <a:gd name="connsiteY0" fmla="*/ 986969 h 4498744"/>
              <a:gd name="connsiteX1" fmla="*/ 3236782 w 3236782"/>
              <a:gd name="connsiteY1" fmla="*/ 1349826 h 4498744"/>
              <a:gd name="connsiteX2" fmla="*/ 3236782 w 3236782"/>
              <a:gd name="connsiteY2" fmla="*/ 3892666 h 4498744"/>
              <a:gd name="connsiteX3" fmla="*/ 2873925 w 3236782"/>
              <a:gd name="connsiteY3" fmla="*/ 4255523 h 4498744"/>
              <a:gd name="connsiteX4" fmla="*/ 2511068 w 3236782"/>
              <a:gd name="connsiteY4" fmla="*/ 3892666 h 4498744"/>
              <a:gd name="connsiteX5" fmla="*/ 2511068 w 3236782"/>
              <a:gd name="connsiteY5" fmla="*/ 1349826 h 4498744"/>
              <a:gd name="connsiteX6" fmla="*/ 2873925 w 3236782"/>
              <a:gd name="connsiteY6" fmla="*/ 986969 h 4498744"/>
              <a:gd name="connsiteX7" fmla="*/ 1199880 w 3236782"/>
              <a:gd name="connsiteY7" fmla="*/ 907240 h 4498744"/>
              <a:gd name="connsiteX8" fmla="*/ 1562737 w 3236782"/>
              <a:gd name="connsiteY8" fmla="*/ 1270097 h 4498744"/>
              <a:gd name="connsiteX9" fmla="*/ 1562737 w 3236782"/>
              <a:gd name="connsiteY9" fmla="*/ 4135887 h 4498744"/>
              <a:gd name="connsiteX10" fmla="*/ 1199880 w 3236782"/>
              <a:gd name="connsiteY10" fmla="*/ 4498744 h 4498744"/>
              <a:gd name="connsiteX11" fmla="*/ 837023 w 3236782"/>
              <a:gd name="connsiteY11" fmla="*/ 4135887 h 4498744"/>
              <a:gd name="connsiteX12" fmla="*/ 837023 w 3236782"/>
              <a:gd name="connsiteY12" fmla="*/ 1270097 h 4498744"/>
              <a:gd name="connsiteX13" fmla="*/ 1199880 w 3236782"/>
              <a:gd name="connsiteY13" fmla="*/ 907240 h 4498744"/>
              <a:gd name="connsiteX14" fmla="*/ 362857 w 3236782"/>
              <a:gd name="connsiteY14" fmla="*/ 330237 h 4498744"/>
              <a:gd name="connsiteX15" fmla="*/ 725714 w 3236782"/>
              <a:gd name="connsiteY15" fmla="*/ 693094 h 4498744"/>
              <a:gd name="connsiteX16" fmla="*/ 725714 w 3236782"/>
              <a:gd name="connsiteY16" fmla="*/ 3133652 h 4498744"/>
              <a:gd name="connsiteX17" fmla="*/ 362857 w 3236782"/>
              <a:gd name="connsiteY17" fmla="*/ 3496509 h 4498744"/>
              <a:gd name="connsiteX18" fmla="*/ 0 w 3236782"/>
              <a:gd name="connsiteY18" fmla="*/ 3133652 h 4498744"/>
              <a:gd name="connsiteX19" fmla="*/ 0 w 3236782"/>
              <a:gd name="connsiteY19" fmla="*/ 693094 h 4498744"/>
              <a:gd name="connsiteX20" fmla="*/ 362857 w 3236782"/>
              <a:gd name="connsiteY20" fmla="*/ 330237 h 4498744"/>
              <a:gd name="connsiteX21" fmla="*/ 2036903 w 3236782"/>
              <a:gd name="connsiteY21" fmla="*/ 0 h 4498744"/>
              <a:gd name="connsiteX22" fmla="*/ 2399760 w 3236782"/>
              <a:gd name="connsiteY22" fmla="*/ 362857 h 4498744"/>
              <a:gd name="connsiteX23" fmla="*/ 2399760 w 3236782"/>
              <a:gd name="connsiteY23" fmla="*/ 3736754 h 4498744"/>
              <a:gd name="connsiteX24" fmla="*/ 2036903 w 3236782"/>
              <a:gd name="connsiteY24" fmla="*/ 4099611 h 4498744"/>
              <a:gd name="connsiteX25" fmla="*/ 1674046 w 3236782"/>
              <a:gd name="connsiteY25" fmla="*/ 3736754 h 4498744"/>
              <a:gd name="connsiteX26" fmla="*/ 1674046 w 3236782"/>
              <a:gd name="connsiteY26" fmla="*/ 362857 h 4498744"/>
              <a:gd name="connsiteX27" fmla="*/ 2036903 w 3236782"/>
              <a:gd name="connsiteY27" fmla="*/ 0 h 449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36782" h="4498744">
                <a:moveTo>
                  <a:pt x="2873925" y="986969"/>
                </a:moveTo>
                <a:cubicBezTo>
                  <a:pt x="3074325" y="986969"/>
                  <a:pt x="3236782" y="1149426"/>
                  <a:pt x="3236782" y="1349826"/>
                </a:cubicBezTo>
                <a:lnTo>
                  <a:pt x="3236782" y="3892666"/>
                </a:lnTo>
                <a:cubicBezTo>
                  <a:pt x="3236782" y="4093066"/>
                  <a:pt x="3074325" y="4255523"/>
                  <a:pt x="2873925" y="4255523"/>
                </a:cubicBezTo>
                <a:cubicBezTo>
                  <a:pt x="2673525" y="4255523"/>
                  <a:pt x="2511068" y="4093066"/>
                  <a:pt x="2511068" y="3892666"/>
                </a:cubicBezTo>
                <a:lnTo>
                  <a:pt x="2511068" y="1349826"/>
                </a:lnTo>
                <a:cubicBezTo>
                  <a:pt x="2511068" y="1149426"/>
                  <a:pt x="2673525" y="986969"/>
                  <a:pt x="2873925" y="986969"/>
                </a:cubicBezTo>
                <a:close/>
                <a:moveTo>
                  <a:pt x="1199880" y="907240"/>
                </a:moveTo>
                <a:cubicBezTo>
                  <a:pt x="1400280" y="907240"/>
                  <a:pt x="1562737" y="1069697"/>
                  <a:pt x="1562737" y="1270097"/>
                </a:cubicBezTo>
                <a:lnTo>
                  <a:pt x="1562737" y="4135887"/>
                </a:lnTo>
                <a:cubicBezTo>
                  <a:pt x="1562737" y="4336287"/>
                  <a:pt x="1400280" y="4498744"/>
                  <a:pt x="1199880" y="4498744"/>
                </a:cubicBezTo>
                <a:cubicBezTo>
                  <a:pt x="999480" y="4498744"/>
                  <a:pt x="837023" y="4336287"/>
                  <a:pt x="837023" y="4135887"/>
                </a:cubicBezTo>
                <a:lnTo>
                  <a:pt x="837023" y="1270097"/>
                </a:lnTo>
                <a:cubicBezTo>
                  <a:pt x="837023" y="1069697"/>
                  <a:pt x="999480" y="907240"/>
                  <a:pt x="1199880" y="907240"/>
                </a:cubicBezTo>
                <a:close/>
                <a:moveTo>
                  <a:pt x="362857" y="330237"/>
                </a:moveTo>
                <a:cubicBezTo>
                  <a:pt x="563257" y="330237"/>
                  <a:pt x="725714" y="492694"/>
                  <a:pt x="725714" y="693094"/>
                </a:cubicBezTo>
                <a:lnTo>
                  <a:pt x="725714" y="3133652"/>
                </a:lnTo>
                <a:cubicBezTo>
                  <a:pt x="725714" y="3334052"/>
                  <a:pt x="563257" y="3496509"/>
                  <a:pt x="362857" y="3496509"/>
                </a:cubicBezTo>
                <a:cubicBezTo>
                  <a:pt x="162457" y="3496509"/>
                  <a:pt x="0" y="3334052"/>
                  <a:pt x="0" y="3133652"/>
                </a:cubicBezTo>
                <a:lnTo>
                  <a:pt x="0" y="693094"/>
                </a:lnTo>
                <a:cubicBezTo>
                  <a:pt x="0" y="492694"/>
                  <a:pt x="162457" y="330237"/>
                  <a:pt x="362857" y="330237"/>
                </a:cubicBezTo>
                <a:close/>
                <a:moveTo>
                  <a:pt x="2036903" y="0"/>
                </a:moveTo>
                <a:cubicBezTo>
                  <a:pt x="2237303" y="0"/>
                  <a:pt x="2399760" y="162457"/>
                  <a:pt x="2399760" y="362857"/>
                </a:cubicBezTo>
                <a:lnTo>
                  <a:pt x="2399760" y="3736754"/>
                </a:lnTo>
                <a:cubicBezTo>
                  <a:pt x="2399760" y="3937154"/>
                  <a:pt x="2237303" y="4099611"/>
                  <a:pt x="2036903" y="4099611"/>
                </a:cubicBezTo>
                <a:cubicBezTo>
                  <a:pt x="1836503" y="4099611"/>
                  <a:pt x="1674046" y="3937154"/>
                  <a:pt x="1674046" y="3736754"/>
                </a:cubicBezTo>
                <a:lnTo>
                  <a:pt x="1674046" y="362857"/>
                </a:lnTo>
                <a:cubicBezTo>
                  <a:pt x="1674046" y="162457"/>
                  <a:pt x="1836503" y="0"/>
                  <a:pt x="20369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02435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3420323" y="2137796"/>
            <a:ext cx="1335914" cy="1326649"/>
          </a:xfrm>
          <a:custGeom>
            <a:avLst/>
            <a:gdLst>
              <a:gd name="connsiteX0" fmla="*/ 623589 w 1335914"/>
              <a:gd name="connsiteY0" fmla="*/ 1931 h 1326649"/>
              <a:gd name="connsiteX1" fmla="*/ 758729 w 1335914"/>
              <a:gd name="connsiteY1" fmla="*/ 5291 h 1326649"/>
              <a:gd name="connsiteX2" fmla="*/ 1329602 w 1335914"/>
              <a:gd name="connsiteY2" fmla="*/ 746399 h 1326649"/>
              <a:gd name="connsiteX3" fmla="*/ 577187 w 1335914"/>
              <a:gd name="connsiteY3" fmla="*/ 1321359 h 1326649"/>
              <a:gd name="connsiteX4" fmla="*/ 6313 w 1335914"/>
              <a:gd name="connsiteY4" fmla="*/ 580251 h 1326649"/>
              <a:gd name="connsiteX5" fmla="*/ 623589 w 1335914"/>
              <a:gd name="connsiteY5" fmla="*/ 1931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4" h="1326649">
                <a:moveTo>
                  <a:pt x="623589" y="1931"/>
                </a:moveTo>
                <a:cubicBezTo>
                  <a:pt x="667855" y="-1438"/>
                  <a:pt x="713070" y="-447"/>
                  <a:pt x="758729" y="5291"/>
                </a:cubicBezTo>
                <a:cubicBezTo>
                  <a:pt x="1124000" y="51201"/>
                  <a:pt x="1379909" y="383497"/>
                  <a:pt x="1329602" y="746399"/>
                </a:cubicBezTo>
                <a:cubicBezTo>
                  <a:pt x="1279295" y="1109301"/>
                  <a:pt x="942458" y="1367268"/>
                  <a:pt x="577187" y="1321359"/>
                </a:cubicBezTo>
                <a:cubicBezTo>
                  <a:pt x="211915" y="1275450"/>
                  <a:pt x="-43994" y="945340"/>
                  <a:pt x="6313" y="580251"/>
                </a:cubicBezTo>
                <a:cubicBezTo>
                  <a:pt x="50332" y="262712"/>
                  <a:pt x="313725" y="25513"/>
                  <a:pt x="623589" y="1931"/>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159214" y="2137796"/>
            <a:ext cx="1335914" cy="1326649"/>
          </a:xfrm>
          <a:custGeom>
            <a:avLst/>
            <a:gdLst>
              <a:gd name="connsiteX0" fmla="*/ 623589 w 1335914"/>
              <a:gd name="connsiteY0" fmla="*/ 1931 h 1326649"/>
              <a:gd name="connsiteX1" fmla="*/ 758729 w 1335914"/>
              <a:gd name="connsiteY1" fmla="*/ 5291 h 1326649"/>
              <a:gd name="connsiteX2" fmla="*/ 1329602 w 1335914"/>
              <a:gd name="connsiteY2" fmla="*/ 746399 h 1326649"/>
              <a:gd name="connsiteX3" fmla="*/ 577187 w 1335914"/>
              <a:gd name="connsiteY3" fmla="*/ 1321359 h 1326649"/>
              <a:gd name="connsiteX4" fmla="*/ 6313 w 1335914"/>
              <a:gd name="connsiteY4" fmla="*/ 580251 h 1326649"/>
              <a:gd name="connsiteX5" fmla="*/ 623589 w 1335914"/>
              <a:gd name="connsiteY5" fmla="*/ 1931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4" h="1326649">
                <a:moveTo>
                  <a:pt x="623589" y="1931"/>
                </a:moveTo>
                <a:cubicBezTo>
                  <a:pt x="667855" y="-1438"/>
                  <a:pt x="713070" y="-447"/>
                  <a:pt x="758729" y="5291"/>
                </a:cubicBezTo>
                <a:cubicBezTo>
                  <a:pt x="1124000" y="51201"/>
                  <a:pt x="1379909" y="383497"/>
                  <a:pt x="1329602" y="746399"/>
                </a:cubicBezTo>
                <a:cubicBezTo>
                  <a:pt x="1279295" y="1109301"/>
                  <a:pt x="942458" y="1367268"/>
                  <a:pt x="577187" y="1321359"/>
                </a:cubicBezTo>
                <a:cubicBezTo>
                  <a:pt x="211915" y="1275450"/>
                  <a:pt x="-43994" y="945340"/>
                  <a:pt x="6313" y="580251"/>
                </a:cubicBezTo>
                <a:cubicBezTo>
                  <a:pt x="50332" y="262712"/>
                  <a:pt x="313725" y="25513"/>
                  <a:pt x="623589" y="1931"/>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789771" y="4061424"/>
            <a:ext cx="1335913" cy="1326648"/>
          </a:xfrm>
          <a:custGeom>
            <a:avLst/>
            <a:gdLst>
              <a:gd name="connsiteX0" fmla="*/ 623588 w 1335913"/>
              <a:gd name="connsiteY0" fmla="*/ 1931 h 1326648"/>
              <a:gd name="connsiteX1" fmla="*/ 758728 w 1335913"/>
              <a:gd name="connsiteY1" fmla="*/ 5291 h 1326648"/>
              <a:gd name="connsiteX2" fmla="*/ 1329601 w 1335913"/>
              <a:gd name="connsiteY2" fmla="*/ 746399 h 1326648"/>
              <a:gd name="connsiteX3" fmla="*/ 577186 w 1335913"/>
              <a:gd name="connsiteY3" fmla="*/ 1321358 h 1326648"/>
              <a:gd name="connsiteX4" fmla="*/ 6313 w 1335913"/>
              <a:gd name="connsiteY4" fmla="*/ 580251 h 1326648"/>
              <a:gd name="connsiteX5" fmla="*/ 623588 w 1335913"/>
              <a:gd name="connsiteY5" fmla="*/ 1931 h 132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3" h="1326648">
                <a:moveTo>
                  <a:pt x="623588" y="1931"/>
                </a:moveTo>
                <a:cubicBezTo>
                  <a:pt x="667855" y="-1438"/>
                  <a:pt x="713069" y="-447"/>
                  <a:pt x="758728" y="5291"/>
                </a:cubicBezTo>
                <a:cubicBezTo>
                  <a:pt x="1124000" y="51201"/>
                  <a:pt x="1379908" y="383497"/>
                  <a:pt x="1329601" y="746399"/>
                </a:cubicBezTo>
                <a:cubicBezTo>
                  <a:pt x="1279295" y="1109301"/>
                  <a:pt x="942458" y="1367267"/>
                  <a:pt x="577186" y="1321358"/>
                </a:cubicBezTo>
                <a:cubicBezTo>
                  <a:pt x="211915" y="1275449"/>
                  <a:pt x="-43994" y="945339"/>
                  <a:pt x="6313" y="580251"/>
                </a:cubicBezTo>
                <a:cubicBezTo>
                  <a:pt x="50332" y="262712"/>
                  <a:pt x="313725" y="25513"/>
                  <a:pt x="623588" y="1931"/>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7528661" y="4061424"/>
            <a:ext cx="1335913" cy="1326648"/>
          </a:xfrm>
          <a:custGeom>
            <a:avLst/>
            <a:gdLst>
              <a:gd name="connsiteX0" fmla="*/ 623588 w 1335913"/>
              <a:gd name="connsiteY0" fmla="*/ 1931 h 1326648"/>
              <a:gd name="connsiteX1" fmla="*/ 758728 w 1335913"/>
              <a:gd name="connsiteY1" fmla="*/ 5291 h 1326648"/>
              <a:gd name="connsiteX2" fmla="*/ 1329601 w 1335913"/>
              <a:gd name="connsiteY2" fmla="*/ 746399 h 1326648"/>
              <a:gd name="connsiteX3" fmla="*/ 577186 w 1335913"/>
              <a:gd name="connsiteY3" fmla="*/ 1321358 h 1326648"/>
              <a:gd name="connsiteX4" fmla="*/ 6313 w 1335913"/>
              <a:gd name="connsiteY4" fmla="*/ 580251 h 1326648"/>
              <a:gd name="connsiteX5" fmla="*/ 623588 w 1335913"/>
              <a:gd name="connsiteY5" fmla="*/ 1931 h 132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3" h="1326648">
                <a:moveTo>
                  <a:pt x="623588" y="1931"/>
                </a:moveTo>
                <a:cubicBezTo>
                  <a:pt x="667855" y="-1438"/>
                  <a:pt x="713069" y="-447"/>
                  <a:pt x="758728" y="5291"/>
                </a:cubicBezTo>
                <a:cubicBezTo>
                  <a:pt x="1123999" y="51201"/>
                  <a:pt x="1379908" y="383497"/>
                  <a:pt x="1329601" y="746399"/>
                </a:cubicBezTo>
                <a:cubicBezTo>
                  <a:pt x="1279294" y="1109301"/>
                  <a:pt x="942457" y="1367267"/>
                  <a:pt x="577186" y="1321358"/>
                </a:cubicBezTo>
                <a:cubicBezTo>
                  <a:pt x="211915" y="1275449"/>
                  <a:pt x="-43994" y="945339"/>
                  <a:pt x="6313" y="580251"/>
                </a:cubicBezTo>
                <a:cubicBezTo>
                  <a:pt x="50332" y="262712"/>
                  <a:pt x="313725" y="25513"/>
                  <a:pt x="623588" y="1931"/>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7036811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4533426" y="1712930"/>
            <a:ext cx="1788845" cy="1592636"/>
          </a:xfrm>
          <a:custGeom>
            <a:avLst/>
            <a:gdLst>
              <a:gd name="connsiteX0" fmla="*/ 1051700 w 1788845"/>
              <a:gd name="connsiteY0" fmla="*/ 0 h 1592636"/>
              <a:gd name="connsiteX1" fmla="*/ 1089295 w 1788845"/>
              <a:gd name="connsiteY1" fmla="*/ 2895 h 1592636"/>
              <a:gd name="connsiteX2" fmla="*/ 1126737 w 1788845"/>
              <a:gd name="connsiteY2" fmla="*/ 7352 h 1592636"/>
              <a:gd name="connsiteX3" fmla="*/ 1162311 w 1788845"/>
              <a:gd name="connsiteY3" fmla="*/ 14781 h 1592636"/>
              <a:gd name="connsiteX4" fmla="*/ 1199371 w 1788845"/>
              <a:gd name="connsiteY4" fmla="*/ 23143 h 1592636"/>
              <a:gd name="connsiteX5" fmla="*/ 1233858 w 1788845"/>
              <a:gd name="connsiteY5" fmla="*/ 33619 h 1592636"/>
              <a:gd name="connsiteX6" fmla="*/ 1269048 w 1788845"/>
              <a:gd name="connsiteY6" fmla="*/ 44955 h 1592636"/>
              <a:gd name="connsiteX7" fmla="*/ 1303152 w 1788845"/>
              <a:gd name="connsiteY7" fmla="*/ 59336 h 1592636"/>
              <a:gd name="connsiteX8" fmla="*/ 1335539 w 1788845"/>
              <a:gd name="connsiteY8" fmla="*/ 75128 h 1592636"/>
              <a:gd name="connsiteX9" fmla="*/ 1368555 w 1788845"/>
              <a:gd name="connsiteY9" fmla="*/ 92559 h 1592636"/>
              <a:gd name="connsiteX10" fmla="*/ 1400559 w 1788845"/>
              <a:gd name="connsiteY10" fmla="*/ 112256 h 1592636"/>
              <a:gd name="connsiteX11" fmla="*/ 1431629 w 1788845"/>
              <a:gd name="connsiteY11" fmla="*/ 133440 h 1592636"/>
              <a:gd name="connsiteX12" fmla="*/ 1461135 w 1788845"/>
              <a:gd name="connsiteY12" fmla="*/ 154470 h 1592636"/>
              <a:gd name="connsiteX13" fmla="*/ 1490337 w 1788845"/>
              <a:gd name="connsiteY13" fmla="*/ 178625 h 1592636"/>
              <a:gd name="connsiteX14" fmla="*/ 1517821 w 1788845"/>
              <a:gd name="connsiteY14" fmla="*/ 204189 h 1592636"/>
              <a:gd name="connsiteX15" fmla="*/ 1545934 w 1788845"/>
              <a:gd name="connsiteY15" fmla="*/ 231392 h 1592636"/>
              <a:gd name="connsiteX16" fmla="*/ 1570767 w 1788845"/>
              <a:gd name="connsiteY16" fmla="*/ 259851 h 1592636"/>
              <a:gd name="connsiteX17" fmla="*/ 1596306 w 1788845"/>
              <a:gd name="connsiteY17" fmla="*/ 289167 h 1592636"/>
              <a:gd name="connsiteX18" fmla="*/ 1619347 w 1788845"/>
              <a:gd name="connsiteY18" fmla="*/ 319817 h 1592636"/>
              <a:gd name="connsiteX19" fmla="*/ 1642234 w 1788845"/>
              <a:gd name="connsiteY19" fmla="*/ 352028 h 1592636"/>
              <a:gd name="connsiteX20" fmla="*/ 1663406 w 1788845"/>
              <a:gd name="connsiteY20" fmla="*/ 385649 h 1592636"/>
              <a:gd name="connsiteX21" fmla="*/ 1683643 w 1788845"/>
              <a:gd name="connsiteY21" fmla="*/ 420756 h 1592636"/>
              <a:gd name="connsiteX22" fmla="*/ 1703098 w 1788845"/>
              <a:gd name="connsiteY22" fmla="*/ 455786 h 1592636"/>
              <a:gd name="connsiteX23" fmla="*/ 1720837 w 1788845"/>
              <a:gd name="connsiteY23" fmla="*/ 492225 h 1592636"/>
              <a:gd name="connsiteX24" fmla="*/ 1736782 w 1788845"/>
              <a:gd name="connsiteY24" fmla="*/ 530854 h 1592636"/>
              <a:gd name="connsiteX25" fmla="*/ 1751870 w 1788845"/>
              <a:gd name="connsiteY25" fmla="*/ 570189 h 1592636"/>
              <a:gd name="connsiteX26" fmla="*/ 1764690 w 1788845"/>
              <a:gd name="connsiteY26" fmla="*/ 608511 h 1592636"/>
              <a:gd name="connsiteX27" fmla="*/ 1773524 w 1788845"/>
              <a:gd name="connsiteY27" fmla="*/ 647233 h 1592636"/>
              <a:gd name="connsiteX28" fmla="*/ 1781577 w 1788845"/>
              <a:gd name="connsiteY28" fmla="*/ 685877 h 1592636"/>
              <a:gd name="connsiteX29" fmla="*/ 1786504 w 1788845"/>
              <a:gd name="connsiteY29" fmla="*/ 724217 h 1592636"/>
              <a:gd name="connsiteX30" fmla="*/ 1788456 w 1788845"/>
              <a:gd name="connsiteY30" fmla="*/ 760686 h 1592636"/>
              <a:gd name="connsiteX31" fmla="*/ 1788845 w 1788845"/>
              <a:gd name="connsiteY31" fmla="*/ 797003 h 1592636"/>
              <a:gd name="connsiteX32" fmla="*/ 1786032 w 1788845"/>
              <a:gd name="connsiteY32" fmla="*/ 833794 h 1592636"/>
              <a:gd name="connsiteX33" fmla="*/ 1782513 w 1788845"/>
              <a:gd name="connsiteY33" fmla="*/ 869728 h 1592636"/>
              <a:gd name="connsiteX34" fmla="*/ 1775867 w 1788845"/>
              <a:gd name="connsiteY34" fmla="*/ 905356 h 1592636"/>
              <a:gd name="connsiteX35" fmla="*/ 1766172 w 1788845"/>
              <a:gd name="connsiteY35" fmla="*/ 939896 h 1592636"/>
              <a:gd name="connsiteX36" fmla="*/ 1755770 w 1788845"/>
              <a:gd name="connsiteY36" fmla="*/ 973578 h 1592636"/>
              <a:gd name="connsiteX37" fmla="*/ 1743103 w 1788845"/>
              <a:gd name="connsiteY37" fmla="*/ 1006249 h 1592636"/>
              <a:gd name="connsiteX38" fmla="*/ 1728088 w 1788845"/>
              <a:gd name="connsiteY38" fmla="*/ 1038691 h 1592636"/>
              <a:gd name="connsiteX39" fmla="*/ 1712292 w 1788845"/>
              <a:gd name="connsiteY39" fmla="*/ 1071055 h 1592636"/>
              <a:gd name="connsiteX40" fmla="*/ 1693446 w 1788845"/>
              <a:gd name="connsiteY40" fmla="*/ 1102333 h 1592636"/>
              <a:gd name="connsiteX41" fmla="*/ 1673114 w 1788845"/>
              <a:gd name="connsiteY41" fmla="*/ 1132676 h 1592636"/>
              <a:gd name="connsiteX42" fmla="*/ 1651294 w 1788845"/>
              <a:gd name="connsiteY42" fmla="*/ 1162084 h 1592636"/>
              <a:gd name="connsiteX43" fmla="*/ 1628769 w 1788845"/>
              <a:gd name="connsiteY43" fmla="*/ 1190635 h 1592636"/>
              <a:gd name="connsiteX44" fmla="*/ 1603119 w 1788845"/>
              <a:gd name="connsiteY44" fmla="*/ 1218881 h 1592636"/>
              <a:gd name="connsiteX45" fmla="*/ 1576839 w 1788845"/>
              <a:gd name="connsiteY45" fmla="*/ 1245486 h 1592636"/>
              <a:gd name="connsiteX46" fmla="*/ 1549072 w 1788845"/>
              <a:gd name="connsiteY46" fmla="*/ 1271158 h 1592636"/>
              <a:gd name="connsiteX47" fmla="*/ 1520523 w 1788845"/>
              <a:gd name="connsiteY47" fmla="*/ 1296753 h 1592636"/>
              <a:gd name="connsiteX48" fmla="*/ 1489783 w 1788845"/>
              <a:gd name="connsiteY48" fmla="*/ 1320556 h 1592636"/>
              <a:gd name="connsiteX49" fmla="*/ 1457403 w 1788845"/>
              <a:gd name="connsiteY49" fmla="*/ 1344987 h 1592636"/>
              <a:gd name="connsiteX50" fmla="*/ 1425328 w 1788845"/>
              <a:gd name="connsiteY50" fmla="*/ 1366293 h 1592636"/>
              <a:gd name="connsiteX51" fmla="*/ 1390910 w 1788845"/>
              <a:gd name="connsiteY51" fmla="*/ 1387369 h 1592636"/>
              <a:gd name="connsiteX52" fmla="*/ 1355786 w 1788845"/>
              <a:gd name="connsiteY52" fmla="*/ 1407587 h 1592636"/>
              <a:gd name="connsiteX53" fmla="*/ 1319955 w 1788845"/>
              <a:gd name="connsiteY53" fmla="*/ 1426948 h 1592636"/>
              <a:gd name="connsiteX54" fmla="*/ 1284202 w 1788845"/>
              <a:gd name="connsiteY54" fmla="*/ 1445528 h 1592636"/>
              <a:gd name="connsiteX55" fmla="*/ 1245553 w 1788845"/>
              <a:gd name="connsiteY55" fmla="*/ 1461458 h 1592636"/>
              <a:gd name="connsiteX56" fmla="*/ 1207761 w 1788845"/>
              <a:gd name="connsiteY56" fmla="*/ 1476683 h 1592636"/>
              <a:gd name="connsiteX57" fmla="*/ 1168405 w 1788845"/>
              <a:gd name="connsiteY57" fmla="*/ 1491756 h 1592636"/>
              <a:gd name="connsiteX58" fmla="*/ 1128345 w 1788845"/>
              <a:gd name="connsiteY58" fmla="*/ 1505971 h 1592636"/>
              <a:gd name="connsiteX59" fmla="*/ 1088515 w 1788845"/>
              <a:gd name="connsiteY59" fmla="*/ 1517841 h 1592636"/>
              <a:gd name="connsiteX60" fmla="*/ 1047044 w 1788845"/>
              <a:gd name="connsiteY60" fmla="*/ 1530340 h 1592636"/>
              <a:gd name="connsiteX61" fmla="*/ 1004869 w 1788845"/>
              <a:gd name="connsiteY61" fmla="*/ 1541981 h 1592636"/>
              <a:gd name="connsiteX62" fmla="*/ 962063 w 1788845"/>
              <a:gd name="connsiteY62" fmla="*/ 1551984 h 1592636"/>
              <a:gd name="connsiteX63" fmla="*/ 920194 w 1788845"/>
              <a:gd name="connsiteY63" fmla="*/ 1560500 h 1592636"/>
              <a:gd name="connsiteX64" fmla="*/ 876684 w 1788845"/>
              <a:gd name="connsiteY64" fmla="*/ 1569644 h 1592636"/>
              <a:gd name="connsiteX65" fmla="*/ 834262 w 1788845"/>
              <a:gd name="connsiteY65" fmla="*/ 1575741 h 1592636"/>
              <a:gd name="connsiteX66" fmla="*/ 790982 w 1788845"/>
              <a:gd name="connsiteY66" fmla="*/ 1582541 h 1592636"/>
              <a:gd name="connsiteX67" fmla="*/ 748008 w 1788845"/>
              <a:gd name="connsiteY67" fmla="*/ 1586218 h 1592636"/>
              <a:gd name="connsiteX68" fmla="*/ 705033 w 1788845"/>
              <a:gd name="connsiteY68" fmla="*/ 1589894 h 1592636"/>
              <a:gd name="connsiteX69" fmla="*/ 662212 w 1788845"/>
              <a:gd name="connsiteY69" fmla="*/ 1592008 h 1592636"/>
              <a:gd name="connsiteX70" fmla="*/ 620326 w 1788845"/>
              <a:gd name="connsiteY70" fmla="*/ 1592636 h 1592636"/>
              <a:gd name="connsiteX71" fmla="*/ 577811 w 1788845"/>
              <a:gd name="connsiteY71" fmla="*/ 1591626 h 1592636"/>
              <a:gd name="connsiteX72" fmla="*/ 537012 w 1788845"/>
              <a:gd name="connsiteY72" fmla="*/ 1589206 h 1592636"/>
              <a:gd name="connsiteX73" fmla="*/ 497148 w 1788845"/>
              <a:gd name="connsiteY73" fmla="*/ 1585301 h 1592636"/>
              <a:gd name="connsiteX74" fmla="*/ 455949 w 1788845"/>
              <a:gd name="connsiteY74" fmla="*/ 1578899 h 1592636"/>
              <a:gd name="connsiteX75" fmla="*/ 418031 w 1788845"/>
              <a:gd name="connsiteY75" fmla="*/ 1571239 h 1592636"/>
              <a:gd name="connsiteX76" fmla="*/ 380190 w 1788845"/>
              <a:gd name="connsiteY76" fmla="*/ 1562800 h 1592636"/>
              <a:gd name="connsiteX77" fmla="*/ 343435 w 1788845"/>
              <a:gd name="connsiteY77" fmla="*/ 1551313 h 1592636"/>
              <a:gd name="connsiteX78" fmla="*/ 308397 w 1788845"/>
              <a:gd name="connsiteY78" fmla="*/ 1538416 h 1592636"/>
              <a:gd name="connsiteX79" fmla="*/ 274369 w 1788845"/>
              <a:gd name="connsiteY79" fmla="*/ 1523252 h 1592636"/>
              <a:gd name="connsiteX80" fmla="*/ 240573 w 1788845"/>
              <a:gd name="connsiteY80" fmla="*/ 1505744 h 1592636"/>
              <a:gd name="connsiteX81" fmla="*/ 209197 w 1788845"/>
              <a:gd name="connsiteY81" fmla="*/ 1487687 h 1592636"/>
              <a:gd name="connsiteX82" fmla="*/ 180548 w 1788845"/>
              <a:gd name="connsiteY82" fmla="*/ 1465952 h 1592636"/>
              <a:gd name="connsiteX83" fmla="*/ 166615 w 1788845"/>
              <a:gd name="connsiteY83" fmla="*/ 1455122 h 1592636"/>
              <a:gd name="connsiteX84" fmla="*/ 152835 w 1788845"/>
              <a:gd name="connsiteY84" fmla="*/ 1442731 h 1592636"/>
              <a:gd name="connsiteX85" fmla="*/ 139912 w 1788845"/>
              <a:gd name="connsiteY85" fmla="*/ 1429635 h 1592636"/>
              <a:gd name="connsiteX86" fmla="*/ 126914 w 1788845"/>
              <a:gd name="connsiteY86" fmla="*/ 1417321 h 1592636"/>
              <a:gd name="connsiteX87" fmla="*/ 114143 w 1788845"/>
              <a:gd name="connsiteY87" fmla="*/ 1402662 h 1592636"/>
              <a:gd name="connsiteX88" fmla="*/ 102080 w 1788845"/>
              <a:gd name="connsiteY88" fmla="*/ 1388862 h 1592636"/>
              <a:gd name="connsiteX89" fmla="*/ 90950 w 1788845"/>
              <a:gd name="connsiteY89" fmla="*/ 1373575 h 1592636"/>
              <a:gd name="connsiteX90" fmla="*/ 80602 w 1788845"/>
              <a:gd name="connsiteY90" fmla="*/ 1358366 h 1592636"/>
              <a:gd name="connsiteX91" fmla="*/ 70407 w 1788845"/>
              <a:gd name="connsiteY91" fmla="*/ 1341593 h 1592636"/>
              <a:gd name="connsiteX92" fmla="*/ 60136 w 1788845"/>
              <a:gd name="connsiteY92" fmla="*/ 1325602 h 1592636"/>
              <a:gd name="connsiteX93" fmla="*/ 51581 w 1788845"/>
              <a:gd name="connsiteY93" fmla="*/ 1308202 h 1592636"/>
              <a:gd name="connsiteX94" fmla="*/ 43884 w 1788845"/>
              <a:gd name="connsiteY94" fmla="*/ 1290097 h 1592636"/>
              <a:gd name="connsiteX95" fmla="*/ 34700 w 1788845"/>
              <a:gd name="connsiteY95" fmla="*/ 1271058 h 1592636"/>
              <a:gd name="connsiteX96" fmla="*/ 28720 w 1788845"/>
              <a:gd name="connsiteY96" fmla="*/ 1251545 h 1592636"/>
              <a:gd name="connsiteX97" fmla="*/ 21176 w 1788845"/>
              <a:gd name="connsiteY97" fmla="*/ 1231877 h 1592636"/>
              <a:gd name="connsiteX98" fmla="*/ 16054 w 1788845"/>
              <a:gd name="connsiteY98" fmla="*/ 1211659 h 1592636"/>
              <a:gd name="connsiteX99" fmla="*/ 10931 w 1788845"/>
              <a:gd name="connsiteY99" fmla="*/ 1191440 h 1592636"/>
              <a:gd name="connsiteX100" fmla="*/ 7449 w 1788845"/>
              <a:gd name="connsiteY100" fmla="*/ 1170595 h 1592636"/>
              <a:gd name="connsiteX101" fmla="*/ 4824 w 1788845"/>
              <a:gd name="connsiteY101" fmla="*/ 1149043 h 1592636"/>
              <a:gd name="connsiteX102" fmla="*/ 2200 w 1788845"/>
              <a:gd name="connsiteY102" fmla="*/ 1127492 h 1592636"/>
              <a:gd name="connsiteX103" fmla="*/ 1920 w 1788845"/>
              <a:gd name="connsiteY103" fmla="*/ 1106170 h 1592636"/>
              <a:gd name="connsiteX104" fmla="*/ 0 w 1788845"/>
              <a:gd name="connsiteY104" fmla="*/ 1085477 h 1592636"/>
              <a:gd name="connsiteX105" fmla="*/ 1437 w 1788845"/>
              <a:gd name="connsiteY105" fmla="*/ 1062746 h 1592636"/>
              <a:gd name="connsiteX106" fmla="*/ 1940 w 1788845"/>
              <a:gd name="connsiteY106" fmla="*/ 1041502 h 1592636"/>
              <a:gd name="connsiteX107" fmla="*/ 4081 w 1788845"/>
              <a:gd name="connsiteY107" fmla="*/ 1019629 h 1592636"/>
              <a:gd name="connsiteX108" fmla="*/ 6376 w 1788845"/>
              <a:gd name="connsiteY108" fmla="*/ 996194 h 1592636"/>
              <a:gd name="connsiteX109" fmla="*/ 14644 w 1788845"/>
              <a:gd name="connsiteY109" fmla="*/ 952051 h 1592636"/>
              <a:gd name="connsiteX110" fmla="*/ 23924 w 1788845"/>
              <a:gd name="connsiteY110" fmla="*/ 905640 h 1592636"/>
              <a:gd name="connsiteX111" fmla="*/ 37741 w 1788845"/>
              <a:gd name="connsiteY111" fmla="*/ 861251 h 1592636"/>
              <a:gd name="connsiteX112" fmla="*/ 52569 w 1788845"/>
              <a:gd name="connsiteY112" fmla="*/ 814595 h 1592636"/>
              <a:gd name="connsiteX113" fmla="*/ 69665 w 1788845"/>
              <a:gd name="connsiteY113" fmla="*/ 768950 h 1592636"/>
              <a:gd name="connsiteX114" fmla="*/ 90669 w 1788845"/>
              <a:gd name="connsiteY114" fmla="*/ 723688 h 1592636"/>
              <a:gd name="connsiteX115" fmla="*/ 113314 w 1788845"/>
              <a:gd name="connsiteY115" fmla="*/ 677799 h 1592636"/>
              <a:gd name="connsiteX116" fmla="*/ 137445 w 1788845"/>
              <a:gd name="connsiteY116" fmla="*/ 632843 h 1592636"/>
              <a:gd name="connsiteX117" fmla="*/ 162986 w 1788845"/>
              <a:gd name="connsiteY117" fmla="*/ 589602 h 1592636"/>
              <a:gd name="connsiteX118" fmla="*/ 191807 w 1788845"/>
              <a:gd name="connsiteY118" fmla="*/ 545107 h 1592636"/>
              <a:gd name="connsiteX119" fmla="*/ 221257 w 1788845"/>
              <a:gd name="connsiteY119" fmla="*/ 502249 h 1592636"/>
              <a:gd name="connsiteX120" fmla="*/ 252193 w 1788845"/>
              <a:gd name="connsiteY120" fmla="*/ 460327 h 1592636"/>
              <a:gd name="connsiteX121" fmla="*/ 285321 w 1788845"/>
              <a:gd name="connsiteY121" fmla="*/ 420195 h 1592636"/>
              <a:gd name="connsiteX122" fmla="*/ 319231 w 1788845"/>
              <a:gd name="connsiteY122" fmla="*/ 380141 h 1592636"/>
              <a:gd name="connsiteX123" fmla="*/ 354629 w 1788845"/>
              <a:gd name="connsiteY123" fmla="*/ 341022 h 1592636"/>
              <a:gd name="connsiteX124" fmla="*/ 391359 w 1788845"/>
              <a:gd name="connsiteY124" fmla="*/ 304399 h 1592636"/>
              <a:gd name="connsiteX125" fmla="*/ 427937 w 1788845"/>
              <a:gd name="connsiteY125" fmla="*/ 269338 h 1592636"/>
              <a:gd name="connsiteX126" fmla="*/ 465219 w 1788845"/>
              <a:gd name="connsiteY126" fmla="*/ 235135 h 1592636"/>
              <a:gd name="connsiteX127" fmla="*/ 503836 w 1788845"/>
              <a:gd name="connsiteY127" fmla="*/ 203427 h 1592636"/>
              <a:gd name="connsiteX128" fmla="*/ 543082 w 1788845"/>
              <a:gd name="connsiteY128" fmla="*/ 173360 h 1592636"/>
              <a:gd name="connsiteX129" fmla="*/ 582879 w 1788845"/>
              <a:gd name="connsiteY129" fmla="*/ 145713 h 1592636"/>
              <a:gd name="connsiteX130" fmla="*/ 622524 w 1788845"/>
              <a:gd name="connsiteY130" fmla="*/ 119628 h 1592636"/>
              <a:gd name="connsiteX131" fmla="*/ 662643 w 1788845"/>
              <a:gd name="connsiteY131" fmla="*/ 96745 h 1592636"/>
              <a:gd name="connsiteX132" fmla="*/ 702458 w 1788845"/>
              <a:gd name="connsiteY132" fmla="*/ 76985 h 1592636"/>
              <a:gd name="connsiteX133" fmla="*/ 742119 w 1788845"/>
              <a:gd name="connsiteY133" fmla="*/ 58788 h 1592636"/>
              <a:gd name="connsiteX134" fmla="*/ 781475 w 1788845"/>
              <a:gd name="connsiteY134" fmla="*/ 43716 h 1592636"/>
              <a:gd name="connsiteX135" fmla="*/ 821535 w 1788845"/>
              <a:gd name="connsiteY135" fmla="*/ 29502 h 1592636"/>
              <a:gd name="connsiteX136" fmla="*/ 860432 w 1788845"/>
              <a:gd name="connsiteY136" fmla="*/ 19117 h 1592636"/>
              <a:gd name="connsiteX137" fmla="*/ 899879 w 1788845"/>
              <a:gd name="connsiteY137" fmla="*/ 11151 h 1592636"/>
              <a:gd name="connsiteX138" fmla="*/ 938317 w 1788845"/>
              <a:gd name="connsiteY138" fmla="*/ 5454 h 1592636"/>
              <a:gd name="connsiteX139" fmla="*/ 976524 w 1788845"/>
              <a:gd name="connsiteY139" fmla="*/ 2099 h 1592636"/>
              <a:gd name="connsiteX140" fmla="*/ 1013797 w 1788845"/>
              <a:gd name="connsiteY140" fmla="*/ 230 h 159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788845" h="1592636">
                <a:moveTo>
                  <a:pt x="1051700" y="0"/>
                </a:moveTo>
                <a:lnTo>
                  <a:pt x="1089295" y="2895"/>
                </a:lnTo>
                <a:lnTo>
                  <a:pt x="1126737" y="7352"/>
                </a:lnTo>
                <a:lnTo>
                  <a:pt x="1162311" y="14781"/>
                </a:lnTo>
                <a:lnTo>
                  <a:pt x="1199371" y="23143"/>
                </a:lnTo>
                <a:lnTo>
                  <a:pt x="1233858" y="33619"/>
                </a:lnTo>
                <a:lnTo>
                  <a:pt x="1269048" y="44955"/>
                </a:lnTo>
                <a:lnTo>
                  <a:pt x="1303152" y="59336"/>
                </a:lnTo>
                <a:lnTo>
                  <a:pt x="1335539" y="75128"/>
                </a:lnTo>
                <a:lnTo>
                  <a:pt x="1368555" y="92559"/>
                </a:lnTo>
                <a:lnTo>
                  <a:pt x="1400559" y="112256"/>
                </a:lnTo>
                <a:lnTo>
                  <a:pt x="1431629" y="133440"/>
                </a:lnTo>
                <a:lnTo>
                  <a:pt x="1461135" y="154470"/>
                </a:lnTo>
                <a:lnTo>
                  <a:pt x="1490337" y="178625"/>
                </a:lnTo>
                <a:lnTo>
                  <a:pt x="1517821" y="204189"/>
                </a:lnTo>
                <a:lnTo>
                  <a:pt x="1545934" y="231392"/>
                </a:lnTo>
                <a:lnTo>
                  <a:pt x="1570767" y="259851"/>
                </a:lnTo>
                <a:lnTo>
                  <a:pt x="1596306" y="289167"/>
                </a:lnTo>
                <a:lnTo>
                  <a:pt x="1619347" y="319817"/>
                </a:lnTo>
                <a:lnTo>
                  <a:pt x="1642234" y="352028"/>
                </a:lnTo>
                <a:lnTo>
                  <a:pt x="1663406" y="385649"/>
                </a:lnTo>
                <a:lnTo>
                  <a:pt x="1683643" y="420756"/>
                </a:lnTo>
                <a:lnTo>
                  <a:pt x="1703098" y="455786"/>
                </a:lnTo>
                <a:lnTo>
                  <a:pt x="1720837" y="492225"/>
                </a:lnTo>
                <a:lnTo>
                  <a:pt x="1736782" y="530854"/>
                </a:lnTo>
                <a:lnTo>
                  <a:pt x="1751870" y="570189"/>
                </a:lnTo>
                <a:lnTo>
                  <a:pt x="1764690" y="608511"/>
                </a:lnTo>
                <a:lnTo>
                  <a:pt x="1773524" y="647233"/>
                </a:lnTo>
                <a:lnTo>
                  <a:pt x="1781577" y="685877"/>
                </a:lnTo>
                <a:lnTo>
                  <a:pt x="1786504" y="724217"/>
                </a:lnTo>
                <a:lnTo>
                  <a:pt x="1788456" y="760686"/>
                </a:lnTo>
                <a:lnTo>
                  <a:pt x="1788845" y="797003"/>
                </a:lnTo>
                <a:lnTo>
                  <a:pt x="1786032" y="833794"/>
                </a:lnTo>
                <a:lnTo>
                  <a:pt x="1782513" y="869728"/>
                </a:lnTo>
                <a:lnTo>
                  <a:pt x="1775867" y="905356"/>
                </a:lnTo>
                <a:lnTo>
                  <a:pt x="1766172" y="939896"/>
                </a:lnTo>
                <a:lnTo>
                  <a:pt x="1755770" y="973578"/>
                </a:lnTo>
                <a:lnTo>
                  <a:pt x="1743103" y="1006249"/>
                </a:lnTo>
                <a:lnTo>
                  <a:pt x="1728088" y="1038691"/>
                </a:lnTo>
                <a:lnTo>
                  <a:pt x="1712292" y="1071055"/>
                </a:lnTo>
                <a:lnTo>
                  <a:pt x="1693446" y="1102333"/>
                </a:lnTo>
                <a:lnTo>
                  <a:pt x="1673114" y="1132676"/>
                </a:lnTo>
                <a:lnTo>
                  <a:pt x="1651294" y="1162084"/>
                </a:lnTo>
                <a:lnTo>
                  <a:pt x="1628769" y="1190635"/>
                </a:lnTo>
                <a:lnTo>
                  <a:pt x="1603119" y="1218881"/>
                </a:lnTo>
                <a:lnTo>
                  <a:pt x="1576839" y="1245486"/>
                </a:lnTo>
                <a:lnTo>
                  <a:pt x="1549072" y="1271158"/>
                </a:lnTo>
                <a:lnTo>
                  <a:pt x="1520523" y="1296753"/>
                </a:lnTo>
                <a:lnTo>
                  <a:pt x="1489783" y="1320556"/>
                </a:lnTo>
                <a:lnTo>
                  <a:pt x="1457403" y="1344987"/>
                </a:lnTo>
                <a:lnTo>
                  <a:pt x="1425328" y="1366293"/>
                </a:lnTo>
                <a:lnTo>
                  <a:pt x="1390910" y="1387369"/>
                </a:lnTo>
                <a:lnTo>
                  <a:pt x="1355786" y="1407587"/>
                </a:lnTo>
                <a:lnTo>
                  <a:pt x="1319955" y="1426948"/>
                </a:lnTo>
                <a:lnTo>
                  <a:pt x="1284202" y="1445528"/>
                </a:lnTo>
                <a:lnTo>
                  <a:pt x="1245553" y="1461458"/>
                </a:lnTo>
                <a:lnTo>
                  <a:pt x="1207761" y="1476683"/>
                </a:lnTo>
                <a:lnTo>
                  <a:pt x="1168405" y="1491756"/>
                </a:lnTo>
                <a:lnTo>
                  <a:pt x="1128345" y="1505971"/>
                </a:lnTo>
                <a:lnTo>
                  <a:pt x="1088515" y="1517841"/>
                </a:lnTo>
                <a:lnTo>
                  <a:pt x="1047044" y="1530340"/>
                </a:lnTo>
                <a:lnTo>
                  <a:pt x="1004869" y="1541981"/>
                </a:lnTo>
                <a:lnTo>
                  <a:pt x="962063" y="1551984"/>
                </a:lnTo>
                <a:lnTo>
                  <a:pt x="920194" y="1560500"/>
                </a:lnTo>
                <a:lnTo>
                  <a:pt x="876684" y="1569644"/>
                </a:lnTo>
                <a:lnTo>
                  <a:pt x="834262" y="1575741"/>
                </a:lnTo>
                <a:lnTo>
                  <a:pt x="790982" y="1582541"/>
                </a:lnTo>
                <a:lnTo>
                  <a:pt x="748008" y="1586218"/>
                </a:lnTo>
                <a:lnTo>
                  <a:pt x="705033" y="1589894"/>
                </a:lnTo>
                <a:lnTo>
                  <a:pt x="662212" y="1592008"/>
                </a:lnTo>
                <a:lnTo>
                  <a:pt x="620326" y="1592636"/>
                </a:lnTo>
                <a:lnTo>
                  <a:pt x="577811" y="1591626"/>
                </a:lnTo>
                <a:lnTo>
                  <a:pt x="537012" y="1589206"/>
                </a:lnTo>
                <a:lnTo>
                  <a:pt x="497148" y="1585301"/>
                </a:lnTo>
                <a:lnTo>
                  <a:pt x="455949" y="1578899"/>
                </a:lnTo>
                <a:lnTo>
                  <a:pt x="418031" y="1571239"/>
                </a:lnTo>
                <a:lnTo>
                  <a:pt x="380190" y="1562800"/>
                </a:lnTo>
                <a:lnTo>
                  <a:pt x="343435" y="1551313"/>
                </a:lnTo>
                <a:lnTo>
                  <a:pt x="308397" y="1538416"/>
                </a:lnTo>
                <a:lnTo>
                  <a:pt x="274369" y="1523252"/>
                </a:lnTo>
                <a:lnTo>
                  <a:pt x="240573" y="1505744"/>
                </a:lnTo>
                <a:lnTo>
                  <a:pt x="209197" y="1487687"/>
                </a:lnTo>
                <a:lnTo>
                  <a:pt x="180548" y="1465952"/>
                </a:lnTo>
                <a:lnTo>
                  <a:pt x="166615" y="1455122"/>
                </a:lnTo>
                <a:lnTo>
                  <a:pt x="152835" y="1442731"/>
                </a:lnTo>
                <a:lnTo>
                  <a:pt x="139912" y="1429635"/>
                </a:lnTo>
                <a:lnTo>
                  <a:pt x="126914" y="1417321"/>
                </a:lnTo>
                <a:lnTo>
                  <a:pt x="114143" y="1402662"/>
                </a:lnTo>
                <a:lnTo>
                  <a:pt x="102080" y="1388862"/>
                </a:lnTo>
                <a:lnTo>
                  <a:pt x="90950" y="1373575"/>
                </a:lnTo>
                <a:lnTo>
                  <a:pt x="80602" y="1358366"/>
                </a:lnTo>
                <a:lnTo>
                  <a:pt x="70407" y="1341593"/>
                </a:lnTo>
                <a:lnTo>
                  <a:pt x="60136" y="1325602"/>
                </a:lnTo>
                <a:lnTo>
                  <a:pt x="51581" y="1308202"/>
                </a:lnTo>
                <a:lnTo>
                  <a:pt x="43884" y="1290097"/>
                </a:lnTo>
                <a:lnTo>
                  <a:pt x="34700" y="1271058"/>
                </a:lnTo>
                <a:lnTo>
                  <a:pt x="28720" y="1251545"/>
                </a:lnTo>
                <a:lnTo>
                  <a:pt x="21176" y="1231877"/>
                </a:lnTo>
                <a:lnTo>
                  <a:pt x="16054" y="1211659"/>
                </a:lnTo>
                <a:lnTo>
                  <a:pt x="10931" y="1191440"/>
                </a:lnTo>
                <a:lnTo>
                  <a:pt x="7449" y="1170595"/>
                </a:lnTo>
                <a:lnTo>
                  <a:pt x="4824" y="1149043"/>
                </a:lnTo>
                <a:lnTo>
                  <a:pt x="2200" y="1127492"/>
                </a:lnTo>
                <a:lnTo>
                  <a:pt x="1920" y="1106170"/>
                </a:lnTo>
                <a:lnTo>
                  <a:pt x="0" y="1085477"/>
                </a:lnTo>
                <a:lnTo>
                  <a:pt x="1437" y="1062746"/>
                </a:lnTo>
                <a:lnTo>
                  <a:pt x="1940" y="1041502"/>
                </a:lnTo>
                <a:lnTo>
                  <a:pt x="4081" y="1019629"/>
                </a:lnTo>
                <a:lnTo>
                  <a:pt x="6376" y="996194"/>
                </a:lnTo>
                <a:lnTo>
                  <a:pt x="14644" y="952051"/>
                </a:lnTo>
                <a:lnTo>
                  <a:pt x="23924" y="905640"/>
                </a:lnTo>
                <a:lnTo>
                  <a:pt x="37741" y="861251"/>
                </a:lnTo>
                <a:lnTo>
                  <a:pt x="52569" y="814595"/>
                </a:lnTo>
                <a:lnTo>
                  <a:pt x="69665" y="768950"/>
                </a:lnTo>
                <a:lnTo>
                  <a:pt x="90669" y="723688"/>
                </a:lnTo>
                <a:lnTo>
                  <a:pt x="113314" y="677799"/>
                </a:lnTo>
                <a:lnTo>
                  <a:pt x="137445" y="632843"/>
                </a:lnTo>
                <a:lnTo>
                  <a:pt x="162986" y="589602"/>
                </a:lnTo>
                <a:lnTo>
                  <a:pt x="191807" y="545107"/>
                </a:lnTo>
                <a:lnTo>
                  <a:pt x="221257" y="502249"/>
                </a:lnTo>
                <a:lnTo>
                  <a:pt x="252193" y="460327"/>
                </a:lnTo>
                <a:lnTo>
                  <a:pt x="285321" y="420195"/>
                </a:lnTo>
                <a:lnTo>
                  <a:pt x="319231" y="380141"/>
                </a:lnTo>
                <a:lnTo>
                  <a:pt x="354629" y="341022"/>
                </a:lnTo>
                <a:lnTo>
                  <a:pt x="391359" y="304399"/>
                </a:lnTo>
                <a:lnTo>
                  <a:pt x="427937" y="269338"/>
                </a:lnTo>
                <a:lnTo>
                  <a:pt x="465219" y="235135"/>
                </a:lnTo>
                <a:lnTo>
                  <a:pt x="503836" y="203427"/>
                </a:lnTo>
                <a:lnTo>
                  <a:pt x="543082" y="173360"/>
                </a:lnTo>
                <a:lnTo>
                  <a:pt x="582879" y="145713"/>
                </a:lnTo>
                <a:lnTo>
                  <a:pt x="622524" y="119628"/>
                </a:lnTo>
                <a:lnTo>
                  <a:pt x="662643" y="96745"/>
                </a:lnTo>
                <a:lnTo>
                  <a:pt x="702458" y="76985"/>
                </a:lnTo>
                <a:lnTo>
                  <a:pt x="742119" y="58788"/>
                </a:lnTo>
                <a:lnTo>
                  <a:pt x="781475" y="43716"/>
                </a:lnTo>
                <a:lnTo>
                  <a:pt x="821535" y="29502"/>
                </a:lnTo>
                <a:lnTo>
                  <a:pt x="860432" y="19117"/>
                </a:lnTo>
                <a:lnTo>
                  <a:pt x="899879" y="11151"/>
                </a:lnTo>
                <a:lnTo>
                  <a:pt x="938317" y="5454"/>
                </a:lnTo>
                <a:lnTo>
                  <a:pt x="976524" y="2099"/>
                </a:lnTo>
                <a:lnTo>
                  <a:pt x="1013797" y="230"/>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075966" y="2529079"/>
            <a:ext cx="1615596" cy="1623945"/>
          </a:xfrm>
          <a:custGeom>
            <a:avLst/>
            <a:gdLst>
              <a:gd name="connsiteX0" fmla="*/ 881903 w 1615596"/>
              <a:gd name="connsiteY0" fmla="*/ 0 h 1623945"/>
              <a:gd name="connsiteX1" fmla="*/ 922803 w 1615596"/>
              <a:gd name="connsiteY1" fmla="*/ 525 h 1623945"/>
              <a:gd name="connsiteX2" fmla="*/ 962501 w 1615596"/>
              <a:gd name="connsiteY2" fmla="*/ 4421 h 1623945"/>
              <a:gd name="connsiteX3" fmla="*/ 981488 w 1615596"/>
              <a:gd name="connsiteY3" fmla="*/ 6285 h 1623945"/>
              <a:gd name="connsiteX4" fmla="*/ 1001085 w 1615596"/>
              <a:gd name="connsiteY4" fmla="*/ 10824 h 1623945"/>
              <a:gd name="connsiteX5" fmla="*/ 1019987 w 1615596"/>
              <a:gd name="connsiteY5" fmla="*/ 13552 h 1623945"/>
              <a:gd name="connsiteX6" fmla="*/ 1037688 w 1615596"/>
              <a:gd name="connsiteY6" fmla="*/ 19651 h 1623945"/>
              <a:gd name="connsiteX7" fmla="*/ 1074037 w 1615596"/>
              <a:gd name="connsiteY7" fmla="*/ 31069 h 1623945"/>
              <a:gd name="connsiteX8" fmla="*/ 1109186 w 1615596"/>
              <a:gd name="connsiteY8" fmla="*/ 45858 h 1623945"/>
              <a:gd name="connsiteX9" fmla="*/ 1143219 w 1615596"/>
              <a:gd name="connsiteY9" fmla="*/ 63155 h 1623945"/>
              <a:gd name="connsiteX10" fmla="*/ 1176220 w 1615596"/>
              <a:gd name="connsiteY10" fmla="*/ 82094 h 1623945"/>
              <a:gd name="connsiteX11" fmla="*/ 1206209 w 1615596"/>
              <a:gd name="connsiteY11" fmla="*/ 105101 h 1623945"/>
              <a:gd name="connsiteX12" fmla="*/ 1236976 w 1615596"/>
              <a:gd name="connsiteY12" fmla="*/ 129055 h 1623945"/>
              <a:gd name="connsiteX13" fmla="*/ 1266628 w 1615596"/>
              <a:gd name="connsiteY13" fmla="*/ 155517 h 1623945"/>
              <a:gd name="connsiteX14" fmla="*/ 1293521 w 1615596"/>
              <a:gd name="connsiteY14" fmla="*/ 183453 h 1623945"/>
              <a:gd name="connsiteX15" fmla="*/ 1321025 w 1615596"/>
              <a:gd name="connsiteY15" fmla="*/ 214065 h 1623945"/>
              <a:gd name="connsiteX16" fmla="*/ 1345770 w 1615596"/>
              <a:gd name="connsiteY16" fmla="*/ 246153 h 1623945"/>
              <a:gd name="connsiteX17" fmla="*/ 1370346 w 1615596"/>
              <a:gd name="connsiteY17" fmla="*/ 279967 h 1623945"/>
              <a:gd name="connsiteX18" fmla="*/ 1393111 w 1615596"/>
              <a:gd name="connsiteY18" fmla="*/ 314476 h 1623945"/>
              <a:gd name="connsiteX19" fmla="*/ 1415539 w 1615596"/>
              <a:gd name="connsiteY19" fmla="*/ 352442 h 1623945"/>
              <a:gd name="connsiteX20" fmla="*/ 1435463 w 1615596"/>
              <a:gd name="connsiteY20" fmla="*/ 389289 h 1623945"/>
              <a:gd name="connsiteX21" fmla="*/ 1454269 w 1615596"/>
              <a:gd name="connsiteY21" fmla="*/ 428644 h 1623945"/>
              <a:gd name="connsiteX22" fmla="*/ 1472992 w 1615596"/>
              <a:gd name="connsiteY22" fmla="*/ 468862 h 1623945"/>
              <a:gd name="connsiteX23" fmla="*/ 1490765 w 1615596"/>
              <a:gd name="connsiteY23" fmla="*/ 509859 h 1623945"/>
              <a:gd name="connsiteX24" fmla="*/ 1506730 w 1615596"/>
              <a:gd name="connsiteY24" fmla="*/ 551552 h 1623945"/>
              <a:gd name="connsiteX25" fmla="*/ 1521831 w 1615596"/>
              <a:gd name="connsiteY25" fmla="*/ 593160 h 1623945"/>
              <a:gd name="connsiteX26" fmla="*/ 1535900 w 1615596"/>
              <a:gd name="connsiteY26" fmla="*/ 636411 h 1623945"/>
              <a:gd name="connsiteX27" fmla="*/ 1548158 w 1615596"/>
              <a:gd name="connsiteY27" fmla="*/ 680356 h 1623945"/>
              <a:gd name="connsiteX28" fmla="*/ 1559470 w 1615596"/>
              <a:gd name="connsiteY28" fmla="*/ 725081 h 1623945"/>
              <a:gd name="connsiteX29" fmla="*/ 1570865 w 1615596"/>
              <a:gd name="connsiteY29" fmla="*/ 768943 h 1623945"/>
              <a:gd name="connsiteX30" fmla="*/ 1579672 w 1615596"/>
              <a:gd name="connsiteY30" fmla="*/ 812549 h 1623945"/>
              <a:gd name="connsiteX31" fmla="*/ 1588394 w 1615596"/>
              <a:gd name="connsiteY31" fmla="*/ 857020 h 1623945"/>
              <a:gd name="connsiteX32" fmla="*/ 1596337 w 1615596"/>
              <a:gd name="connsiteY32" fmla="*/ 900542 h 1623945"/>
              <a:gd name="connsiteX33" fmla="*/ 1601692 w 1615596"/>
              <a:gd name="connsiteY33" fmla="*/ 943811 h 1623945"/>
              <a:gd name="connsiteX34" fmla="*/ 1607046 w 1615596"/>
              <a:gd name="connsiteY34" fmla="*/ 987079 h 1623945"/>
              <a:gd name="connsiteX35" fmla="*/ 1610759 w 1615596"/>
              <a:gd name="connsiteY35" fmla="*/ 1029313 h 1623945"/>
              <a:gd name="connsiteX36" fmla="*/ 1612746 w 1615596"/>
              <a:gd name="connsiteY36" fmla="*/ 1071379 h 1623945"/>
              <a:gd name="connsiteX37" fmla="*/ 1615596 w 1615596"/>
              <a:gd name="connsiteY37" fmla="*/ 1113528 h 1623945"/>
              <a:gd name="connsiteX38" fmla="*/ 1614552 w 1615596"/>
              <a:gd name="connsiteY38" fmla="*/ 1150935 h 1623945"/>
              <a:gd name="connsiteX39" fmla="*/ 1611699 w 1615596"/>
              <a:gd name="connsiteY39" fmla="*/ 1189036 h 1623945"/>
              <a:gd name="connsiteX40" fmla="*/ 1605646 w 1615596"/>
              <a:gd name="connsiteY40" fmla="*/ 1224206 h 1623945"/>
              <a:gd name="connsiteX41" fmla="*/ 1597174 w 1615596"/>
              <a:gd name="connsiteY41" fmla="*/ 1257395 h 1623945"/>
              <a:gd name="connsiteX42" fmla="*/ 1586113 w 1615596"/>
              <a:gd name="connsiteY42" fmla="*/ 1290328 h 1623945"/>
              <a:gd name="connsiteX43" fmla="*/ 1574357 w 1615596"/>
              <a:gd name="connsiteY43" fmla="*/ 1321450 h 1623945"/>
              <a:gd name="connsiteX44" fmla="*/ 1558371 w 1615596"/>
              <a:gd name="connsiteY44" fmla="*/ 1351285 h 1623945"/>
              <a:gd name="connsiteX45" fmla="*/ 1539880 w 1615596"/>
              <a:gd name="connsiteY45" fmla="*/ 1379999 h 1623945"/>
              <a:gd name="connsiteX46" fmla="*/ 1520695 w 1615596"/>
              <a:gd name="connsiteY46" fmla="*/ 1406904 h 1623945"/>
              <a:gd name="connsiteX47" fmla="*/ 1499953 w 1615596"/>
              <a:gd name="connsiteY47" fmla="*/ 1431909 h 1623945"/>
              <a:gd name="connsiteX48" fmla="*/ 1474980 w 1615596"/>
              <a:gd name="connsiteY48" fmla="*/ 1455627 h 1623945"/>
              <a:gd name="connsiteX49" fmla="*/ 1451040 w 1615596"/>
              <a:gd name="connsiteY49" fmla="*/ 1477701 h 1623945"/>
              <a:gd name="connsiteX50" fmla="*/ 1422869 w 1615596"/>
              <a:gd name="connsiteY50" fmla="*/ 1498489 h 1623945"/>
              <a:gd name="connsiteX51" fmla="*/ 1394782 w 1615596"/>
              <a:gd name="connsiteY51" fmla="*/ 1518413 h 1623945"/>
              <a:gd name="connsiteX52" fmla="*/ 1364443 w 1615596"/>
              <a:gd name="connsiteY52" fmla="*/ 1534625 h 1623945"/>
              <a:gd name="connsiteX53" fmla="*/ 1334105 w 1615596"/>
              <a:gd name="connsiteY53" fmla="*/ 1550840 h 1623945"/>
              <a:gd name="connsiteX54" fmla="*/ 1302209 w 1615596"/>
              <a:gd name="connsiteY54" fmla="*/ 1565155 h 1623945"/>
              <a:gd name="connsiteX55" fmla="*/ 1267810 w 1615596"/>
              <a:gd name="connsiteY55" fmla="*/ 1578353 h 1623945"/>
              <a:gd name="connsiteX56" fmla="*/ 1234442 w 1615596"/>
              <a:gd name="connsiteY56" fmla="*/ 1589908 h 1623945"/>
              <a:gd name="connsiteX57" fmla="*/ 1198654 w 1615596"/>
              <a:gd name="connsiteY57" fmla="*/ 1599479 h 1623945"/>
              <a:gd name="connsiteX58" fmla="*/ 1162171 w 1615596"/>
              <a:gd name="connsiteY58" fmla="*/ 1607239 h 1623945"/>
              <a:gd name="connsiteX59" fmla="*/ 1124911 w 1615596"/>
              <a:gd name="connsiteY59" fmla="*/ 1614050 h 1623945"/>
              <a:gd name="connsiteX60" fmla="*/ 1088682 w 1615596"/>
              <a:gd name="connsiteY60" fmla="*/ 1619217 h 1623945"/>
              <a:gd name="connsiteX61" fmla="*/ 1050033 w 1615596"/>
              <a:gd name="connsiteY61" fmla="*/ 1622403 h 1623945"/>
              <a:gd name="connsiteX62" fmla="*/ 1012416 w 1615596"/>
              <a:gd name="connsiteY62" fmla="*/ 1623945 h 1623945"/>
              <a:gd name="connsiteX63" fmla="*/ 973242 w 1615596"/>
              <a:gd name="connsiteY63" fmla="*/ 1623590 h 1623945"/>
              <a:gd name="connsiteX64" fmla="*/ 934153 w 1615596"/>
              <a:gd name="connsiteY64" fmla="*/ 1622371 h 1623945"/>
              <a:gd name="connsiteX65" fmla="*/ 895148 w 1615596"/>
              <a:gd name="connsiteY65" fmla="*/ 1620287 h 1623945"/>
              <a:gd name="connsiteX66" fmla="*/ 857343 w 1615596"/>
              <a:gd name="connsiteY66" fmla="*/ 1614833 h 1623945"/>
              <a:gd name="connsiteX67" fmla="*/ 818759 w 1615596"/>
              <a:gd name="connsiteY67" fmla="*/ 1608430 h 1623945"/>
              <a:gd name="connsiteX68" fmla="*/ 780431 w 1615596"/>
              <a:gd name="connsiteY68" fmla="*/ 1599435 h 1623945"/>
              <a:gd name="connsiteX69" fmla="*/ 742101 w 1615596"/>
              <a:gd name="connsiteY69" fmla="*/ 1590439 h 1623945"/>
              <a:gd name="connsiteX70" fmla="*/ 665086 w 1615596"/>
              <a:gd name="connsiteY70" fmla="*/ 1567180 h 1623945"/>
              <a:gd name="connsiteX71" fmla="*/ 589102 w 1615596"/>
              <a:gd name="connsiteY71" fmla="*/ 1542277 h 1623945"/>
              <a:gd name="connsiteX72" fmla="*/ 553006 w 1615596"/>
              <a:gd name="connsiteY72" fmla="*/ 1528267 h 1623945"/>
              <a:gd name="connsiteX73" fmla="*/ 516910 w 1615596"/>
              <a:gd name="connsiteY73" fmla="*/ 1514257 h 1623945"/>
              <a:gd name="connsiteX74" fmla="*/ 480119 w 1615596"/>
              <a:gd name="connsiteY74" fmla="*/ 1498434 h 1623945"/>
              <a:gd name="connsiteX75" fmla="*/ 446003 w 1615596"/>
              <a:gd name="connsiteY75" fmla="*/ 1482001 h 1623945"/>
              <a:gd name="connsiteX76" fmla="*/ 411884 w 1615596"/>
              <a:gd name="connsiteY76" fmla="*/ 1465569 h 1623945"/>
              <a:gd name="connsiteX77" fmla="*/ 378716 w 1615596"/>
              <a:gd name="connsiteY77" fmla="*/ 1448356 h 1623945"/>
              <a:gd name="connsiteX78" fmla="*/ 346493 w 1615596"/>
              <a:gd name="connsiteY78" fmla="*/ 1430365 h 1623945"/>
              <a:gd name="connsiteX79" fmla="*/ 314439 w 1615596"/>
              <a:gd name="connsiteY79" fmla="*/ 1410646 h 1623945"/>
              <a:gd name="connsiteX80" fmla="*/ 284976 w 1615596"/>
              <a:gd name="connsiteY80" fmla="*/ 1391180 h 1623945"/>
              <a:gd name="connsiteX81" fmla="*/ 256459 w 1615596"/>
              <a:gd name="connsiteY81" fmla="*/ 1370936 h 1623945"/>
              <a:gd name="connsiteX82" fmla="*/ 228112 w 1615596"/>
              <a:gd name="connsiteY82" fmla="*/ 1348963 h 1623945"/>
              <a:gd name="connsiteX83" fmla="*/ 201574 w 1615596"/>
              <a:gd name="connsiteY83" fmla="*/ 1326296 h 1623945"/>
              <a:gd name="connsiteX84" fmla="*/ 176848 w 1615596"/>
              <a:gd name="connsiteY84" fmla="*/ 1302934 h 1623945"/>
              <a:gd name="connsiteX85" fmla="*/ 152900 w 1615596"/>
              <a:gd name="connsiteY85" fmla="*/ 1280521 h 1623945"/>
              <a:gd name="connsiteX86" fmla="*/ 131016 w 1615596"/>
              <a:gd name="connsiteY86" fmla="*/ 1254822 h 1623945"/>
              <a:gd name="connsiteX87" fmla="*/ 110164 w 1615596"/>
              <a:gd name="connsiteY87" fmla="*/ 1227479 h 1623945"/>
              <a:gd name="connsiteX88" fmla="*/ 90089 w 1615596"/>
              <a:gd name="connsiteY88" fmla="*/ 1201085 h 1623945"/>
              <a:gd name="connsiteX89" fmla="*/ 73637 w 1615596"/>
              <a:gd name="connsiteY89" fmla="*/ 1173300 h 1623945"/>
              <a:gd name="connsiteX90" fmla="*/ 57269 w 1615596"/>
              <a:gd name="connsiteY90" fmla="*/ 1144654 h 1623945"/>
              <a:gd name="connsiteX91" fmla="*/ 42796 w 1615596"/>
              <a:gd name="connsiteY91" fmla="*/ 1114447 h 1623945"/>
              <a:gd name="connsiteX92" fmla="*/ 31943 w 1615596"/>
              <a:gd name="connsiteY92" fmla="*/ 1082852 h 1623945"/>
              <a:gd name="connsiteX93" fmla="*/ 20228 w 1615596"/>
              <a:gd name="connsiteY93" fmla="*/ 1051172 h 1623945"/>
              <a:gd name="connsiteX94" fmla="*/ 13083 w 1615596"/>
              <a:gd name="connsiteY94" fmla="*/ 1017323 h 1623945"/>
              <a:gd name="connsiteX95" fmla="*/ 6019 w 1615596"/>
              <a:gd name="connsiteY95" fmla="*/ 982610 h 1623945"/>
              <a:gd name="connsiteX96" fmla="*/ 3357 w 1615596"/>
              <a:gd name="connsiteY96" fmla="*/ 947457 h 1623945"/>
              <a:gd name="connsiteX97" fmla="*/ 0 w 1615596"/>
              <a:gd name="connsiteY97" fmla="*/ 910492 h 1623945"/>
              <a:gd name="connsiteX98" fmla="*/ 1044 w 1615596"/>
              <a:gd name="connsiteY98" fmla="*/ 873084 h 1623945"/>
              <a:gd name="connsiteX99" fmla="*/ 4150 w 1615596"/>
              <a:gd name="connsiteY99" fmla="*/ 832391 h 1623945"/>
              <a:gd name="connsiteX100" fmla="*/ 9153 w 1615596"/>
              <a:gd name="connsiteY100" fmla="*/ 790140 h 1623945"/>
              <a:gd name="connsiteX101" fmla="*/ 17607 w 1615596"/>
              <a:gd name="connsiteY101" fmla="*/ 748227 h 1623945"/>
              <a:gd name="connsiteX102" fmla="*/ 29512 w 1615596"/>
              <a:gd name="connsiteY102" fmla="*/ 706652 h 1623945"/>
              <a:gd name="connsiteX103" fmla="*/ 42366 w 1615596"/>
              <a:gd name="connsiteY103" fmla="*/ 664298 h 1623945"/>
              <a:gd name="connsiteX104" fmla="*/ 58587 w 1615596"/>
              <a:gd name="connsiteY104" fmla="*/ 623148 h 1623945"/>
              <a:gd name="connsiteX105" fmla="*/ 76450 w 1615596"/>
              <a:gd name="connsiteY105" fmla="*/ 583030 h 1623945"/>
              <a:gd name="connsiteX106" fmla="*/ 97850 w 1615596"/>
              <a:gd name="connsiteY106" fmla="*/ 542388 h 1623945"/>
              <a:gd name="connsiteX107" fmla="*/ 120891 w 1615596"/>
              <a:gd name="connsiteY107" fmla="*/ 502780 h 1623945"/>
              <a:gd name="connsiteX108" fmla="*/ 145658 w 1615596"/>
              <a:gd name="connsiteY108" fmla="*/ 463339 h 1623945"/>
              <a:gd name="connsiteX109" fmla="*/ 172846 w 1615596"/>
              <a:gd name="connsiteY109" fmla="*/ 425882 h 1623945"/>
              <a:gd name="connsiteX110" fmla="*/ 200811 w 1615596"/>
              <a:gd name="connsiteY110" fmla="*/ 389373 h 1623945"/>
              <a:gd name="connsiteX111" fmla="*/ 230503 w 1615596"/>
              <a:gd name="connsiteY111" fmla="*/ 353033 h 1623945"/>
              <a:gd name="connsiteX112" fmla="*/ 262615 w 1615596"/>
              <a:gd name="connsiteY112" fmla="*/ 318675 h 1623945"/>
              <a:gd name="connsiteX113" fmla="*/ 295590 w 1615596"/>
              <a:gd name="connsiteY113" fmla="*/ 284402 h 1623945"/>
              <a:gd name="connsiteX114" fmla="*/ 330122 w 1615596"/>
              <a:gd name="connsiteY114" fmla="*/ 252028 h 1623945"/>
              <a:gd name="connsiteX115" fmla="*/ 366211 w 1615596"/>
              <a:gd name="connsiteY115" fmla="*/ 221550 h 1623945"/>
              <a:gd name="connsiteX116" fmla="*/ 402131 w 1615596"/>
              <a:gd name="connsiteY116" fmla="*/ 192800 h 1623945"/>
              <a:gd name="connsiteX117" fmla="*/ 438830 w 1615596"/>
              <a:gd name="connsiteY117" fmla="*/ 164998 h 1623945"/>
              <a:gd name="connsiteX118" fmla="*/ 477950 w 1615596"/>
              <a:gd name="connsiteY118" fmla="*/ 139179 h 1623945"/>
              <a:gd name="connsiteX119" fmla="*/ 516900 w 1615596"/>
              <a:gd name="connsiteY119" fmla="*/ 115088 h 1623945"/>
              <a:gd name="connsiteX120" fmla="*/ 556460 w 1615596"/>
              <a:gd name="connsiteY120" fmla="*/ 93674 h 1623945"/>
              <a:gd name="connsiteX121" fmla="*/ 597576 w 1615596"/>
              <a:gd name="connsiteY121" fmla="*/ 74157 h 1623945"/>
              <a:gd name="connsiteX122" fmla="*/ 636883 w 1615596"/>
              <a:gd name="connsiteY122" fmla="*/ 55335 h 1623945"/>
              <a:gd name="connsiteX123" fmla="*/ 679303 w 1615596"/>
              <a:gd name="connsiteY123" fmla="*/ 40306 h 1623945"/>
              <a:gd name="connsiteX124" fmla="*/ 719829 w 1615596"/>
              <a:gd name="connsiteY124" fmla="*/ 26839 h 1623945"/>
              <a:gd name="connsiteX125" fmla="*/ 760880 w 1615596"/>
              <a:gd name="connsiteY125" fmla="*/ 16910 h 1623945"/>
              <a:gd name="connsiteX126" fmla="*/ 801677 w 1615596"/>
              <a:gd name="connsiteY126" fmla="*/ 9573 h 1623945"/>
              <a:gd name="connsiteX127" fmla="*/ 842390 w 1615596"/>
              <a:gd name="connsiteY127" fmla="*/ 3102 h 1623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615596" h="1623945">
                <a:moveTo>
                  <a:pt x="881903" y="0"/>
                </a:moveTo>
                <a:lnTo>
                  <a:pt x="922803" y="525"/>
                </a:lnTo>
                <a:lnTo>
                  <a:pt x="962501" y="4421"/>
                </a:lnTo>
                <a:lnTo>
                  <a:pt x="981488" y="6285"/>
                </a:lnTo>
                <a:lnTo>
                  <a:pt x="1001085" y="10824"/>
                </a:lnTo>
                <a:lnTo>
                  <a:pt x="1019987" y="13552"/>
                </a:lnTo>
                <a:lnTo>
                  <a:pt x="1037688" y="19651"/>
                </a:lnTo>
                <a:lnTo>
                  <a:pt x="1074037" y="31069"/>
                </a:lnTo>
                <a:lnTo>
                  <a:pt x="1109186" y="45858"/>
                </a:lnTo>
                <a:lnTo>
                  <a:pt x="1143219" y="63155"/>
                </a:lnTo>
                <a:lnTo>
                  <a:pt x="1176220" y="82094"/>
                </a:lnTo>
                <a:lnTo>
                  <a:pt x="1206209" y="105101"/>
                </a:lnTo>
                <a:lnTo>
                  <a:pt x="1236976" y="129055"/>
                </a:lnTo>
                <a:lnTo>
                  <a:pt x="1266628" y="155517"/>
                </a:lnTo>
                <a:lnTo>
                  <a:pt x="1293521" y="183453"/>
                </a:lnTo>
                <a:lnTo>
                  <a:pt x="1321025" y="214065"/>
                </a:lnTo>
                <a:lnTo>
                  <a:pt x="1345770" y="246153"/>
                </a:lnTo>
                <a:lnTo>
                  <a:pt x="1370346" y="279967"/>
                </a:lnTo>
                <a:lnTo>
                  <a:pt x="1393111" y="314476"/>
                </a:lnTo>
                <a:lnTo>
                  <a:pt x="1415539" y="352442"/>
                </a:lnTo>
                <a:lnTo>
                  <a:pt x="1435463" y="389289"/>
                </a:lnTo>
                <a:lnTo>
                  <a:pt x="1454269" y="428644"/>
                </a:lnTo>
                <a:lnTo>
                  <a:pt x="1472992" y="468862"/>
                </a:lnTo>
                <a:lnTo>
                  <a:pt x="1490765" y="509859"/>
                </a:lnTo>
                <a:lnTo>
                  <a:pt x="1506730" y="551552"/>
                </a:lnTo>
                <a:lnTo>
                  <a:pt x="1521831" y="593160"/>
                </a:lnTo>
                <a:lnTo>
                  <a:pt x="1535900" y="636411"/>
                </a:lnTo>
                <a:lnTo>
                  <a:pt x="1548158" y="680356"/>
                </a:lnTo>
                <a:lnTo>
                  <a:pt x="1559470" y="725081"/>
                </a:lnTo>
                <a:lnTo>
                  <a:pt x="1570865" y="768943"/>
                </a:lnTo>
                <a:lnTo>
                  <a:pt x="1579672" y="812549"/>
                </a:lnTo>
                <a:lnTo>
                  <a:pt x="1588394" y="857020"/>
                </a:lnTo>
                <a:lnTo>
                  <a:pt x="1596337" y="900542"/>
                </a:lnTo>
                <a:lnTo>
                  <a:pt x="1601692" y="943811"/>
                </a:lnTo>
                <a:lnTo>
                  <a:pt x="1607046" y="987079"/>
                </a:lnTo>
                <a:lnTo>
                  <a:pt x="1610759" y="1029313"/>
                </a:lnTo>
                <a:lnTo>
                  <a:pt x="1612746" y="1071379"/>
                </a:lnTo>
                <a:lnTo>
                  <a:pt x="1615596" y="1113528"/>
                </a:lnTo>
                <a:lnTo>
                  <a:pt x="1614552" y="1150935"/>
                </a:lnTo>
                <a:lnTo>
                  <a:pt x="1611699" y="1189036"/>
                </a:lnTo>
                <a:lnTo>
                  <a:pt x="1605646" y="1224206"/>
                </a:lnTo>
                <a:lnTo>
                  <a:pt x="1597174" y="1257395"/>
                </a:lnTo>
                <a:lnTo>
                  <a:pt x="1586113" y="1290328"/>
                </a:lnTo>
                <a:lnTo>
                  <a:pt x="1574357" y="1321450"/>
                </a:lnTo>
                <a:lnTo>
                  <a:pt x="1558371" y="1351285"/>
                </a:lnTo>
                <a:lnTo>
                  <a:pt x="1539880" y="1379999"/>
                </a:lnTo>
                <a:lnTo>
                  <a:pt x="1520695" y="1406904"/>
                </a:lnTo>
                <a:lnTo>
                  <a:pt x="1499953" y="1431909"/>
                </a:lnTo>
                <a:lnTo>
                  <a:pt x="1474980" y="1455627"/>
                </a:lnTo>
                <a:lnTo>
                  <a:pt x="1451040" y="1477701"/>
                </a:lnTo>
                <a:lnTo>
                  <a:pt x="1422869" y="1498489"/>
                </a:lnTo>
                <a:lnTo>
                  <a:pt x="1394782" y="1518413"/>
                </a:lnTo>
                <a:lnTo>
                  <a:pt x="1364443" y="1534625"/>
                </a:lnTo>
                <a:lnTo>
                  <a:pt x="1334105" y="1550840"/>
                </a:lnTo>
                <a:lnTo>
                  <a:pt x="1302209" y="1565155"/>
                </a:lnTo>
                <a:lnTo>
                  <a:pt x="1267810" y="1578353"/>
                </a:lnTo>
                <a:lnTo>
                  <a:pt x="1234442" y="1589908"/>
                </a:lnTo>
                <a:lnTo>
                  <a:pt x="1198654" y="1599479"/>
                </a:lnTo>
                <a:lnTo>
                  <a:pt x="1162171" y="1607239"/>
                </a:lnTo>
                <a:lnTo>
                  <a:pt x="1124911" y="1614050"/>
                </a:lnTo>
                <a:lnTo>
                  <a:pt x="1088682" y="1619217"/>
                </a:lnTo>
                <a:lnTo>
                  <a:pt x="1050033" y="1622403"/>
                </a:lnTo>
                <a:lnTo>
                  <a:pt x="1012416" y="1623945"/>
                </a:lnTo>
                <a:lnTo>
                  <a:pt x="973242" y="1623590"/>
                </a:lnTo>
                <a:lnTo>
                  <a:pt x="934153" y="1622371"/>
                </a:lnTo>
                <a:lnTo>
                  <a:pt x="895148" y="1620287"/>
                </a:lnTo>
                <a:lnTo>
                  <a:pt x="857343" y="1614833"/>
                </a:lnTo>
                <a:lnTo>
                  <a:pt x="818759" y="1608430"/>
                </a:lnTo>
                <a:lnTo>
                  <a:pt x="780431" y="1599435"/>
                </a:lnTo>
                <a:lnTo>
                  <a:pt x="742101" y="1590439"/>
                </a:lnTo>
                <a:lnTo>
                  <a:pt x="665086" y="1567180"/>
                </a:lnTo>
                <a:lnTo>
                  <a:pt x="589102" y="1542277"/>
                </a:lnTo>
                <a:lnTo>
                  <a:pt x="553006" y="1528267"/>
                </a:lnTo>
                <a:lnTo>
                  <a:pt x="516910" y="1514257"/>
                </a:lnTo>
                <a:lnTo>
                  <a:pt x="480119" y="1498434"/>
                </a:lnTo>
                <a:lnTo>
                  <a:pt x="446003" y="1482001"/>
                </a:lnTo>
                <a:lnTo>
                  <a:pt x="411884" y="1465569"/>
                </a:lnTo>
                <a:lnTo>
                  <a:pt x="378716" y="1448356"/>
                </a:lnTo>
                <a:lnTo>
                  <a:pt x="346493" y="1430365"/>
                </a:lnTo>
                <a:lnTo>
                  <a:pt x="314439" y="1410646"/>
                </a:lnTo>
                <a:lnTo>
                  <a:pt x="284976" y="1391180"/>
                </a:lnTo>
                <a:lnTo>
                  <a:pt x="256459" y="1370936"/>
                </a:lnTo>
                <a:lnTo>
                  <a:pt x="228112" y="1348963"/>
                </a:lnTo>
                <a:lnTo>
                  <a:pt x="201574" y="1326296"/>
                </a:lnTo>
                <a:lnTo>
                  <a:pt x="176848" y="1302934"/>
                </a:lnTo>
                <a:lnTo>
                  <a:pt x="152900" y="1280521"/>
                </a:lnTo>
                <a:lnTo>
                  <a:pt x="131016" y="1254822"/>
                </a:lnTo>
                <a:lnTo>
                  <a:pt x="110164" y="1227479"/>
                </a:lnTo>
                <a:lnTo>
                  <a:pt x="90089" y="1201085"/>
                </a:lnTo>
                <a:lnTo>
                  <a:pt x="73637" y="1173300"/>
                </a:lnTo>
                <a:lnTo>
                  <a:pt x="57269" y="1144654"/>
                </a:lnTo>
                <a:lnTo>
                  <a:pt x="42796" y="1114447"/>
                </a:lnTo>
                <a:lnTo>
                  <a:pt x="31943" y="1082852"/>
                </a:lnTo>
                <a:lnTo>
                  <a:pt x="20228" y="1051172"/>
                </a:lnTo>
                <a:lnTo>
                  <a:pt x="13083" y="1017323"/>
                </a:lnTo>
                <a:lnTo>
                  <a:pt x="6019" y="982610"/>
                </a:lnTo>
                <a:lnTo>
                  <a:pt x="3357" y="947457"/>
                </a:lnTo>
                <a:lnTo>
                  <a:pt x="0" y="910492"/>
                </a:lnTo>
                <a:lnTo>
                  <a:pt x="1044" y="873084"/>
                </a:lnTo>
                <a:lnTo>
                  <a:pt x="4150" y="832391"/>
                </a:lnTo>
                <a:lnTo>
                  <a:pt x="9153" y="790140"/>
                </a:lnTo>
                <a:lnTo>
                  <a:pt x="17607" y="748227"/>
                </a:lnTo>
                <a:lnTo>
                  <a:pt x="29512" y="706652"/>
                </a:lnTo>
                <a:lnTo>
                  <a:pt x="42366" y="664298"/>
                </a:lnTo>
                <a:lnTo>
                  <a:pt x="58587" y="623148"/>
                </a:lnTo>
                <a:lnTo>
                  <a:pt x="76450" y="583030"/>
                </a:lnTo>
                <a:lnTo>
                  <a:pt x="97850" y="542388"/>
                </a:lnTo>
                <a:lnTo>
                  <a:pt x="120891" y="502780"/>
                </a:lnTo>
                <a:lnTo>
                  <a:pt x="145658" y="463339"/>
                </a:lnTo>
                <a:lnTo>
                  <a:pt x="172846" y="425882"/>
                </a:lnTo>
                <a:lnTo>
                  <a:pt x="200811" y="389373"/>
                </a:lnTo>
                <a:lnTo>
                  <a:pt x="230503" y="353033"/>
                </a:lnTo>
                <a:lnTo>
                  <a:pt x="262615" y="318675"/>
                </a:lnTo>
                <a:lnTo>
                  <a:pt x="295590" y="284402"/>
                </a:lnTo>
                <a:lnTo>
                  <a:pt x="330122" y="252028"/>
                </a:lnTo>
                <a:lnTo>
                  <a:pt x="366211" y="221550"/>
                </a:lnTo>
                <a:lnTo>
                  <a:pt x="402131" y="192800"/>
                </a:lnTo>
                <a:lnTo>
                  <a:pt x="438830" y="164998"/>
                </a:lnTo>
                <a:lnTo>
                  <a:pt x="477950" y="139179"/>
                </a:lnTo>
                <a:lnTo>
                  <a:pt x="516900" y="115088"/>
                </a:lnTo>
                <a:lnTo>
                  <a:pt x="556460" y="93674"/>
                </a:lnTo>
                <a:lnTo>
                  <a:pt x="597576" y="74157"/>
                </a:lnTo>
                <a:lnTo>
                  <a:pt x="636883" y="55335"/>
                </a:lnTo>
                <a:lnTo>
                  <a:pt x="679303" y="40306"/>
                </a:lnTo>
                <a:lnTo>
                  <a:pt x="719829" y="26839"/>
                </a:lnTo>
                <a:lnTo>
                  <a:pt x="760880" y="16910"/>
                </a:lnTo>
                <a:lnTo>
                  <a:pt x="801677" y="9573"/>
                </a:lnTo>
                <a:lnTo>
                  <a:pt x="842390" y="3102"/>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295471" y="3405757"/>
            <a:ext cx="1784671" cy="1626032"/>
          </a:xfrm>
          <a:custGeom>
            <a:avLst/>
            <a:gdLst>
              <a:gd name="connsiteX0" fmla="*/ 984013 w 1784671"/>
              <a:gd name="connsiteY0" fmla="*/ 0 h 1626032"/>
              <a:gd name="connsiteX1" fmla="*/ 1025356 w 1784671"/>
              <a:gd name="connsiteY1" fmla="*/ 896 h 1626032"/>
              <a:gd name="connsiteX2" fmla="*/ 1065055 w 1784671"/>
              <a:gd name="connsiteY2" fmla="*/ 121 h 1626032"/>
              <a:gd name="connsiteX3" fmla="*/ 1143055 w 1784671"/>
              <a:gd name="connsiteY3" fmla="*/ 3127 h 1626032"/>
              <a:gd name="connsiteX4" fmla="*/ 1181036 w 1784671"/>
              <a:gd name="connsiteY4" fmla="*/ 5879 h 1626032"/>
              <a:gd name="connsiteX5" fmla="*/ 1217350 w 1784671"/>
              <a:gd name="connsiteY5" fmla="*/ 8694 h 1626032"/>
              <a:gd name="connsiteX6" fmla="*/ 1253320 w 1784671"/>
              <a:gd name="connsiteY6" fmla="*/ 12214 h 1626032"/>
              <a:gd name="connsiteX7" fmla="*/ 1289609 w 1784671"/>
              <a:gd name="connsiteY7" fmla="*/ 16762 h 1626032"/>
              <a:gd name="connsiteX8" fmla="*/ 1324550 w 1784671"/>
              <a:gd name="connsiteY8" fmla="*/ 22398 h 1626032"/>
              <a:gd name="connsiteX9" fmla="*/ 1358141 w 1784671"/>
              <a:gd name="connsiteY9" fmla="*/ 29124 h 1626032"/>
              <a:gd name="connsiteX10" fmla="*/ 1391389 w 1784671"/>
              <a:gd name="connsiteY10" fmla="*/ 36556 h 1626032"/>
              <a:gd name="connsiteX11" fmla="*/ 1422969 w 1784671"/>
              <a:gd name="connsiteY11" fmla="*/ 44049 h 1626032"/>
              <a:gd name="connsiteX12" fmla="*/ 1453519 w 1784671"/>
              <a:gd name="connsiteY12" fmla="*/ 53658 h 1626032"/>
              <a:gd name="connsiteX13" fmla="*/ 1484387 w 1784671"/>
              <a:gd name="connsiteY13" fmla="*/ 64295 h 1626032"/>
              <a:gd name="connsiteX14" fmla="*/ 1512583 w 1784671"/>
              <a:gd name="connsiteY14" fmla="*/ 75378 h 1626032"/>
              <a:gd name="connsiteX15" fmla="*/ 1540091 w 1784671"/>
              <a:gd name="connsiteY15" fmla="*/ 87871 h 1626032"/>
              <a:gd name="connsiteX16" fmla="*/ 1566593 w 1784671"/>
              <a:gd name="connsiteY16" fmla="*/ 100749 h 1626032"/>
              <a:gd name="connsiteX17" fmla="*/ 1592066 w 1784671"/>
              <a:gd name="connsiteY17" fmla="*/ 115743 h 1626032"/>
              <a:gd name="connsiteX18" fmla="*/ 1615846 w 1784671"/>
              <a:gd name="connsiteY18" fmla="*/ 132531 h 1626032"/>
              <a:gd name="connsiteX19" fmla="*/ 1638620 w 1784671"/>
              <a:gd name="connsiteY19" fmla="*/ 149704 h 1626032"/>
              <a:gd name="connsiteX20" fmla="*/ 1660046 w 1784671"/>
              <a:gd name="connsiteY20" fmla="*/ 167965 h 1626032"/>
              <a:gd name="connsiteX21" fmla="*/ 1679092 w 1784671"/>
              <a:gd name="connsiteY21" fmla="*/ 189432 h 1626032"/>
              <a:gd name="connsiteX22" fmla="*/ 1697156 w 1784671"/>
              <a:gd name="connsiteY22" fmla="*/ 209549 h 1626032"/>
              <a:gd name="connsiteX23" fmla="*/ 1714167 w 1784671"/>
              <a:gd name="connsiteY23" fmla="*/ 233517 h 1626032"/>
              <a:gd name="connsiteX24" fmla="*/ 1728846 w 1784671"/>
              <a:gd name="connsiteY24" fmla="*/ 257224 h 1626032"/>
              <a:gd name="connsiteX25" fmla="*/ 1742153 w 1784671"/>
              <a:gd name="connsiteY25" fmla="*/ 283753 h 1626032"/>
              <a:gd name="connsiteX26" fmla="*/ 1753448 w 1784671"/>
              <a:gd name="connsiteY26" fmla="*/ 311050 h 1626032"/>
              <a:gd name="connsiteX27" fmla="*/ 1763369 w 1784671"/>
              <a:gd name="connsiteY27" fmla="*/ 341168 h 1626032"/>
              <a:gd name="connsiteX28" fmla="*/ 1771279 w 1784671"/>
              <a:gd name="connsiteY28" fmla="*/ 372054 h 1626032"/>
              <a:gd name="connsiteX29" fmla="*/ 1777497 w 1784671"/>
              <a:gd name="connsiteY29" fmla="*/ 404734 h 1626032"/>
              <a:gd name="connsiteX30" fmla="*/ 1781703 w 1784671"/>
              <a:gd name="connsiteY30" fmla="*/ 438183 h 1626032"/>
              <a:gd name="connsiteX31" fmla="*/ 1783530 w 1784671"/>
              <a:gd name="connsiteY31" fmla="*/ 474835 h 1626032"/>
              <a:gd name="connsiteX32" fmla="*/ 1784671 w 1784671"/>
              <a:gd name="connsiteY32" fmla="*/ 512900 h 1626032"/>
              <a:gd name="connsiteX33" fmla="*/ 1782106 w 1784671"/>
              <a:gd name="connsiteY33" fmla="*/ 553527 h 1626032"/>
              <a:gd name="connsiteX34" fmla="*/ 1779200 w 1784671"/>
              <a:gd name="connsiteY34" fmla="*/ 594860 h 1626032"/>
              <a:gd name="connsiteX35" fmla="*/ 1773276 w 1784671"/>
              <a:gd name="connsiteY35" fmla="*/ 637341 h 1626032"/>
              <a:gd name="connsiteX36" fmla="*/ 1766665 w 1784671"/>
              <a:gd name="connsiteY36" fmla="*/ 681237 h 1626032"/>
              <a:gd name="connsiteX37" fmla="*/ 1757723 w 1784671"/>
              <a:gd name="connsiteY37" fmla="*/ 724871 h 1626032"/>
              <a:gd name="connsiteX38" fmla="*/ 1746770 w 1784671"/>
              <a:gd name="connsiteY38" fmla="*/ 769271 h 1626032"/>
              <a:gd name="connsiteX39" fmla="*/ 1734466 w 1784671"/>
              <a:gd name="connsiteY39" fmla="*/ 814761 h 1626032"/>
              <a:gd name="connsiteX40" fmla="*/ 1721501 w 1784671"/>
              <a:gd name="connsiteY40" fmla="*/ 859929 h 1626032"/>
              <a:gd name="connsiteX41" fmla="*/ 1706181 w 1784671"/>
              <a:gd name="connsiteY41" fmla="*/ 906570 h 1626032"/>
              <a:gd name="connsiteX42" fmla="*/ 1689878 w 1784671"/>
              <a:gd name="connsiteY42" fmla="*/ 951862 h 1626032"/>
              <a:gd name="connsiteX43" fmla="*/ 1670902 w 1784671"/>
              <a:gd name="connsiteY43" fmla="*/ 997599 h 1626032"/>
              <a:gd name="connsiteX44" fmla="*/ 1651606 w 1784671"/>
              <a:gd name="connsiteY44" fmla="*/ 1042309 h 1626032"/>
              <a:gd name="connsiteX45" fmla="*/ 1631305 w 1784671"/>
              <a:gd name="connsiteY45" fmla="*/ 1087401 h 1626032"/>
              <a:gd name="connsiteX46" fmla="*/ 1608353 w 1784671"/>
              <a:gd name="connsiteY46" fmla="*/ 1131207 h 1626032"/>
              <a:gd name="connsiteX47" fmla="*/ 1585426 w 1784671"/>
              <a:gd name="connsiteY47" fmla="*/ 1173279 h 1626032"/>
              <a:gd name="connsiteX48" fmla="*/ 1561149 w 1784671"/>
              <a:gd name="connsiteY48" fmla="*/ 1216440 h 1626032"/>
              <a:gd name="connsiteX49" fmla="*/ 1535570 w 1784671"/>
              <a:gd name="connsiteY49" fmla="*/ 1257226 h 1626032"/>
              <a:gd name="connsiteX50" fmla="*/ 1507686 w 1784671"/>
              <a:gd name="connsiteY50" fmla="*/ 1296016 h 1626032"/>
              <a:gd name="connsiteX51" fmla="*/ 1480463 w 1784671"/>
              <a:gd name="connsiteY51" fmla="*/ 1335130 h 1626032"/>
              <a:gd name="connsiteX52" fmla="*/ 1450615 w 1784671"/>
              <a:gd name="connsiteY52" fmla="*/ 1371223 h 1626032"/>
              <a:gd name="connsiteX53" fmla="*/ 1419785 w 1784671"/>
              <a:gd name="connsiteY53" fmla="*/ 1405966 h 1626032"/>
              <a:gd name="connsiteX54" fmla="*/ 1389664 w 1784671"/>
              <a:gd name="connsiteY54" fmla="*/ 1437564 h 1626032"/>
              <a:gd name="connsiteX55" fmla="*/ 1357213 w 1784671"/>
              <a:gd name="connsiteY55" fmla="*/ 1468903 h 1626032"/>
              <a:gd name="connsiteX56" fmla="*/ 1325130 w 1784671"/>
              <a:gd name="connsiteY56" fmla="*/ 1497804 h 1626032"/>
              <a:gd name="connsiteX57" fmla="*/ 1290763 w 1784671"/>
              <a:gd name="connsiteY57" fmla="*/ 1522977 h 1626032"/>
              <a:gd name="connsiteX58" fmla="*/ 1256420 w 1784671"/>
              <a:gd name="connsiteY58" fmla="*/ 1546418 h 1626032"/>
              <a:gd name="connsiteX59" fmla="*/ 1238586 w 1784671"/>
              <a:gd name="connsiteY59" fmla="*/ 1557817 h 1626032"/>
              <a:gd name="connsiteX60" fmla="*/ 1221440 w 1784671"/>
              <a:gd name="connsiteY60" fmla="*/ 1567804 h 1626032"/>
              <a:gd name="connsiteX61" fmla="*/ 1203310 w 1784671"/>
              <a:gd name="connsiteY61" fmla="*/ 1576443 h 1626032"/>
              <a:gd name="connsiteX62" fmla="*/ 1184176 w 1784671"/>
              <a:gd name="connsiteY62" fmla="*/ 1585464 h 1626032"/>
              <a:gd name="connsiteX63" fmla="*/ 1166732 w 1784671"/>
              <a:gd name="connsiteY63" fmla="*/ 1592691 h 1626032"/>
              <a:gd name="connsiteX64" fmla="*/ 1147941 w 1784671"/>
              <a:gd name="connsiteY64" fmla="*/ 1601007 h 1626032"/>
              <a:gd name="connsiteX65" fmla="*/ 1129197 w 1784671"/>
              <a:gd name="connsiteY65" fmla="*/ 1605857 h 1626032"/>
              <a:gd name="connsiteX66" fmla="*/ 1110430 w 1784671"/>
              <a:gd name="connsiteY66" fmla="*/ 1612440 h 1626032"/>
              <a:gd name="connsiteX67" fmla="*/ 1092029 w 1784671"/>
              <a:gd name="connsiteY67" fmla="*/ 1616585 h 1626032"/>
              <a:gd name="connsiteX68" fmla="*/ 1072304 w 1784671"/>
              <a:gd name="connsiteY68" fmla="*/ 1620086 h 1626032"/>
              <a:gd name="connsiteX69" fmla="*/ 1053928 w 1784671"/>
              <a:gd name="connsiteY69" fmla="*/ 1622497 h 1626032"/>
              <a:gd name="connsiteX70" fmla="*/ 1034545 w 1784671"/>
              <a:gd name="connsiteY70" fmla="*/ 1625293 h 1626032"/>
              <a:gd name="connsiteX71" fmla="*/ 1014524 w 1784671"/>
              <a:gd name="connsiteY71" fmla="*/ 1626032 h 1626032"/>
              <a:gd name="connsiteX72" fmla="*/ 995190 w 1784671"/>
              <a:gd name="connsiteY72" fmla="*/ 1625362 h 1626032"/>
              <a:gd name="connsiteX73" fmla="*/ 975513 w 1784671"/>
              <a:gd name="connsiteY73" fmla="*/ 1625396 h 1626032"/>
              <a:gd name="connsiteX74" fmla="*/ 955859 w 1784671"/>
              <a:gd name="connsiteY74" fmla="*/ 1623698 h 1626032"/>
              <a:gd name="connsiteX75" fmla="*/ 934881 w 1784671"/>
              <a:gd name="connsiteY75" fmla="*/ 1621355 h 1626032"/>
              <a:gd name="connsiteX76" fmla="*/ 914588 w 1784671"/>
              <a:gd name="connsiteY76" fmla="*/ 1617602 h 1626032"/>
              <a:gd name="connsiteX77" fmla="*/ 893314 w 1784671"/>
              <a:gd name="connsiteY77" fmla="*/ 1612500 h 1626032"/>
              <a:gd name="connsiteX78" fmla="*/ 872703 w 1784671"/>
              <a:gd name="connsiteY78" fmla="*/ 1607719 h 1626032"/>
              <a:gd name="connsiteX79" fmla="*/ 852435 w 1784671"/>
              <a:gd name="connsiteY79" fmla="*/ 1602233 h 1626032"/>
              <a:gd name="connsiteX80" fmla="*/ 831185 w 1784671"/>
              <a:gd name="connsiteY80" fmla="*/ 1595398 h 1626032"/>
              <a:gd name="connsiteX81" fmla="*/ 788046 w 1784671"/>
              <a:gd name="connsiteY81" fmla="*/ 1579671 h 1626032"/>
              <a:gd name="connsiteX82" fmla="*/ 744613 w 1784671"/>
              <a:gd name="connsiteY82" fmla="*/ 1561184 h 1626032"/>
              <a:gd name="connsiteX83" fmla="*/ 701227 w 1784671"/>
              <a:gd name="connsiteY83" fmla="*/ 1539231 h 1626032"/>
              <a:gd name="connsiteX84" fmla="*/ 659190 w 1784671"/>
              <a:gd name="connsiteY84" fmla="*/ 1516189 h 1626032"/>
              <a:gd name="connsiteX85" fmla="*/ 615533 w 1784671"/>
              <a:gd name="connsiteY85" fmla="*/ 1489743 h 1626032"/>
              <a:gd name="connsiteX86" fmla="*/ 572243 w 1784671"/>
              <a:gd name="connsiteY86" fmla="*/ 1460858 h 1626032"/>
              <a:gd name="connsiteX87" fmla="*/ 529984 w 1784671"/>
              <a:gd name="connsiteY87" fmla="*/ 1429856 h 1626032"/>
              <a:gd name="connsiteX88" fmla="*/ 488091 w 1784671"/>
              <a:gd name="connsiteY88" fmla="*/ 1396416 h 1626032"/>
              <a:gd name="connsiteX89" fmla="*/ 447548 w 1784671"/>
              <a:gd name="connsiteY89" fmla="*/ 1361886 h 1626032"/>
              <a:gd name="connsiteX90" fmla="*/ 406365 w 1784671"/>
              <a:gd name="connsiteY90" fmla="*/ 1325302 h 1626032"/>
              <a:gd name="connsiteX91" fmla="*/ 367881 w 1784671"/>
              <a:gd name="connsiteY91" fmla="*/ 1286540 h 1626032"/>
              <a:gd name="connsiteX92" fmla="*/ 329398 w 1784671"/>
              <a:gd name="connsiteY92" fmla="*/ 1247778 h 1626032"/>
              <a:gd name="connsiteX93" fmla="*/ 292607 w 1784671"/>
              <a:gd name="connsiteY93" fmla="*/ 1207221 h 1626032"/>
              <a:gd name="connsiteX94" fmla="*/ 257827 w 1784671"/>
              <a:gd name="connsiteY94" fmla="*/ 1165896 h 1626032"/>
              <a:gd name="connsiteX95" fmla="*/ 224420 w 1784671"/>
              <a:gd name="connsiteY95" fmla="*/ 1121749 h 1626032"/>
              <a:gd name="connsiteX96" fmla="*/ 192658 w 1784671"/>
              <a:gd name="connsiteY96" fmla="*/ 1079273 h 1626032"/>
              <a:gd name="connsiteX97" fmla="*/ 162588 w 1784671"/>
              <a:gd name="connsiteY97" fmla="*/ 1035004 h 1626032"/>
              <a:gd name="connsiteX98" fmla="*/ 134530 w 1784671"/>
              <a:gd name="connsiteY98" fmla="*/ 989967 h 1626032"/>
              <a:gd name="connsiteX99" fmla="*/ 108483 w 1784671"/>
              <a:gd name="connsiteY99" fmla="*/ 944162 h 1626032"/>
              <a:gd name="connsiteX100" fmla="*/ 85087 w 1784671"/>
              <a:gd name="connsiteY100" fmla="*/ 899646 h 1626032"/>
              <a:gd name="connsiteX101" fmla="*/ 64709 w 1784671"/>
              <a:gd name="connsiteY101" fmla="*/ 853978 h 1626032"/>
              <a:gd name="connsiteX102" fmla="*/ 45999 w 1784671"/>
              <a:gd name="connsiteY102" fmla="*/ 808249 h 1626032"/>
              <a:gd name="connsiteX103" fmla="*/ 30281 w 1784671"/>
              <a:gd name="connsiteY103" fmla="*/ 763101 h 1626032"/>
              <a:gd name="connsiteX104" fmla="*/ 23577 w 1784671"/>
              <a:gd name="connsiteY104" fmla="*/ 741523 h 1626032"/>
              <a:gd name="connsiteX105" fmla="*/ 18540 w 1784671"/>
              <a:gd name="connsiteY105" fmla="*/ 719885 h 1626032"/>
              <a:gd name="connsiteX106" fmla="*/ 13185 w 1784671"/>
              <a:gd name="connsiteY106" fmla="*/ 697220 h 1626032"/>
              <a:gd name="connsiteX107" fmla="*/ 8148 w 1784671"/>
              <a:gd name="connsiteY107" fmla="*/ 675581 h 1626032"/>
              <a:gd name="connsiteX108" fmla="*/ 5786 w 1784671"/>
              <a:gd name="connsiteY108" fmla="*/ 653496 h 1626032"/>
              <a:gd name="connsiteX109" fmla="*/ 2075 w 1784671"/>
              <a:gd name="connsiteY109" fmla="*/ 632502 h 1626032"/>
              <a:gd name="connsiteX110" fmla="*/ 375 w 1784671"/>
              <a:gd name="connsiteY110" fmla="*/ 610740 h 1626032"/>
              <a:gd name="connsiteX111" fmla="*/ 0 w 1784671"/>
              <a:gd name="connsiteY111" fmla="*/ 589622 h 1626032"/>
              <a:gd name="connsiteX112" fmla="*/ 288 w 1784671"/>
              <a:gd name="connsiteY112" fmla="*/ 568826 h 1626032"/>
              <a:gd name="connsiteX113" fmla="*/ 576 w 1784671"/>
              <a:gd name="connsiteY113" fmla="*/ 548029 h 1626032"/>
              <a:gd name="connsiteX114" fmla="*/ 2852 w 1784671"/>
              <a:gd name="connsiteY114" fmla="*/ 528199 h 1626032"/>
              <a:gd name="connsiteX115" fmla="*/ 5470 w 1784671"/>
              <a:gd name="connsiteY115" fmla="*/ 507663 h 1626032"/>
              <a:gd name="connsiteX116" fmla="*/ 8409 w 1784671"/>
              <a:gd name="connsiteY116" fmla="*/ 488155 h 1626032"/>
              <a:gd name="connsiteX117" fmla="*/ 12672 w 1784671"/>
              <a:gd name="connsiteY117" fmla="*/ 469290 h 1626032"/>
              <a:gd name="connsiteX118" fmla="*/ 18260 w 1784671"/>
              <a:gd name="connsiteY118" fmla="*/ 451069 h 1626032"/>
              <a:gd name="connsiteX119" fmla="*/ 24511 w 1784671"/>
              <a:gd name="connsiteY119" fmla="*/ 433171 h 1626032"/>
              <a:gd name="connsiteX120" fmla="*/ 30762 w 1784671"/>
              <a:gd name="connsiteY120" fmla="*/ 415271 h 1626032"/>
              <a:gd name="connsiteX121" fmla="*/ 37652 w 1784671"/>
              <a:gd name="connsiteY121" fmla="*/ 399428 h 1626032"/>
              <a:gd name="connsiteX122" fmla="*/ 45891 w 1784671"/>
              <a:gd name="connsiteY122" fmla="*/ 382495 h 1626032"/>
              <a:gd name="connsiteX123" fmla="*/ 54792 w 1784671"/>
              <a:gd name="connsiteY123" fmla="*/ 365883 h 1626032"/>
              <a:gd name="connsiteX124" fmla="*/ 64356 w 1784671"/>
              <a:gd name="connsiteY124" fmla="*/ 349594 h 1626032"/>
              <a:gd name="connsiteX125" fmla="*/ 73233 w 1784671"/>
              <a:gd name="connsiteY125" fmla="*/ 334717 h 1626032"/>
              <a:gd name="connsiteX126" fmla="*/ 84785 w 1784671"/>
              <a:gd name="connsiteY126" fmla="*/ 319393 h 1626032"/>
              <a:gd name="connsiteX127" fmla="*/ 96656 w 1784671"/>
              <a:gd name="connsiteY127" fmla="*/ 305097 h 1626032"/>
              <a:gd name="connsiteX128" fmla="*/ 108184 w 1784671"/>
              <a:gd name="connsiteY128" fmla="*/ 291507 h 1626032"/>
              <a:gd name="connsiteX129" fmla="*/ 120398 w 1784671"/>
              <a:gd name="connsiteY129" fmla="*/ 276506 h 1626032"/>
              <a:gd name="connsiteX130" fmla="*/ 134256 w 1784671"/>
              <a:gd name="connsiteY130" fmla="*/ 263175 h 1626032"/>
              <a:gd name="connsiteX131" fmla="*/ 147771 w 1784671"/>
              <a:gd name="connsiteY131" fmla="*/ 250550 h 1626032"/>
              <a:gd name="connsiteX132" fmla="*/ 177132 w 1784671"/>
              <a:gd name="connsiteY132" fmla="*/ 225562 h 1626032"/>
              <a:gd name="connsiteX133" fmla="*/ 207795 w 1784671"/>
              <a:gd name="connsiteY133" fmla="*/ 202950 h 1626032"/>
              <a:gd name="connsiteX134" fmla="*/ 240446 w 1784671"/>
              <a:gd name="connsiteY134" fmla="*/ 181303 h 1626032"/>
              <a:gd name="connsiteX135" fmla="*/ 274764 w 1784671"/>
              <a:gd name="connsiteY135" fmla="*/ 159595 h 1626032"/>
              <a:gd name="connsiteX136" fmla="*/ 311046 w 1784671"/>
              <a:gd name="connsiteY136" fmla="*/ 140587 h 1626032"/>
              <a:gd name="connsiteX137" fmla="*/ 347966 w 1784671"/>
              <a:gd name="connsiteY137" fmla="*/ 123632 h 1626032"/>
              <a:gd name="connsiteX138" fmla="*/ 386212 w 1784671"/>
              <a:gd name="connsiteY138" fmla="*/ 107322 h 1626032"/>
              <a:gd name="connsiteX139" fmla="*/ 426789 w 1784671"/>
              <a:gd name="connsiteY139" fmla="*/ 91272 h 1626032"/>
              <a:gd name="connsiteX140" fmla="*/ 467319 w 1784671"/>
              <a:gd name="connsiteY140" fmla="*/ 78688 h 1626032"/>
              <a:gd name="connsiteX141" fmla="*/ 508510 w 1784671"/>
              <a:gd name="connsiteY141" fmla="*/ 66426 h 1626032"/>
              <a:gd name="connsiteX142" fmla="*/ 552695 w 1784671"/>
              <a:gd name="connsiteY142" fmla="*/ 54746 h 1626032"/>
              <a:gd name="connsiteX143" fmla="*/ 595530 w 1784671"/>
              <a:gd name="connsiteY143" fmla="*/ 44156 h 1626032"/>
              <a:gd name="connsiteX144" fmla="*/ 639005 w 1784671"/>
              <a:gd name="connsiteY144" fmla="*/ 35619 h 1626032"/>
              <a:gd name="connsiteX145" fmla="*/ 682136 w 1784671"/>
              <a:gd name="connsiteY145" fmla="*/ 27789 h 1626032"/>
              <a:gd name="connsiteX146" fmla="*/ 725929 w 1784671"/>
              <a:gd name="connsiteY146" fmla="*/ 20280 h 1626032"/>
              <a:gd name="connsiteX147" fmla="*/ 770362 w 1784671"/>
              <a:gd name="connsiteY147" fmla="*/ 14827 h 1626032"/>
              <a:gd name="connsiteX148" fmla="*/ 814451 w 1784671"/>
              <a:gd name="connsiteY148" fmla="*/ 10079 h 1626032"/>
              <a:gd name="connsiteX149" fmla="*/ 857191 w 1784671"/>
              <a:gd name="connsiteY149" fmla="*/ 6420 h 1626032"/>
              <a:gd name="connsiteX150" fmla="*/ 900250 w 1784671"/>
              <a:gd name="connsiteY150" fmla="*/ 3789 h 1626032"/>
              <a:gd name="connsiteX151" fmla="*/ 942965 w 1784671"/>
              <a:gd name="connsiteY151" fmla="*/ 1863 h 162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784671" h="1626032">
                <a:moveTo>
                  <a:pt x="984013" y="0"/>
                </a:moveTo>
                <a:lnTo>
                  <a:pt x="1025356" y="896"/>
                </a:lnTo>
                <a:lnTo>
                  <a:pt x="1065055" y="121"/>
                </a:lnTo>
                <a:lnTo>
                  <a:pt x="1143055" y="3127"/>
                </a:lnTo>
                <a:lnTo>
                  <a:pt x="1181036" y="5879"/>
                </a:lnTo>
                <a:lnTo>
                  <a:pt x="1217350" y="8694"/>
                </a:lnTo>
                <a:lnTo>
                  <a:pt x="1253320" y="12214"/>
                </a:lnTo>
                <a:lnTo>
                  <a:pt x="1289609" y="16762"/>
                </a:lnTo>
                <a:lnTo>
                  <a:pt x="1324550" y="22398"/>
                </a:lnTo>
                <a:lnTo>
                  <a:pt x="1358141" y="29124"/>
                </a:lnTo>
                <a:lnTo>
                  <a:pt x="1391389" y="36556"/>
                </a:lnTo>
                <a:lnTo>
                  <a:pt x="1422969" y="44049"/>
                </a:lnTo>
                <a:lnTo>
                  <a:pt x="1453519" y="53658"/>
                </a:lnTo>
                <a:lnTo>
                  <a:pt x="1484387" y="64295"/>
                </a:lnTo>
                <a:lnTo>
                  <a:pt x="1512583" y="75378"/>
                </a:lnTo>
                <a:lnTo>
                  <a:pt x="1540091" y="87871"/>
                </a:lnTo>
                <a:lnTo>
                  <a:pt x="1566593" y="100749"/>
                </a:lnTo>
                <a:lnTo>
                  <a:pt x="1592066" y="115743"/>
                </a:lnTo>
                <a:lnTo>
                  <a:pt x="1615846" y="132531"/>
                </a:lnTo>
                <a:lnTo>
                  <a:pt x="1638620" y="149704"/>
                </a:lnTo>
                <a:lnTo>
                  <a:pt x="1660046" y="167965"/>
                </a:lnTo>
                <a:lnTo>
                  <a:pt x="1679092" y="189432"/>
                </a:lnTo>
                <a:lnTo>
                  <a:pt x="1697156" y="209549"/>
                </a:lnTo>
                <a:lnTo>
                  <a:pt x="1714167" y="233517"/>
                </a:lnTo>
                <a:lnTo>
                  <a:pt x="1728846" y="257224"/>
                </a:lnTo>
                <a:lnTo>
                  <a:pt x="1742153" y="283753"/>
                </a:lnTo>
                <a:lnTo>
                  <a:pt x="1753448" y="311050"/>
                </a:lnTo>
                <a:lnTo>
                  <a:pt x="1763369" y="341168"/>
                </a:lnTo>
                <a:lnTo>
                  <a:pt x="1771279" y="372054"/>
                </a:lnTo>
                <a:lnTo>
                  <a:pt x="1777497" y="404734"/>
                </a:lnTo>
                <a:lnTo>
                  <a:pt x="1781703" y="438183"/>
                </a:lnTo>
                <a:lnTo>
                  <a:pt x="1783530" y="474835"/>
                </a:lnTo>
                <a:lnTo>
                  <a:pt x="1784671" y="512900"/>
                </a:lnTo>
                <a:lnTo>
                  <a:pt x="1782106" y="553527"/>
                </a:lnTo>
                <a:lnTo>
                  <a:pt x="1779200" y="594860"/>
                </a:lnTo>
                <a:lnTo>
                  <a:pt x="1773276" y="637341"/>
                </a:lnTo>
                <a:lnTo>
                  <a:pt x="1766665" y="681237"/>
                </a:lnTo>
                <a:lnTo>
                  <a:pt x="1757723" y="724871"/>
                </a:lnTo>
                <a:lnTo>
                  <a:pt x="1746770" y="769271"/>
                </a:lnTo>
                <a:lnTo>
                  <a:pt x="1734466" y="814761"/>
                </a:lnTo>
                <a:lnTo>
                  <a:pt x="1721501" y="859929"/>
                </a:lnTo>
                <a:lnTo>
                  <a:pt x="1706181" y="906570"/>
                </a:lnTo>
                <a:lnTo>
                  <a:pt x="1689878" y="951862"/>
                </a:lnTo>
                <a:lnTo>
                  <a:pt x="1670902" y="997599"/>
                </a:lnTo>
                <a:lnTo>
                  <a:pt x="1651606" y="1042309"/>
                </a:lnTo>
                <a:lnTo>
                  <a:pt x="1631305" y="1087401"/>
                </a:lnTo>
                <a:lnTo>
                  <a:pt x="1608353" y="1131207"/>
                </a:lnTo>
                <a:lnTo>
                  <a:pt x="1585426" y="1173279"/>
                </a:lnTo>
                <a:lnTo>
                  <a:pt x="1561149" y="1216440"/>
                </a:lnTo>
                <a:lnTo>
                  <a:pt x="1535570" y="1257226"/>
                </a:lnTo>
                <a:lnTo>
                  <a:pt x="1507686" y="1296016"/>
                </a:lnTo>
                <a:lnTo>
                  <a:pt x="1480463" y="1335130"/>
                </a:lnTo>
                <a:lnTo>
                  <a:pt x="1450615" y="1371223"/>
                </a:lnTo>
                <a:lnTo>
                  <a:pt x="1419785" y="1405966"/>
                </a:lnTo>
                <a:lnTo>
                  <a:pt x="1389664" y="1437564"/>
                </a:lnTo>
                <a:lnTo>
                  <a:pt x="1357213" y="1468903"/>
                </a:lnTo>
                <a:lnTo>
                  <a:pt x="1325130" y="1497804"/>
                </a:lnTo>
                <a:lnTo>
                  <a:pt x="1290763" y="1522977"/>
                </a:lnTo>
                <a:lnTo>
                  <a:pt x="1256420" y="1546418"/>
                </a:lnTo>
                <a:lnTo>
                  <a:pt x="1238586" y="1557817"/>
                </a:lnTo>
                <a:lnTo>
                  <a:pt x="1221440" y="1567804"/>
                </a:lnTo>
                <a:lnTo>
                  <a:pt x="1203310" y="1576443"/>
                </a:lnTo>
                <a:lnTo>
                  <a:pt x="1184176" y="1585464"/>
                </a:lnTo>
                <a:lnTo>
                  <a:pt x="1166732" y="1592691"/>
                </a:lnTo>
                <a:lnTo>
                  <a:pt x="1147941" y="1601007"/>
                </a:lnTo>
                <a:lnTo>
                  <a:pt x="1129197" y="1605857"/>
                </a:lnTo>
                <a:lnTo>
                  <a:pt x="1110430" y="1612440"/>
                </a:lnTo>
                <a:lnTo>
                  <a:pt x="1092029" y="1616585"/>
                </a:lnTo>
                <a:lnTo>
                  <a:pt x="1072304" y="1620086"/>
                </a:lnTo>
                <a:lnTo>
                  <a:pt x="1053928" y="1622497"/>
                </a:lnTo>
                <a:lnTo>
                  <a:pt x="1034545" y="1625293"/>
                </a:lnTo>
                <a:lnTo>
                  <a:pt x="1014524" y="1626032"/>
                </a:lnTo>
                <a:lnTo>
                  <a:pt x="995190" y="1625362"/>
                </a:lnTo>
                <a:lnTo>
                  <a:pt x="975513" y="1625396"/>
                </a:lnTo>
                <a:lnTo>
                  <a:pt x="955859" y="1623698"/>
                </a:lnTo>
                <a:lnTo>
                  <a:pt x="934881" y="1621355"/>
                </a:lnTo>
                <a:lnTo>
                  <a:pt x="914588" y="1617602"/>
                </a:lnTo>
                <a:lnTo>
                  <a:pt x="893314" y="1612500"/>
                </a:lnTo>
                <a:lnTo>
                  <a:pt x="872703" y="1607719"/>
                </a:lnTo>
                <a:lnTo>
                  <a:pt x="852435" y="1602233"/>
                </a:lnTo>
                <a:lnTo>
                  <a:pt x="831185" y="1595398"/>
                </a:lnTo>
                <a:lnTo>
                  <a:pt x="788046" y="1579671"/>
                </a:lnTo>
                <a:lnTo>
                  <a:pt x="744613" y="1561184"/>
                </a:lnTo>
                <a:lnTo>
                  <a:pt x="701227" y="1539231"/>
                </a:lnTo>
                <a:lnTo>
                  <a:pt x="659190" y="1516189"/>
                </a:lnTo>
                <a:lnTo>
                  <a:pt x="615533" y="1489743"/>
                </a:lnTo>
                <a:lnTo>
                  <a:pt x="572243" y="1460858"/>
                </a:lnTo>
                <a:lnTo>
                  <a:pt x="529984" y="1429856"/>
                </a:lnTo>
                <a:lnTo>
                  <a:pt x="488091" y="1396416"/>
                </a:lnTo>
                <a:lnTo>
                  <a:pt x="447548" y="1361886"/>
                </a:lnTo>
                <a:lnTo>
                  <a:pt x="406365" y="1325302"/>
                </a:lnTo>
                <a:lnTo>
                  <a:pt x="367881" y="1286540"/>
                </a:lnTo>
                <a:lnTo>
                  <a:pt x="329398" y="1247778"/>
                </a:lnTo>
                <a:lnTo>
                  <a:pt x="292607" y="1207221"/>
                </a:lnTo>
                <a:lnTo>
                  <a:pt x="257827" y="1165896"/>
                </a:lnTo>
                <a:lnTo>
                  <a:pt x="224420" y="1121749"/>
                </a:lnTo>
                <a:lnTo>
                  <a:pt x="192658" y="1079273"/>
                </a:lnTo>
                <a:lnTo>
                  <a:pt x="162588" y="1035004"/>
                </a:lnTo>
                <a:lnTo>
                  <a:pt x="134530" y="989967"/>
                </a:lnTo>
                <a:lnTo>
                  <a:pt x="108483" y="944162"/>
                </a:lnTo>
                <a:lnTo>
                  <a:pt x="85087" y="899646"/>
                </a:lnTo>
                <a:lnTo>
                  <a:pt x="64709" y="853978"/>
                </a:lnTo>
                <a:lnTo>
                  <a:pt x="45999" y="808249"/>
                </a:lnTo>
                <a:lnTo>
                  <a:pt x="30281" y="763101"/>
                </a:lnTo>
                <a:lnTo>
                  <a:pt x="23577" y="741523"/>
                </a:lnTo>
                <a:lnTo>
                  <a:pt x="18540" y="719885"/>
                </a:lnTo>
                <a:lnTo>
                  <a:pt x="13185" y="697220"/>
                </a:lnTo>
                <a:lnTo>
                  <a:pt x="8148" y="675581"/>
                </a:lnTo>
                <a:lnTo>
                  <a:pt x="5786" y="653496"/>
                </a:lnTo>
                <a:lnTo>
                  <a:pt x="2075" y="632502"/>
                </a:lnTo>
                <a:lnTo>
                  <a:pt x="375" y="610740"/>
                </a:lnTo>
                <a:lnTo>
                  <a:pt x="0" y="589622"/>
                </a:lnTo>
                <a:lnTo>
                  <a:pt x="288" y="568826"/>
                </a:lnTo>
                <a:lnTo>
                  <a:pt x="576" y="548029"/>
                </a:lnTo>
                <a:lnTo>
                  <a:pt x="2852" y="528199"/>
                </a:lnTo>
                <a:lnTo>
                  <a:pt x="5470" y="507663"/>
                </a:lnTo>
                <a:lnTo>
                  <a:pt x="8409" y="488155"/>
                </a:lnTo>
                <a:lnTo>
                  <a:pt x="12672" y="469290"/>
                </a:lnTo>
                <a:lnTo>
                  <a:pt x="18260" y="451069"/>
                </a:lnTo>
                <a:lnTo>
                  <a:pt x="24511" y="433171"/>
                </a:lnTo>
                <a:lnTo>
                  <a:pt x="30762" y="415271"/>
                </a:lnTo>
                <a:lnTo>
                  <a:pt x="37652" y="399428"/>
                </a:lnTo>
                <a:lnTo>
                  <a:pt x="45891" y="382495"/>
                </a:lnTo>
                <a:lnTo>
                  <a:pt x="54792" y="365883"/>
                </a:lnTo>
                <a:lnTo>
                  <a:pt x="64356" y="349594"/>
                </a:lnTo>
                <a:lnTo>
                  <a:pt x="73233" y="334717"/>
                </a:lnTo>
                <a:lnTo>
                  <a:pt x="84785" y="319393"/>
                </a:lnTo>
                <a:lnTo>
                  <a:pt x="96656" y="305097"/>
                </a:lnTo>
                <a:lnTo>
                  <a:pt x="108184" y="291507"/>
                </a:lnTo>
                <a:lnTo>
                  <a:pt x="120398" y="276506"/>
                </a:lnTo>
                <a:lnTo>
                  <a:pt x="134256" y="263175"/>
                </a:lnTo>
                <a:lnTo>
                  <a:pt x="147771" y="250550"/>
                </a:lnTo>
                <a:lnTo>
                  <a:pt x="177132" y="225562"/>
                </a:lnTo>
                <a:lnTo>
                  <a:pt x="207795" y="202950"/>
                </a:lnTo>
                <a:lnTo>
                  <a:pt x="240446" y="181303"/>
                </a:lnTo>
                <a:lnTo>
                  <a:pt x="274764" y="159595"/>
                </a:lnTo>
                <a:lnTo>
                  <a:pt x="311046" y="140587"/>
                </a:lnTo>
                <a:lnTo>
                  <a:pt x="347966" y="123632"/>
                </a:lnTo>
                <a:lnTo>
                  <a:pt x="386212" y="107322"/>
                </a:lnTo>
                <a:lnTo>
                  <a:pt x="426789" y="91272"/>
                </a:lnTo>
                <a:lnTo>
                  <a:pt x="467319" y="78688"/>
                </a:lnTo>
                <a:lnTo>
                  <a:pt x="508510" y="66426"/>
                </a:lnTo>
                <a:lnTo>
                  <a:pt x="552695" y="54746"/>
                </a:lnTo>
                <a:lnTo>
                  <a:pt x="595530" y="44156"/>
                </a:lnTo>
                <a:lnTo>
                  <a:pt x="639005" y="35619"/>
                </a:lnTo>
                <a:lnTo>
                  <a:pt x="682136" y="27789"/>
                </a:lnTo>
                <a:lnTo>
                  <a:pt x="725929" y="20280"/>
                </a:lnTo>
                <a:lnTo>
                  <a:pt x="770362" y="14827"/>
                </a:lnTo>
                <a:lnTo>
                  <a:pt x="814451" y="10079"/>
                </a:lnTo>
                <a:lnTo>
                  <a:pt x="857191" y="6420"/>
                </a:lnTo>
                <a:lnTo>
                  <a:pt x="900250" y="3789"/>
                </a:lnTo>
                <a:lnTo>
                  <a:pt x="942965" y="1863"/>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5693983" y="4232341"/>
            <a:ext cx="1788845" cy="1592634"/>
          </a:xfrm>
          <a:custGeom>
            <a:avLst/>
            <a:gdLst>
              <a:gd name="connsiteX0" fmla="*/ 1051700 w 1788845"/>
              <a:gd name="connsiteY0" fmla="*/ 0 h 1592634"/>
              <a:gd name="connsiteX1" fmla="*/ 1089295 w 1788845"/>
              <a:gd name="connsiteY1" fmla="*/ 2895 h 1592634"/>
              <a:gd name="connsiteX2" fmla="*/ 1126737 w 1788845"/>
              <a:gd name="connsiteY2" fmla="*/ 7352 h 1592634"/>
              <a:gd name="connsiteX3" fmla="*/ 1162311 w 1788845"/>
              <a:gd name="connsiteY3" fmla="*/ 14781 h 1592634"/>
              <a:gd name="connsiteX4" fmla="*/ 1199371 w 1788845"/>
              <a:gd name="connsiteY4" fmla="*/ 23143 h 1592634"/>
              <a:gd name="connsiteX5" fmla="*/ 1233858 w 1788845"/>
              <a:gd name="connsiteY5" fmla="*/ 33620 h 1592634"/>
              <a:gd name="connsiteX6" fmla="*/ 1269048 w 1788845"/>
              <a:gd name="connsiteY6" fmla="*/ 44955 h 1592634"/>
              <a:gd name="connsiteX7" fmla="*/ 1303152 w 1788845"/>
              <a:gd name="connsiteY7" fmla="*/ 59337 h 1592634"/>
              <a:gd name="connsiteX8" fmla="*/ 1335539 w 1788845"/>
              <a:gd name="connsiteY8" fmla="*/ 75128 h 1592634"/>
              <a:gd name="connsiteX9" fmla="*/ 1368555 w 1788845"/>
              <a:gd name="connsiteY9" fmla="*/ 92559 h 1592634"/>
              <a:gd name="connsiteX10" fmla="*/ 1400559 w 1788845"/>
              <a:gd name="connsiteY10" fmla="*/ 112256 h 1592634"/>
              <a:gd name="connsiteX11" fmla="*/ 1431629 w 1788845"/>
              <a:gd name="connsiteY11" fmla="*/ 133440 h 1592634"/>
              <a:gd name="connsiteX12" fmla="*/ 1461135 w 1788845"/>
              <a:gd name="connsiteY12" fmla="*/ 154470 h 1592634"/>
              <a:gd name="connsiteX13" fmla="*/ 1490337 w 1788845"/>
              <a:gd name="connsiteY13" fmla="*/ 178624 h 1592634"/>
              <a:gd name="connsiteX14" fmla="*/ 1517821 w 1788845"/>
              <a:gd name="connsiteY14" fmla="*/ 204189 h 1592634"/>
              <a:gd name="connsiteX15" fmla="*/ 1545934 w 1788845"/>
              <a:gd name="connsiteY15" fmla="*/ 231392 h 1592634"/>
              <a:gd name="connsiteX16" fmla="*/ 1570767 w 1788845"/>
              <a:gd name="connsiteY16" fmla="*/ 259851 h 1592634"/>
              <a:gd name="connsiteX17" fmla="*/ 1596306 w 1788845"/>
              <a:gd name="connsiteY17" fmla="*/ 289167 h 1592634"/>
              <a:gd name="connsiteX18" fmla="*/ 1619347 w 1788845"/>
              <a:gd name="connsiteY18" fmla="*/ 319817 h 1592634"/>
              <a:gd name="connsiteX19" fmla="*/ 1642234 w 1788845"/>
              <a:gd name="connsiteY19" fmla="*/ 352028 h 1592634"/>
              <a:gd name="connsiteX20" fmla="*/ 1663406 w 1788845"/>
              <a:gd name="connsiteY20" fmla="*/ 385648 h 1592634"/>
              <a:gd name="connsiteX21" fmla="*/ 1683643 w 1788845"/>
              <a:gd name="connsiteY21" fmla="*/ 420755 h 1592634"/>
              <a:gd name="connsiteX22" fmla="*/ 1703098 w 1788845"/>
              <a:gd name="connsiteY22" fmla="*/ 455786 h 1592634"/>
              <a:gd name="connsiteX23" fmla="*/ 1720837 w 1788845"/>
              <a:gd name="connsiteY23" fmla="*/ 492225 h 1592634"/>
              <a:gd name="connsiteX24" fmla="*/ 1736782 w 1788845"/>
              <a:gd name="connsiteY24" fmla="*/ 530853 h 1592634"/>
              <a:gd name="connsiteX25" fmla="*/ 1751870 w 1788845"/>
              <a:gd name="connsiteY25" fmla="*/ 570188 h 1592634"/>
              <a:gd name="connsiteX26" fmla="*/ 1764690 w 1788845"/>
              <a:gd name="connsiteY26" fmla="*/ 608510 h 1592634"/>
              <a:gd name="connsiteX27" fmla="*/ 1773524 w 1788845"/>
              <a:gd name="connsiteY27" fmla="*/ 647232 h 1592634"/>
              <a:gd name="connsiteX28" fmla="*/ 1781577 w 1788845"/>
              <a:gd name="connsiteY28" fmla="*/ 685877 h 1592634"/>
              <a:gd name="connsiteX29" fmla="*/ 1786504 w 1788845"/>
              <a:gd name="connsiteY29" fmla="*/ 724216 h 1592634"/>
              <a:gd name="connsiteX30" fmla="*/ 1788456 w 1788845"/>
              <a:gd name="connsiteY30" fmla="*/ 760685 h 1592634"/>
              <a:gd name="connsiteX31" fmla="*/ 1788845 w 1788845"/>
              <a:gd name="connsiteY31" fmla="*/ 797002 h 1592634"/>
              <a:gd name="connsiteX32" fmla="*/ 1786032 w 1788845"/>
              <a:gd name="connsiteY32" fmla="*/ 833793 h 1592634"/>
              <a:gd name="connsiteX33" fmla="*/ 1782513 w 1788845"/>
              <a:gd name="connsiteY33" fmla="*/ 869727 h 1592634"/>
              <a:gd name="connsiteX34" fmla="*/ 1775867 w 1788845"/>
              <a:gd name="connsiteY34" fmla="*/ 905355 h 1592634"/>
              <a:gd name="connsiteX35" fmla="*/ 1766172 w 1788845"/>
              <a:gd name="connsiteY35" fmla="*/ 939895 h 1592634"/>
              <a:gd name="connsiteX36" fmla="*/ 1755770 w 1788845"/>
              <a:gd name="connsiteY36" fmla="*/ 973577 h 1592634"/>
              <a:gd name="connsiteX37" fmla="*/ 1743103 w 1788845"/>
              <a:gd name="connsiteY37" fmla="*/ 1006248 h 1592634"/>
              <a:gd name="connsiteX38" fmla="*/ 1728088 w 1788845"/>
              <a:gd name="connsiteY38" fmla="*/ 1038689 h 1592634"/>
              <a:gd name="connsiteX39" fmla="*/ 1712292 w 1788845"/>
              <a:gd name="connsiteY39" fmla="*/ 1071054 h 1592634"/>
              <a:gd name="connsiteX40" fmla="*/ 1693446 w 1788845"/>
              <a:gd name="connsiteY40" fmla="*/ 1102331 h 1592634"/>
              <a:gd name="connsiteX41" fmla="*/ 1673114 w 1788845"/>
              <a:gd name="connsiteY41" fmla="*/ 1132675 h 1592634"/>
              <a:gd name="connsiteX42" fmla="*/ 1651294 w 1788845"/>
              <a:gd name="connsiteY42" fmla="*/ 1162083 h 1592634"/>
              <a:gd name="connsiteX43" fmla="*/ 1628769 w 1788845"/>
              <a:gd name="connsiteY43" fmla="*/ 1190634 h 1592634"/>
              <a:gd name="connsiteX44" fmla="*/ 1603119 w 1788845"/>
              <a:gd name="connsiteY44" fmla="*/ 1218880 h 1592634"/>
              <a:gd name="connsiteX45" fmla="*/ 1576839 w 1788845"/>
              <a:gd name="connsiteY45" fmla="*/ 1245484 h 1592634"/>
              <a:gd name="connsiteX46" fmla="*/ 1549072 w 1788845"/>
              <a:gd name="connsiteY46" fmla="*/ 1271157 h 1592634"/>
              <a:gd name="connsiteX47" fmla="*/ 1520523 w 1788845"/>
              <a:gd name="connsiteY47" fmla="*/ 1296751 h 1592634"/>
              <a:gd name="connsiteX48" fmla="*/ 1489783 w 1788845"/>
              <a:gd name="connsiteY48" fmla="*/ 1320555 h 1592634"/>
              <a:gd name="connsiteX49" fmla="*/ 1457403 w 1788845"/>
              <a:gd name="connsiteY49" fmla="*/ 1344985 h 1592634"/>
              <a:gd name="connsiteX50" fmla="*/ 1425328 w 1788845"/>
              <a:gd name="connsiteY50" fmla="*/ 1366291 h 1592634"/>
              <a:gd name="connsiteX51" fmla="*/ 1390910 w 1788845"/>
              <a:gd name="connsiteY51" fmla="*/ 1387367 h 1592634"/>
              <a:gd name="connsiteX52" fmla="*/ 1355786 w 1788845"/>
              <a:gd name="connsiteY52" fmla="*/ 1407586 h 1592634"/>
              <a:gd name="connsiteX53" fmla="*/ 1319955 w 1788845"/>
              <a:gd name="connsiteY53" fmla="*/ 1426947 h 1592634"/>
              <a:gd name="connsiteX54" fmla="*/ 1284202 w 1788845"/>
              <a:gd name="connsiteY54" fmla="*/ 1445526 h 1592634"/>
              <a:gd name="connsiteX55" fmla="*/ 1245553 w 1788845"/>
              <a:gd name="connsiteY55" fmla="*/ 1461456 h 1592634"/>
              <a:gd name="connsiteX56" fmla="*/ 1207761 w 1788845"/>
              <a:gd name="connsiteY56" fmla="*/ 1476681 h 1592634"/>
              <a:gd name="connsiteX57" fmla="*/ 1168405 w 1788845"/>
              <a:gd name="connsiteY57" fmla="*/ 1491754 h 1592634"/>
              <a:gd name="connsiteX58" fmla="*/ 1128345 w 1788845"/>
              <a:gd name="connsiteY58" fmla="*/ 1505969 h 1592634"/>
              <a:gd name="connsiteX59" fmla="*/ 1088515 w 1788845"/>
              <a:gd name="connsiteY59" fmla="*/ 1517839 h 1592634"/>
              <a:gd name="connsiteX60" fmla="*/ 1047044 w 1788845"/>
              <a:gd name="connsiteY60" fmla="*/ 1530338 h 1592634"/>
              <a:gd name="connsiteX61" fmla="*/ 1004869 w 1788845"/>
              <a:gd name="connsiteY61" fmla="*/ 1541979 h 1592634"/>
              <a:gd name="connsiteX62" fmla="*/ 962063 w 1788845"/>
              <a:gd name="connsiteY62" fmla="*/ 1551982 h 1592634"/>
              <a:gd name="connsiteX63" fmla="*/ 920194 w 1788845"/>
              <a:gd name="connsiteY63" fmla="*/ 1560498 h 1592634"/>
              <a:gd name="connsiteX64" fmla="*/ 876684 w 1788845"/>
              <a:gd name="connsiteY64" fmla="*/ 1569642 h 1592634"/>
              <a:gd name="connsiteX65" fmla="*/ 834262 w 1788845"/>
              <a:gd name="connsiteY65" fmla="*/ 1575739 h 1592634"/>
              <a:gd name="connsiteX66" fmla="*/ 790982 w 1788845"/>
              <a:gd name="connsiteY66" fmla="*/ 1582539 h 1592634"/>
              <a:gd name="connsiteX67" fmla="*/ 748008 w 1788845"/>
              <a:gd name="connsiteY67" fmla="*/ 1586216 h 1592634"/>
              <a:gd name="connsiteX68" fmla="*/ 705033 w 1788845"/>
              <a:gd name="connsiteY68" fmla="*/ 1589892 h 1592634"/>
              <a:gd name="connsiteX69" fmla="*/ 662212 w 1788845"/>
              <a:gd name="connsiteY69" fmla="*/ 1592006 h 1592634"/>
              <a:gd name="connsiteX70" fmla="*/ 620326 w 1788845"/>
              <a:gd name="connsiteY70" fmla="*/ 1592634 h 1592634"/>
              <a:gd name="connsiteX71" fmla="*/ 577811 w 1788845"/>
              <a:gd name="connsiteY71" fmla="*/ 1591624 h 1592634"/>
              <a:gd name="connsiteX72" fmla="*/ 537012 w 1788845"/>
              <a:gd name="connsiteY72" fmla="*/ 1589204 h 1592634"/>
              <a:gd name="connsiteX73" fmla="*/ 497148 w 1788845"/>
              <a:gd name="connsiteY73" fmla="*/ 1585299 h 1592634"/>
              <a:gd name="connsiteX74" fmla="*/ 455949 w 1788845"/>
              <a:gd name="connsiteY74" fmla="*/ 1578897 h 1592634"/>
              <a:gd name="connsiteX75" fmla="*/ 418031 w 1788845"/>
              <a:gd name="connsiteY75" fmla="*/ 1571237 h 1592634"/>
              <a:gd name="connsiteX76" fmla="*/ 380190 w 1788845"/>
              <a:gd name="connsiteY76" fmla="*/ 1562798 h 1592634"/>
              <a:gd name="connsiteX77" fmla="*/ 343435 w 1788845"/>
              <a:gd name="connsiteY77" fmla="*/ 1551311 h 1592634"/>
              <a:gd name="connsiteX78" fmla="*/ 308397 w 1788845"/>
              <a:gd name="connsiteY78" fmla="*/ 1538414 h 1592634"/>
              <a:gd name="connsiteX79" fmla="*/ 274369 w 1788845"/>
              <a:gd name="connsiteY79" fmla="*/ 1523251 h 1592634"/>
              <a:gd name="connsiteX80" fmla="*/ 240573 w 1788845"/>
              <a:gd name="connsiteY80" fmla="*/ 1505743 h 1592634"/>
              <a:gd name="connsiteX81" fmla="*/ 209197 w 1788845"/>
              <a:gd name="connsiteY81" fmla="*/ 1487685 h 1592634"/>
              <a:gd name="connsiteX82" fmla="*/ 180548 w 1788845"/>
              <a:gd name="connsiteY82" fmla="*/ 1465950 h 1592634"/>
              <a:gd name="connsiteX83" fmla="*/ 166615 w 1788845"/>
              <a:gd name="connsiteY83" fmla="*/ 1455120 h 1592634"/>
              <a:gd name="connsiteX84" fmla="*/ 152835 w 1788845"/>
              <a:gd name="connsiteY84" fmla="*/ 1442729 h 1592634"/>
              <a:gd name="connsiteX85" fmla="*/ 139912 w 1788845"/>
              <a:gd name="connsiteY85" fmla="*/ 1429633 h 1592634"/>
              <a:gd name="connsiteX86" fmla="*/ 126914 w 1788845"/>
              <a:gd name="connsiteY86" fmla="*/ 1417319 h 1592634"/>
              <a:gd name="connsiteX87" fmla="*/ 114143 w 1788845"/>
              <a:gd name="connsiteY87" fmla="*/ 1402661 h 1592634"/>
              <a:gd name="connsiteX88" fmla="*/ 102080 w 1788845"/>
              <a:gd name="connsiteY88" fmla="*/ 1388860 h 1592634"/>
              <a:gd name="connsiteX89" fmla="*/ 90950 w 1788845"/>
              <a:gd name="connsiteY89" fmla="*/ 1373573 h 1592634"/>
              <a:gd name="connsiteX90" fmla="*/ 80602 w 1788845"/>
              <a:gd name="connsiteY90" fmla="*/ 1358364 h 1592634"/>
              <a:gd name="connsiteX91" fmla="*/ 70407 w 1788845"/>
              <a:gd name="connsiteY91" fmla="*/ 1341591 h 1592634"/>
              <a:gd name="connsiteX92" fmla="*/ 60136 w 1788845"/>
              <a:gd name="connsiteY92" fmla="*/ 1325601 h 1592634"/>
              <a:gd name="connsiteX93" fmla="*/ 51581 w 1788845"/>
              <a:gd name="connsiteY93" fmla="*/ 1308200 h 1592634"/>
              <a:gd name="connsiteX94" fmla="*/ 43884 w 1788845"/>
              <a:gd name="connsiteY94" fmla="*/ 1290095 h 1592634"/>
              <a:gd name="connsiteX95" fmla="*/ 34700 w 1788845"/>
              <a:gd name="connsiteY95" fmla="*/ 1271057 h 1592634"/>
              <a:gd name="connsiteX96" fmla="*/ 28720 w 1788845"/>
              <a:gd name="connsiteY96" fmla="*/ 1251543 h 1592634"/>
              <a:gd name="connsiteX97" fmla="*/ 21176 w 1788845"/>
              <a:gd name="connsiteY97" fmla="*/ 1231876 h 1592634"/>
              <a:gd name="connsiteX98" fmla="*/ 16054 w 1788845"/>
              <a:gd name="connsiteY98" fmla="*/ 1211657 h 1592634"/>
              <a:gd name="connsiteX99" fmla="*/ 10931 w 1788845"/>
              <a:gd name="connsiteY99" fmla="*/ 1191439 h 1592634"/>
              <a:gd name="connsiteX100" fmla="*/ 7449 w 1788845"/>
              <a:gd name="connsiteY100" fmla="*/ 1170593 h 1592634"/>
              <a:gd name="connsiteX101" fmla="*/ 4824 w 1788845"/>
              <a:gd name="connsiteY101" fmla="*/ 1149041 h 1592634"/>
              <a:gd name="connsiteX102" fmla="*/ 2200 w 1788845"/>
              <a:gd name="connsiteY102" fmla="*/ 1127490 h 1592634"/>
              <a:gd name="connsiteX103" fmla="*/ 1920 w 1788845"/>
              <a:gd name="connsiteY103" fmla="*/ 1106169 h 1592634"/>
              <a:gd name="connsiteX104" fmla="*/ 0 w 1788845"/>
              <a:gd name="connsiteY104" fmla="*/ 1085475 h 1592634"/>
              <a:gd name="connsiteX105" fmla="*/ 1437 w 1788845"/>
              <a:gd name="connsiteY105" fmla="*/ 1062745 h 1592634"/>
              <a:gd name="connsiteX106" fmla="*/ 1940 w 1788845"/>
              <a:gd name="connsiteY106" fmla="*/ 1041501 h 1592634"/>
              <a:gd name="connsiteX107" fmla="*/ 4081 w 1788845"/>
              <a:gd name="connsiteY107" fmla="*/ 1019628 h 1592634"/>
              <a:gd name="connsiteX108" fmla="*/ 6376 w 1788845"/>
              <a:gd name="connsiteY108" fmla="*/ 996193 h 1592634"/>
              <a:gd name="connsiteX109" fmla="*/ 14644 w 1788845"/>
              <a:gd name="connsiteY109" fmla="*/ 952050 h 1592634"/>
              <a:gd name="connsiteX110" fmla="*/ 23924 w 1788845"/>
              <a:gd name="connsiteY110" fmla="*/ 905639 h 1592634"/>
              <a:gd name="connsiteX111" fmla="*/ 37741 w 1788845"/>
              <a:gd name="connsiteY111" fmla="*/ 861250 h 1592634"/>
              <a:gd name="connsiteX112" fmla="*/ 52569 w 1788845"/>
              <a:gd name="connsiteY112" fmla="*/ 814594 h 1592634"/>
              <a:gd name="connsiteX113" fmla="*/ 69665 w 1788845"/>
              <a:gd name="connsiteY113" fmla="*/ 768949 h 1592634"/>
              <a:gd name="connsiteX114" fmla="*/ 90669 w 1788845"/>
              <a:gd name="connsiteY114" fmla="*/ 723687 h 1592634"/>
              <a:gd name="connsiteX115" fmla="*/ 113314 w 1788845"/>
              <a:gd name="connsiteY115" fmla="*/ 677798 h 1592634"/>
              <a:gd name="connsiteX116" fmla="*/ 137445 w 1788845"/>
              <a:gd name="connsiteY116" fmla="*/ 632842 h 1592634"/>
              <a:gd name="connsiteX117" fmla="*/ 162986 w 1788845"/>
              <a:gd name="connsiteY117" fmla="*/ 589602 h 1592634"/>
              <a:gd name="connsiteX118" fmla="*/ 191807 w 1788845"/>
              <a:gd name="connsiteY118" fmla="*/ 545106 h 1592634"/>
              <a:gd name="connsiteX119" fmla="*/ 221257 w 1788845"/>
              <a:gd name="connsiteY119" fmla="*/ 502248 h 1592634"/>
              <a:gd name="connsiteX120" fmla="*/ 252193 w 1788845"/>
              <a:gd name="connsiteY120" fmla="*/ 460327 h 1592634"/>
              <a:gd name="connsiteX121" fmla="*/ 285321 w 1788845"/>
              <a:gd name="connsiteY121" fmla="*/ 420195 h 1592634"/>
              <a:gd name="connsiteX122" fmla="*/ 319231 w 1788845"/>
              <a:gd name="connsiteY122" fmla="*/ 380141 h 1592634"/>
              <a:gd name="connsiteX123" fmla="*/ 354629 w 1788845"/>
              <a:gd name="connsiteY123" fmla="*/ 341022 h 1592634"/>
              <a:gd name="connsiteX124" fmla="*/ 391359 w 1788845"/>
              <a:gd name="connsiteY124" fmla="*/ 304399 h 1592634"/>
              <a:gd name="connsiteX125" fmla="*/ 427937 w 1788845"/>
              <a:gd name="connsiteY125" fmla="*/ 269338 h 1592634"/>
              <a:gd name="connsiteX126" fmla="*/ 465219 w 1788845"/>
              <a:gd name="connsiteY126" fmla="*/ 235135 h 1592634"/>
              <a:gd name="connsiteX127" fmla="*/ 503836 w 1788845"/>
              <a:gd name="connsiteY127" fmla="*/ 203427 h 1592634"/>
              <a:gd name="connsiteX128" fmla="*/ 543082 w 1788845"/>
              <a:gd name="connsiteY128" fmla="*/ 173360 h 1592634"/>
              <a:gd name="connsiteX129" fmla="*/ 582879 w 1788845"/>
              <a:gd name="connsiteY129" fmla="*/ 145713 h 1592634"/>
              <a:gd name="connsiteX130" fmla="*/ 622524 w 1788845"/>
              <a:gd name="connsiteY130" fmla="*/ 119628 h 1592634"/>
              <a:gd name="connsiteX131" fmla="*/ 662643 w 1788845"/>
              <a:gd name="connsiteY131" fmla="*/ 96745 h 1592634"/>
              <a:gd name="connsiteX132" fmla="*/ 702458 w 1788845"/>
              <a:gd name="connsiteY132" fmla="*/ 76985 h 1592634"/>
              <a:gd name="connsiteX133" fmla="*/ 742119 w 1788845"/>
              <a:gd name="connsiteY133" fmla="*/ 58788 h 1592634"/>
              <a:gd name="connsiteX134" fmla="*/ 781475 w 1788845"/>
              <a:gd name="connsiteY134" fmla="*/ 43716 h 1592634"/>
              <a:gd name="connsiteX135" fmla="*/ 821535 w 1788845"/>
              <a:gd name="connsiteY135" fmla="*/ 29502 h 1592634"/>
              <a:gd name="connsiteX136" fmla="*/ 860432 w 1788845"/>
              <a:gd name="connsiteY136" fmla="*/ 19117 h 1592634"/>
              <a:gd name="connsiteX137" fmla="*/ 899879 w 1788845"/>
              <a:gd name="connsiteY137" fmla="*/ 11151 h 1592634"/>
              <a:gd name="connsiteX138" fmla="*/ 938317 w 1788845"/>
              <a:gd name="connsiteY138" fmla="*/ 5454 h 1592634"/>
              <a:gd name="connsiteX139" fmla="*/ 976524 w 1788845"/>
              <a:gd name="connsiteY139" fmla="*/ 2099 h 1592634"/>
              <a:gd name="connsiteX140" fmla="*/ 1013797 w 1788845"/>
              <a:gd name="connsiteY140" fmla="*/ 230 h 159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788845" h="1592634">
                <a:moveTo>
                  <a:pt x="1051700" y="0"/>
                </a:moveTo>
                <a:lnTo>
                  <a:pt x="1089295" y="2895"/>
                </a:lnTo>
                <a:lnTo>
                  <a:pt x="1126737" y="7352"/>
                </a:lnTo>
                <a:lnTo>
                  <a:pt x="1162311" y="14781"/>
                </a:lnTo>
                <a:lnTo>
                  <a:pt x="1199371" y="23143"/>
                </a:lnTo>
                <a:lnTo>
                  <a:pt x="1233858" y="33620"/>
                </a:lnTo>
                <a:lnTo>
                  <a:pt x="1269048" y="44955"/>
                </a:lnTo>
                <a:lnTo>
                  <a:pt x="1303152" y="59337"/>
                </a:lnTo>
                <a:lnTo>
                  <a:pt x="1335539" y="75128"/>
                </a:lnTo>
                <a:lnTo>
                  <a:pt x="1368555" y="92559"/>
                </a:lnTo>
                <a:lnTo>
                  <a:pt x="1400559" y="112256"/>
                </a:lnTo>
                <a:lnTo>
                  <a:pt x="1431629" y="133440"/>
                </a:lnTo>
                <a:lnTo>
                  <a:pt x="1461135" y="154470"/>
                </a:lnTo>
                <a:lnTo>
                  <a:pt x="1490337" y="178624"/>
                </a:lnTo>
                <a:lnTo>
                  <a:pt x="1517821" y="204189"/>
                </a:lnTo>
                <a:lnTo>
                  <a:pt x="1545934" y="231392"/>
                </a:lnTo>
                <a:lnTo>
                  <a:pt x="1570767" y="259851"/>
                </a:lnTo>
                <a:lnTo>
                  <a:pt x="1596306" y="289167"/>
                </a:lnTo>
                <a:lnTo>
                  <a:pt x="1619347" y="319817"/>
                </a:lnTo>
                <a:lnTo>
                  <a:pt x="1642234" y="352028"/>
                </a:lnTo>
                <a:lnTo>
                  <a:pt x="1663406" y="385648"/>
                </a:lnTo>
                <a:lnTo>
                  <a:pt x="1683643" y="420755"/>
                </a:lnTo>
                <a:lnTo>
                  <a:pt x="1703098" y="455786"/>
                </a:lnTo>
                <a:lnTo>
                  <a:pt x="1720837" y="492225"/>
                </a:lnTo>
                <a:lnTo>
                  <a:pt x="1736782" y="530853"/>
                </a:lnTo>
                <a:lnTo>
                  <a:pt x="1751870" y="570188"/>
                </a:lnTo>
                <a:lnTo>
                  <a:pt x="1764690" y="608510"/>
                </a:lnTo>
                <a:lnTo>
                  <a:pt x="1773524" y="647232"/>
                </a:lnTo>
                <a:lnTo>
                  <a:pt x="1781577" y="685877"/>
                </a:lnTo>
                <a:lnTo>
                  <a:pt x="1786504" y="724216"/>
                </a:lnTo>
                <a:lnTo>
                  <a:pt x="1788456" y="760685"/>
                </a:lnTo>
                <a:lnTo>
                  <a:pt x="1788845" y="797002"/>
                </a:lnTo>
                <a:lnTo>
                  <a:pt x="1786032" y="833793"/>
                </a:lnTo>
                <a:lnTo>
                  <a:pt x="1782513" y="869727"/>
                </a:lnTo>
                <a:lnTo>
                  <a:pt x="1775867" y="905355"/>
                </a:lnTo>
                <a:lnTo>
                  <a:pt x="1766172" y="939895"/>
                </a:lnTo>
                <a:lnTo>
                  <a:pt x="1755770" y="973577"/>
                </a:lnTo>
                <a:lnTo>
                  <a:pt x="1743103" y="1006248"/>
                </a:lnTo>
                <a:lnTo>
                  <a:pt x="1728088" y="1038689"/>
                </a:lnTo>
                <a:lnTo>
                  <a:pt x="1712292" y="1071054"/>
                </a:lnTo>
                <a:lnTo>
                  <a:pt x="1693446" y="1102331"/>
                </a:lnTo>
                <a:lnTo>
                  <a:pt x="1673114" y="1132675"/>
                </a:lnTo>
                <a:lnTo>
                  <a:pt x="1651294" y="1162083"/>
                </a:lnTo>
                <a:lnTo>
                  <a:pt x="1628769" y="1190634"/>
                </a:lnTo>
                <a:lnTo>
                  <a:pt x="1603119" y="1218880"/>
                </a:lnTo>
                <a:lnTo>
                  <a:pt x="1576839" y="1245484"/>
                </a:lnTo>
                <a:lnTo>
                  <a:pt x="1549072" y="1271157"/>
                </a:lnTo>
                <a:lnTo>
                  <a:pt x="1520523" y="1296751"/>
                </a:lnTo>
                <a:lnTo>
                  <a:pt x="1489783" y="1320555"/>
                </a:lnTo>
                <a:lnTo>
                  <a:pt x="1457403" y="1344985"/>
                </a:lnTo>
                <a:lnTo>
                  <a:pt x="1425328" y="1366291"/>
                </a:lnTo>
                <a:lnTo>
                  <a:pt x="1390910" y="1387367"/>
                </a:lnTo>
                <a:lnTo>
                  <a:pt x="1355786" y="1407586"/>
                </a:lnTo>
                <a:lnTo>
                  <a:pt x="1319955" y="1426947"/>
                </a:lnTo>
                <a:lnTo>
                  <a:pt x="1284202" y="1445526"/>
                </a:lnTo>
                <a:lnTo>
                  <a:pt x="1245553" y="1461456"/>
                </a:lnTo>
                <a:lnTo>
                  <a:pt x="1207761" y="1476681"/>
                </a:lnTo>
                <a:lnTo>
                  <a:pt x="1168405" y="1491754"/>
                </a:lnTo>
                <a:lnTo>
                  <a:pt x="1128345" y="1505969"/>
                </a:lnTo>
                <a:lnTo>
                  <a:pt x="1088515" y="1517839"/>
                </a:lnTo>
                <a:lnTo>
                  <a:pt x="1047044" y="1530338"/>
                </a:lnTo>
                <a:lnTo>
                  <a:pt x="1004869" y="1541979"/>
                </a:lnTo>
                <a:lnTo>
                  <a:pt x="962063" y="1551982"/>
                </a:lnTo>
                <a:lnTo>
                  <a:pt x="920194" y="1560498"/>
                </a:lnTo>
                <a:lnTo>
                  <a:pt x="876684" y="1569642"/>
                </a:lnTo>
                <a:lnTo>
                  <a:pt x="834262" y="1575739"/>
                </a:lnTo>
                <a:lnTo>
                  <a:pt x="790982" y="1582539"/>
                </a:lnTo>
                <a:lnTo>
                  <a:pt x="748008" y="1586216"/>
                </a:lnTo>
                <a:lnTo>
                  <a:pt x="705033" y="1589892"/>
                </a:lnTo>
                <a:lnTo>
                  <a:pt x="662212" y="1592006"/>
                </a:lnTo>
                <a:lnTo>
                  <a:pt x="620326" y="1592634"/>
                </a:lnTo>
                <a:lnTo>
                  <a:pt x="577811" y="1591624"/>
                </a:lnTo>
                <a:lnTo>
                  <a:pt x="537012" y="1589204"/>
                </a:lnTo>
                <a:lnTo>
                  <a:pt x="497148" y="1585299"/>
                </a:lnTo>
                <a:lnTo>
                  <a:pt x="455949" y="1578897"/>
                </a:lnTo>
                <a:lnTo>
                  <a:pt x="418031" y="1571237"/>
                </a:lnTo>
                <a:lnTo>
                  <a:pt x="380190" y="1562798"/>
                </a:lnTo>
                <a:lnTo>
                  <a:pt x="343435" y="1551311"/>
                </a:lnTo>
                <a:lnTo>
                  <a:pt x="308397" y="1538414"/>
                </a:lnTo>
                <a:lnTo>
                  <a:pt x="274369" y="1523251"/>
                </a:lnTo>
                <a:lnTo>
                  <a:pt x="240573" y="1505743"/>
                </a:lnTo>
                <a:lnTo>
                  <a:pt x="209197" y="1487685"/>
                </a:lnTo>
                <a:lnTo>
                  <a:pt x="180548" y="1465950"/>
                </a:lnTo>
                <a:lnTo>
                  <a:pt x="166615" y="1455120"/>
                </a:lnTo>
                <a:lnTo>
                  <a:pt x="152835" y="1442729"/>
                </a:lnTo>
                <a:lnTo>
                  <a:pt x="139912" y="1429633"/>
                </a:lnTo>
                <a:lnTo>
                  <a:pt x="126914" y="1417319"/>
                </a:lnTo>
                <a:lnTo>
                  <a:pt x="114143" y="1402661"/>
                </a:lnTo>
                <a:lnTo>
                  <a:pt x="102080" y="1388860"/>
                </a:lnTo>
                <a:lnTo>
                  <a:pt x="90950" y="1373573"/>
                </a:lnTo>
                <a:lnTo>
                  <a:pt x="80602" y="1358364"/>
                </a:lnTo>
                <a:lnTo>
                  <a:pt x="70407" y="1341591"/>
                </a:lnTo>
                <a:lnTo>
                  <a:pt x="60136" y="1325601"/>
                </a:lnTo>
                <a:lnTo>
                  <a:pt x="51581" y="1308200"/>
                </a:lnTo>
                <a:lnTo>
                  <a:pt x="43884" y="1290095"/>
                </a:lnTo>
                <a:lnTo>
                  <a:pt x="34700" y="1271057"/>
                </a:lnTo>
                <a:lnTo>
                  <a:pt x="28720" y="1251543"/>
                </a:lnTo>
                <a:lnTo>
                  <a:pt x="21176" y="1231876"/>
                </a:lnTo>
                <a:lnTo>
                  <a:pt x="16054" y="1211657"/>
                </a:lnTo>
                <a:lnTo>
                  <a:pt x="10931" y="1191439"/>
                </a:lnTo>
                <a:lnTo>
                  <a:pt x="7449" y="1170593"/>
                </a:lnTo>
                <a:lnTo>
                  <a:pt x="4824" y="1149041"/>
                </a:lnTo>
                <a:lnTo>
                  <a:pt x="2200" y="1127490"/>
                </a:lnTo>
                <a:lnTo>
                  <a:pt x="1920" y="1106169"/>
                </a:lnTo>
                <a:lnTo>
                  <a:pt x="0" y="1085475"/>
                </a:lnTo>
                <a:lnTo>
                  <a:pt x="1437" y="1062745"/>
                </a:lnTo>
                <a:lnTo>
                  <a:pt x="1940" y="1041501"/>
                </a:lnTo>
                <a:lnTo>
                  <a:pt x="4081" y="1019628"/>
                </a:lnTo>
                <a:lnTo>
                  <a:pt x="6376" y="996193"/>
                </a:lnTo>
                <a:lnTo>
                  <a:pt x="14644" y="952050"/>
                </a:lnTo>
                <a:lnTo>
                  <a:pt x="23924" y="905639"/>
                </a:lnTo>
                <a:lnTo>
                  <a:pt x="37741" y="861250"/>
                </a:lnTo>
                <a:lnTo>
                  <a:pt x="52569" y="814594"/>
                </a:lnTo>
                <a:lnTo>
                  <a:pt x="69665" y="768949"/>
                </a:lnTo>
                <a:lnTo>
                  <a:pt x="90669" y="723687"/>
                </a:lnTo>
                <a:lnTo>
                  <a:pt x="113314" y="677798"/>
                </a:lnTo>
                <a:lnTo>
                  <a:pt x="137445" y="632842"/>
                </a:lnTo>
                <a:lnTo>
                  <a:pt x="162986" y="589602"/>
                </a:lnTo>
                <a:lnTo>
                  <a:pt x="191807" y="545106"/>
                </a:lnTo>
                <a:lnTo>
                  <a:pt x="221257" y="502248"/>
                </a:lnTo>
                <a:lnTo>
                  <a:pt x="252193" y="460327"/>
                </a:lnTo>
                <a:lnTo>
                  <a:pt x="285321" y="420195"/>
                </a:lnTo>
                <a:lnTo>
                  <a:pt x="319231" y="380141"/>
                </a:lnTo>
                <a:lnTo>
                  <a:pt x="354629" y="341022"/>
                </a:lnTo>
                <a:lnTo>
                  <a:pt x="391359" y="304399"/>
                </a:lnTo>
                <a:lnTo>
                  <a:pt x="427937" y="269338"/>
                </a:lnTo>
                <a:lnTo>
                  <a:pt x="465219" y="235135"/>
                </a:lnTo>
                <a:lnTo>
                  <a:pt x="503836" y="203427"/>
                </a:lnTo>
                <a:lnTo>
                  <a:pt x="543082" y="173360"/>
                </a:lnTo>
                <a:lnTo>
                  <a:pt x="582879" y="145713"/>
                </a:lnTo>
                <a:lnTo>
                  <a:pt x="622524" y="119628"/>
                </a:lnTo>
                <a:lnTo>
                  <a:pt x="662643" y="96745"/>
                </a:lnTo>
                <a:lnTo>
                  <a:pt x="702458" y="76985"/>
                </a:lnTo>
                <a:lnTo>
                  <a:pt x="742119" y="58788"/>
                </a:lnTo>
                <a:lnTo>
                  <a:pt x="781475" y="43716"/>
                </a:lnTo>
                <a:lnTo>
                  <a:pt x="821535" y="29502"/>
                </a:lnTo>
                <a:lnTo>
                  <a:pt x="860432" y="19117"/>
                </a:lnTo>
                <a:lnTo>
                  <a:pt x="899879" y="11151"/>
                </a:lnTo>
                <a:lnTo>
                  <a:pt x="938317" y="5454"/>
                </a:lnTo>
                <a:lnTo>
                  <a:pt x="976524" y="2099"/>
                </a:lnTo>
                <a:lnTo>
                  <a:pt x="1013797" y="2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8473989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524003"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62494"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200986"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690997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0" cstate="print">
            <a:extLst>
              <a:ext uri="{28A0092B-C50C-407E-A947-70E740481C1C}">
                <a14:useLocalDpi xmlns:a14="http://schemas.microsoft.com/office/drawing/2010/main" val="0"/>
              </a:ext>
            </a:extLst>
          </a:blip>
          <a:srcRect t="12347" b="12744"/>
          <a:stretch/>
        </p:blipFill>
        <p:spPr>
          <a:xfrm>
            <a:off x="-1" y="0"/>
            <a:ext cx="12192002" cy="6858000"/>
          </a:xfrm>
          <a:prstGeom prst="rect">
            <a:avLst/>
          </a:prstGeom>
        </p:spPr>
      </p:pic>
      <p:pic>
        <p:nvPicPr>
          <p:cNvPr id="3" name="图片 2"/>
          <p:cNvPicPr>
            <a:picLocks noChangeAspect="1"/>
          </p:cNvPicPr>
          <p:nvPr userDrawn="1"/>
        </p:nvPicPr>
        <p:blipFill rotWithShape="1">
          <a:blip r:embed="rId11" cstate="print">
            <a:extLst>
              <a:ext uri="{28A0092B-C50C-407E-A947-70E740481C1C}">
                <a14:useLocalDpi xmlns:a14="http://schemas.microsoft.com/office/drawing/2010/main" val="0"/>
              </a:ext>
            </a:extLst>
          </a:blip>
          <a:srcRect l="595" t="11686" r="595" b="12410"/>
          <a:stretch/>
        </p:blipFill>
        <p:spPr>
          <a:xfrm>
            <a:off x="-2" y="0"/>
            <a:ext cx="12192002" cy="6858000"/>
          </a:xfrm>
          <a:prstGeom prst="rect">
            <a:avLst/>
          </a:prstGeom>
        </p:spPr>
      </p:pic>
    </p:spTree>
    <p:extLst>
      <p:ext uri="{BB962C8B-B14F-4D97-AF65-F5344CB8AC3E}">
        <p14:creationId xmlns:p14="http://schemas.microsoft.com/office/powerpoint/2010/main" val="1518164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7" r:id="rId4"/>
    <p:sldLayoutId id="2147483666" r:id="rId5"/>
    <p:sldLayoutId id="2147483665" r:id="rId6"/>
    <p:sldLayoutId id="2147483664" r:id="rId7"/>
    <p:sldLayoutId id="2147483663"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63.xml"/><Relationship Id="rId13" Type="http://schemas.openxmlformats.org/officeDocument/2006/relationships/slideLayout" Target="../slideLayouts/slideLayout2.xml"/><Relationship Id="rId3" Type="http://schemas.openxmlformats.org/officeDocument/2006/relationships/tags" Target="../tags/tag58.xml"/><Relationship Id="rId7" Type="http://schemas.openxmlformats.org/officeDocument/2006/relationships/tags" Target="../tags/tag62.xml"/><Relationship Id="rId12" Type="http://schemas.openxmlformats.org/officeDocument/2006/relationships/tags" Target="../tags/tag67.xml"/><Relationship Id="rId2" Type="http://schemas.openxmlformats.org/officeDocument/2006/relationships/tags" Target="../tags/tag57.xml"/><Relationship Id="rId16" Type="http://schemas.openxmlformats.org/officeDocument/2006/relationships/image" Target="../media/image9.png"/><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tags" Target="../tags/tag66.xml"/><Relationship Id="rId5" Type="http://schemas.openxmlformats.org/officeDocument/2006/relationships/tags" Target="../tags/tag60.xml"/><Relationship Id="rId15" Type="http://schemas.openxmlformats.org/officeDocument/2006/relationships/image" Target="../media/image8.emf"/><Relationship Id="rId10" Type="http://schemas.openxmlformats.org/officeDocument/2006/relationships/tags" Target="../tags/tag65.xml"/><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4.xml"/><Relationship Id="rId13" Type="http://schemas.openxmlformats.org/officeDocument/2006/relationships/image" Target="../media/image12.jpg"/><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image" Target="../media/image11.jp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image" Target="../media/image10.jpg"/><Relationship Id="rId5" Type="http://schemas.openxmlformats.org/officeDocument/2006/relationships/tags" Target="../tags/tag72.xml"/><Relationship Id="rId10" Type="http://schemas.openxmlformats.org/officeDocument/2006/relationships/image" Target="../media/image8.emf"/><Relationship Id="rId4" Type="http://schemas.openxmlformats.org/officeDocument/2006/relationships/tags" Target="../tags/tag71.xml"/><Relationship Id="rId9"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77.xml"/><Relationship Id="rId7"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media/image8.emf"/></Relationships>
</file>

<file path=ppt/slides/_rels/slide13.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image" Target="../media/image9.png"/><Relationship Id="rId2" Type="http://schemas.openxmlformats.org/officeDocument/2006/relationships/tags" Target="../tags/tag82.xml"/><Relationship Id="rId16" Type="http://schemas.openxmlformats.org/officeDocument/2006/relationships/image" Target="../media/image8.emf"/><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5" Type="http://schemas.openxmlformats.org/officeDocument/2006/relationships/tags" Target="../tags/tag85.xml"/><Relationship Id="rId15" Type="http://schemas.openxmlformats.org/officeDocument/2006/relationships/notesSlide" Target="../notesSlides/notesSlide13.xml"/><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slideLayout" Target="../slideLayouts/slideLayout2.xml"/><Relationship Id="rId3" Type="http://schemas.openxmlformats.org/officeDocument/2006/relationships/tags" Target="../tags/tag96.xml"/><Relationship Id="rId7" Type="http://schemas.openxmlformats.org/officeDocument/2006/relationships/tags" Target="../tags/tag100.xml"/><Relationship Id="rId12" Type="http://schemas.openxmlformats.org/officeDocument/2006/relationships/tags" Target="../tags/tag105.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5" Type="http://schemas.openxmlformats.org/officeDocument/2006/relationships/tags" Target="../tags/tag98.xml"/><Relationship Id="rId15" Type="http://schemas.openxmlformats.org/officeDocument/2006/relationships/image" Target="../media/image8.emf"/><Relationship Id="rId10" Type="http://schemas.openxmlformats.org/officeDocument/2006/relationships/tags" Target="../tags/tag103.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113.xml"/><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image" Target="../media/image8.emf"/><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image" Target="../media/image9.png"/><Relationship Id="rId5" Type="http://schemas.openxmlformats.org/officeDocument/2006/relationships/tags" Target="../tags/tag110.xml"/><Relationship Id="rId10" Type="http://schemas.openxmlformats.org/officeDocument/2006/relationships/notesSlide" Target="../notesSlides/notesSlide16.xml"/><Relationship Id="rId4" Type="http://schemas.openxmlformats.org/officeDocument/2006/relationships/tags" Target="../tags/tag109.xml"/><Relationship Id="rId9"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image" Target="../media/image13.jpeg"/><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image" Target="../media/image8.emf"/><Relationship Id="rId2" Type="http://schemas.openxmlformats.org/officeDocument/2006/relationships/tags" Target="../tags/tag115.xml"/><Relationship Id="rId16" Type="http://schemas.openxmlformats.org/officeDocument/2006/relationships/image" Target="../media/image16.jpeg"/><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notesSlide" Target="../notesSlides/notesSlide17.xml"/><Relationship Id="rId5" Type="http://schemas.openxmlformats.org/officeDocument/2006/relationships/tags" Target="../tags/tag118.xml"/><Relationship Id="rId15" Type="http://schemas.openxmlformats.org/officeDocument/2006/relationships/image" Target="../media/image15.jpeg"/><Relationship Id="rId10" Type="http://schemas.openxmlformats.org/officeDocument/2006/relationships/slideLayout" Target="../slideLayouts/slideLayout6.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image" Target="../media/image14.jpeg"/></Relationships>
</file>

<file path=ppt/slides/_rels/slide18.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image" Target="../media/image17.emf"/><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9.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image" Target="../media/image8.emf"/><Relationship Id="rId5" Type="http://schemas.openxmlformats.org/officeDocument/2006/relationships/tags" Target="../tags/tag127.xml"/><Relationship Id="rId15" Type="http://schemas.openxmlformats.org/officeDocument/2006/relationships/image" Target="../media/image19.emf"/><Relationship Id="rId10" Type="http://schemas.openxmlformats.org/officeDocument/2006/relationships/notesSlide" Target="../notesSlides/notesSlide18.xml"/><Relationship Id="rId4" Type="http://schemas.openxmlformats.org/officeDocument/2006/relationships/tags" Target="../tags/tag126.xml"/><Relationship Id="rId9" Type="http://schemas.openxmlformats.org/officeDocument/2006/relationships/slideLayout" Target="../slideLayouts/slideLayout2.xml"/><Relationship Id="rId14" Type="http://schemas.openxmlformats.org/officeDocument/2006/relationships/image" Target="../media/image18.emf"/></Relationships>
</file>

<file path=ppt/slides/_rels/slide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138.xml"/><Relationship Id="rId3" Type="http://schemas.openxmlformats.org/officeDocument/2006/relationships/tags" Target="../tags/tag133.xml"/><Relationship Id="rId7" Type="http://schemas.openxmlformats.org/officeDocument/2006/relationships/tags" Target="../tags/tag137.xml"/><Relationship Id="rId12" Type="http://schemas.openxmlformats.org/officeDocument/2006/relationships/image" Target="../media/image8.emf"/><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11" Type="http://schemas.openxmlformats.org/officeDocument/2006/relationships/notesSlide" Target="../notesSlides/notesSlide20.xml"/><Relationship Id="rId5" Type="http://schemas.openxmlformats.org/officeDocument/2006/relationships/tags" Target="../tags/tag135.xml"/><Relationship Id="rId10" Type="http://schemas.openxmlformats.org/officeDocument/2006/relationships/slideLayout" Target="../slideLayouts/slideLayout2.xml"/><Relationship Id="rId4" Type="http://schemas.openxmlformats.org/officeDocument/2006/relationships/tags" Target="../tags/tag134.xml"/><Relationship Id="rId9" Type="http://schemas.openxmlformats.org/officeDocument/2006/relationships/tags" Target="../tags/tag139.xml"/></Relationships>
</file>

<file path=ppt/slides/_rels/slide21.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image" Target="../media/image21.jpg"/><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image" Target="../media/image20.jpeg"/><Relationship Id="rId2" Type="http://schemas.openxmlformats.org/officeDocument/2006/relationships/tags" Target="../tags/tag141.xml"/><Relationship Id="rId16" Type="http://schemas.openxmlformats.org/officeDocument/2006/relationships/image" Target="../media/image8.emf"/><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notesSlide" Target="../notesSlides/notesSlide21.xml"/><Relationship Id="rId5" Type="http://schemas.openxmlformats.org/officeDocument/2006/relationships/tags" Target="../tags/tag144.xml"/><Relationship Id="rId15" Type="http://schemas.openxmlformats.org/officeDocument/2006/relationships/image" Target="../media/image23.jpeg"/><Relationship Id="rId10" Type="http://schemas.openxmlformats.org/officeDocument/2006/relationships/slideLayout" Target="../slideLayouts/slideLayout7.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22.jpeg"/></Relationships>
</file>

<file path=ppt/slides/_rels/slide2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notesSlide" Target="../notesSlides/notesSlide22.xml"/><Relationship Id="rId7" Type="http://schemas.openxmlformats.org/officeDocument/2006/relationships/image" Target="../media/image25.jpeg"/><Relationship Id="rId2" Type="http://schemas.openxmlformats.org/officeDocument/2006/relationships/slideLayout" Target="../slideLayouts/slideLayout3.xml"/><Relationship Id="rId1" Type="http://schemas.openxmlformats.org/officeDocument/2006/relationships/tags" Target="../tags/tag149.xml"/><Relationship Id="rId6" Type="http://schemas.openxmlformats.org/officeDocument/2006/relationships/image" Target="../media/image24.jpeg"/><Relationship Id="rId5" Type="http://schemas.openxmlformats.org/officeDocument/2006/relationships/image" Target="../media/image10.jpg"/><Relationship Id="rId4" Type="http://schemas.openxmlformats.org/officeDocument/2006/relationships/image" Target="../media/image8.emf"/></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9.png"/><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image" Target="../media/image11.jpg"/><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image" Target="../media/image26.jpg"/><Relationship Id="rId5" Type="http://schemas.openxmlformats.org/officeDocument/2006/relationships/tags" Target="../tags/tag154.xml"/><Relationship Id="rId10" Type="http://schemas.openxmlformats.org/officeDocument/2006/relationships/image" Target="../media/image10.jpg"/><Relationship Id="rId4" Type="http://schemas.openxmlformats.org/officeDocument/2006/relationships/tags" Target="../tags/tag153.xml"/><Relationship Id="rId9" Type="http://schemas.openxmlformats.org/officeDocument/2006/relationships/notesSlide" Target="../notesSlides/notesSlide23.xml"/><Relationship Id="rId14" Type="http://schemas.openxmlformats.org/officeDocument/2006/relationships/image" Target="../media/image8.emf"/></Relationships>
</file>

<file path=ppt/slides/_rels/slide24.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59.xml"/><Relationship Id="rId7" Type="http://schemas.openxmlformats.org/officeDocument/2006/relationships/image" Target="../media/image8.emf"/><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notesSlide" Target="../notesSlides/notesSlide24.xml"/><Relationship Id="rId5" Type="http://schemas.openxmlformats.org/officeDocument/2006/relationships/slideLayout" Target="../slideLayouts/slideLayout5.xml"/><Relationship Id="rId4" Type="http://schemas.openxmlformats.org/officeDocument/2006/relationships/tags" Target="../tags/tag16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8.emf"/><Relationship Id="rId4" Type="http://schemas.openxmlformats.org/officeDocument/2006/relationships/tags" Target="../tags/tag5.xml"/><Relationship Id="rId9"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11.xml"/><Relationship Id="rId7"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9" Type="http://schemas.openxmlformats.org/officeDocument/2006/relationships/image" Target="../media/image8.emf"/></Relationships>
</file>

<file path=ppt/slides/_rels/slide6.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18" Type="http://schemas.openxmlformats.org/officeDocument/2006/relationships/tags" Target="../tags/tag32.xml"/><Relationship Id="rId3" Type="http://schemas.openxmlformats.org/officeDocument/2006/relationships/tags" Target="../tags/tag17.xml"/><Relationship Id="rId21" Type="http://schemas.openxmlformats.org/officeDocument/2006/relationships/image" Target="../media/image8.emf"/><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tags" Target="../tags/tag31.xml"/><Relationship Id="rId2" Type="http://schemas.openxmlformats.org/officeDocument/2006/relationships/tags" Target="../tags/tag16.xml"/><Relationship Id="rId16" Type="http://schemas.openxmlformats.org/officeDocument/2006/relationships/tags" Target="../tags/tag30.xml"/><Relationship Id="rId20" Type="http://schemas.openxmlformats.org/officeDocument/2006/relationships/notesSlide" Target="../notesSlides/notesSlide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tags" Target="../tags/tag29.xml"/><Relationship Id="rId10" Type="http://schemas.openxmlformats.org/officeDocument/2006/relationships/tags" Target="../tags/tag24.xml"/><Relationship Id="rId19" Type="http://schemas.openxmlformats.org/officeDocument/2006/relationships/slideLayout" Target="../slideLayouts/slideLayout2.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 Id="rId22"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notesSlide" Target="../notesSlides/notesSlide7.xml"/><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slideLayout" Target="../slideLayouts/slideLayout2.xml"/><Relationship Id="rId2" Type="http://schemas.openxmlformats.org/officeDocument/2006/relationships/tags" Target="../tags/tag34.xml"/><Relationship Id="rId16" Type="http://schemas.openxmlformats.org/officeDocument/2006/relationships/tags" Target="../tags/tag48.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tags" Target="../tags/tag47.xml"/><Relationship Id="rId10" Type="http://schemas.openxmlformats.org/officeDocument/2006/relationships/tags" Target="../tags/tag42.xml"/><Relationship Id="rId19" Type="http://schemas.openxmlformats.org/officeDocument/2006/relationships/image" Target="../media/image8.emf"/><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1.xml"/><Relationship Id="rId7" Type="http://schemas.openxmlformats.org/officeDocument/2006/relationships/tags" Target="../tags/tag55.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image" Target="../media/image8.emf"/><Relationship Id="rId5" Type="http://schemas.openxmlformats.org/officeDocument/2006/relationships/tags" Target="../tags/tag53.xml"/><Relationship Id="rId10" Type="http://schemas.openxmlformats.org/officeDocument/2006/relationships/image" Target="../media/image9.png"/><Relationship Id="rId4" Type="http://schemas.openxmlformats.org/officeDocument/2006/relationships/tags" Target="../tags/tag52.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96872" y="3161462"/>
            <a:ext cx="6340198" cy="1323439"/>
          </a:xfrm>
          <a:prstGeom prst="rect">
            <a:avLst/>
          </a:prstGeom>
          <a:noFill/>
        </p:spPr>
        <p:txBody>
          <a:bodyPr wrap="none" rtlCol="0">
            <a:spAutoFit/>
            <a:scene3d>
              <a:camera prst="orthographicFront"/>
              <a:lightRig rig="threePt" dir="t"/>
            </a:scene3d>
            <a:sp3d contourW="12700"/>
          </a:bodyPr>
          <a:lstStyle/>
          <a:p>
            <a:pPr algn="ctr"/>
            <a:r>
              <a:rPr lang="zh-CN" altLang="en-US" sz="8000" dirty="0">
                <a:solidFill>
                  <a:srgbClr val="1C75BC"/>
                </a:solidFill>
                <a:latin typeface="汉仪趣黑W" panose="00020600040101010101" pitchFamily="18" charset="-122"/>
                <a:ea typeface="汉仪趣黑W" panose="00020600040101010101" pitchFamily="18" charset="-122"/>
              </a:rPr>
              <a:t>手</a:t>
            </a:r>
            <a:r>
              <a:rPr lang="zh-CN" altLang="en-US" sz="8000" dirty="0" smtClean="0">
                <a:solidFill>
                  <a:srgbClr val="1C75BC"/>
                </a:solidFill>
                <a:latin typeface="汉仪趣黑W" panose="00020600040101010101" pitchFamily="18" charset="-122"/>
                <a:ea typeface="汉仪趣黑W" panose="00020600040101010101" pitchFamily="18" charset="-122"/>
              </a:rPr>
              <a:t>绘教育课件</a:t>
            </a:r>
            <a:endParaRPr lang="zh-CN" altLang="en-US" sz="8000" dirty="0">
              <a:solidFill>
                <a:srgbClr val="1C75BC"/>
              </a:solidFill>
              <a:latin typeface="汉仪趣黑W" panose="00020600040101010101" pitchFamily="18" charset="-122"/>
              <a:ea typeface="汉仪趣黑W" panose="00020600040101010101" pitchFamily="18" charset="-122"/>
            </a:endParaRPr>
          </a:p>
        </p:txBody>
      </p:sp>
      <p:sp>
        <p:nvSpPr>
          <p:cNvPr id="8" name="文本框 7"/>
          <p:cNvSpPr txBox="1"/>
          <p:nvPr/>
        </p:nvSpPr>
        <p:spPr>
          <a:xfrm>
            <a:off x="3294742" y="4354275"/>
            <a:ext cx="5544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3967678" y="2512147"/>
            <a:ext cx="4198585" cy="769441"/>
          </a:xfrm>
          <a:prstGeom prst="rect">
            <a:avLst/>
          </a:prstGeom>
          <a:noFill/>
        </p:spPr>
        <p:txBody>
          <a:bodyPr wrap="none" rtlCol="0">
            <a:spAutoFit/>
            <a:scene3d>
              <a:camera prst="orthographicFront"/>
              <a:lightRig rig="threePt" dir="t"/>
            </a:scene3d>
            <a:sp3d contourW="12700"/>
          </a:bodyPr>
          <a:lstStyle/>
          <a:p>
            <a:pPr algn="ctr"/>
            <a:r>
              <a:rPr lang="en-US" altLang="zh-CN" sz="4400" dirty="0" smtClean="0">
                <a:solidFill>
                  <a:schemeClr val="tx1">
                    <a:lumMod val="65000"/>
                    <a:lumOff val="35000"/>
                  </a:schemeClr>
                </a:solidFill>
                <a:ea typeface="汉仪趣黑W" panose="00020600040101010101" pitchFamily="18" charset="-122"/>
              </a:rPr>
              <a:t>POWER POINT</a:t>
            </a:r>
            <a:endParaRPr lang="zh-CN" altLang="en-US" sz="4400" dirty="0">
              <a:solidFill>
                <a:schemeClr val="tx1">
                  <a:lumMod val="65000"/>
                  <a:lumOff val="35000"/>
                </a:schemeClr>
              </a:solidFill>
              <a:ea typeface="汉仪趣黑W" panose="00020600040101010101" pitchFamily="18" charset="-122"/>
            </a:endParaRPr>
          </a:p>
        </p:txBody>
      </p:sp>
      <p:pic>
        <p:nvPicPr>
          <p:cNvPr id="10" name="Pianoboy - The truth that you lea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 y="-910772"/>
            <a:ext cx="609600" cy="609600"/>
          </a:xfrm>
          <a:prstGeom prst="rect">
            <a:avLst/>
          </a:prstGeom>
        </p:spPr>
      </p:pic>
    </p:spTree>
    <p:extLst>
      <p:ext uri="{BB962C8B-B14F-4D97-AF65-F5344CB8AC3E}">
        <p14:creationId xmlns:p14="http://schemas.microsoft.com/office/powerpoint/2010/main" val="217673463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53" presetClass="entr" presetSubtype="528"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750" fill="hold"/>
                                        <p:tgtEl>
                                          <p:spTgt spid="9"/>
                                        </p:tgtEl>
                                        <p:attrNameLst>
                                          <p:attrName>ppt_w</p:attrName>
                                        </p:attrNameLst>
                                      </p:cBhvr>
                                      <p:tavLst>
                                        <p:tav tm="0">
                                          <p:val>
                                            <p:fltVal val="0"/>
                                          </p:val>
                                        </p:tav>
                                        <p:tav tm="100000">
                                          <p:val>
                                            <p:strVal val="#ppt_w"/>
                                          </p:val>
                                        </p:tav>
                                      </p:tavLst>
                                    </p:anim>
                                    <p:anim calcmode="lin" valueType="num">
                                      <p:cBhvr>
                                        <p:cTn id="10" dur="750" fill="hold"/>
                                        <p:tgtEl>
                                          <p:spTgt spid="9"/>
                                        </p:tgtEl>
                                        <p:attrNameLst>
                                          <p:attrName>ppt_h</p:attrName>
                                        </p:attrNameLst>
                                      </p:cBhvr>
                                      <p:tavLst>
                                        <p:tav tm="0">
                                          <p:val>
                                            <p:fltVal val="0"/>
                                          </p:val>
                                        </p:tav>
                                        <p:tav tm="100000">
                                          <p:val>
                                            <p:strVal val="#ppt_h"/>
                                          </p:val>
                                        </p:tav>
                                      </p:tavLst>
                                    </p:anim>
                                    <p:animEffect transition="in" filter="fade">
                                      <p:cBhvr>
                                        <p:cTn id="11" dur="750"/>
                                        <p:tgtEl>
                                          <p:spTgt spid="9"/>
                                        </p:tgtEl>
                                      </p:cBhvr>
                                    </p:animEffect>
                                    <p:anim calcmode="lin" valueType="num">
                                      <p:cBhvr>
                                        <p:cTn id="12" dur="750" fill="hold"/>
                                        <p:tgtEl>
                                          <p:spTgt spid="9"/>
                                        </p:tgtEl>
                                        <p:attrNameLst>
                                          <p:attrName>ppt_x</p:attrName>
                                        </p:attrNameLst>
                                      </p:cBhvr>
                                      <p:tavLst>
                                        <p:tav tm="0">
                                          <p:val>
                                            <p:fltVal val="0.5"/>
                                          </p:val>
                                        </p:tav>
                                        <p:tav tm="100000">
                                          <p:val>
                                            <p:strVal val="#ppt_x"/>
                                          </p:val>
                                        </p:tav>
                                      </p:tavLst>
                                    </p:anim>
                                    <p:anim calcmode="lin" valueType="num">
                                      <p:cBhvr>
                                        <p:cTn id="13" dur="750" fill="hold"/>
                                        <p:tgtEl>
                                          <p:spTgt spid="9"/>
                                        </p:tgtEl>
                                        <p:attrNameLst>
                                          <p:attrName>ppt_y</p:attrName>
                                        </p:attrNameLst>
                                      </p:cBhvr>
                                      <p:tavLst>
                                        <p:tav tm="0">
                                          <p:val>
                                            <p:fltVal val="0.5"/>
                                          </p:val>
                                        </p:tav>
                                        <p:tav tm="100000">
                                          <p:val>
                                            <p:strVal val="#ppt_y"/>
                                          </p:val>
                                        </p:tav>
                                      </p:tavLst>
                                    </p:anim>
                                  </p:childTnLst>
                                </p:cTn>
                              </p:par>
                            </p:childTnLst>
                          </p:cTn>
                        </p:par>
                        <p:par>
                          <p:cTn id="14" fill="hold">
                            <p:stCondLst>
                              <p:cond delay="750"/>
                            </p:stCondLst>
                            <p:childTnLst>
                              <p:par>
                                <p:cTn id="15" presetID="53" presetClass="entr" presetSubtype="52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fltVal val="0"/>
                                          </p:val>
                                        </p:tav>
                                        <p:tav tm="100000">
                                          <p:val>
                                            <p:strVal val="#ppt_h"/>
                                          </p:val>
                                        </p:tav>
                                      </p:tavLst>
                                    </p:anim>
                                    <p:animEffect transition="in" filter="fade">
                                      <p:cBhvr>
                                        <p:cTn id="19" dur="750"/>
                                        <p:tgtEl>
                                          <p:spTgt spid="6"/>
                                        </p:tgtEl>
                                      </p:cBhvr>
                                    </p:animEffect>
                                    <p:anim calcmode="lin" valueType="num">
                                      <p:cBhvr>
                                        <p:cTn id="20" dur="750" fill="hold"/>
                                        <p:tgtEl>
                                          <p:spTgt spid="6"/>
                                        </p:tgtEl>
                                        <p:attrNameLst>
                                          <p:attrName>ppt_x</p:attrName>
                                        </p:attrNameLst>
                                      </p:cBhvr>
                                      <p:tavLst>
                                        <p:tav tm="0">
                                          <p:val>
                                            <p:fltVal val="0.5"/>
                                          </p:val>
                                        </p:tav>
                                        <p:tav tm="100000">
                                          <p:val>
                                            <p:strVal val="#ppt_x"/>
                                          </p:val>
                                        </p:tav>
                                      </p:tavLst>
                                    </p:anim>
                                    <p:anim calcmode="lin" valueType="num">
                                      <p:cBhvr>
                                        <p:cTn id="21" dur="750" fill="hold"/>
                                        <p:tgtEl>
                                          <p:spTgt spid="6"/>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14" presetClass="entr" presetSubtype="1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MH_Other_2"/>
          <p:cNvSpPr/>
          <p:nvPr>
            <p:custDataLst>
              <p:tags r:id="rId2"/>
            </p:custDataLst>
          </p:nvPr>
        </p:nvSpPr>
        <p:spPr>
          <a:xfrm>
            <a:off x="3218850" y="2620062"/>
            <a:ext cx="396039"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0" name="MH_Other_3"/>
          <p:cNvSpPr/>
          <p:nvPr>
            <p:custDataLst>
              <p:tags r:id="rId3"/>
            </p:custDataLst>
          </p:nvPr>
        </p:nvSpPr>
        <p:spPr>
          <a:xfrm>
            <a:off x="5962248" y="2620062"/>
            <a:ext cx="396039"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MH_Other_4"/>
          <p:cNvSpPr/>
          <p:nvPr>
            <p:custDataLst>
              <p:tags r:id="rId4"/>
            </p:custDataLst>
          </p:nvPr>
        </p:nvSpPr>
        <p:spPr>
          <a:xfrm>
            <a:off x="8705646" y="2620062"/>
            <a:ext cx="393976"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nvGrpSpPr>
          <p:cNvPr id="16" name="组合 15"/>
          <p:cNvGrpSpPr/>
          <p:nvPr/>
        </p:nvGrpSpPr>
        <p:grpSpPr>
          <a:xfrm>
            <a:off x="3118566" y="332266"/>
            <a:ext cx="5954868" cy="859018"/>
            <a:chOff x="3118566" y="332266"/>
            <a:chExt cx="5954868" cy="859018"/>
          </a:xfrm>
        </p:grpSpPr>
        <p:pic>
          <p:nvPicPr>
            <p:cNvPr id="19" name="图片 18"/>
            <p:cNvPicPr>
              <a:picLocks noChangeAspect="1"/>
            </p:cNvPicPr>
            <p:nvPr/>
          </p:nvPicPr>
          <p:blipFill>
            <a:blip r:embed="rId15"/>
            <a:stretch>
              <a:fillRect/>
            </a:stretch>
          </p:blipFill>
          <p:spPr>
            <a:xfrm>
              <a:off x="3118566" y="606614"/>
              <a:ext cx="656733" cy="406749"/>
            </a:xfrm>
            <a:prstGeom prst="rect">
              <a:avLst/>
            </a:prstGeom>
          </p:spPr>
        </p:pic>
        <p:sp>
          <p:nvSpPr>
            <p:cNvPr id="20" name="文本框 19"/>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5"/>
            <a:stretch>
              <a:fillRect/>
            </a:stretch>
          </p:blipFill>
          <p:spPr>
            <a:xfrm flipH="1">
              <a:off x="8416701" y="606614"/>
              <a:ext cx="656733" cy="406749"/>
            </a:xfrm>
            <a:prstGeom prst="rect">
              <a:avLst/>
            </a:prstGeom>
          </p:spPr>
        </p:pic>
      </p:grpSp>
      <p:grpSp>
        <p:nvGrpSpPr>
          <p:cNvPr id="24" name="组合 23"/>
          <p:cNvGrpSpPr/>
          <p:nvPr/>
        </p:nvGrpSpPr>
        <p:grpSpPr>
          <a:xfrm>
            <a:off x="1092202" y="4538364"/>
            <a:ext cx="10032998" cy="1145539"/>
            <a:chOff x="874712" y="3195403"/>
            <a:chExt cx="10032998" cy="1145539"/>
          </a:xfrm>
        </p:grpSpPr>
        <p:sp>
          <p:nvSpPr>
            <p:cNvPr id="25" name="矩形 24"/>
            <p:cNvSpPr/>
            <p:nvPr/>
          </p:nvSpPr>
          <p:spPr>
            <a:xfrm>
              <a:off x="874712" y="3677812"/>
              <a:ext cx="10032998"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5" name="组合 4"/>
          <p:cNvGrpSpPr/>
          <p:nvPr/>
        </p:nvGrpSpPr>
        <p:grpSpPr>
          <a:xfrm>
            <a:off x="1092202" y="1959998"/>
            <a:ext cx="1769801" cy="1837870"/>
            <a:chOff x="1092202" y="1959998"/>
            <a:chExt cx="1769801" cy="1837870"/>
          </a:xfrm>
        </p:grpSpPr>
        <p:sp>
          <p:nvSpPr>
            <p:cNvPr id="6" name="MH_SubTitle_1"/>
            <p:cNvSpPr/>
            <p:nvPr>
              <p:custDataLst>
                <p:tags r:id="rId11"/>
              </p:custDataLst>
            </p:nvPr>
          </p:nvSpPr>
          <p:spPr>
            <a:xfrm>
              <a:off x="1139644" y="2075509"/>
              <a:ext cx="1606847"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7" name="MH_Other_1"/>
            <p:cNvSpPr/>
            <p:nvPr>
              <p:custDataLst>
                <p:tags r:id="rId12"/>
              </p:custDataLst>
            </p:nvPr>
          </p:nvSpPr>
          <p:spPr>
            <a:xfrm>
              <a:off x="1092202"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1" name="椭圆 3"/>
            <p:cNvSpPr/>
            <p:nvPr/>
          </p:nvSpPr>
          <p:spPr>
            <a:xfrm>
              <a:off x="1532223" y="2475518"/>
              <a:ext cx="750933" cy="806828"/>
            </a:xfrm>
            <a:custGeom>
              <a:avLst/>
              <a:gdLst>
                <a:gd name="connsiteX0" fmla="*/ 104775 w 308803"/>
                <a:gd name="connsiteY0" fmla="*/ 236537 h 331788"/>
                <a:gd name="connsiteX1" fmla="*/ 113771 w 308803"/>
                <a:gd name="connsiteY1" fmla="*/ 236537 h 331788"/>
                <a:gd name="connsiteX2" fmla="*/ 131763 w 308803"/>
                <a:gd name="connsiteY2" fmla="*/ 253353 h 331788"/>
                <a:gd name="connsiteX3" fmla="*/ 113771 w 308803"/>
                <a:gd name="connsiteY3" fmla="*/ 271462 h 331788"/>
                <a:gd name="connsiteX4" fmla="*/ 104775 w 308803"/>
                <a:gd name="connsiteY4" fmla="*/ 271462 h 331788"/>
                <a:gd name="connsiteX5" fmla="*/ 79454 w 308803"/>
                <a:gd name="connsiteY5" fmla="*/ 185737 h 331788"/>
                <a:gd name="connsiteX6" fmla="*/ 88900 w 308803"/>
                <a:gd name="connsiteY6" fmla="*/ 185737 h 331788"/>
                <a:gd name="connsiteX7" fmla="*/ 88900 w 308803"/>
                <a:gd name="connsiteY7" fmla="*/ 220662 h 331788"/>
                <a:gd name="connsiteX8" fmla="*/ 79454 w 308803"/>
                <a:gd name="connsiteY8" fmla="*/ 220662 h 331788"/>
                <a:gd name="connsiteX9" fmla="*/ 61912 w 308803"/>
                <a:gd name="connsiteY9" fmla="*/ 203847 h 331788"/>
                <a:gd name="connsiteX10" fmla="*/ 79454 w 308803"/>
                <a:gd name="connsiteY10" fmla="*/ 185737 h 331788"/>
                <a:gd name="connsiteX11" fmla="*/ 97631 w 308803"/>
                <a:gd name="connsiteY11" fmla="*/ 153987 h 331788"/>
                <a:gd name="connsiteX12" fmla="*/ 88602 w 308803"/>
                <a:gd name="connsiteY12" fmla="*/ 161736 h 331788"/>
                <a:gd name="connsiteX13" fmla="*/ 88602 w 308803"/>
                <a:gd name="connsiteY13" fmla="*/ 168194 h 331788"/>
                <a:gd name="connsiteX14" fmla="*/ 79573 w 308803"/>
                <a:gd name="connsiteY14" fmla="*/ 168194 h 331788"/>
                <a:gd name="connsiteX15" fmla="*/ 46037 w 308803"/>
                <a:gd name="connsiteY15" fmla="*/ 203065 h 331788"/>
                <a:gd name="connsiteX16" fmla="*/ 79573 w 308803"/>
                <a:gd name="connsiteY16" fmla="*/ 236645 h 331788"/>
                <a:gd name="connsiteX17" fmla="*/ 88602 w 308803"/>
                <a:gd name="connsiteY17" fmla="*/ 236645 h 331788"/>
                <a:gd name="connsiteX18" fmla="*/ 88602 w 308803"/>
                <a:gd name="connsiteY18" fmla="*/ 271516 h 331788"/>
                <a:gd name="connsiteX19" fmla="*/ 55066 w 308803"/>
                <a:gd name="connsiteY19" fmla="*/ 271516 h 331788"/>
                <a:gd name="connsiteX20" fmla="*/ 46037 w 308803"/>
                <a:gd name="connsiteY20" fmla="*/ 279265 h 331788"/>
                <a:gd name="connsiteX21" fmla="*/ 55066 w 308803"/>
                <a:gd name="connsiteY21" fmla="*/ 288306 h 331788"/>
                <a:gd name="connsiteX22" fmla="*/ 88602 w 308803"/>
                <a:gd name="connsiteY22" fmla="*/ 288306 h 331788"/>
                <a:gd name="connsiteX23" fmla="*/ 88602 w 308803"/>
                <a:gd name="connsiteY23" fmla="*/ 297347 h 331788"/>
                <a:gd name="connsiteX24" fmla="*/ 97631 w 308803"/>
                <a:gd name="connsiteY24" fmla="*/ 306387 h 331788"/>
                <a:gd name="connsiteX25" fmla="*/ 105370 w 308803"/>
                <a:gd name="connsiteY25" fmla="*/ 297347 h 331788"/>
                <a:gd name="connsiteX26" fmla="*/ 105370 w 308803"/>
                <a:gd name="connsiteY26" fmla="*/ 288306 h 331788"/>
                <a:gd name="connsiteX27" fmla="*/ 114399 w 308803"/>
                <a:gd name="connsiteY27" fmla="*/ 288306 h 331788"/>
                <a:gd name="connsiteX28" fmla="*/ 149225 w 308803"/>
                <a:gd name="connsiteY28" fmla="*/ 253435 h 331788"/>
                <a:gd name="connsiteX29" fmla="*/ 114399 w 308803"/>
                <a:gd name="connsiteY29" fmla="*/ 219855 h 331788"/>
                <a:gd name="connsiteX30" fmla="*/ 105370 w 308803"/>
                <a:gd name="connsiteY30" fmla="*/ 219855 h 331788"/>
                <a:gd name="connsiteX31" fmla="*/ 105370 w 308803"/>
                <a:gd name="connsiteY31" fmla="*/ 184984 h 331788"/>
                <a:gd name="connsiteX32" fmla="*/ 140196 w 308803"/>
                <a:gd name="connsiteY32" fmla="*/ 184984 h 331788"/>
                <a:gd name="connsiteX33" fmla="*/ 149225 w 308803"/>
                <a:gd name="connsiteY33" fmla="*/ 177235 h 331788"/>
                <a:gd name="connsiteX34" fmla="*/ 140196 w 308803"/>
                <a:gd name="connsiteY34" fmla="*/ 168194 h 331788"/>
                <a:gd name="connsiteX35" fmla="*/ 105370 w 308803"/>
                <a:gd name="connsiteY35" fmla="*/ 168194 h 331788"/>
                <a:gd name="connsiteX36" fmla="*/ 105370 w 308803"/>
                <a:gd name="connsiteY36" fmla="*/ 161736 h 331788"/>
                <a:gd name="connsiteX37" fmla="*/ 97631 w 308803"/>
                <a:gd name="connsiteY37" fmla="*/ 153987 h 331788"/>
                <a:gd name="connsiteX38" fmla="*/ 98425 w 308803"/>
                <a:gd name="connsiteY38" fmla="*/ 133350 h 331788"/>
                <a:gd name="connsiteX39" fmla="*/ 196850 w 308803"/>
                <a:gd name="connsiteY39" fmla="*/ 232569 h 331788"/>
                <a:gd name="connsiteX40" fmla="*/ 98425 w 308803"/>
                <a:gd name="connsiteY40" fmla="*/ 331788 h 331788"/>
                <a:gd name="connsiteX41" fmla="*/ 0 w 308803"/>
                <a:gd name="connsiteY41" fmla="*/ 232569 h 331788"/>
                <a:gd name="connsiteX42" fmla="*/ 98425 w 308803"/>
                <a:gd name="connsiteY42" fmla="*/ 133350 h 331788"/>
                <a:gd name="connsiteX43" fmla="*/ 194259 w 308803"/>
                <a:gd name="connsiteY43" fmla="*/ 0 h 331788"/>
                <a:gd name="connsiteX44" fmla="*/ 200736 w 308803"/>
                <a:gd name="connsiteY44" fmla="*/ 2592 h 331788"/>
                <a:gd name="connsiteX45" fmla="*/ 306971 w 308803"/>
                <a:gd name="connsiteY45" fmla="*/ 119236 h 331788"/>
                <a:gd name="connsiteX46" fmla="*/ 308267 w 308803"/>
                <a:gd name="connsiteY46" fmla="*/ 129604 h 331788"/>
                <a:gd name="connsiteX47" fmla="*/ 300493 w 308803"/>
                <a:gd name="connsiteY47" fmla="*/ 133493 h 331788"/>
                <a:gd name="connsiteX48" fmla="*/ 247376 w 308803"/>
                <a:gd name="connsiteY48" fmla="*/ 133493 h 331788"/>
                <a:gd name="connsiteX49" fmla="*/ 247376 w 308803"/>
                <a:gd name="connsiteY49" fmla="*/ 322716 h 331788"/>
                <a:gd name="connsiteX50" fmla="*/ 239603 w 308803"/>
                <a:gd name="connsiteY50" fmla="*/ 331788 h 331788"/>
                <a:gd name="connsiteX51" fmla="*/ 157983 w 308803"/>
                <a:gd name="connsiteY51" fmla="*/ 331788 h 331788"/>
                <a:gd name="connsiteX52" fmla="*/ 214987 w 308803"/>
                <a:gd name="connsiteY52" fmla="*/ 231993 h 331788"/>
                <a:gd name="connsiteX53" fmla="*/ 98388 w 308803"/>
                <a:gd name="connsiteY53" fmla="*/ 116644 h 331788"/>
                <a:gd name="connsiteX54" fmla="*/ 84137 w 308803"/>
                <a:gd name="connsiteY54" fmla="*/ 116644 h 331788"/>
                <a:gd name="connsiteX55" fmla="*/ 187781 w 308803"/>
                <a:gd name="connsiteY55" fmla="*/ 2592 h 331788"/>
                <a:gd name="connsiteX56" fmla="*/ 194259 w 308803"/>
                <a:gd name="connsiteY56"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08803" h="331788">
                  <a:moveTo>
                    <a:pt x="104775" y="236537"/>
                  </a:moveTo>
                  <a:cubicBezTo>
                    <a:pt x="104775" y="236537"/>
                    <a:pt x="104775" y="236537"/>
                    <a:pt x="113771" y="236537"/>
                  </a:cubicBezTo>
                  <a:cubicBezTo>
                    <a:pt x="124052" y="236537"/>
                    <a:pt x="131763" y="244298"/>
                    <a:pt x="131763" y="253353"/>
                  </a:cubicBezTo>
                  <a:cubicBezTo>
                    <a:pt x="131763" y="263701"/>
                    <a:pt x="124052" y="271462"/>
                    <a:pt x="113771" y="271462"/>
                  </a:cubicBezTo>
                  <a:cubicBezTo>
                    <a:pt x="113771" y="271462"/>
                    <a:pt x="113771" y="271462"/>
                    <a:pt x="104775" y="271462"/>
                  </a:cubicBezTo>
                  <a:close/>
                  <a:moveTo>
                    <a:pt x="79454" y="185737"/>
                  </a:moveTo>
                  <a:cubicBezTo>
                    <a:pt x="79454" y="185737"/>
                    <a:pt x="79454" y="185737"/>
                    <a:pt x="88900" y="185737"/>
                  </a:cubicBezTo>
                  <a:cubicBezTo>
                    <a:pt x="88900" y="185737"/>
                    <a:pt x="88900" y="185737"/>
                    <a:pt x="88900" y="220662"/>
                  </a:cubicBezTo>
                  <a:cubicBezTo>
                    <a:pt x="88900" y="220662"/>
                    <a:pt x="88900" y="220662"/>
                    <a:pt x="79454" y="220662"/>
                  </a:cubicBezTo>
                  <a:cubicBezTo>
                    <a:pt x="70009" y="220662"/>
                    <a:pt x="61912" y="212901"/>
                    <a:pt x="61912" y="203847"/>
                  </a:cubicBezTo>
                  <a:cubicBezTo>
                    <a:pt x="61912" y="193498"/>
                    <a:pt x="70009" y="185737"/>
                    <a:pt x="79454" y="185737"/>
                  </a:cubicBezTo>
                  <a:close/>
                  <a:moveTo>
                    <a:pt x="97631" y="153987"/>
                  </a:moveTo>
                  <a:cubicBezTo>
                    <a:pt x="92472" y="153987"/>
                    <a:pt x="88602" y="156570"/>
                    <a:pt x="88602" y="161736"/>
                  </a:cubicBezTo>
                  <a:cubicBezTo>
                    <a:pt x="88602" y="168194"/>
                    <a:pt x="88602" y="168194"/>
                    <a:pt x="88602" y="168194"/>
                  </a:cubicBezTo>
                  <a:cubicBezTo>
                    <a:pt x="79573" y="168194"/>
                    <a:pt x="79573" y="168194"/>
                    <a:pt x="79573" y="168194"/>
                  </a:cubicBezTo>
                  <a:cubicBezTo>
                    <a:pt x="61515" y="168194"/>
                    <a:pt x="46037" y="183692"/>
                    <a:pt x="46037" y="203065"/>
                  </a:cubicBezTo>
                  <a:cubicBezTo>
                    <a:pt x="46037" y="221147"/>
                    <a:pt x="61515" y="236645"/>
                    <a:pt x="79573" y="236645"/>
                  </a:cubicBezTo>
                  <a:cubicBezTo>
                    <a:pt x="88602" y="236645"/>
                    <a:pt x="88602" y="236645"/>
                    <a:pt x="88602" y="236645"/>
                  </a:cubicBezTo>
                  <a:cubicBezTo>
                    <a:pt x="88602" y="271516"/>
                    <a:pt x="88602" y="271516"/>
                    <a:pt x="88602" y="271516"/>
                  </a:cubicBezTo>
                  <a:cubicBezTo>
                    <a:pt x="55066" y="271516"/>
                    <a:pt x="55066" y="271516"/>
                    <a:pt x="55066" y="271516"/>
                  </a:cubicBezTo>
                  <a:cubicBezTo>
                    <a:pt x="49907" y="271516"/>
                    <a:pt x="46037" y="275391"/>
                    <a:pt x="46037" y="279265"/>
                  </a:cubicBezTo>
                  <a:cubicBezTo>
                    <a:pt x="46037" y="284431"/>
                    <a:pt x="49907" y="288306"/>
                    <a:pt x="55066" y="288306"/>
                  </a:cubicBezTo>
                  <a:cubicBezTo>
                    <a:pt x="88602" y="288306"/>
                    <a:pt x="88602" y="288306"/>
                    <a:pt x="88602" y="288306"/>
                  </a:cubicBezTo>
                  <a:cubicBezTo>
                    <a:pt x="88602" y="297347"/>
                    <a:pt x="88602" y="297347"/>
                    <a:pt x="88602" y="297347"/>
                  </a:cubicBezTo>
                  <a:cubicBezTo>
                    <a:pt x="88602" y="302513"/>
                    <a:pt x="92472" y="306387"/>
                    <a:pt x="97631" y="306387"/>
                  </a:cubicBezTo>
                  <a:cubicBezTo>
                    <a:pt x="101501" y="306387"/>
                    <a:pt x="105370" y="302513"/>
                    <a:pt x="105370" y="297347"/>
                  </a:cubicBezTo>
                  <a:cubicBezTo>
                    <a:pt x="105370" y="288306"/>
                    <a:pt x="105370" y="288306"/>
                    <a:pt x="105370" y="288306"/>
                  </a:cubicBezTo>
                  <a:cubicBezTo>
                    <a:pt x="114399" y="288306"/>
                    <a:pt x="114399" y="288306"/>
                    <a:pt x="114399" y="288306"/>
                  </a:cubicBezTo>
                  <a:cubicBezTo>
                    <a:pt x="133747" y="288306"/>
                    <a:pt x="149225" y="272808"/>
                    <a:pt x="149225" y="253435"/>
                  </a:cubicBezTo>
                  <a:cubicBezTo>
                    <a:pt x="149225" y="235353"/>
                    <a:pt x="133747" y="219855"/>
                    <a:pt x="114399" y="219855"/>
                  </a:cubicBezTo>
                  <a:lnTo>
                    <a:pt x="105370" y="219855"/>
                  </a:lnTo>
                  <a:cubicBezTo>
                    <a:pt x="105370" y="184984"/>
                    <a:pt x="105370" y="184984"/>
                    <a:pt x="105370" y="184984"/>
                  </a:cubicBezTo>
                  <a:cubicBezTo>
                    <a:pt x="140196" y="184984"/>
                    <a:pt x="140196" y="184984"/>
                    <a:pt x="140196" y="184984"/>
                  </a:cubicBezTo>
                  <a:cubicBezTo>
                    <a:pt x="145356" y="184984"/>
                    <a:pt x="149225" y="181109"/>
                    <a:pt x="149225" y="177235"/>
                  </a:cubicBezTo>
                  <a:cubicBezTo>
                    <a:pt x="149225" y="172069"/>
                    <a:pt x="145356" y="168194"/>
                    <a:pt x="140196" y="168194"/>
                  </a:cubicBezTo>
                  <a:cubicBezTo>
                    <a:pt x="105370" y="168194"/>
                    <a:pt x="105370" y="168194"/>
                    <a:pt x="105370" y="168194"/>
                  </a:cubicBezTo>
                  <a:cubicBezTo>
                    <a:pt x="105370" y="161736"/>
                    <a:pt x="105370" y="161736"/>
                    <a:pt x="105370" y="161736"/>
                  </a:cubicBezTo>
                  <a:cubicBezTo>
                    <a:pt x="105370" y="156570"/>
                    <a:pt x="101501" y="153987"/>
                    <a:pt x="97631" y="153987"/>
                  </a:cubicBezTo>
                  <a:close/>
                  <a:moveTo>
                    <a:pt x="98425" y="133350"/>
                  </a:moveTo>
                  <a:cubicBezTo>
                    <a:pt x="152784" y="133350"/>
                    <a:pt x="196850" y="177772"/>
                    <a:pt x="196850" y="232569"/>
                  </a:cubicBezTo>
                  <a:cubicBezTo>
                    <a:pt x="196850" y="287366"/>
                    <a:pt x="152784" y="331788"/>
                    <a:pt x="98425" y="331788"/>
                  </a:cubicBezTo>
                  <a:cubicBezTo>
                    <a:pt x="44066" y="331788"/>
                    <a:pt x="0" y="287366"/>
                    <a:pt x="0" y="232569"/>
                  </a:cubicBezTo>
                  <a:cubicBezTo>
                    <a:pt x="0" y="177772"/>
                    <a:pt x="44066" y="133350"/>
                    <a:pt x="98425" y="133350"/>
                  </a:cubicBezTo>
                  <a:close/>
                  <a:moveTo>
                    <a:pt x="194259" y="0"/>
                  </a:moveTo>
                  <a:cubicBezTo>
                    <a:pt x="196850" y="0"/>
                    <a:pt x="199441" y="1296"/>
                    <a:pt x="200736" y="2592"/>
                  </a:cubicBezTo>
                  <a:cubicBezTo>
                    <a:pt x="306971" y="119236"/>
                    <a:pt x="306971" y="119236"/>
                    <a:pt x="306971" y="119236"/>
                  </a:cubicBezTo>
                  <a:cubicBezTo>
                    <a:pt x="308267" y="121828"/>
                    <a:pt x="309562" y="125716"/>
                    <a:pt x="308267" y="129604"/>
                  </a:cubicBezTo>
                  <a:cubicBezTo>
                    <a:pt x="306971" y="132197"/>
                    <a:pt x="303085" y="133493"/>
                    <a:pt x="300493" y="133493"/>
                  </a:cubicBezTo>
                  <a:cubicBezTo>
                    <a:pt x="247376" y="133493"/>
                    <a:pt x="247376" y="133493"/>
                    <a:pt x="247376" y="133493"/>
                  </a:cubicBezTo>
                  <a:cubicBezTo>
                    <a:pt x="247376" y="322716"/>
                    <a:pt x="247376" y="322716"/>
                    <a:pt x="247376" y="322716"/>
                  </a:cubicBezTo>
                  <a:cubicBezTo>
                    <a:pt x="247376" y="327900"/>
                    <a:pt x="243489" y="331788"/>
                    <a:pt x="239603" y="331788"/>
                  </a:cubicBezTo>
                  <a:cubicBezTo>
                    <a:pt x="157983" y="331788"/>
                    <a:pt x="157983" y="331788"/>
                    <a:pt x="157983" y="331788"/>
                  </a:cubicBezTo>
                  <a:cubicBezTo>
                    <a:pt x="191668" y="311051"/>
                    <a:pt x="214987" y="274762"/>
                    <a:pt x="214987" y="231993"/>
                  </a:cubicBezTo>
                  <a:cubicBezTo>
                    <a:pt x="214987" y="168486"/>
                    <a:pt x="161870" y="116644"/>
                    <a:pt x="98388" y="116644"/>
                  </a:cubicBezTo>
                  <a:cubicBezTo>
                    <a:pt x="93206" y="116644"/>
                    <a:pt x="89319" y="116644"/>
                    <a:pt x="84137" y="116644"/>
                  </a:cubicBezTo>
                  <a:cubicBezTo>
                    <a:pt x="187781" y="2592"/>
                    <a:pt x="187781" y="2592"/>
                    <a:pt x="187781" y="2592"/>
                  </a:cubicBezTo>
                  <a:cubicBezTo>
                    <a:pt x="189076" y="1296"/>
                    <a:pt x="191668" y="0"/>
                    <a:pt x="1942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7"/>
          <p:cNvGrpSpPr/>
          <p:nvPr/>
        </p:nvGrpSpPr>
        <p:grpSpPr>
          <a:xfrm>
            <a:off x="3870667" y="1959998"/>
            <a:ext cx="1769801" cy="1837870"/>
            <a:chOff x="3870667" y="1959998"/>
            <a:chExt cx="1769801" cy="1837870"/>
          </a:xfrm>
        </p:grpSpPr>
        <p:sp>
          <p:nvSpPr>
            <p:cNvPr id="13" name="MH_SubTitle_2"/>
            <p:cNvSpPr/>
            <p:nvPr>
              <p:custDataLst>
                <p:tags r:id="rId9"/>
              </p:custDataLst>
            </p:nvPr>
          </p:nvSpPr>
          <p:spPr>
            <a:xfrm>
              <a:off x="3918108" y="2075509"/>
              <a:ext cx="1606848"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14" name="MH_Other_5"/>
            <p:cNvSpPr/>
            <p:nvPr>
              <p:custDataLst>
                <p:tags r:id="rId10"/>
              </p:custDataLst>
            </p:nvPr>
          </p:nvSpPr>
          <p:spPr>
            <a:xfrm>
              <a:off x="3870667"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2" name="椭圆 26"/>
            <p:cNvSpPr/>
            <p:nvPr/>
          </p:nvSpPr>
          <p:spPr>
            <a:xfrm>
              <a:off x="4351250" y="2475518"/>
              <a:ext cx="740565" cy="806828"/>
            </a:xfrm>
            <a:custGeom>
              <a:avLst/>
              <a:gdLst>
                <a:gd name="connsiteX0" fmla="*/ 175170 w 301625"/>
                <a:gd name="connsiteY0" fmla="*/ 203200 h 328613"/>
                <a:gd name="connsiteX1" fmla="*/ 133078 w 301625"/>
                <a:gd name="connsiteY1" fmla="*/ 207076 h 328613"/>
                <a:gd name="connsiteX2" fmla="*/ 131763 w 301625"/>
                <a:gd name="connsiteY2" fmla="*/ 208369 h 328613"/>
                <a:gd name="connsiteX3" fmla="*/ 131763 w 301625"/>
                <a:gd name="connsiteY3" fmla="*/ 311741 h 328613"/>
                <a:gd name="connsiteX4" fmla="*/ 131763 w 301625"/>
                <a:gd name="connsiteY4" fmla="*/ 313033 h 328613"/>
                <a:gd name="connsiteX5" fmla="*/ 133078 w 301625"/>
                <a:gd name="connsiteY5" fmla="*/ 314325 h 328613"/>
                <a:gd name="connsiteX6" fmla="*/ 134394 w 301625"/>
                <a:gd name="connsiteY6" fmla="*/ 313033 h 328613"/>
                <a:gd name="connsiteX7" fmla="*/ 176486 w 301625"/>
                <a:gd name="connsiteY7" fmla="*/ 297527 h 328613"/>
                <a:gd name="connsiteX8" fmla="*/ 177801 w 301625"/>
                <a:gd name="connsiteY8" fmla="*/ 296235 h 328613"/>
                <a:gd name="connsiteX9" fmla="*/ 177801 w 301625"/>
                <a:gd name="connsiteY9" fmla="*/ 205784 h 328613"/>
                <a:gd name="connsiteX10" fmla="*/ 176486 w 301625"/>
                <a:gd name="connsiteY10" fmla="*/ 204492 h 328613"/>
                <a:gd name="connsiteX11" fmla="*/ 175170 w 301625"/>
                <a:gd name="connsiteY11" fmla="*/ 203200 h 328613"/>
                <a:gd name="connsiteX12" fmla="*/ 67595 w 301625"/>
                <a:gd name="connsiteY12" fmla="*/ 203200 h 328613"/>
                <a:gd name="connsiteX13" fmla="*/ 66341 w 301625"/>
                <a:gd name="connsiteY13" fmla="*/ 204495 h 328613"/>
                <a:gd name="connsiteX14" fmla="*/ 65088 w 301625"/>
                <a:gd name="connsiteY14" fmla="*/ 205790 h 328613"/>
                <a:gd name="connsiteX15" fmla="*/ 65088 w 301625"/>
                <a:gd name="connsiteY15" fmla="*/ 244643 h 328613"/>
                <a:gd name="connsiteX16" fmla="*/ 66341 w 301625"/>
                <a:gd name="connsiteY16" fmla="*/ 245938 h 328613"/>
                <a:gd name="connsiteX17" fmla="*/ 86394 w 301625"/>
                <a:gd name="connsiteY17" fmla="*/ 252413 h 328613"/>
                <a:gd name="connsiteX18" fmla="*/ 88901 w 301625"/>
                <a:gd name="connsiteY18" fmla="*/ 251118 h 328613"/>
                <a:gd name="connsiteX19" fmla="*/ 88901 w 301625"/>
                <a:gd name="connsiteY19" fmla="*/ 249823 h 328613"/>
                <a:gd name="connsiteX20" fmla="*/ 88901 w 301625"/>
                <a:gd name="connsiteY20" fmla="*/ 207085 h 328613"/>
                <a:gd name="connsiteX21" fmla="*/ 87648 w 301625"/>
                <a:gd name="connsiteY21" fmla="*/ 205790 h 328613"/>
                <a:gd name="connsiteX22" fmla="*/ 67595 w 301625"/>
                <a:gd name="connsiteY22" fmla="*/ 203200 h 328613"/>
                <a:gd name="connsiteX23" fmla="*/ 33111 w 301625"/>
                <a:gd name="connsiteY23" fmla="*/ 201613 h 328613"/>
                <a:gd name="connsiteX24" fmla="*/ 31750 w 301625"/>
                <a:gd name="connsiteY24" fmla="*/ 202893 h 328613"/>
                <a:gd name="connsiteX25" fmla="*/ 31750 w 301625"/>
                <a:gd name="connsiteY25" fmla="*/ 236180 h 328613"/>
                <a:gd name="connsiteX26" fmla="*/ 33111 w 301625"/>
                <a:gd name="connsiteY26" fmla="*/ 237460 h 328613"/>
                <a:gd name="connsiteX27" fmla="*/ 49439 w 301625"/>
                <a:gd name="connsiteY27" fmla="*/ 241301 h 328613"/>
                <a:gd name="connsiteX28" fmla="*/ 50800 w 301625"/>
                <a:gd name="connsiteY28" fmla="*/ 241301 h 328613"/>
                <a:gd name="connsiteX29" fmla="*/ 50800 w 301625"/>
                <a:gd name="connsiteY29" fmla="*/ 240021 h 328613"/>
                <a:gd name="connsiteX30" fmla="*/ 50800 w 301625"/>
                <a:gd name="connsiteY30" fmla="*/ 205454 h 328613"/>
                <a:gd name="connsiteX31" fmla="*/ 49439 w 301625"/>
                <a:gd name="connsiteY31" fmla="*/ 202893 h 328613"/>
                <a:gd name="connsiteX32" fmla="*/ 34471 w 301625"/>
                <a:gd name="connsiteY32" fmla="*/ 201613 h 328613"/>
                <a:gd name="connsiteX33" fmla="*/ 33111 w 301625"/>
                <a:gd name="connsiteY33" fmla="*/ 201613 h 328613"/>
                <a:gd name="connsiteX34" fmla="*/ 225690 w 301625"/>
                <a:gd name="connsiteY34" fmla="*/ 200025 h 328613"/>
                <a:gd name="connsiteX35" fmla="*/ 196586 w 301625"/>
                <a:gd name="connsiteY35" fmla="*/ 201313 h 328613"/>
                <a:gd name="connsiteX36" fmla="*/ 195263 w 301625"/>
                <a:gd name="connsiteY36" fmla="*/ 203890 h 328613"/>
                <a:gd name="connsiteX37" fmla="*/ 195263 w 301625"/>
                <a:gd name="connsiteY37" fmla="*/ 286348 h 328613"/>
                <a:gd name="connsiteX38" fmla="*/ 196586 w 301625"/>
                <a:gd name="connsiteY38" fmla="*/ 287637 h 328613"/>
                <a:gd name="connsiteX39" fmla="*/ 196586 w 301625"/>
                <a:gd name="connsiteY39" fmla="*/ 288925 h 328613"/>
                <a:gd name="connsiteX40" fmla="*/ 197909 w 301625"/>
                <a:gd name="connsiteY40" fmla="*/ 288925 h 328613"/>
                <a:gd name="connsiteX41" fmla="*/ 225690 w 301625"/>
                <a:gd name="connsiteY41" fmla="*/ 278618 h 328613"/>
                <a:gd name="connsiteX42" fmla="*/ 227013 w 301625"/>
                <a:gd name="connsiteY42" fmla="*/ 276041 h 328613"/>
                <a:gd name="connsiteX43" fmla="*/ 227013 w 301625"/>
                <a:gd name="connsiteY43" fmla="*/ 201313 h 328613"/>
                <a:gd name="connsiteX44" fmla="*/ 227013 w 301625"/>
                <a:gd name="connsiteY44" fmla="*/ 200025 h 328613"/>
                <a:gd name="connsiteX45" fmla="*/ 225690 w 301625"/>
                <a:gd name="connsiteY45" fmla="*/ 200025 h 328613"/>
                <a:gd name="connsiteX46" fmla="*/ 10824 w 301625"/>
                <a:gd name="connsiteY46" fmla="*/ 198438 h 328613"/>
                <a:gd name="connsiteX47" fmla="*/ 9525 w 301625"/>
                <a:gd name="connsiteY47" fmla="*/ 199732 h 328613"/>
                <a:gd name="connsiteX48" fmla="*/ 9525 w 301625"/>
                <a:gd name="connsiteY48" fmla="*/ 201025 h 328613"/>
                <a:gd name="connsiteX49" fmla="*/ 9525 w 301625"/>
                <a:gd name="connsiteY49" fmla="*/ 229482 h 328613"/>
                <a:gd name="connsiteX50" fmla="*/ 10824 w 301625"/>
                <a:gd name="connsiteY50" fmla="*/ 230776 h 328613"/>
                <a:gd name="connsiteX51" fmla="*/ 21215 w 301625"/>
                <a:gd name="connsiteY51" fmla="*/ 233363 h 328613"/>
                <a:gd name="connsiteX52" fmla="*/ 22514 w 301625"/>
                <a:gd name="connsiteY52" fmla="*/ 233363 h 328613"/>
                <a:gd name="connsiteX53" fmla="*/ 23813 w 301625"/>
                <a:gd name="connsiteY53" fmla="*/ 232070 h 328613"/>
                <a:gd name="connsiteX54" fmla="*/ 23813 w 301625"/>
                <a:gd name="connsiteY54" fmla="*/ 201025 h 328613"/>
                <a:gd name="connsiteX55" fmla="*/ 22514 w 301625"/>
                <a:gd name="connsiteY55" fmla="*/ 199732 h 328613"/>
                <a:gd name="connsiteX56" fmla="*/ 10824 w 301625"/>
                <a:gd name="connsiteY56" fmla="*/ 198438 h 328613"/>
                <a:gd name="connsiteX57" fmla="*/ 277495 w 301625"/>
                <a:gd name="connsiteY57" fmla="*/ 196850 h 328613"/>
                <a:gd name="connsiteX58" fmla="*/ 276225 w 301625"/>
                <a:gd name="connsiteY58" fmla="*/ 198135 h 328613"/>
                <a:gd name="connsiteX59" fmla="*/ 276225 w 301625"/>
                <a:gd name="connsiteY59" fmla="*/ 222553 h 328613"/>
                <a:gd name="connsiteX60" fmla="*/ 276225 w 301625"/>
                <a:gd name="connsiteY60" fmla="*/ 223838 h 328613"/>
                <a:gd name="connsiteX61" fmla="*/ 277495 w 301625"/>
                <a:gd name="connsiteY61" fmla="*/ 223838 h 328613"/>
                <a:gd name="connsiteX62" fmla="*/ 287655 w 301625"/>
                <a:gd name="connsiteY62" fmla="*/ 222553 h 328613"/>
                <a:gd name="connsiteX63" fmla="*/ 288925 w 301625"/>
                <a:gd name="connsiteY63" fmla="*/ 219983 h 328613"/>
                <a:gd name="connsiteX64" fmla="*/ 288925 w 301625"/>
                <a:gd name="connsiteY64" fmla="*/ 198135 h 328613"/>
                <a:gd name="connsiteX65" fmla="*/ 288925 w 301625"/>
                <a:gd name="connsiteY65" fmla="*/ 196850 h 328613"/>
                <a:gd name="connsiteX66" fmla="*/ 287655 w 301625"/>
                <a:gd name="connsiteY66" fmla="*/ 196850 h 328613"/>
                <a:gd name="connsiteX67" fmla="*/ 277495 w 301625"/>
                <a:gd name="connsiteY67" fmla="*/ 196850 h 328613"/>
                <a:gd name="connsiteX68" fmla="*/ 253736 w 301625"/>
                <a:gd name="connsiteY68" fmla="*/ 196850 h 328613"/>
                <a:gd name="connsiteX69" fmla="*/ 252413 w 301625"/>
                <a:gd name="connsiteY69" fmla="*/ 199496 h 328613"/>
                <a:gd name="connsiteX70" fmla="*/ 252413 w 301625"/>
                <a:gd name="connsiteY70" fmla="*/ 225954 h 328613"/>
                <a:gd name="connsiteX71" fmla="*/ 253736 w 301625"/>
                <a:gd name="connsiteY71" fmla="*/ 227277 h 328613"/>
                <a:gd name="connsiteX72" fmla="*/ 255059 w 301625"/>
                <a:gd name="connsiteY72" fmla="*/ 228600 h 328613"/>
                <a:gd name="connsiteX73" fmla="*/ 255059 w 301625"/>
                <a:gd name="connsiteY73" fmla="*/ 227277 h 328613"/>
                <a:gd name="connsiteX74" fmla="*/ 266965 w 301625"/>
                <a:gd name="connsiteY74" fmla="*/ 225954 h 328613"/>
                <a:gd name="connsiteX75" fmla="*/ 268288 w 301625"/>
                <a:gd name="connsiteY75" fmla="*/ 223308 h 328613"/>
                <a:gd name="connsiteX76" fmla="*/ 268288 w 301625"/>
                <a:gd name="connsiteY76" fmla="*/ 198173 h 328613"/>
                <a:gd name="connsiteX77" fmla="*/ 268288 w 301625"/>
                <a:gd name="connsiteY77" fmla="*/ 196850 h 328613"/>
                <a:gd name="connsiteX78" fmla="*/ 266965 w 301625"/>
                <a:gd name="connsiteY78" fmla="*/ 196850 h 328613"/>
                <a:gd name="connsiteX79" fmla="*/ 253736 w 301625"/>
                <a:gd name="connsiteY79" fmla="*/ 196850 h 328613"/>
                <a:gd name="connsiteX80" fmla="*/ 276225 w 301625"/>
                <a:gd name="connsiteY80" fmla="*/ 149225 h 328613"/>
                <a:gd name="connsiteX81" fmla="*/ 276225 w 301625"/>
                <a:gd name="connsiteY81" fmla="*/ 150510 h 328613"/>
                <a:gd name="connsiteX82" fmla="*/ 276225 w 301625"/>
                <a:gd name="connsiteY82" fmla="*/ 173643 h 328613"/>
                <a:gd name="connsiteX83" fmla="*/ 277495 w 301625"/>
                <a:gd name="connsiteY83" fmla="*/ 176213 h 328613"/>
                <a:gd name="connsiteX84" fmla="*/ 287655 w 301625"/>
                <a:gd name="connsiteY84" fmla="*/ 176213 h 328613"/>
                <a:gd name="connsiteX85" fmla="*/ 288925 w 301625"/>
                <a:gd name="connsiteY85" fmla="*/ 176213 h 328613"/>
                <a:gd name="connsiteX86" fmla="*/ 288925 w 301625"/>
                <a:gd name="connsiteY86" fmla="*/ 174928 h 328613"/>
                <a:gd name="connsiteX87" fmla="*/ 288925 w 301625"/>
                <a:gd name="connsiteY87" fmla="*/ 153080 h 328613"/>
                <a:gd name="connsiteX88" fmla="*/ 287655 w 301625"/>
                <a:gd name="connsiteY88" fmla="*/ 150510 h 328613"/>
                <a:gd name="connsiteX89" fmla="*/ 277495 w 301625"/>
                <a:gd name="connsiteY89" fmla="*/ 149225 h 328613"/>
                <a:gd name="connsiteX90" fmla="*/ 276225 w 301625"/>
                <a:gd name="connsiteY90" fmla="*/ 149225 h 328613"/>
                <a:gd name="connsiteX91" fmla="*/ 253736 w 301625"/>
                <a:gd name="connsiteY91" fmla="*/ 145720 h 328613"/>
                <a:gd name="connsiteX92" fmla="*/ 252413 w 301625"/>
                <a:gd name="connsiteY92" fmla="*/ 146977 h 328613"/>
                <a:gd name="connsiteX93" fmla="*/ 252413 w 301625"/>
                <a:gd name="connsiteY93" fmla="*/ 172112 h 328613"/>
                <a:gd name="connsiteX94" fmla="*/ 253736 w 301625"/>
                <a:gd name="connsiteY94" fmla="*/ 174626 h 328613"/>
                <a:gd name="connsiteX95" fmla="*/ 266965 w 301625"/>
                <a:gd name="connsiteY95" fmla="*/ 174626 h 328613"/>
                <a:gd name="connsiteX96" fmla="*/ 268288 w 301625"/>
                <a:gd name="connsiteY96" fmla="*/ 174626 h 328613"/>
                <a:gd name="connsiteX97" fmla="*/ 268288 w 301625"/>
                <a:gd name="connsiteY97" fmla="*/ 173369 h 328613"/>
                <a:gd name="connsiteX98" fmla="*/ 268288 w 301625"/>
                <a:gd name="connsiteY98" fmla="*/ 149490 h 328613"/>
                <a:gd name="connsiteX99" fmla="*/ 266965 w 301625"/>
                <a:gd name="connsiteY99" fmla="*/ 146977 h 328613"/>
                <a:gd name="connsiteX100" fmla="*/ 255059 w 301625"/>
                <a:gd name="connsiteY100" fmla="*/ 145720 h 328613"/>
                <a:gd name="connsiteX101" fmla="*/ 253736 w 301625"/>
                <a:gd name="connsiteY101" fmla="*/ 145720 h 328613"/>
                <a:gd name="connsiteX102" fmla="*/ 21215 w 301625"/>
                <a:gd name="connsiteY102" fmla="*/ 139700 h 328613"/>
                <a:gd name="connsiteX103" fmla="*/ 10824 w 301625"/>
                <a:gd name="connsiteY103" fmla="*/ 142287 h 328613"/>
                <a:gd name="connsiteX104" fmla="*/ 9525 w 301625"/>
                <a:gd name="connsiteY104" fmla="*/ 144874 h 328613"/>
                <a:gd name="connsiteX105" fmla="*/ 9525 w 301625"/>
                <a:gd name="connsiteY105" fmla="*/ 173332 h 328613"/>
                <a:gd name="connsiteX106" fmla="*/ 9525 w 301625"/>
                <a:gd name="connsiteY106" fmla="*/ 174625 h 328613"/>
                <a:gd name="connsiteX107" fmla="*/ 10824 w 301625"/>
                <a:gd name="connsiteY107" fmla="*/ 174625 h 328613"/>
                <a:gd name="connsiteX108" fmla="*/ 22514 w 301625"/>
                <a:gd name="connsiteY108" fmla="*/ 173332 h 328613"/>
                <a:gd name="connsiteX109" fmla="*/ 23813 w 301625"/>
                <a:gd name="connsiteY109" fmla="*/ 172038 h 328613"/>
                <a:gd name="connsiteX110" fmla="*/ 23813 w 301625"/>
                <a:gd name="connsiteY110" fmla="*/ 140993 h 328613"/>
                <a:gd name="connsiteX111" fmla="*/ 23813 w 301625"/>
                <a:gd name="connsiteY111" fmla="*/ 139700 h 328613"/>
                <a:gd name="connsiteX112" fmla="*/ 21215 w 301625"/>
                <a:gd name="connsiteY112" fmla="*/ 139700 h 328613"/>
                <a:gd name="connsiteX113" fmla="*/ 216893 w 301625"/>
                <a:gd name="connsiteY113" fmla="*/ 138113 h 328613"/>
                <a:gd name="connsiteX114" fmla="*/ 214313 w 301625"/>
                <a:gd name="connsiteY114" fmla="*/ 139417 h 328613"/>
                <a:gd name="connsiteX115" fmla="*/ 214313 w 301625"/>
                <a:gd name="connsiteY115" fmla="*/ 140721 h 328613"/>
                <a:gd name="connsiteX116" fmla="*/ 214313 w 301625"/>
                <a:gd name="connsiteY116" fmla="*/ 172018 h 328613"/>
                <a:gd name="connsiteX117" fmla="*/ 215603 w 301625"/>
                <a:gd name="connsiteY117" fmla="*/ 173322 h 328613"/>
                <a:gd name="connsiteX118" fmla="*/ 232371 w 301625"/>
                <a:gd name="connsiteY118" fmla="*/ 174626 h 328613"/>
                <a:gd name="connsiteX119" fmla="*/ 233661 w 301625"/>
                <a:gd name="connsiteY119" fmla="*/ 173322 h 328613"/>
                <a:gd name="connsiteX120" fmla="*/ 234951 w 301625"/>
                <a:gd name="connsiteY120" fmla="*/ 172018 h 328613"/>
                <a:gd name="connsiteX121" fmla="*/ 234951 w 301625"/>
                <a:gd name="connsiteY121" fmla="*/ 143329 h 328613"/>
                <a:gd name="connsiteX122" fmla="*/ 232371 w 301625"/>
                <a:gd name="connsiteY122" fmla="*/ 142025 h 328613"/>
                <a:gd name="connsiteX123" fmla="*/ 216893 w 301625"/>
                <a:gd name="connsiteY123" fmla="*/ 138113 h 328613"/>
                <a:gd name="connsiteX124" fmla="*/ 49439 w 301625"/>
                <a:gd name="connsiteY124" fmla="*/ 131763 h 328613"/>
                <a:gd name="connsiteX125" fmla="*/ 33111 w 301625"/>
                <a:gd name="connsiteY125" fmla="*/ 135632 h 328613"/>
                <a:gd name="connsiteX126" fmla="*/ 31750 w 301625"/>
                <a:gd name="connsiteY126" fmla="*/ 138212 h 328613"/>
                <a:gd name="connsiteX127" fmla="*/ 31750 w 301625"/>
                <a:gd name="connsiteY127" fmla="*/ 170458 h 328613"/>
                <a:gd name="connsiteX128" fmla="*/ 33111 w 301625"/>
                <a:gd name="connsiteY128" fmla="*/ 171748 h 328613"/>
                <a:gd name="connsiteX129" fmla="*/ 34471 w 301625"/>
                <a:gd name="connsiteY129" fmla="*/ 173038 h 328613"/>
                <a:gd name="connsiteX130" fmla="*/ 49439 w 301625"/>
                <a:gd name="connsiteY130" fmla="*/ 171748 h 328613"/>
                <a:gd name="connsiteX131" fmla="*/ 50800 w 301625"/>
                <a:gd name="connsiteY131" fmla="*/ 169169 h 328613"/>
                <a:gd name="connsiteX132" fmla="*/ 50800 w 301625"/>
                <a:gd name="connsiteY132" fmla="*/ 134343 h 328613"/>
                <a:gd name="connsiteX133" fmla="*/ 50800 w 301625"/>
                <a:gd name="connsiteY133" fmla="*/ 133053 h 328613"/>
                <a:gd name="connsiteX134" fmla="*/ 49439 w 301625"/>
                <a:gd name="connsiteY134" fmla="*/ 131763 h 328613"/>
                <a:gd name="connsiteX135" fmla="*/ 174308 w 301625"/>
                <a:gd name="connsiteY135" fmla="*/ 130175 h 328613"/>
                <a:gd name="connsiteX136" fmla="*/ 173038 w 301625"/>
                <a:gd name="connsiteY136" fmla="*/ 131474 h 328613"/>
                <a:gd name="connsiteX137" fmla="*/ 173038 w 301625"/>
                <a:gd name="connsiteY137" fmla="*/ 132773 h 328613"/>
                <a:gd name="connsiteX138" fmla="*/ 173038 w 301625"/>
                <a:gd name="connsiteY138" fmla="*/ 169141 h 328613"/>
                <a:gd name="connsiteX139" fmla="*/ 174308 w 301625"/>
                <a:gd name="connsiteY139" fmla="*/ 170440 h 328613"/>
                <a:gd name="connsiteX140" fmla="*/ 195898 w 301625"/>
                <a:gd name="connsiteY140" fmla="*/ 173038 h 328613"/>
                <a:gd name="connsiteX141" fmla="*/ 197168 w 301625"/>
                <a:gd name="connsiteY141" fmla="*/ 171739 h 328613"/>
                <a:gd name="connsiteX142" fmla="*/ 198438 w 301625"/>
                <a:gd name="connsiteY142" fmla="*/ 170440 h 328613"/>
                <a:gd name="connsiteX143" fmla="*/ 198438 w 301625"/>
                <a:gd name="connsiteY143" fmla="*/ 136669 h 328613"/>
                <a:gd name="connsiteX144" fmla="*/ 197168 w 301625"/>
                <a:gd name="connsiteY144" fmla="*/ 135370 h 328613"/>
                <a:gd name="connsiteX145" fmla="*/ 174308 w 301625"/>
                <a:gd name="connsiteY145" fmla="*/ 130175 h 328613"/>
                <a:gd name="connsiteX146" fmla="*/ 86394 w 301625"/>
                <a:gd name="connsiteY146" fmla="*/ 120650 h 328613"/>
                <a:gd name="connsiteX147" fmla="*/ 66341 w 301625"/>
                <a:gd name="connsiteY147" fmla="*/ 127086 h 328613"/>
                <a:gd name="connsiteX148" fmla="*/ 65088 w 301625"/>
                <a:gd name="connsiteY148" fmla="*/ 128373 h 328613"/>
                <a:gd name="connsiteX149" fmla="*/ 65088 w 301625"/>
                <a:gd name="connsiteY149" fmla="*/ 166988 h 328613"/>
                <a:gd name="connsiteX150" fmla="*/ 66341 w 301625"/>
                <a:gd name="connsiteY150" fmla="*/ 168275 h 328613"/>
                <a:gd name="connsiteX151" fmla="*/ 67595 w 301625"/>
                <a:gd name="connsiteY151" fmla="*/ 168275 h 328613"/>
                <a:gd name="connsiteX152" fmla="*/ 87648 w 301625"/>
                <a:gd name="connsiteY152" fmla="*/ 166988 h 328613"/>
                <a:gd name="connsiteX153" fmla="*/ 88901 w 301625"/>
                <a:gd name="connsiteY153" fmla="*/ 165701 h 328613"/>
                <a:gd name="connsiteX154" fmla="*/ 88901 w 301625"/>
                <a:gd name="connsiteY154" fmla="*/ 123224 h 328613"/>
                <a:gd name="connsiteX155" fmla="*/ 88901 w 301625"/>
                <a:gd name="connsiteY155" fmla="*/ 121937 h 328613"/>
                <a:gd name="connsiteX156" fmla="*/ 86394 w 301625"/>
                <a:gd name="connsiteY156" fmla="*/ 120650 h 328613"/>
                <a:gd name="connsiteX157" fmla="*/ 114300 w 301625"/>
                <a:gd name="connsiteY157" fmla="*/ 119063 h 328613"/>
                <a:gd name="connsiteX158" fmla="*/ 114300 w 301625"/>
                <a:gd name="connsiteY158" fmla="*/ 121653 h 328613"/>
                <a:gd name="connsiteX159" fmla="*/ 114300 w 301625"/>
                <a:gd name="connsiteY159" fmla="*/ 164391 h 328613"/>
                <a:gd name="connsiteX160" fmla="*/ 115593 w 301625"/>
                <a:gd name="connsiteY160" fmla="*/ 166981 h 328613"/>
                <a:gd name="connsiteX161" fmla="*/ 147931 w 301625"/>
                <a:gd name="connsiteY161" fmla="*/ 168276 h 328613"/>
                <a:gd name="connsiteX162" fmla="*/ 149225 w 301625"/>
                <a:gd name="connsiteY162" fmla="*/ 168276 h 328613"/>
                <a:gd name="connsiteX163" fmla="*/ 149225 w 301625"/>
                <a:gd name="connsiteY163" fmla="*/ 166981 h 328613"/>
                <a:gd name="connsiteX164" fmla="*/ 149225 w 301625"/>
                <a:gd name="connsiteY164" fmla="*/ 126833 h 328613"/>
                <a:gd name="connsiteX165" fmla="*/ 147931 w 301625"/>
                <a:gd name="connsiteY165" fmla="*/ 125538 h 328613"/>
                <a:gd name="connsiteX166" fmla="*/ 115593 w 301625"/>
                <a:gd name="connsiteY166" fmla="*/ 119063 h 328613"/>
                <a:gd name="connsiteX167" fmla="*/ 114300 w 301625"/>
                <a:gd name="connsiteY167" fmla="*/ 119063 h 328613"/>
                <a:gd name="connsiteX168" fmla="*/ 21215 w 301625"/>
                <a:gd name="connsiteY168" fmla="*/ 77788 h 328613"/>
                <a:gd name="connsiteX169" fmla="*/ 9525 w 301625"/>
                <a:gd name="connsiteY169" fmla="*/ 84403 h 328613"/>
                <a:gd name="connsiteX170" fmla="*/ 9525 w 301625"/>
                <a:gd name="connsiteY170" fmla="*/ 87049 h 328613"/>
                <a:gd name="connsiteX171" fmla="*/ 9525 w 301625"/>
                <a:gd name="connsiteY171" fmla="*/ 116153 h 328613"/>
                <a:gd name="connsiteX172" fmla="*/ 9525 w 301625"/>
                <a:gd name="connsiteY172" fmla="*/ 117476 h 328613"/>
                <a:gd name="connsiteX173" fmla="*/ 10824 w 301625"/>
                <a:gd name="connsiteY173" fmla="*/ 117476 h 328613"/>
                <a:gd name="connsiteX174" fmla="*/ 12123 w 301625"/>
                <a:gd name="connsiteY174" fmla="*/ 117476 h 328613"/>
                <a:gd name="connsiteX175" fmla="*/ 22514 w 301625"/>
                <a:gd name="connsiteY175" fmla="*/ 112184 h 328613"/>
                <a:gd name="connsiteX176" fmla="*/ 23813 w 301625"/>
                <a:gd name="connsiteY176" fmla="*/ 110861 h 328613"/>
                <a:gd name="connsiteX177" fmla="*/ 23813 w 301625"/>
                <a:gd name="connsiteY177" fmla="*/ 79111 h 328613"/>
                <a:gd name="connsiteX178" fmla="*/ 22514 w 301625"/>
                <a:gd name="connsiteY178" fmla="*/ 77788 h 328613"/>
                <a:gd name="connsiteX179" fmla="*/ 21215 w 301625"/>
                <a:gd name="connsiteY179" fmla="*/ 77788 h 328613"/>
                <a:gd name="connsiteX180" fmla="*/ 215603 w 301625"/>
                <a:gd name="connsiteY180" fmla="*/ 76200 h 328613"/>
                <a:gd name="connsiteX181" fmla="*/ 214313 w 301625"/>
                <a:gd name="connsiteY181" fmla="*/ 78760 h 328613"/>
                <a:gd name="connsiteX182" fmla="*/ 214313 w 301625"/>
                <a:gd name="connsiteY182" fmla="*/ 109487 h 328613"/>
                <a:gd name="connsiteX183" fmla="*/ 215603 w 301625"/>
                <a:gd name="connsiteY183" fmla="*/ 110767 h 328613"/>
                <a:gd name="connsiteX184" fmla="*/ 232371 w 301625"/>
                <a:gd name="connsiteY184" fmla="*/ 115888 h 328613"/>
                <a:gd name="connsiteX185" fmla="*/ 233661 w 301625"/>
                <a:gd name="connsiteY185" fmla="*/ 115888 h 328613"/>
                <a:gd name="connsiteX186" fmla="*/ 234951 w 301625"/>
                <a:gd name="connsiteY186" fmla="*/ 114608 h 328613"/>
                <a:gd name="connsiteX187" fmla="*/ 234951 w 301625"/>
                <a:gd name="connsiteY187" fmla="*/ 85162 h 328613"/>
                <a:gd name="connsiteX188" fmla="*/ 233661 w 301625"/>
                <a:gd name="connsiteY188" fmla="*/ 83882 h 328613"/>
                <a:gd name="connsiteX189" fmla="*/ 216893 w 301625"/>
                <a:gd name="connsiteY189" fmla="*/ 76200 h 328613"/>
                <a:gd name="connsiteX190" fmla="*/ 215603 w 301625"/>
                <a:gd name="connsiteY190" fmla="*/ 76200 h 328613"/>
                <a:gd name="connsiteX191" fmla="*/ 48079 w 301625"/>
                <a:gd name="connsiteY191" fmla="*/ 61604 h 328613"/>
                <a:gd name="connsiteX192" fmla="*/ 33111 w 301625"/>
                <a:gd name="connsiteY192" fmla="*/ 70556 h 328613"/>
                <a:gd name="connsiteX193" fmla="*/ 31750 w 301625"/>
                <a:gd name="connsiteY193" fmla="*/ 71834 h 328613"/>
                <a:gd name="connsiteX194" fmla="*/ 31750 w 301625"/>
                <a:gd name="connsiteY194" fmla="*/ 103805 h 328613"/>
                <a:gd name="connsiteX195" fmla="*/ 33111 w 301625"/>
                <a:gd name="connsiteY195" fmla="*/ 106363 h 328613"/>
                <a:gd name="connsiteX196" fmla="*/ 34471 w 301625"/>
                <a:gd name="connsiteY196" fmla="*/ 106363 h 328613"/>
                <a:gd name="connsiteX197" fmla="*/ 50800 w 301625"/>
                <a:gd name="connsiteY197" fmla="*/ 99969 h 328613"/>
                <a:gd name="connsiteX198" fmla="*/ 50800 w 301625"/>
                <a:gd name="connsiteY198" fmla="*/ 97411 h 328613"/>
                <a:gd name="connsiteX199" fmla="*/ 50800 w 301625"/>
                <a:gd name="connsiteY199" fmla="*/ 62883 h 328613"/>
                <a:gd name="connsiteX200" fmla="*/ 50800 w 301625"/>
                <a:gd name="connsiteY200" fmla="*/ 61604 h 328613"/>
                <a:gd name="connsiteX201" fmla="*/ 48079 w 301625"/>
                <a:gd name="connsiteY201" fmla="*/ 61604 h 328613"/>
                <a:gd name="connsiteX202" fmla="*/ 175578 w 301625"/>
                <a:gd name="connsiteY202" fmla="*/ 57150 h 328613"/>
                <a:gd name="connsiteX203" fmla="*/ 173038 w 301625"/>
                <a:gd name="connsiteY203" fmla="*/ 58437 h 328613"/>
                <a:gd name="connsiteX204" fmla="*/ 173038 w 301625"/>
                <a:gd name="connsiteY204" fmla="*/ 59724 h 328613"/>
                <a:gd name="connsiteX205" fmla="*/ 173038 w 301625"/>
                <a:gd name="connsiteY205" fmla="*/ 95765 h 328613"/>
                <a:gd name="connsiteX206" fmla="*/ 174308 w 301625"/>
                <a:gd name="connsiteY206" fmla="*/ 97052 h 328613"/>
                <a:gd name="connsiteX207" fmla="*/ 195898 w 301625"/>
                <a:gd name="connsiteY207" fmla="*/ 104775 h 328613"/>
                <a:gd name="connsiteX208" fmla="*/ 197168 w 301625"/>
                <a:gd name="connsiteY208" fmla="*/ 103488 h 328613"/>
                <a:gd name="connsiteX209" fmla="*/ 198438 w 301625"/>
                <a:gd name="connsiteY209" fmla="*/ 102201 h 328613"/>
                <a:gd name="connsiteX210" fmla="*/ 198438 w 301625"/>
                <a:gd name="connsiteY210" fmla="*/ 68734 h 328613"/>
                <a:gd name="connsiteX211" fmla="*/ 197168 w 301625"/>
                <a:gd name="connsiteY211" fmla="*/ 67447 h 328613"/>
                <a:gd name="connsiteX212" fmla="*/ 175578 w 301625"/>
                <a:gd name="connsiteY212" fmla="*/ 57150 h 328613"/>
                <a:gd name="connsiteX213" fmla="*/ 86394 w 301625"/>
                <a:gd name="connsiteY213" fmla="*/ 36513 h 328613"/>
                <a:gd name="connsiteX214" fmla="*/ 66341 w 301625"/>
                <a:gd name="connsiteY214" fmla="*/ 49435 h 328613"/>
                <a:gd name="connsiteX215" fmla="*/ 65088 w 301625"/>
                <a:gd name="connsiteY215" fmla="*/ 50727 h 328613"/>
                <a:gd name="connsiteX216" fmla="*/ 65088 w 301625"/>
                <a:gd name="connsiteY216" fmla="*/ 89492 h 328613"/>
                <a:gd name="connsiteX217" fmla="*/ 66341 w 301625"/>
                <a:gd name="connsiteY217" fmla="*/ 92076 h 328613"/>
                <a:gd name="connsiteX218" fmla="*/ 67595 w 301625"/>
                <a:gd name="connsiteY218" fmla="*/ 92076 h 328613"/>
                <a:gd name="connsiteX219" fmla="*/ 87648 w 301625"/>
                <a:gd name="connsiteY219" fmla="*/ 81739 h 328613"/>
                <a:gd name="connsiteX220" fmla="*/ 88901 w 301625"/>
                <a:gd name="connsiteY220" fmla="*/ 80447 h 328613"/>
                <a:gd name="connsiteX221" fmla="*/ 88901 w 301625"/>
                <a:gd name="connsiteY221" fmla="*/ 37805 h 328613"/>
                <a:gd name="connsiteX222" fmla="*/ 87648 w 301625"/>
                <a:gd name="connsiteY222" fmla="*/ 36513 h 328613"/>
                <a:gd name="connsiteX223" fmla="*/ 86394 w 301625"/>
                <a:gd name="connsiteY223" fmla="*/ 36513 h 328613"/>
                <a:gd name="connsiteX224" fmla="*/ 114300 w 301625"/>
                <a:gd name="connsiteY224" fmla="*/ 33338 h 328613"/>
                <a:gd name="connsiteX225" fmla="*/ 114300 w 301625"/>
                <a:gd name="connsiteY225" fmla="*/ 34637 h 328613"/>
                <a:gd name="connsiteX226" fmla="*/ 114300 w 301625"/>
                <a:gd name="connsiteY226" fmla="*/ 78798 h 328613"/>
                <a:gd name="connsiteX227" fmla="*/ 115593 w 301625"/>
                <a:gd name="connsiteY227" fmla="*/ 80097 h 328613"/>
                <a:gd name="connsiteX228" fmla="*/ 146638 w 301625"/>
                <a:gd name="connsiteY228" fmla="*/ 90488 h 328613"/>
                <a:gd name="connsiteX229" fmla="*/ 147931 w 301625"/>
                <a:gd name="connsiteY229" fmla="*/ 90488 h 328613"/>
                <a:gd name="connsiteX230" fmla="*/ 149225 w 301625"/>
                <a:gd name="connsiteY230" fmla="*/ 90488 h 328613"/>
                <a:gd name="connsiteX231" fmla="*/ 149225 w 301625"/>
                <a:gd name="connsiteY231" fmla="*/ 87890 h 328613"/>
                <a:gd name="connsiteX232" fmla="*/ 149225 w 301625"/>
                <a:gd name="connsiteY232" fmla="*/ 48924 h 328613"/>
                <a:gd name="connsiteX233" fmla="*/ 147931 w 301625"/>
                <a:gd name="connsiteY233" fmla="*/ 47625 h 328613"/>
                <a:gd name="connsiteX234" fmla="*/ 116887 w 301625"/>
                <a:gd name="connsiteY234" fmla="*/ 33338 h 328613"/>
                <a:gd name="connsiteX235" fmla="*/ 114300 w 301625"/>
                <a:gd name="connsiteY235" fmla="*/ 33338 h 328613"/>
                <a:gd name="connsiteX236" fmla="*/ 103562 w 301625"/>
                <a:gd name="connsiteY236" fmla="*/ 0 h 328613"/>
                <a:gd name="connsiteX237" fmla="*/ 106151 w 301625"/>
                <a:gd name="connsiteY237" fmla="*/ 0 h 328613"/>
                <a:gd name="connsiteX238" fmla="*/ 243371 w 301625"/>
                <a:gd name="connsiteY238" fmla="*/ 68840 h 328613"/>
                <a:gd name="connsiteX239" fmla="*/ 245960 w 301625"/>
                <a:gd name="connsiteY239" fmla="*/ 74035 h 328613"/>
                <a:gd name="connsiteX240" fmla="*/ 245960 w 301625"/>
                <a:gd name="connsiteY240" fmla="*/ 111702 h 328613"/>
                <a:gd name="connsiteX241" fmla="*/ 297741 w 301625"/>
                <a:gd name="connsiteY241" fmla="*/ 127289 h 328613"/>
                <a:gd name="connsiteX242" fmla="*/ 301625 w 301625"/>
                <a:gd name="connsiteY242" fmla="*/ 132484 h 328613"/>
                <a:gd name="connsiteX243" fmla="*/ 301625 w 301625"/>
                <a:gd name="connsiteY243" fmla="*/ 249382 h 328613"/>
                <a:gd name="connsiteX244" fmla="*/ 297741 w 301625"/>
                <a:gd name="connsiteY244" fmla="*/ 255877 h 328613"/>
                <a:gd name="connsiteX245" fmla="*/ 243371 w 301625"/>
                <a:gd name="connsiteY245" fmla="*/ 276658 h 328613"/>
                <a:gd name="connsiteX246" fmla="*/ 104857 w 301625"/>
                <a:gd name="connsiteY246" fmla="*/ 328613 h 328613"/>
                <a:gd name="connsiteX247" fmla="*/ 103562 w 301625"/>
                <a:gd name="connsiteY247" fmla="*/ 328613 h 328613"/>
                <a:gd name="connsiteX248" fmla="*/ 100973 w 301625"/>
                <a:gd name="connsiteY248" fmla="*/ 328613 h 328613"/>
                <a:gd name="connsiteX249" fmla="*/ 2589 w 301625"/>
                <a:gd name="connsiteY249" fmla="*/ 274061 h 328613"/>
                <a:gd name="connsiteX250" fmla="*/ 0 w 301625"/>
                <a:gd name="connsiteY250" fmla="*/ 268865 h 328613"/>
                <a:gd name="connsiteX251" fmla="*/ 0 w 301625"/>
                <a:gd name="connsiteY251" fmla="*/ 75334 h 328613"/>
                <a:gd name="connsiteX252" fmla="*/ 2589 w 301625"/>
                <a:gd name="connsiteY252" fmla="*/ 71438 h 328613"/>
                <a:gd name="connsiteX253" fmla="*/ 99679 w 301625"/>
                <a:gd name="connsiteY253" fmla="*/ 1299 h 328613"/>
                <a:gd name="connsiteX254" fmla="*/ 103562 w 301625"/>
                <a:gd name="connsiteY254"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01625" h="328613">
                  <a:moveTo>
                    <a:pt x="175170" y="203200"/>
                  </a:moveTo>
                  <a:cubicBezTo>
                    <a:pt x="175170" y="203200"/>
                    <a:pt x="175170" y="203200"/>
                    <a:pt x="133078" y="207076"/>
                  </a:cubicBezTo>
                  <a:cubicBezTo>
                    <a:pt x="131763" y="207076"/>
                    <a:pt x="131763" y="207076"/>
                    <a:pt x="131763" y="208369"/>
                  </a:cubicBezTo>
                  <a:cubicBezTo>
                    <a:pt x="131763" y="208369"/>
                    <a:pt x="131763" y="208369"/>
                    <a:pt x="131763" y="311741"/>
                  </a:cubicBezTo>
                  <a:cubicBezTo>
                    <a:pt x="131763" y="313033"/>
                    <a:pt x="131763" y="313033"/>
                    <a:pt x="131763" y="313033"/>
                  </a:cubicBezTo>
                  <a:cubicBezTo>
                    <a:pt x="131763" y="313033"/>
                    <a:pt x="133078" y="314325"/>
                    <a:pt x="133078" y="314325"/>
                  </a:cubicBezTo>
                  <a:cubicBezTo>
                    <a:pt x="133078" y="314325"/>
                    <a:pt x="133078" y="314325"/>
                    <a:pt x="134394" y="313033"/>
                  </a:cubicBezTo>
                  <a:cubicBezTo>
                    <a:pt x="134394" y="313033"/>
                    <a:pt x="134394" y="313033"/>
                    <a:pt x="176486" y="297527"/>
                  </a:cubicBezTo>
                  <a:cubicBezTo>
                    <a:pt x="176486" y="297527"/>
                    <a:pt x="177801" y="296235"/>
                    <a:pt x="177801" y="296235"/>
                  </a:cubicBezTo>
                  <a:lnTo>
                    <a:pt x="177801" y="205784"/>
                  </a:lnTo>
                  <a:cubicBezTo>
                    <a:pt x="177801" y="204492"/>
                    <a:pt x="176486" y="204492"/>
                    <a:pt x="176486" y="204492"/>
                  </a:cubicBezTo>
                  <a:cubicBezTo>
                    <a:pt x="176486" y="204492"/>
                    <a:pt x="175170" y="203200"/>
                    <a:pt x="175170" y="203200"/>
                  </a:cubicBezTo>
                  <a:close/>
                  <a:moveTo>
                    <a:pt x="67595" y="203200"/>
                  </a:moveTo>
                  <a:cubicBezTo>
                    <a:pt x="66341" y="203200"/>
                    <a:pt x="66341" y="203200"/>
                    <a:pt x="66341" y="204495"/>
                  </a:cubicBezTo>
                  <a:cubicBezTo>
                    <a:pt x="65088" y="204495"/>
                    <a:pt x="65088" y="204495"/>
                    <a:pt x="65088" y="205790"/>
                  </a:cubicBezTo>
                  <a:cubicBezTo>
                    <a:pt x="65088" y="205790"/>
                    <a:pt x="65088" y="205790"/>
                    <a:pt x="65088" y="244643"/>
                  </a:cubicBezTo>
                  <a:cubicBezTo>
                    <a:pt x="65088" y="244643"/>
                    <a:pt x="66341" y="245938"/>
                    <a:pt x="66341" y="245938"/>
                  </a:cubicBezTo>
                  <a:cubicBezTo>
                    <a:pt x="68848" y="247233"/>
                    <a:pt x="82634" y="252413"/>
                    <a:pt x="86394" y="252413"/>
                  </a:cubicBezTo>
                  <a:cubicBezTo>
                    <a:pt x="87648" y="252413"/>
                    <a:pt x="87648" y="252413"/>
                    <a:pt x="88901" y="251118"/>
                  </a:cubicBezTo>
                  <a:cubicBezTo>
                    <a:pt x="88901" y="251118"/>
                    <a:pt x="88901" y="251118"/>
                    <a:pt x="88901" y="249823"/>
                  </a:cubicBezTo>
                  <a:cubicBezTo>
                    <a:pt x="88901" y="248528"/>
                    <a:pt x="88901" y="208380"/>
                    <a:pt x="88901" y="207085"/>
                  </a:cubicBezTo>
                  <a:cubicBezTo>
                    <a:pt x="88901" y="207085"/>
                    <a:pt x="88901" y="205790"/>
                    <a:pt x="87648" y="205790"/>
                  </a:cubicBezTo>
                  <a:cubicBezTo>
                    <a:pt x="87648" y="205790"/>
                    <a:pt x="87648" y="205790"/>
                    <a:pt x="67595" y="203200"/>
                  </a:cubicBezTo>
                  <a:close/>
                  <a:moveTo>
                    <a:pt x="33111" y="201613"/>
                  </a:moveTo>
                  <a:cubicBezTo>
                    <a:pt x="31750" y="202893"/>
                    <a:pt x="31750" y="202893"/>
                    <a:pt x="31750" y="202893"/>
                  </a:cubicBezTo>
                  <a:cubicBezTo>
                    <a:pt x="31750" y="202893"/>
                    <a:pt x="31750" y="202893"/>
                    <a:pt x="31750" y="236180"/>
                  </a:cubicBezTo>
                  <a:cubicBezTo>
                    <a:pt x="31750" y="236180"/>
                    <a:pt x="31750" y="237460"/>
                    <a:pt x="33111" y="237460"/>
                  </a:cubicBezTo>
                  <a:cubicBezTo>
                    <a:pt x="33111" y="237460"/>
                    <a:pt x="33111" y="237460"/>
                    <a:pt x="49439" y="241301"/>
                  </a:cubicBezTo>
                  <a:cubicBezTo>
                    <a:pt x="49439" y="241301"/>
                    <a:pt x="50800" y="241301"/>
                    <a:pt x="50800" y="241301"/>
                  </a:cubicBezTo>
                  <a:cubicBezTo>
                    <a:pt x="50800" y="241301"/>
                    <a:pt x="50800" y="240021"/>
                    <a:pt x="50800" y="240021"/>
                  </a:cubicBezTo>
                  <a:lnTo>
                    <a:pt x="50800" y="205454"/>
                  </a:lnTo>
                  <a:cubicBezTo>
                    <a:pt x="50800" y="204174"/>
                    <a:pt x="50800" y="202893"/>
                    <a:pt x="49439" y="202893"/>
                  </a:cubicBezTo>
                  <a:cubicBezTo>
                    <a:pt x="49439" y="202893"/>
                    <a:pt x="49439" y="202893"/>
                    <a:pt x="34471" y="201613"/>
                  </a:cubicBezTo>
                  <a:cubicBezTo>
                    <a:pt x="33111" y="201613"/>
                    <a:pt x="33111" y="201613"/>
                    <a:pt x="33111" y="201613"/>
                  </a:cubicBezTo>
                  <a:close/>
                  <a:moveTo>
                    <a:pt x="225690" y="200025"/>
                  </a:moveTo>
                  <a:cubicBezTo>
                    <a:pt x="225690" y="200025"/>
                    <a:pt x="225690" y="200025"/>
                    <a:pt x="196586" y="201313"/>
                  </a:cubicBezTo>
                  <a:cubicBezTo>
                    <a:pt x="196586" y="201313"/>
                    <a:pt x="195263" y="202602"/>
                    <a:pt x="195263" y="203890"/>
                  </a:cubicBezTo>
                  <a:cubicBezTo>
                    <a:pt x="195263" y="203890"/>
                    <a:pt x="195263" y="203890"/>
                    <a:pt x="195263" y="286348"/>
                  </a:cubicBezTo>
                  <a:cubicBezTo>
                    <a:pt x="195263" y="287637"/>
                    <a:pt x="195263" y="287637"/>
                    <a:pt x="196586" y="287637"/>
                  </a:cubicBezTo>
                  <a:cubicBezTo>
                    <a:pt x="196586" y="288925"/>
                    <a:pt x="196586" y="288925"/>
                    <a:pt x="196586" y="288925"/>
                  </a:cubicBezTo>
                  <a:cubicBezTo>
                    <a:pt x="197909" y="288925"/>
                    <a:pt x="197909" y="288925"/>
                    <a:pt x="197909" y="288925"/>
                  </a:cubicBezTo>
                  <a:cubicBezTo>
                    <a:pt x="197909" y="288925"/>
                    <a:pt x="197909" y="288925"/>
                    <a:pt x="225690" y="278618"/>
                  </a:cubicBezTo>
                  <a:cubicBezTo>
                    <a:pt x="227013" y="277329"/>
                    <a:pt x="227013" y="277329"/>
                    <a:pt x="227013" y="276041"/>
                  </a:cubicBezTo>
                  <a:lnTo>
                    <a:pt x="227013" y="201313"/>
                  </a:lnTo>
                  <a:cubicBezTo>
                    <a:pt x="227013" y="201313"/>
                    <a:pt x="227013" y="200025"/>
                    <a:pt x="227013" y="200025"/>
                  </a:cubicBezTo>
                  <a:cubicBezTo>
                    <a:pt x="227013" y="200025"/>
                    <a:pt x="225690" y="200025"/>
                    <a:pt x="225690" y="200025"/>
                  </a:cubicBezTo>
                  <a:close/>
                  <a:moveTo>
                    <a:pt x="10824" y="198438"/>
                  </a:moveTo>
                  <a:cubicBezTo>
                    <a:pt x="10824" y="198438"/>
                    <a:pt x="9525" y="198438"/>
                    <a:pt x="9525" y="199732"/>
                  </a:cubicBezTo>
                  <a:cubicBezTo>
                    <a:pt x="9525" y="199732"/>
                    <a:pt x="9525" y="199732"/>
                    <a:pt x="9525" y="201025"/>
                  </a:cubicBezTo>
                  <a:cubicBezTo>
                    <a:pt x="9525" y="201025"/>
                    <a:pt x="9525" y="201025"/>
                    <a:pt x="9525" y="229482"/>
                  </a:cubicBezTo>
                  <a:cubicBezTo>
                    <a:pt x="9525" y="229482"/>
                    <a:pt x="9525" y="230776"/>
                    <a:pt x="10824" y="230776"/>
                  </a:cubicBezTo>
                  <a:cubicBezTo>
                    <a:pt x="10824" y="230776"/>
                    <a:pt x="10824" y="230776"/>
                    <a:pt x="21215" y="233363"/>
                  </a:cubicBezTo>
                  <a:cubicBezTo>
                    <a:pt x="21215" y="233363"/>
                    <a:pt x="21215" y="233363"/>
                    <a:pt x="22514" y="233363"/>
                  </a:cubicBezTo>
                  <a:cubicBezTo>
                    <a:pt x="23813" y="233363"/>
                    <a:pt x="23813" y="232070"/>
                    <a:pt x="23813" y="232070"/>
                  </a:cubicBezTo>
                  <a:lnTo>
                    <a:pt x="23813" y="201025"/>
                  </a:lnTo>
                  <a:cubicBezTo>
                    <a:pt x="23813" y="201025"/>
                    <a:pt x="23813" y="199732"/>
                    <a:pt x="22514" y="199732"/>
                  </a:cubicBezTo>
                  <a:cubicBezTo>
                    <a:pt x="22514" y="199732"/>
                    <a:pt x="22514" y="199732"/>
                    <a:pt x="10824" y="198438"/>
                  </a:cubicBezTo>
                  <a:close/>
                  <a:moveTo>
                    <a:pt x="277495" y="196850"/>
                  </a:moveTo>
                  <a:cubicBezTo>
                    <a:pt x="276225" y="196850"/>
                    <a:pt x="276225" y="198135"/>
                    <a:pt x="276225" y="198135"/>
                  </a:cubicBezTo>
                  <a:cubicBezTo>
                    <a:pt x="276225" y="198135"/>
                    <a:pt x="276225" y="198135"/>
                    <a:pt x="276225" y="222553"/>
                  </a:cubicBezTo>
                  <a:cubicBezTo>
                    <a:pt x="276225" y="222553"/>
                    <a:pt x="276225" y="223838"/>
                    <a:pt x="276225" y="223838"/>
                  </a:cubicBezTo>
                  <a:cubicBezTo>
                    <a:pt x="276225" y="223838"/>
                    <a:pt x="277495" y="223838"/>
                    <a:pt x="277495" y="223838"/>
                  </a:cubicBezTo>
                  <a:cubicBezTo>
                    <a:pt x="277495" y="223838"/>
                    <a:pt x="277495" y="223838"/>
                    <a:pt x="287655" y="222553"/>
                  </a:cubicBezTo>
                  <a:cubicBezTo>
                    <a:pt x="288925" y="221268"/>
                    <a:pt x="288925" y="221268"/>
                    <a:pt x="288925" y="219983"/>
                  </a:cubicBezTo>
                  <a:lnTo>
                    <a:pt x="288925" y="198135"/>
                  </a:lnTo>
                  <a:cubicBezTo>
                    <a:pt x="288925" y="198135"/>
                    <a:pt x="288925" y="196850"/>
                    <a:pt x="288925" y="196850"/>
                  </a:cubicBezTo>
                  <a:cubicBezTo>
                    <a:pt x="287655" y="196850"/>
                    <a:pt x="287655" y="196850"/>
                    <a:pt x="287655" y="196850"/>
                  </a:cubicBezTo>
                  <a:cubicBezTo>
                    <a:pt x="287655" y="196850"/>
                    <a:pt x="287655" y="196850"/>
                    <a:pt x="277495" y="196850"/>
                  </a:cubicBezTo>
                  <a:close/>
                  <a:moveTo>
                    <a:pt x="253736" y="196850"/>
                  </a:moveTo>
                  <a:cubicBezTo>
                    <a:pt x="253736" y="196850"/>
                    <a:pt x="252413" y="198173"/>
                    <a:pt x="252413" y="199496"/>
                  </a:cubicBezTo>
                  <a:cubicBezTo>
                    <a:pt x="252413" y="199496"/>
                    <a:pt x="252413" y="199496"/>
                    <a:pt x="252413" y="225954"/>
                  </a:cubicBezTo>
                  <a:cubicBezTo>
                    <a:pt x="252413" y="225954"/>
                    <a:pt x="252413" y="227277"/>
                    <a:pt x="253736" y="227277"/>
                  </a:cubicBezTo>
                  <a:cubicBezTo>
                    <a:pt x="253736" y="227277"/>
                    <a:pt x="253736" y="228600"/>
                    <a:pt x="255059" y="228600"/>
                  </a:cubicBezTo>
                  <a:cubicBezTo>
                    <a:pt x="255059" y="228600"/>
                    <a:pt x="255059" y="228600"/>
                    <a:pt x="255059" y="227277"/>
                  </a:cubicBezTo>
                  <a:cubicBezTo>
                    <a:pt x="255059" y="227277"/>
                    <a:pt x="255059" y="227277"/>
                    <a:pt x="266965" y="225954"/>
                  </a:cubicBezTo>
                  <a:cubicBezTo>
                    <a:pt x="268288" y="225954"/>
                    <a:pt x="268288" y="224631"/>
                    <a:pt x="268288" y="223308"/>
                  </a:cubicBezTo>
                  <a:lnTo>
                    <a:pt x="268288" y="198173"/>
                  </a:lnTo>
                  <a:cubicBezTo>
                    <a:pt x="268288" y="198173"/>
                    <a:pt x="268288" y="196850"/>
                    <a:pt x="268288" y="196850"/>
                  </a:cubicBezTo>
                  <a:cubicBezTo>
                    <a:pt x="268288" y="196850"/>
                    <a:pt x="266965" y="196850"/>
                    <a:pt x="266965" y="196850"/>
                  </a:cubicBezTo>
                  <a:cubicBezTo>
                    <a:pt x="266965" y="196850"/>
                    <a:pt x="266965" y="196850"/>
                    <a:pt x="253736" y="196850"/>
                  </a:cubicBezTo>
                  <a:close/>
                  <a:moveTo>
                    <a:pt x="276225" y="149225"/>
                  </a:moveTo>
                  <a:cubicBezTo>
                    <a:pt x="276225" y="150510"/>
                    <a:pt x="276225" y="150510"/>
                    <a:pt x="276225" y="150510"/>
                  </a:cubicBezTo>
                  <a:cubicBezTo>
                    <a:pt x="276225" y="150510"/>
                    <a:pt x="276225" y="150510"/>
                    <a:pt x="276225" y="173643"/>
                  </a:cubicBezTo>
                  <a:cubicBezTo>
                    <a:pt x="276225" y="174928"/>
                    <a:pt x="276225" y="176213"/>
                    <a:pt x="277495" y="176213"/>
                  </a:cubicBezTo>
                  <a:cubicBezTo>
                    <a:pt x="277495" y="176213"/>
                    <a:pt x="277495" y="176213"/>
                    <a:pt x="287655" y="176213"/>
                  </a:cubicBezTo>
                  <a:cubicBezTo>
                    <a:pt x="287655" y="176213"/>
                    <a:pt x="287655" y="176213"/>
                    <a:pt x="288925" y="176213"/>
                  </a:cubicBezTo>
                  <a:cubicBezTo>
                    <a:pt x="288925" y="176213"/>
                    <a:pt x="288925" y="174928"/>
                    <a:pt x="288925" y="174928"/>
                  </a:cubicBezTo>
                  <a:lnTo>
                    <a:pt x="288925" y="153080"/>
                  </a:lnTo>
                  <a:cubicBezTo>
                    <a:pt x="288925" y="151795"/>
                    <a:pt x="288925" y="150510"/>
                    <a:pt x="287655" y="150510"/>
                  </a:cubicBezTo>
                  <a:cubicBezTo>
                    <a:pt x="287655" y="150510"/>
                    <a:pt x="287655" y="150510"/>
                    <a:pt x="277495" y="149225"/>
                  </a:cubicBezTo>
                  <a:cubicBezTo>
                    <a:pt x="277495" y="149225"/>
                    <a:pt x="277495" y="149225"/>
                    <a:pt x="276225" y="149225"/>
                  </a:cubicBezTo>
                  <a:close/>
                  <a:moveTo>
                    <a:pt x="253736" y="145720"/>
                  </a:moveTo>
                  <a:cubicBezTo>
                    <a:pt x="252413" y="145720"/>
                    <a:pt x="252413" y="146977"/>
                    <a:pt x="252413" y="146977"/>
                  </a:cubicBezTo>
                  <a:cubicBezTo>
                    <a:pt x="252413" y="146977"/>
                    <a:pt x="252413" y="146977"/>
                    <a:pt x="252413" y="172112"/>
                  </a:cubicBezTo>
                  <a:cubicBezTo>
                    <a:pt x="252413" y="173369"/>
                    <a:pt x="253736" y="174626"/>
                    <a:pt x="253736" y="174626"/>
                  </a:cubicBezTo>
                  <a:cubicBezTo>
                    <a:pt x="253736" y="174626"/>
                    <a:pt x="253736" y="174626"/>
                    <a:pt x="266965" y="174626"/>
                  </a:cubicBezTo>
                  <a:cubicBezTo>
                    <a:pt x="266965" y="174626"/>
                    <a:pt x="268288" y="174626"/>
                    <a:pt x="268288" y="174626"/>
                  </a:cubicBezTo>
                  <a:cubicBezTo>
                    <a:pt x="268288" y="174626"/>
                    <a:pt x="268288" y="173369"/>
                    <a:pt x="268288" y="173369"/>
                  </a:cubicBezTo>
                  <a:lnTo>
                    <a:pt x="268288" y="149490"/>
                  </a:lnTo>
                  <a:cubicBezTo>
                    <a:pt x="268288" y="148233"/>
                    <a:pt x="268288" y="146977"/>
                    <a:pt x="266965" y="146977"/>
                  </a:cubicBezTo>
                  <a:cubicBezTo>
                    <a:pt x="266965" y="146977"/>
                    <a:pt x="266965" y="146977"/>
                    <a:pt x="255059" y="145720"/>
                  </a:cubicBezTo>
                  <a:cubicBezTo>
                    <a:pt x="253736" y="144463"/>
                    <a:pt x="253736" y="145720"/>
                    <a:pt x="253736" y="145720"/>
                  </a:cubicBezTo>
                  <a:close/>
                  <a:moveTo>
                    <a:pt x="21215" y="139700"/>
                  </a:moveTo>
                  <a:cubicBezTo>
                    <a:pt x="21215" y="139700"/>
                    <a:pt x="21215" y="139700"/>
                    <a:pt x="10824" y="142287"/>
                  </a:cubicBezTo>
                  <a:cubicBezTo>
                    <a:pt x="9525" y="142287"/>
                    <a:pt x="9525" y="143581"/>
                    <a:pt x="9525" y="144874"/>
                  </a:cubicBezTo>
                  <a:cubicBezTo>
                    <a:pt x="9525" y="144874"/>
                    <a:pt x="9525" y="144874"/>
                    <a:pt x="9525" y="173332"/>
                  </a:cubicBezTo>
                  <a:cubicBezTo>
                    <a:pt x="9525" y="173332"/>
                    <a:pt x="9525" y="173332"/>
                    <a:pt x="9525" y="174625"/>
                  </a:cubicBezTo>
                  <a:cubicBezTo>
                    <a:pt x="9525" y="174625"/>
                    <a:pt x="10824" y="174625"/>
                    <a:pt x="10824" y="174625"/>
                  </a:cubicBezTo>
                  <a:cubicBezTo>
                    <a:pt x="10824" y="174625"/>
                    <a:pt x="10824" y="174625"/>
                    <a:pt x="22514" y="173332"/>
                  </a:cubicBezTo>
                  <a:cubicBezTo>
                    <a:pt x="22514" y="173332"/>
                    <a:pt x="23813" y="173332"/>
                    <a:pt x="23813" y="172038"/>
                  </a:cubicBezTo>
                  <a:lnTo>
                    <a:pt x="23813" y="140993"/>
                  </a:lnTo>
                  <a:cubicBezTo>
                    <a:pt x="23813" y="140993"/>
                    <a:pt x="23813" y="139700"/>
                    <a:pt x="23813" y="139700"/>
                  </a:cubicBezTo>
                  <a:cubicBezTo>
                    <a:pt x="22514" y="139700"/>
                    <a:pt x="22514" y="139700"/>
                    <a:pt x="21215" y="139700"/>
                  </a:cubicBezTo>
                  <a:close/>
                  <a:moveTo>
                    <a:pt x="216893" y="138113"/>
                  </a:moveTo>
                  <a:cubicBezTo>
                    <a:pt x="215603" y="138113"/>
                    <a:pt x="215603" y="138113"/>
                    <a:pt x="214313" y="139417"/>
                  </a:cubicBezTo>
                  <a:cubicBezTo>
                    <a:pt x="214313" y="139417"/>
                    <a:pt x="214313" y="139417"/>
                    <a:pt x="214313" y="140721"/>
                  </a:cubicBezTo>
                  <a:cubicBezTo>
                    <a:pt x="214313" y="140721"/>
                    <a:pt x="214313" y="140721"/>
                    <a:pt x="214313" y="172018"/>
                  </a:cubicBezTo>
                  <a:cubicBezTo>
                    <a:pt x="214313" y="172018"/>
                    <a:pt x="214313" y="173322"/>
                    <a:pt x="215603" y="173322"/>
                  </a:cubicBezTo>
                  <a:cubicBezTo>
                    <a:pt x="215603" y="173322"/>
                    <a:pt x="215603" y="173322"/>
                    <a:pt x="232371" y="174626"/>
                  </a:cubicBezTo>
                  <a:cubicBezTo>
                    <a:pt x="233661" y="174626"/>
                    <a:pt x="233661" y="174626"/>
                    <a:pt x="233661" y="173322"/>
                  </a:cubicBezTo>
                  <a:cubicBezTo>
                    <a:pt x="233661" y="173322"/>
                    <a:pt x="234951" y="173322"/>
                    <a:pt x="234951" y="172018"/>
                  </a:cubicBezTo>
                  <a:lnTo>
                    <a:pt x="234951" y="143329"/>
                  </a:lnTo>
                  <a:cubicBezTo>
                    <a:pt x="234951" y="142025"/>
                    <a:pt x="233661" y="142025"/>
                    <a:pt x="232371" y="142025"/>
                  </a:cubicBezTo>
                  <a:cubicBezTo>
                    <a:pt x="232371" y="142025"/>
                    <a:pt x="232371" y="142025"/>
                    <a:pt x="216893" y="138113"/>
                  </a:cubicBezTo>
                  <a:close/>
                  <a:moveTo>
                    <a:pt x="49439" y="131763"/>
                  </a:moveTo>
                  <a:cubicBezTo>
                    <a:pt x="49439" y="131763"/>
                    <a:pt x="49439" y="131763"/>
                    <a:pt x="33111" y="135632"/>
                  </a:cubicBezTo>
                  <a:cubicBezTo>
                    <a:pt x="31750" y="136922"/>
                    <a:pt x="31750" y="136922"/>
                    <a:pt x="31750" y="138212"/>
                  </a:cubicBezTo>
                  <a:cubicBezTo>
                    <a:pt x="31750" y="138212"/>
                    <a:pt x="31750" y="138212"/>
                    <a:pt x="31750" y="170458"/>
                  </a:cubicBezTo>
                  <a:cubicBezTo>
                    <a:pt x="31750" y="170458"/>
                    <a:pt x="31750" y="171748"/>
                    <a:pt x="33111" y="171748"/>
                  </a:cubicBezTo>
                  <a:cubicBezTo>
                    <a:pt x="33111" y="171748"/>
                    <a:pt x="33111" y="173038"/>
                    <a:pt x="34471" y="173038"/>
                  </a:cubicBezTo>
                  <a:cubicBezTo>
                    <a:pt x="34471" y="173038"/>
                    <a:pt x="34471" y="173038"/>
                    <a:pt x="49439" y="171748"/>
                  </a:cubicBezTo>
                  <a:cubicBezTo>
                    <a:pt x="50800" y="171748"/>
                    <a:pt x="50800" y="170458"/>
                    <a:pt x="50800" y="169169"/>
                  </a:cubicBezTo>
                  <a:lnTo>
                    <a:pt x="50800" y="134343"/>
                  </a:lnTo>
                  <a:cubicBezTo>
                    <a:pt x="50800" y="133053"/>
                    <a:pt x="50800" y="133053"/>
                    <a:pt x="50800" y="133053"/>
                  </a:cubicBezTo>
                  <a:cubicBezTo>
                    <a:pt x="50800" y="131763"/>
                    <a:pt x="49439" y="131763"/>
                    <a:pt x="49439" y="131763"/>
                  </a:cubicBezTo>
                  <a:close/>
                  <a:moveTo>
                    <a:pt x="174308" y="130175"/>
                  </a:moveTo>
                  <a:cubicBezTo>
                    <a:pt x="174308" y="130175"/>
                    <a:pt x="174308" y="130175"/>
                    <a:pt x="173038" y="131474"/>
                  </a:cubicBezTo>
                  <a:cubicBezTo>
                    <a:pt x="173038" y="131474"/>
                    <a:pt x="173038" y="131474"/>
                    <a:pt x="173038" y="132773"/>
                  </a:cubicBezTo>
                  <a:lnTo>
                    <a:pt x="173038" y="169141"/>
                  </a:lnTo>
                  <a:cubicBezTo>
                    <a:pt x="173038" y="170440"/>
                    <a:pt x="173038" y="170440"/>
                    <a:pt x="174308" y="170440"/>
                  </a:cubicBezTo>
                  <a:cubicBezTo>
                    <a:pt x="174308" y="170440"/>
                    <a:pt x="174308" y="170440"/>
                    <a:pt x="195898" y="173038"/>
                  </a:cubicBezTo>
                  <a:cubicBezTo>
                    <a:pt x="197168" y="173038"/>
                    <a:pt x="197168" y="171739"/>
                    <a:pt x="197168" y="171739"/>
                  </a:cubicBezTo>
                  <a:cubicBezTo>
                    <a:pt x="198438" y="171739"/>
                    <a:pt x="198438" y="170440"/>
                    <a:pt x="198438" y="170440"/>
                  </a:cubicBezTo>
                  <a:cubicBezTo>
                    <a:pt x="198438" y="170440"/>
                    <a:pt x="198438" y="170440"/>
                    <a:pt x="198438" y="136669"/>
                  </a:cubicBezTo>
                  <a:cubicBezTo>
                    <a:pt x="198438" y="135370"/>
                    <a:pt x="197168" y="135370"/>
                    <a:pt x="197168" y="135370"/>
                  </a:cubicBezTo>
                  <a:cubicBezTo>
                    <a:pt x="197168" y="135370"/>
                    <a:pt x="197168" y="135370"/>
                    <a:pt x="174308" y="130175"/>
                  </a:cubicBezTo>
                  <a:close/>
                  <a:moveTo>
                    <a:pt x="86394" y="120650"/>
                  </a:moveTo>
                  <a:cubicBezTo>
                    <a:pt x="86394" y="120650"/>
                    <a:pt x="86394" y="120650"/>
                    <a:pt x="66341" y="127086"/>
                  </a:cubicBezTo>
                  <a:cubicBezTo>
                    <a:pt x="66341" y="127086"/>
                    <a:pt x="65088" y="127086"/>
                    <a:pt x="65088" y="128373"/>
                  </a:cubicBezTo>
                  <a:cubicBezTo>
                    <a:pt x="65088" y="128373"/>
                    <a:pt x="65088" y="128373"/>
                    <a:pt x="65088" y="166988"/>
                  </a:cubicBezTo>
                  <a:cubicBezTo>
                    <a:pt x="65088" y="166988"/>
                    <a:pt x="65088" y="168275"/>
                    <a:pt x="66341" y="168275"/>
                  </a:cubicBezTo>
                  <a:cubicBezTo>
                    <a:pt x="66341" y="168275"/>
                    <a:pt x="66341" y="168275"/>
                    <a:pt x="67595" y="168275"/>
                  </a:cubicBezTo>
                  <a:cubicBezTo>
                    <a:pt x="67595" y="168275"/>
                    <a:pt x="67595" y="168275"/>
                    <a:pt x="87648" y="166988"/>
                  </a:cubicBezTo>
                  <a:cubicBezTo>
                    <a:pt x="88901" y="166988"/>
                    <a:pt x="88901" y="165701"/>
                    <a:pt x="88901" y="165701"/>
                  </a:cubicBezTo>
                  <a:lnTo>
                    <a:pt x="88901" y="123224"/>
                  </a:lnTo>
                  <a:cubicBezTo>
                    <a:pt x="88901" y="121937"/>
                    <a:pt x="88901" y="121937"/>
                    <a:pt x="88901" y="121937"/>
                  </a:cubicBezTo>
                  <a:cubicBezTo>
                    <a:pt x="87648" y="120650"/>
                    <a:pt x="87648" y="120650"/>
                    <a:pt x="86394" y="120650"/>
                  </a:cubicBezTo>
                  <a:close/>
                  <a:moveTo>
                    <a:pt x="114300" y="119063"/>
                  </a:moveTo>
                  <a:cubicBezTo>
                    <a:pt x="114300" y="120358"/>
                    <a:pt x="114300" y="120358"/>
                    <a:pt x="114300" y="121653"/>
                  </a:cubicBezTo>
                  <a:cubicBezTo>
                    <a:pt x="114300" y="121653"/>
                    <a:pt x="114300" y="121653"/>
                    <a:pt x="114300" y="164391"/>
                  </a:cubicBezTo>
                  <a:cubicBezTo>
                    <a:pt x="114300" y="165686"/>
                    <a:pt x="114300" y="166981"/>
                    <a:pt x="115593" y="166981"/>
                  </a:cubicBezTo>
                  <a:cubicBezTo>
                    <a:pt x="115593" y="166981"/>
                    <a:pt x="115593" y="166981"/>
                    <a:pt x="147931" y="168276"/>
                  </a:cubicBezTo>
                  <a:cubicBezTo>
                    <a:pt x="147931" y="168276"/>
                    <a:pt x="147931" y="168276"/>
                    <a:pt x="149225" y="168276"/>
                  </a:cubicBezTo>
                  <a:cubicBezTo>
                    <a:pt x="149225" y="166981"/>
                    <a:pt x="149225" y="166981"/>
                    <a:pt x="149225" y="166981"/>
                  </a:cubicBezTo>
                  <a:cubicBezTo>
                    <a:pt x="149225" y="166981"/>
                    <a:pt x="149225" y="166981"/>
                    <a:pt x="149225" y="126833"/>
                  </a:cubicBezTo>
                  <a:cubicBezTo>
                    <a:pt x="149225" y="125538"/>
                    <a:pt x="149225" y="125538"/>
                    <a:pt x="147931" y="125538"/>
                  </a:cubicBezTo>
                  <a:cubicBezTo>
                    <a:pt x="147931" y="125538"/>
                    <a:pt x="147931" y="125538"/>
                    <a:pt x="115593" y="119063"/>
                  </a:cubicBezTo>
                  <a:cubicBezTo>
                    <a:pt x="115593" y="119063"/>
                    <a:pt x="115593" y="119063"/>
                    <a:pt x="114300" y="119063"/>
                  </a:cubicBezTo>
                  <a:close/>
                  <a:moveTo>
                    <a:pt x="21215" y="77788"/>
                  </a:moveTo>
                  <a:cubicBezTo>
                    <a:pt x="21215" y="77788"/>
                    <a:pt x="21215" y="77788"/>
                    <a:pt x="9525" y="84403"/>
                  </a:cubicBezTo>
                  <a:cubicBezTo>
                    <a:pt x="9525" y="85726"/>
                    <a:pt x="9525" y="85726"/>
                    <a:pt x="9525" y="87049"/>
                  </a:cubicBezTo>
                  <a:cubicBezTo>
                    <a:pt x="9525" y="87049"/>
                    <a:pt x="9525" y="87049"/>
                    <a:pt x="9525" y="116153"/>
                  </a:cubicBezTo>
                  <a:cubicBezTo>
                    <a:pt x="9525" y="116153"/>
                    <a:pt x="9525" y="117476"/>
                    <a:pt x="9525" y="117476"/>
                  </a:cubicBezTo>
                  <a:cubicBezTo>
                    <a:pt x="9525" y="117476"/>
                    <a:pt x="10824" y="117476"/>
                    <a:pt x="10824" y="117476"/>
                  </a:cubicBezTo>
                  <a:cubicBezTo>
                    <a:pt x="10824" y="117476"/>
                    <a:pt x="10824" y="117476"/>
                    <a:pt x="12123" y="117476"/>
                  </a:cubicBezTo>
                  <a:cubicBezTo>
                    <a:pt x="12123" y="117476"/>
                    <a:pt x="12123" y="117476"/>
                    <a:pt x="22514" y="112184"/>
                  </a:cubicBezTo>
                  <a:cubicBezTo>
                    <a:pt x="23813" y="112184"/>
                    <a:pt x="23813" y="110861"/>
                    <a:pt x="23813" y="110861"/>
                  </a:cubicBezTo>
                  <a:lnTo>
                    <a:pt x="23813" y="79111"/>
                  </a:lnTo>
                  <a:cubicBezTo>
                    <a:pt x="23813" y="79111"/>
                    <a:pt x="23813" y="77788"/>
                    <a:pt x="22514" y="77788"/>
                  </a:cubicBezTo>
                  <a:cubicBezTo>
                    <a:pt x="22514" y="77788"/>
                    <a:pt x="21215" y="77788"/>
                    <a:pt x="21215" y="77788"/>
                  </a:cubicBezTo>
                  <a:close/>
                  <a:moveTo>
                    <a:pt x="215603" y="76200"/>
                  </a:moveTo>
                  <a:cubicBezTo>
                    <a:pt x="214313" y="77480"/>
                    <a:pt x="214313" y="77480"/>
                    <a:pt x="214313" y="78760"/>
                  </a:cubicBezTo>
                  <a:cubicBezTo>
                    <a:pt x="214313" y="78760"/>
                    <a:pt x="214313" y="78760"/>
                    <a:pt x="214313" y="109487"/>
                  </a:cubicBezTo>
                  <a:cubicBezTo>
                    <a:pt x="214313" y="109487"/>
                    <a:pt x="214313" y="110767"/>
                    <a:pt x="215603" y="110767"/>
                  </a:cubicBezTo>
                  <a:cubicBezTo>
                    <a:pt x="215603" y="110767"/>
                    <a:pt x="215603" y="110767"/>
                    <a:pt x="232371" y="115888"/>
                  </a:cubicBezTo>
                  <a:cubicBezTo>
                    <a:pt x="232371" y="115888"/>
                    <a:pt x="233661" y="115888"/>
                    <a:pt x="233661" y="115888"/>
                  </a:cubicBezTo>
                  <a:cubicBezTo>
                    <a:pt x="233661" y="115888"/>
                    <a:pt x="234951" y="114608"/>
                    <a:pt x="234951" y="114608"/>
                  </a:cubicBezTo>
                  <a:lnTo>
                    <a:pt x="234951" y="85162"/>
                  </a:lnTo>
                  <a:cubicBezTo>
                    <a:pt x="234951" y="85162"/>
                    <a:pt x="233661" y="83882"/>
                    <a:pt x="233661" y="83882"/>
                  </a:cubicBezTo>
                  <a:cubicBezTo>
                    <a:pt x="233661" y="83882"/>
                    <a:pt x="233661" y="83882"/>
                    <a:pt x="216893" y="76200"/>
                  </a:cubicBezTo>
                  <a:cubicBezTo>
                    <a:pt x="215603" y="76200"/>
                    <a:pt x="215603" y="76200"/>
                    <a:pt x="215603" y="76200"/>
                  </a:cubicBezTo>
                  <a:close/>
                  <a:moveTo>
                    <a:pt x="48079" y="61604"/>
                  </a:moveTo>
                  <a:cubicBezTo>
                    <a:pt x="48079" y="61604"/>
                    <a:pt x="48079" y="61604"/>
                    <a:pt x="33111" y="70556"/>
                  </a:cubicBezTo>
                  <a:cubicBezTo>
                    <a:pt x="31750" y="70556"/>
                    <a:pt x="31750" y="71834"/>
                    <a:pt x="31750" y="71834"/>
                  </a:cubicBezTo>
                  <a:cubicBezTo>
                    <a:pt x="31750" y="71834"/>
                    <a:pt x="31750" y="71834"/>
                    <a:pt x="31750" y="103805"/>
                  </a:cubicBezTo>
                  <a:cubicBezTo>
                    <a:pt x="31750" y="105084"/>
                    <a:pt x="31750" y="105084"/>
                    <a:pt x="33111" y="106363"/>
                  </a:cubicBezTo>
                  <a:cubicBezTo>
                    <a:pt x="33111" y="106363"/>
                    <a:pt x="33111" y="106363"/>
                    <a:pt x="34471" y="106363"/>
                  </a:cubicBezTo>
                  <a:cubicBezTo>
                    <a:pt x="34471" y="106363"/>
                    <a:pt x="34471" y="106363"/>
                    <a:pt x="50800" y="99969"/>
                  </a:cubicBezTo>
                  <a:cubicBezTo>
                    <a:pt x="50800" y="98690"/>
                    <a:pt x="50800" y="98690"/>
                    <a:pt x="50800" y="97411"/>
                  </a:cubicBezTo>
                  <a:lnTo>
                    <a:pt x="50800" y="62883"/>
                  </a:lnTo>
                  <a:cubicBezTo>
                    <a:pt x="50800" y="61604"/>
                    <a:pt x="50800" y="61604"/>
                    <a:pt x="50800" y="61604"/>
                  </a:cubicBezTo>
                  <a:cubicBezTo>
                    <a:pt x="49439" y="60325"/>
                    <a:pt x="49439" y="60325"/>
                    <a:pt x="48079" y="61604"/>
                  </a:cubicBezTo>
                  <a:close/>
                  <a:moveTo>
                    <a:pt x="175578" y="57150"/>
                  </a:moveTo>
                  <a:cubicBezTo>
                    <a:pt x="174308" y="57150"/>
                    <a:pt x="174308" y="57150"/>
                    <a:pt x="173038" y="58437"/>
                  </a:cubicBezTo>
                  <a:cubicBezTo>
                    <a:pt x="173038" y="58437"/>
                    <a:pt x="173038" y="58437"/>
                    <a:pt x="173038" y="59724"/>
                  </a:cubicBezTo>
                  <a:lnTo>
                    <a:pt x="173038" y="95765"/>
                  </a:lnTo>
                  <a:cubicBezTo>
                    <a:pt x="173038" y="95765"/>
                    <a:pt x="173038" y="97052"/>
                    <a:pt x="174308" y="97052"/>
                  </a:cubicBezTo>
                  <a:cubicBezTo>
                    <a:pt x="174308" y="97052"/>
                    <a:pt x="174308" y="97052"/>
                    <a:pt x="195898" y="104775"/>
                  </a:cubicBezTo>
                  <a:cubicBezTo>
                    <a:pt x="197168" y="104775"/>
                    <a:pt x="197168" y="103488"/>
                    <a:pt x="197168" y="103488"/>
                  </a:cubicBezTo>
                  <a:cubicBezTo>
                    <a:pt x="198438" y="103488"/>
                    <a:pt x="198438" y="103488"/>
                    <a:pt x="198438" y="102201"/>
                  </a:cubicBezTo>
                  <a:cubicBezTo>
                    <a:pt x="198438" y="102201"/>
                    <a:pt x="198438" y="102201"/>
                    <a:pt x="198438" y="68734"/>
                  </a:cubicBezTo>
                  <a:cubicBezTo>
                    <a:pt x="198438" y="68734"/>
                    <a:pt x="198438" y="67447"/>
                    <a:pt x="197168" y="67447"/>
                  </a:cubicBezTo>
                  <a:cubicBezTo>
                    <a:pt x="197168" y="67447"/>
                    <a:pt x="197168" y="67447"/>
                    <a:pt x="175578" y="57150"/>
                  </a:cubicBezTo>
                  <a:close/>
                  <a:moveTo>
                    <a:pt x="86394" y="36513"/>
                  </a:moveTo>
                  <a:cubicBezTo>
                    <a:pt x="86394" y="36513"/>
                    <a:pt x="86394" y="36513"/>
                    <a:pt x="66341" y="49435"/>
                  </a:cubicBezTo>
                  <a:cubicBezTo>
                    <a:pt x="65088" y="49435"/>
                    <a:pt x="65088" y="50727"/>
                    <a:pt x="65088" y="50727"/>
                  </a:cubicBezTo>
                  <a:cubicBezTo>
                    <a:pt x="65088" y="50727"/>
                    <a:pt x="65088" y="50727"/>
                    <a:pt x="65088" y="89492"/>
                  </a:cubicBezTo>
                  <a:cubicBezTo>
                    <a:pt x="65088" y="90784"/>
                    <a:pt x="65088" y="90784"/>
                    <a:pt x="66341" y="92076"/>
                  </a:cubicBezTo>
                  <a:cubicBezTo>
                    <a:pt x="66341" y="92076"/>
                    <a:pt x="66341" y="92076"/>
                    <a:pt x="67595" y="92076"/>
                  </a:cubicBezTo>
                  <a:cubicBezTo>
                    <a:pt x="67595" y="92076"/>
                    <a:pt x="67595" y="92076"/>
                    <a:pt x="87648" y="81739"/>
                  </a:cubicBezTo>
                  <a:cubicBezTo>
                    <a:pt x="88901" y="81739"/>
                    <a:pt x="88901" y="81739"/>
                    <a:pt x="88901" y="80447"/>
                  </a:cubicBezTo>
                  <a:lnTo>
                    <a:pt x="88901" y="37805"/>
                  </a:lnTo>
                  <a:cubicBezTo>
                    <a:pt x="88901" y="37805"/>
                    <a:pt x="88901" y="36513"/>
                    <a:pt x="87648" y="36513"/>
                  </a:cubicBezTo>
                  <a:cubicBezTo>
                    <a:pt x="87648" y="36513"/>
                    <a:pt x="86394" y="36513"/>
                    <a:pt x="86394" y="36513"/>
                  </a:cubicBezTo>
                  <a:close/>
                  <a:moveTo>
                    <a:pt x="114300" y="33338"/>
                  </a:moveTo>
                  <a:cubicBezTo>
                    <a:pt x="114300" y="33338"/>
                    <a:pt x="114300" y="34637"/>
                    <a:pt x="114300" y="34637"/>
                  </a:cubicBezTo>
                  <a:cubicBezTo>
                    <a:pt x="114300" y="34637"/>
                    <a:pt x="114300" y="34637"/>
                    <a:pt x="114300" y="78798"/>
                  </a:cubicBezTo>
                  <a:cubicBezTo>
                    <a:pt x="114300" y="80097"/>
                    <a:pt x="114300" y="80097"/>
                    <a:pt x="115593" y="80097"/>
                  </a:cubicBezTo>
                  <a:cubicBezTo>
                    <a:pt x="115593" y="80097"/>
                    <a:pt x="115593" y="80097"/>
                    <a:pt x="146638" y="90488"/>
                  </a:cubicBezTo>
                  <a:cubicBezTo>
                    <a:pt x="146638" y="90488"/>
                    <a:pt x="147931" y="90488"/>
                    <a:pt x="147931" y="90488"/>
                  </a:cubicBezTo>
                  <a:cubicBezTo>
                    <a:pt x="147931" y="90488"/>
                    <a:pt x="147931" y="90488"/>
                    <a:pt x="149225" y="90488"/>
                  </a:cubicBezTo>
                  <a:cubicBezTo>
                    <a:pt x="149225" y="89189"/>
                    <a:pt x="149225" y="89189"/>
                    <a:pt x="149225" y="87890"/>
                  </a:cubicBezTo>
                  <a:cubicBezTo>
                    <a:pt x="149225" y="87890"/>
                    <a:pt x="149225" y="87890"/>
                    <a:pt x="149225" y="48924"/>
                  </a:cubicBezTo>
                  <a:cubicBezTo>
                    <a:pt x="149225" y="47625"/>
                    <a:pt x="149225" y="47625"/>
                    <a:pt x="147931" y="47625"/>
                  </a:cubicBezTo>
                  <a:cubicBezTo>
                    <a:pt x="147931" y="47625"/>
                    <a:pt x="147931" y="47625"/>
                    <a:pt x="116887" y="33338"/>
                  </a:cubicBezTo>
                  <a:cubicBezTo>
                    <a:pt x="115593" y="33338"/>
                    <a:pt x="115593" y="33338"/>
                    <a:pt x="114300" y="33338"/>
                  </a:cubicBezTo>
                  <a:close/>
                  <a:moveTo>
                    <a:pt x="103562" y="0"/>
                  </a:moveTo>
                  <a:cubicBezTo>
                    <a:pt x="104857" y="0"/>
                    <a:pt x="106151" y="0"/>
                    <a:pt x="106151" y="0"/>
                  </a:cubicBezTo>
                  <a:cubicBezTo>
                    <a:pt x="106151" y="0"/>
                    <a:pt x="106151" y="0"/>
                    <a:pt x="243371" y="68840"/>
                  </a:cubicBezTo>
                  <a:cubicBezTo>
                    <a:pt x="244666" y="70139"/>
                    <a:pt x="245960" y="71438"/>
                    <a:pt x="245960" y="74035"/>
                  </a:cubicBezTo>
                  <a:cubicBezTo>
                    <a:pt x="245960" y="74035"/>
                    <a:pt x="245960" y="74035"/>
                    <a:pt x="245960" y="111702"/>
                  </a:cubicBezTo>
                  <a:cubicBezTo>
                    <a:pt x="245960" y="111702"/>
                    <a:pt x="245960" y="111702"/>
                    <a:pt x="297741" y="127289"/>
                  </a:cubicBezTo>
                  <a:cubicBezTo>
                    <a:pt x="299036" y="128588"/>
                    <a:pt x="301625" y="131185"/>
                    <a:pt x="301625" y="132484"/>
                  </a:cubicBezTo>
                  <a:cubicBezTo>
                    <a:pt x="301625" y="132484"/>
                    <a:pt x="301625" y="132484"/>
                    <a:pt x="301625" y="249382"/>
                  </a:cubicBezTo>
                  <a:cubicBezTo>
                    <a:pt x="301625" y="251980"/>
                    <a:pt x="300331" y="254578"/>
                    <a:pt x="297741" y="255877"/>
                  </a:cubicBezTo>
                  <a:cubicBezTo>
                    <a:pt x="297741" y="255877"/>
                    <a:pt x="297741" y="255877"/>
                    <a:pt x="243371" y="276658"/>
                  </a:cubicBezTo>
                  <a:cubicBezTo>
                    <a:pt x="243371" y="276658"/>
                    <a:pt x="243371" y="276658"/>
                    <a:pt x="104857" y="328613"/>
                  </a:cubicBezTo>
                  <a:cubicBezTo>
                    <a:pt x="104857" y="328613"/>
                    <a:pt x="104857" y="328613"/>
                    <a:pt x="103562" y="328613"/>
                  </a:cubicBezTo>
                  <a:cubicBezTo>
                    <a:pt x="102268" y="328613"/>
                    <a:pt x="100973" y="328613"/>
                    <a:pt x="100973" y="328613"/>
                  </a:cubicBezTo>
                  <a:cubicBezTo>
                    <a:pt x="100973" y="328613"/>
                    <a:pt x="100973" y="328613"/>
                    <a:pt x="2589" y="274061"/>
                  </a:cubicBezTo>
                  <a:cubicBezTo>
                    <a:pt x="1294" y="274061"/>
                    <a:pt x="0" y="271463"/>
                    <a:pt x="0" y="268865"/>
                  </a:cubicBezTo>
                  <a:cubicBezTo>
                    <a:pt x="0" y="268865"/>
                    <a:pt x="0" y="268865"/>
                    <a:pt x="0" y="75334"/>
                  </a:cubicBezTo>
                  <a:cubicBezTo>
                    <a:pt x="0" y="74035"/>
                    <a:pt x="0" y="72736"/>
                    <a:pt x="2589" y="71438"/>
                  </a:cubicBezTo>
                  <a:cubicBezTo>
                    <a:pt x="2589" y="71438"/>
                    <a:pt x="2589" y="71438"/>
                    <a:pt x="99679" y="1299"/>
                  </a:cubicBezTo>
                  <a:cubicBezTo>
                    <a:pt x="99679" y="1299"/>
                    <a:pt x="100973" y="0"/>
                    <a:pt x="1035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48" name="组合 2047"/>
          <p:cNvGrpSpPr/>
          <p:nvPr/>
        </p:nvGrpSpPr>
        <p:grpSpPr>
          <a:xfrm>
            <a:off x="6614064" y="1959998"/>
            <a:ext cx="1767738" cy="1837870"/>
            <a:chOff x="6614064" y="1959998"/>
            <a:chExt cx="1767738" cy="1837870"/>
          </a:xfrm>
        </p:grpSpPr>
        <p:sp>
          <p:nvSpPr>
            <p:cNvPr id="17" name="MH_SubTitle_3"/>
            <p:cNvSpPr/>
            <p:nvPr>
              <p:custDataLst>
                <p:tags r:id="rId7"/>
              </p:custDataLst>
            </p:nvPr>
          </p:nvSpPr>
          <p:spPr>
            <a:xfrm>
              <a:off x="6659443" y="2075509"/>
              <a:ext cx="1606847"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18" name="MH_Other_6"/>
            <p:cNvSpPr/>
            <p:nvPr>
              <p:custDataLst>
                <p:tags r:id="rId8"/>
              </p:custDataLst>
            </p:nvPr>
          </p:nvSpPr>
          <p:spPr>
            <a:xfrm>
              <a:off x="6614064" y="1959998"/>
              <a:ext cx="1767738"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3" name="椭圆 27"/>
            <p:cNvSpPr/>
            <p:nvPr/>
          </p:nvSpPr>
          <p:spPr>
            <a:xfrm>
              <a:off x="7074895" y="2475518"/>
              <a:ext cx="775944" cy="806828"/>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2" name="组合 11"/>
          <p:cNvGrpSpPr/>
          <p:nvPr/>
        </p:nvGrpSpPr>
        <p:grpSpPr>
          <a:xfrm>
            <a:off x="9357462" y="1959998"/>
            <a:ext cx="1767738" cy="1837870"/>
            <a:chOff x="9357462" y="1959998"/>
            <a:chExt cx="1767738" cy="1837870"/>
          </a:xfrm>
        </p:grpSpPr>
        <p:sp>
          <p:nvSpPr>
            <p:cNvPr id="21" name="MH_SubTitle_4"/>
            <p:cNvSpPr/>
            <p:nvPr>
              <p:custDataLst>
                <p:tags r:id="rId5"/>
              </p:custDataLst>
            </p:nvPr>
          </p:nvSpPr>
          <p:spPr>
            <a:xfrm>
              <a:off x="9402841" y="2075509"/>
              <a:ext cx="1606847"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22" name="MH_Other_7"/>
            <p:cNvSpPr/>
            <p:nvPr>
              <p:custDataLst>
                <p:tags r:id="rId6"/>
              </p:custDataLst>
            </p:nvPr>
          </p:nvSpPr>
          <p:spPr>
            <a:xfrm>
              <a:off x="9357462" y="1959998"/>
              <a:ext cx="1767738"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4" name="椭圆 28"/>
            <p:cNvSpPr/>
            <p:nvPr/>
          </p:nvSpPr>
          <p:spPr>
            <a:xfrm>
              <a:off x="9837917" y="2516052"/>
              <a:ext cx="806828" cy="725760"/>
            </a:xfrm>
            <a:custGeom>
              <a:avLst/>
              <a:gdLst>
                <a:gd name="connsiteX0" fmla="*/ 249472 w 331788"/>
                <a:gd name="connsiteY0" fmla="*/ 250825 h 298451"/>
                <a:gd name="connsiteX1" fmla="*/ 267582 w 331788"/>
                <a:gd name="connsiteY1" fmla="*/ 258548 h 298451"/>
                <a:gd name="connsiteX2" fmla="*/ 274049 w 331788"/>
                <a:gd name="connsiteY2" fmla="*/ 258548 h 298451"/>
                <a:gd name="connsiteX3" fmla="*/ 292158 w 331788"/>
                <a:gd name="connsiteY3" fmla="*/ 250825 h 298451"/>
                <a:gd name="connsiteX4" fmla="*/ 297332 w 331788"/>
                <a:gd name="connsiteY4" fmla="*/ 252112 h 298451"/>
                <a:gd name="connsiteX5" fmla="*/ 306387 w 331788"/>
                <a:gd name="connsiteY5" fmla="*/ 264984 h 298451"/>
                <a:gd name="connsiteX6" fmla="*/ 306387 w 331788"/>
                <a:gd name="connsiteY6" fmla="*/ 289440 h 298451"/>
                <a:gd name="connsiteX7" fmla="*/ 297332 w 331788"/>
                <a:gd name="connsiteY7" fmla="*/ 298450 h 298451"/>
                <a:gd name="connsiteX8" fmla="*/ 245592 w 331788"/>
                <a:gd name="connsiteY8" fmla="*/ 298450 h 298451"/>
                <a:gd name="connsiteX9" fmla="*/ 236537 w 331788"/>
                <a:gd name="connsiteY9" fmla="*/ 289440 h 298451"/>
                <a:gd name="connsiteX10" fmla="*/ 236537 w 331788"/>
                <a:gd name="connsiteY10" fmla="*/ 264984 h 298451"/>
                <a:gd name="connsiteX11" fmla="*/ 245592 w 331788"/>
                <a:gd name="connsiteY11" fmla="*/ 252112 h 298451"/>
                <a:gd name="connsiteX12" fmla="*/ 249472 w 331788"/>
                <a:gd name="connsiteY12" fmla="*/ 250825 h 298451"/>
                <a:gd name="connsiteX13" fmla="*/ 41216 w 331788"/>
                <a:gd name="connsiteY13" fmla="*/ 250825 h 298451"/>
                <a:gd name="connsiteX14" fmla="*/ 59325 w 331788"/>
                <a:gd name="connsiteY14" fmla="*/ 258548 h 298451"/>
                <a:gd name="connsiteX15" fmla="*/ 65792 w 331788"/>
                <a:gd name="connsiteY15" fmla="*/ 258548 h 298451"/>
                <a:gd name="connsiteX16" fmla="*/ 83902 w 331788"/>
                <a:gd name="connsiteY16" fmla="*/ 250825 h 298451"/>
                <a:gd name="connsiteX17" fmla="*/ 87782 w 331788"/>
                <a:gd name="connsiteY17" fmla="*/ 252112 h 298451"/>
                <a:gd name="connsiteX18" fmla="*/ 96837 w 331788"/>
                <a:gd name="connsiteY18" fmla="*/ 264984 h 298451"/>
                <a:gd name="connsiteX19" fmla="*/ 96837 w 331788"/>
                <a:gd name="connsiteY19" fmla="*/ 289440 h 298451"/>
                <a:gd name="connsiteX20" fmla="*/ 87782 w 331788"/>
                <a:gd name="connsiteY20" fmla="*/ 298450 h 298451"/>
                <a:gd name="connsiteX21" fmla="*/ 36042 w 331788"/>
                <a:gd name="connsiteY21" fmla="*/ 298450 h 298451"/>
                <a:gd name="connsiteX22" fmla="*/ 26987 w 331788"/>
                <a:gd name="connsiteY22" fmla="*/ 289440 h 298451"/>
                <a:gd name="connsiteX23" fmla="*/ 26987 w 331788"/>
                <a:gd name="connsiteY23" fmla="*/ 264984 h 298451"/>
                <a:gd name="connsiteX24" fmla="*/ 36042 w 331788"/>
                <a:gd name="connsiteY24" fmla="*/ 252112 h 298451"/>
                <a:gd name="connsiteX25" fmla="*/ 41216 w 331788"/>
                <a:gd name="connsiteY25" fmla="*/ 250825 h 298451"/>
                <a:gd name="connsiteX26" fmla="*/ 137685 w 331788"/>
                <a:gd name="connsiteY26" fmla="*/ 227013 h 298451"/>
                <a:gd name="connsiteX27" fmla="*/ 163329 w 331788"/>
                <a:gd name="connsiteY27" fmla="*/ 238703 h 298451"/>
                <a:gd name="connsiteX28" fmla="*/ 168458 w 331788"/>
                <a:gd name="connsiteY28" fmla="*/ 238703 h 298451"/>
                <a:gd name="connsiteX29" fmla="*/ 194102 w 331788"/>
                <a:gd name="connsiteY29" fmla="*/ 227013 h 298451"/>
                <a:gd name="connsiteX30" fmla="*/ 201795 w 331788"/>
                <a:gd name="connsiteY30" fmla="*/ 229611 h 298451"/>
                <a:gd name="connsiteX31" fmla="*/ 215900 w 331788"/>
                <a:gd name="connsiteY31" fmla="*/ 249094 h 298451"/>
                <a:gd name="connsiteX32" fmla="*/ 215900 w 331788"/>
                <a:gd name="connsiteY32" fmla="*/ 289359 h 298451"/>
                <a:gd name="connsiteX33" fmla="*/ 206924 w 331788"/>
                <a:gd name="connsiteY33" fmla="*/ 298451 h 298451"/>
                <a:gd name="connsiteX34" fmla="*/ 124862 w 331788"/>
                <a:gd name="connsiteY34" fmla="*/ 298451 h 298451"/>
                <a:gd name="connsiteX35" fmla="*/ 115887 w 331788"/>
                <a:gd name="connsiteY35" fmla="*/ 289359 h 298451"/>
                <a:gd name="connsiteX36" fmla="*/ 115887 w 331788"/>
                <a:gd name="connsiteY36" fmla="*/ 249094 h 298451"/>
                <a:gd name="connsiteX37" fmla="*/ 129991 w 331788"/>
                <a:gd name="connsiteY37" fmla="*/ 229611 h 298451"/>
                <a:gd name="connsiteX38" fmla="*/ 137685 w 331788"/>
                <a:gd name="connsiteY38" fmla="*/ 227013 h 298451"/>
                <a:gd name="connsiteX39" fmla="*/ 270669 w 331788"/>
                <a:gd name="connsiteY39" fmla="*/ 188913 h 298451"/>
                <a:gd name="connsiteX40" fmla="*/ 284163 w 331788"/>
                <a:gd name="connsiteY40" fmla="*/ 202407 h 298451"/>
                <a:gd name="connsiteX41" fmla="*/ 270669 w 331788"/>
                <a:gd name="connsiteY41" fmla="*/ 215901 h 298451"/>
                <a:gd name="connsiteX42" fmla="*/ 257175 w 331788"/>
                <a:gd name="connsiteY42" fmla="*/ 202407 h 298451"/>
                <a:gd name="connsiteX43" fmla="*/ 270669 w 331788"/>
                <a:gd name="connsiteY43" fmla="*/ 188913 h 298451"/>
                <a:gd name="connsiteX44" fmla="*/ 61913 w 331788"/>
                <a:gd name="connsiteY44" fmla="*/ 188913 h 298451"/>
                <a:gd name="connsiteX45" fmla="*/ 76201 w 331788"/>
                <a:gd name="connsiteY45" fmla="*/ 202407 h 298451"/>
                <a:gd name="connsiteX46" fmla="*/ 61913 w 331788"/>
                <a:gd name="connsiteY46" fmla="*/ 215901 h 298451"/>
                <a:gd name="connsiteX47" fmla="*/ 47625 w 331788"/>
                <a:gd name="connsiteY47" fmla="*/ 202407 h 298451"/>
                <a:gd name="connsiteX48" fmla="*/ 61913 w 331788"/>
                <a:gd name="connsiteY48" fmla="*/ 188913 h 298451"/>
                <a:gd name="connsiteX49" fmla="*/ 270669 w 331788"/>
                <a:gd name="connsiteY49" fmla="*/ 174625 h 298451"/>
                <a:gd name="connsiteX50" fmla="*/ 241300 w 331788"/>
                <a:gd name="connsiteY50" fmla="*/ 203200 h 298451"/>
                <a:gd name="connsiteX51" fmla="*/ 270669 w 331788"/>
                <a:gd name="connsiteY51" fmla="*/ 231775 h 298451"/>
                <a:gd name="connsiteX52" fmla="*/ 300038 w 331788"/>
                <a:gd name="connsiteY52" fmla="*/ 203200 h 298451"/>
                <a:gd name="connsiteX53" fmla="*/ 270669 w 331788"/>
                <a:gd name="connsiteY53" fmla="*/ 174625 h 298451"/>
                <a:gd name="connsiteX54" fmla="*/ 61912 w 331788"/>
                <a:gd name="connsiteY54" fmla="*/ 174625 h 298451"/>
                <a:gd name="connsiteX55" fmla="*/ 33337 w 331788"/>
                <a:gd name="connsiteY55" fmla="*/ 203200 h 298451"/>
                <a:gd name="connsiteX56" fmla="*/ 61912 w 331788"/>
                <a:gd name="connsiteY56" fmla="*/ 231775 h 298451"/>
                <a:gd name="connsiteX57" fmla="*/ 90487 w 331788"/>
                <a:gd name="connsiteY57" fmla="*/ 203200 h 298451"/>
                <a:gd name="connsiteX58" fmla="*/ 61912 w 331788"/>
                <a:gd name="connsiteY58" fmla="*/ 174625 h 298451"/>
                <a:gd name="connsiteX59" fmla="*/ 166688 w 331788"/>
                <a:gd name="connsiteY59" fmla="*/ 144463 h 298451"/>
                <a:gd name="connsiteX60" fmla="*/ 187326 w 331788"/>
                <a:gd name="connsiteY60" fmla="*/ 165895 h 298451"/>
                <a:gd name="connsiteX61" fmla="*/ 166688 w 331788"/>
                <a:gd name="connsiteY61" fmla="*/ 187327 h 298451"/>
                <a:gd name="connsiteX62" fmla="*/ 146050 w 331788"/>
                <a:gd name="connsiteY62" fmla="*/ 165895 h 298451"/>
                <a:gd name="connsiteX63" fmla="*/ 166688 w 331788"/>
                <a:gd name="connsiteY63" fmla="*/ 144463 h 298451"/>
                <a:gd name="connsiteX64" fmla="*/ 165894 w 331788"/>
                <a:gd name="connsiteY64" fmla="*/ 128588 h 298451"/>
                <a:gd name="connsiteX65" fmla="*/ 130175 w 331788"/>
                <a:gd name="connsiteY65" fmla="*/ 165101 h 298451"/>
                <a:gd name="connsiteX66" fmla="*/ 165894 w 331788"/>
                <a:gd name="connsiteY66" fmla="*/ 201614 h 298451"/>
                <a:gd name="connsiteX67" fmla="*/ 201613 w 331788"/>
                <a:gd name="connsiteY67" fmla="*/ 165101 h 298451"/>
                <a:gd name="connsiteX68" fmla="*/ 165894 w 331788"/>
                <a:gd name="connsiteY68" fmla="*/ 128588 h 298451"/>
                <a:gd name="connsiteX69" fmla="*/ 199056 w 331788"/>
                <a:gd name="connsiteY69" fmla="*/ 40354 h 298451"/>
                <a:gd name="connsiteX70" fmla="*/ 194697 w 331788"/>
                <a:gd name="connsiteY70" fmla="*/ 45828 h 298451"/>
                <a:gd name="connsiteX71" fmla="*/ 199863 w 331788"/>
                <a:gd name="connsiteY71" fmla="*/ 57419 h 298451"/>
                <a:gd name="connsiteX72" fmla="*/ 214070 w 331788"/>
                <a:gd name="connsiteY72" fmla="*/ 63859 h 298451"/>
                <a:gd name="connsiteX73" fmla="*/ 168867 w 331788"/>
                <a:gd name="connsiteY73" fmla="*/ 83179 h 298451"/>
                <a:gd name="connsiteX74" fmla="*/ 162409 w 331788"/>
                <a:gd name="connsiteY74" fmla="*/ 67723 h 298451"/>
                <a:gd name="connsiteX75" fmla="*/ 157243 w 331788"/>
                <a:gd name="connsiteY75" fmla="*/ 62571 h 298451"/>
                <a:gd name="connsiteX76" fmla="*/ 149494 w 331788"/>
                <a:gd name="connsiteY76" fmla="*/ 63859 h 298451"/>
                <a:gd name="connsiteX77" fmla="*/ 101708 w 331788"/>
                <a:gd name="connsiteY77" fmla="*/ 84467 h 298451"/>
                <a:gd name="connsiteX78" fmla="*/ 97833 w 331788"/>
                <a:gd name="connsiteY78" fmla="*/ 96059 h 298451"/>
                <a:gd name="connsiteX79" fmla="*/ 109457 w 331788"/>
                <a:gd name="connsiteY79" fmla="*/ 101211 h 298451"/>
                <a:gd name="connsiteX80" fmla="*/ 148202 w 331788"/>
                <a:gd name="connsiteY80" fmla="*/ 84467 h 298451"/>
                <a:gd name="connsiteX81" fmla="*/ 155952 w 331788"/>
                <a:gd name="connsiteY81" fmla="*/ 99923 h 298451"/>
                <a:gd name="connsiteX82" fmla="*/ 161118 w 331788"/>
                <a:gd name="connsiteY82" fmla="*/ 103787 h 298451"/>
                <a:gd name="connsiteX83" fmla="*/ 163701 w 331788"/>
                <a:gd name="connsiteY83" fmla="*/ 105075 h 298451"/>
                <a:gd name="connsiteX84" fmla="*/ 167575 w 331788"/>
                <a:gd name="connsiteY84" fmla="*/ 103787 h 298451"/>
                <a:gd name="connsiteX85" fmla="*/ 219236 w 331788"/>
                <a:gd name="connsiteY85" fmla="*/ 81891 h 298451"/>
                <a:gd name="connsiteX86" fmla="*/ 215362 w 331788"/>
                <a:gd name="connsiteY86" fmla="*/ 93483 h 298451"/>
                <a:gd name="connsiteX87" fmla="*/ 220528 w 331788"/>
                <a:gd name="connsiteY87" fmla="*/ 105075 h 298451"/>
                <a:gd name="connsiteX88" fmla="*/ 223111 w 331788"/>
                <a:gd name="connsiteY88" fmla="*/ 106363 h 298451"/>
                <a:gd name="connsiteX89" fmla="*/ 232152 w 331788"/>
                <a:gd name="connsiteY89" fmla="*/ 99923 h 298451"/>
                <a:gd name="connsiteX90" fmla="*/ 246359 w 331788"/>
                <a:gd name="connsiteY90" fmla="*/ 66435 h 298451"/>
                <a:gd name="connsiteX91" fmla="*/ 239901 w 331788"/>
                <a:gd name="connsiteY91" fmla="*/ 53556 h 298451"/>
                <a:gd name="connsiteX92" fmla="*/ 206321 w 331788"/>
                <a:gd name="connsiteY92" fmla="*/ 40676 h 298451"/>
                <a:gd name="connsiteX93" fmla="*/ 199056 w 331788"/>
                <a:gd name="connsiteY93" fmla="*/ 40354 h 298451"/>
                <a:gd name="connsiteX94" fmla="*/ 9072 w 331788"/>
                <a:gd name="connsiteY94" fmla="*/ 0 h 298451"/>
                <a:gd name="connsiteX95" fmla="*/ 322716 w 331788"/>
                <a:gd name="connsiteY95" fmla="*/ 0 h 298451"/>
                <a:gd name="connsiteX96" fmla="*/ 331788 w 331788"/>
                <a:gd name="connsiteY96" fmla="*/ 9096 h 298451"/>
                <a:gd name="connsiteX97" fmla="*/ 331788 w 331788"/>
                <a:gd name="connsiteY97" fmla="*/ 270303 h 298451"/>
                <a:gd name="connsiteX98" fmla="*/ 322716 w 331788"/>
                <a:gd name="connsiteY98" fmla="*/ 279400 h 298451"/>
                <a:gd name="connsiteX99" fmla="*/ 321420 w 331788"/>
                <a:gd name="connsiteY99" fmla="*/ 279400 h 298451"/>
                <a:gd name="connsiteX100" fmla="*/ 321420 w 331788"/>
                <a:gd name="connsiteY100" fmla="*/ 265105 h 298451"/>
                <a:gd name="connsiteX101" fmla="*/ 300683 w 331788"/>
                <a:gd name="connsiteY101" fmla="*/ 237815 h 298451"/>
                <a:gd name="connsiteX102" fmla="*/ 294203 w 331788"/>
                <a:gd name="connsiteY102" fmla="*/ 235216 h 298451"/>
                <a:gd name="connsiteX103" fmla="*/ 287723 w 331788"/>
                <a:gd name="connsiteY103" fmla="*/ 235216 h 298451"/>
                <a:gd name="connsiteX104" fmla="*/ 270874 w 331788"/>
                <a:gd name="connsiteY104" fmla="*/ 243013 h 298451"/>
                <a:gd name="connsiteX105" fmla="*/ 252729 w 331788"/>
                <a:gd name="connsiteY105" fmla="*/ 235216 h 298451"/>
                <a:gd name="connsiteX106" fmla="*/ 247545 w 331788"/>
                <a:gd name="connsiteY106" fmla="*/ 235216 h 298451"/>
                <a:gd name="connsiteX107" fmla="*/ 239769 w 331788"/>
                <a:gd name="connsiteY107" fmla="*/ 237815 h 298451"/>
                <a:gd name="connsiteX108" fmla="*/ 230696 w 331788"/>
                <a:gd name="connsiteY108" fmla="*/ 241714 h 298451"/>
                <a:gd name="connsiteX109" fmla="*/ 207367 w 331788"/>
                <a:gd name="connsiteY109" fmla="*/ 214423 h 298451"/>
                <a:gd name="connsiteX110" fmla="*/ 196999 w 331788"/>
                <a:gd name="connsiteY110" fmla="*/ 211824 h 298451"/>
                <a:gd name="connsiteX111" fmla="*/ 190519 w 331788"/>
                <a:gd name="connsiteY111" fmla="*/ 211824 h 298451"/>
                <a:gd name="connsiteX112" fmla="*/ 165894 w 331788"/>
                <a:gd name="connsiteY112" fmla="*/ 223520 h 298451"/>
                <a:gd name="connsiteX113" fmla="*/ 141269 w 331788"/>
                <a:gd name="connsiteY113" fmla="*/ 211824 h 298451"/>
                <a:gd name="connsiteX114" fmla="*/ 134789 w 331788"/>
                <a:gd name="connsiteY114" fmla="*/ 211824 h 298451"/>
                <a:gd name="connsiteX115" fmla="*/ 124420 w 331788"/>
                <a:gd name="connsiteY115" fmla="*/ 214423 h 298451"/>
                <a:gd name="connsiteX116" fmla="*/ 101092 w 331788"/>
                <a:gd name="connsiteY116" fmla="*/ 241714 h 298451"/>
                <a:gd name="connsiteX117" fmla="*/ 92019 w 331788"/>
                <a:gd name="connsiteY117" fmla="*/ 237815 h 298451"/>
                <a:gd name="connsiteX118" fmla="*/ 84243 w 331788"/>
                <a:gd name="connsiteY118" fmla="*/ 235216 h 298451"/>
                <a:gd name="connsiteX119" fmla="*/ 79059 w 331788"/>
                <a:gd name="connsiteY119" fmla="*/ 235216 h 298451"/>
                <a:gd name="connsiteX120" fmla="*/ 60914 w 331788"/>
                <a:gd name="connsiteY120" fmla="*/ 243013 h 298451"/>
                <a:gd name="connsiteX121" fmla="*/ 44065 w 331788"/>
                <a:gd name="connsiteY121" fmla="*/ 235216 h 298451"/>
                <a:gd name="connsiteX122" fmla="*/ 37585 w 331788"/>
                <a:gd name="connsiteY122" fmla="*/ 235216 h 298451"/>
                <a:gd name="connsiteX123" fmla="*/ 31105 w 331788"/>
                <a:gd name="connsiteY123" fmla="*/ 237815 h 298451"/>
                <a:gd name="connsiteX124" fmla="*/ 10368 w 331788"/>
                <a:gd name="connsiteY124" fmla="*/ 265105 h 298451"/>
                <a:gd name="connsiteX125" fmla="*/ 10368 w 331788"/>
                <a:gd name="connsiteY125" fmla="*/ 279400 h 298451"/>
                <a:gd name="connsiteX126" fmla="*/ 9072 w 331788"/>
                <a:gd name="connsiteY126" fmla="*/ 279400 h 298451"/>
                <a:gd name="connsiteX127" fmla="*/ 0 w 331788"/>
                <a:gd name="connsiteY127" fmla="*/ 270303 h 298451"/>
                <a:gd name="connsiteX128" fmla="*/ 0 w 331788"/>
                <a:gd name="connsiteY128" fmla="*/ 9096 h 298451"/>
                <a:gd name="connsiteX129" fmla="*/ 9072 w 331788"/>
                <a:gd name="connsiteY129" fmla="*/ 0 h 29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31788" h="298451">
                  <a:moveTo>
                    <a:pt x="249472" y="250825"/>
                  </a:moveTo>
                  <a:cubicBezTo>
                    <a:pt x="249472" y="250825"/>
                    <a:pt x="249472" y="250825"/>
                    <a:pt x="267582" y="258548"/>
                  </a:cubicBezTo>
                  <a:cubicBezTo>
                    <a:pt x="270169" y="259835"/>
                    <a:pt x="272756" y="259835"/>
                    <a:pt x="274049" y="258548"/>
                  </a:cubicBezTo>
                  <a:cubicBezTo>
                    <a:pt x="274049" y="258548"/>
                    <a:pt x="274049" y="258548"/>
                    <a:pt x="292158" y="250825"/>
                  </a:cubicBezTo>
                  <a:cubicBezTo>
                    <a:pt x="292158" y="250825"/>
                    <a:pt x="292158" y="250825"/>
                    <a:pt x="297332" y="252112"/>
                  </a:cubicBezTo>
                  <a:cubicBezTo>
                    <a:pt x="302507" y="254687"/>
                    <a:pt x="306387" y="258548"/>
                    <a:pt x="306387" y="264984"/>
                  </a:cubicBezTo>
                  <a:cubicBezTo>
                    <a:pt x="306387" y="264984"/>
                    <a:pt x="306387" y="264984"/>
                    <a:pt x="306387" y="289440"/>
                  </a:cubicBezTo>
                  <a:cubicBezTo>
                    <a:pt x="306387" y="294589"/>
                    <a:pt x="302507" y="298450"/>
                    <a:pt x="297332" y="298450"/>
                  </a:cubicBezTo>
                  <a:cubicBezTo>
                    <a:pt x="297332" y="298450"/>
                    <a:pt x="297332" y="298450"/>
                    <a:pt x="245592" y="298450"/>
                  </a:cubicBezTo>
                  <a:cubicBezTo>
                    <a:pt x="240417" y="298450"/>
                    <a:pt x="236537" y="294589"/>
                    <a:pt x="236537" y="289440"/>
                  </a:cubicBezTo>
                  <a:cubicBezTo>
                    <a:pt x="236537" y="289440"/>
                    <a:pt x="236537" y="289440"/>
                    <a:pt x="236537" y="264984"/>
                  </a:cubicBezTo>
                  <a:cubicBezTo>
                    <a:pt x="236537" y="258548"/>
                    <a:pt x="240417" y="254687"/>
                    <a:pt x="245592" y="252112"/>
                  </a:cubicBezTo>
                  <a:cubicBezTo>
                    <a:pt x="245592" y="252112"/>
                    <a:pt x="245592" y="252112"/>
                    <a:pt x="249472" y="250825"/>
                  </a:cubicBezTo>
                  <a:close/>
                  <a:moveTo>
                    <a:pt x="41216" y="250825"/>
                  </a:moveTo>
                  <a:cubicBezTo>
                    <a:pt x="41216" y="250825"/>
                    <a:pt x="41216" y="250825"/>
                    <a:pt x="59325" y="258548"/>
                  </a:cubicBezTo>
                  <a:cubicBezTo>
                    <a:pt x="60618" y="259835"/>
                    <a:pt x="63205" y="259835"/>
                    <a:pt x="65792" y="258548"/>
                  </a:cubicBezTo>
                  <a:cubicBezTo>
                    <a:pt x="65792" y="258548"/>
                    <a:pt x="65792" y="258548"/>
                    <a:pt x="83902" y="250825"/>
                  </a:cubicBezTo>
                  <a:cubicBezTo>
                    <a:pt x="83902" y="250825"/>
                    <a:pt x="83902" y="250825"/>
                    <a:pt x="87782" y="252112"/>
                  </a:cubicBezTo>
                  <a:cubicBezTo>
                    <a:pt x="92956" y="254687"/>
                    <a:pt x="96837" y="258548"/>
                    <a:pt x="96837" y="264984"/>
                  </a:cubicBezTo>
                  <a:cubicBezTo>
                    <a:pt x="96837" y="264984"/>
                    <a:pt x="96837" y="264984"/>
                    <a:pt x="96837" y="289440"/>
                  </a:cubicBezTo>
                  <a:cubicBezTo>
                    <a:pt x="96837" y="294589"/>
                    <a:pt x="92956" y="298450"/>
                    <a:pt x="87782" y="298450"/>
                  </a:cubicBezTo>
                  <a:cubicBezTo>
                    <a:pt x="87782" y="298450"/>
                    <a:pt x="87782" y="298450"/>
                    <a:pt x="36042" y="298450"/>
                  </a:cubicBezTo>
                  <a:cubicBezTo>
                    <a:pt x="30867" y="298450"/>
                    <a:pt x="26987" y="294589"/>
                    <a:pt x="26987" y="289440"/>
                  </a:cubicBezTo>
                  <a:cubicBezTo>
                    <a:pt x="26987" y="289440"/>
                    <a:pt x="26987" y="289440"/>
                    <a:pt x="26987" y="264984"/>
                  </a:cubicBezTo>
                  <a:cubicBezTo>
                    <a:pt x="26987" y="258548"/>
                    <a:pt x="30867" y="254687"/>
                    <a:pt x="36042" y="252112"/>
                  </a:cubicBezTo>
                  <a:cubicBezTo>
                    <a:pt x="36042" y="252112"/>
                    <a:pt x="36042" y="252112"/>
                    <a:pt x="41216" y="250825"/>
                  </a:cubicBezTo>
                  <a:close/>
                  <a:moveTo>
                    <a:pt x="137685" y="227013"/>
                  </a:moveTo>
                  <a:cubicBezTo>
                    <a:pt x="137685" y="227013"/>
                    <a:pt x="137685" y="227013"/>
                    <a:pt x="163329" y="238703"/>
                  </a:cubicBezTo>
                  <a:cubicBezTo>
                    <a:pt x="164611" y="238703"/>
                    <a:pt x="167176" y="238703"/>
                    <a:pt x="168458" y="238703"/>
                  </a:cubicBezTo>
                  <a:cubicBezTo>
                    <a:pt x="168458" y="238703"/>
                    <a:pt x="168458" y="238703"/>
                    <a:pt x="194102" y="227013"/>
                  </a:cubicBezTo>
                  <a:cubicBezTo>
                    <a:pt x="194102" y="227013"/>
                    <a:pt x="194102" y="227013"/>
                    <a:pt x="201795" y="229611"/>
                  </a:cubicBezTo>
                  <a:cubicBezTo>
                    <a:pt x="209489" y="232209"/>
                    <a:pt x="215900" y="240002"/>
                    <a:pt x="215900" y="249094"/>
                  </a:cubicBezTo>
                  <a:cubicBezTo>
                    <a:pt x="215900" y="249094"/>
                    <a:pt x="215900" y="249094"/>
                    <a:pt x="215900" y="289359"/>
                  </a:cubicBezTo>
                  <a:cubicBezTo>
                    <a:pt x="215900" y="294555"/>
                    <a:pt x="212053" y="298451"/>
                    <a:pt x="206924" y="298451"/>
                  </a:cubicBezTo>
                  <a:cubicBezTo>
                    <a:pt x="206924" y="298451"/>
                    <a:pt x="206924" y="298451"/>
                    <a:pt x="124862" y="298451"/>
                  </a:cubicBezTo>
                  <a:cubicBezTo>
                    <a:pt x="119734" y="298451"/>
                    <a:pt x="115887" y="294555"/>
                    <a:pt x="115887" y="289359"/>
                  </a:cubicBezTo>
                  <a:cubicBezTo>
                    <a:pt x="115887" y="289359"/>
                    <a:pt x="115887" y="289359"/>
                    <a:pt x="115887" y="249094"/>
                  </a:cubicBezTo>
                  <a:cubicBezTo>
                    <a:pt x="115887" y="240002"/>
                    <a:pt x="122298" y="232209"/>
                    <a:pt x="129991" y="229611"/>
                  </a:cubicBezTo>
                  <a:cubicBezTo>
                    <a:pt x="129991" y="229611"/>
                    <a:pt x="129991" y="229611"/>
                    <a:pt x="137685" y="227013"/>
                  </a:cubicBezTo>
                  <a:close/>
                  <a:moveTo>
                    <a:pt x="270669" y="188913"/>
                  </a:moveTo>
                  <a:cubicBezTo>
                    <a:pt x="278122" y="188913"/>
                    <a:pt x="284163" y="194954"/>
                    <a:pt x="284163" y="202407"/>
                  </a:cubicBezTo>
                  <a:cubicBezTo>
                    <a:pt x="284163" y="209860"/>
                    <a:pt x="278122" y="215901"/>
                    <a:pt x="270669" y="215901"/>
                  </a:cubicBezTo>
                  <a:cubicBezTo>
                    <a:pt x="263216" y="215901"/>
                    <a:pt x="257175" y="209860"/>
                    <a:pt x="257175" y="202407"/>
                  </a:cubicBezTo>
                  <a:cubicBezTo>
                    <a:pt x="257175" y="194954"/>
                    <a:pt x="263216" y="188913"/>
                    <a:pt x="270669" y="188913"/>
                  </a:cubicBezTo>
                  <a:close/>
                  <a:moveTo>
                    <a:pt x="61913" y="188913"/>
                  </a:moveTo>
                  <a:cubicBezTo>
                    <a:pt x="69804" y="188913"/>
                    <a:pt x="76201" y="194954"/>
                    <a:pt x="76201" y="202407"/>
                  </a:cubicBezTo>
                  <a:cubicBezTo>
                    <a:pt x="76201" y="209860"/>
                    <a:pt x="69804" y="215901"/>
                    <a:pt x="61913" y="215901"/>
                  </a:cubicBezTo>
                  <a:cubicBezTo>
                    <a:pt x="54022" y="215901"/>
                    <a:pt x="47625" y="209860"/>
                    <a:pt x="47625" y="202407"/>
                  </a:cubicBezTo>
                  <a:cubicBezTo>
                    <a:pt x="47625" y="194954"/>
                    <a:pt x="54022" y="188913"/>
                    <a:pt x="61913" y="188913"/>
                  </a:cubicBezTo>
                  <a:close/>
                  <a:moveTo>
                    <a:pt x="270669" y="174625"/>
                  </a:moveTo>
                  <a:cubicBezTo>
                    <a:pt x="254449" y="174625"/>
                    <a:pt x="241300" y="187418"/>
                    <a:pt x="241300" y="203200"/>
                  </a:cubicBezTo>
                  <a:cubicBezTo>
                    <a:pt x="241300" y="218982"/>
                    <a:pt x="254449" y="231775"/>
                    <a:pt x="270669" y="231775"/>
                  </a:cubicBezTo>
                  <a:cubicBezTo>
                    <a:pt x="286889" y="231775"/>
                    <a:pt x="300038" y="218982"/>
                    <a:pt x="300038" y="203200"/>
                  </a:cubicBezTo>
                  <a:cubicBezTo>
                    <a:pt x="300038" y="187418"/>
                    <a:pt x="286889" y="174625"/>
                    <a:pt x="270669" y="174625"/>
                  </a:cubicBezTo>
                  <a:close/>
                  <a:moveTo>
                    <a:pt x="61912" y="174625"/>
                  </a:moveTo>
                  <a:cubicBezTo>
                    <a:pt x="46130" y="174625"/>
                    <a:pt x="33337" y="187418"/>
                    <a:pt x="33337" y="203200"/>
                  </a:cubicBezTo>
                  <a:cubicBezTo>
                    <a:pt x="33337" y="218982"/>
                    <a:pt x="46130" y="231775"/>
                    <a:pt x="61912" y="231775"/>
                  </a:cubicBezTo>
                  <a:cubicBezTo>
                    <a:pt x="77694" y="231775"/>
                    <a:pt x="90487" y="218982"/>
                    <a:pt x="90487" y="203200"/>
                  </a:cubicBezTo>
                  <a:cubicBezTo>
                    <a:pt x="90487" y="187418"/>
                    <a:pt x="77694" y="174625"/>
                    <a:pt x="61912" y="174625"/>
                  </a:cubicBezTo>
                  <a:close/>
                  <a:moveTo>
                    <a:pt x="166688" y="144463"/>
                  </a:moveTo>
                  <a:cubicBezTo>
                    <a:pt x="178086" y="144463"/>
                    <a:pt x="187326" y="154058"/>
                    <a:pt x="187326" y="165895"/>
                  </a:cubicBezTo>
                  <a:cubicBezTo>
                    <a:pt x="187326" y="177732"/>
                    <a:pt x="178086" y="187327"/>
                    <a:pt x="166688" y="187327"/>
                  </a:cubicBezTo>
                  <a:cubicBezTo>
                    <a:pt x="155290" y="187327"/>
                    <a:pt x="146050" y="177732"/>
                    <a:pt x="146050" y="165895"/>
                  </a:cubicBezTo>
                  <a:cubicBezTo>
                    <a:pt x="146050" y="154058"/>
                    <a:pt x="155290" y="144463"/>
                    <a:pt x="166688" y="144463"/>
                  </a:cubicBezTo>
                  <a:close/>
                  <a:moveTo>
                    <a:pt x="165894" y="128588"/>
                  </a:moveTo>
                  <a:cubicBezTo>
                    <a:pt x="146167" y="128588"/>
                    <a:pt x="130175" y="144935"/>
                    <a:pt x="130175" y="165101"/>
                  </a:cubicBezTo>
                  <a:cubicBezTo>
                    <a:pt x="130175" y="185267"/>
                    <a:pt x="146167" y="201614"/>
                    <a:pt x="165894" y="201614"/>
                  </a:cubicBezTo>
                  <a:cubicBezTo>
                    <a:pt x="185621" y="201614"/>
                    <a:pt x="201613" y="185267"/>
                    <a:pt x="201613" y="165101"/>
                  </a:cubicBezTo>
                  <a:cubicBezTo>
                    <a:pt x="201613" y="144935"/>
                    <a:pt x="185621" y="128588"/>
                    <a:pt x="165894" y="128588"/>
                  </a:cubicBezTo>
                  <a:close/>
                  <a:moveTo>
                    <a:pt x="199056" y="40354"/>
                  </a:moveTo>
                  <a:cubicBezTo>
                    <a:pt x="196958" y="41320"/>
                    <a:pt x="195343" y="43252"/>
                    <a:pt x="194697" y="45828"/>
                  </a:cubicBezTo>
                  <a:cubicBezTo>
                    <a:pt x="192114" y="50980"/>
                    <a:pt x="194697" y="56131"/>
                    <a:pt x="199863" y="57419"/>
                  </a:cubicBezTo>
                  <a:cubicBezTo>
                    <a:pt x="199863" y="57419"/>
                    <a:pt x="199863" y="57419"/>
                    <a:pt x="214070" y="63859"/>
                  </a:cubicBezTo>
                  <a:cubicBezTo>
                    <a:pt x="214070" y="63859"/>
                    <a:pt x="214070" y="63859"/>
                    <a:pt x="168867" y="83179"/>
                  </a:cubicBezTo>
                  <a:cubicBezTo>
                    <a:pt x="168867" y="83179"/>
                    <a:pt x="168867" y="83179"/>
                    <a:pt x="162409" y="67723"/>
                  </a:cubicBezTo>
                  <a:cubicBezTo>
                    <a:pt x="161118" y="66435"/>
                    <a:pt x="159826" y="63859"/>
                    <a:pt x="157243" y="62571"/>
                  </a:cubicBezTo>
                  <a:cubicBezTo>
                    <a:pt x="154660" y="62571"/>
                    <a:pt x="152077" y="62571"/>
                    <a:pt x="149494" y="63859"/>
                  </a:cubicBezTo>
                  <a:cubicBezTo>
                    <a:pt x="149494" y="63859"/>
                    <a:pt x="149494" y="63859"/>
                    <a:pt x="101708" y="84467"/>
                  </a:cubicBezTo>
                  <a:cubicBezTo>
                    <a:pt x="97833" y="85755"/>
                    <a:pt x="95250" y="92195"/>
                    <a:pt x="97833" y="96059"/>
                  </a:cubicBezTo>
                  <a:cubicBezTo>
                    <a:pt x="99124" y="101211"/>
                    <a:pt x="105582" y="103787"/>
                    <a:pt x="109457" y="101211"/>
                  </a:cubicBezTo>
                  <a:cubicBezTo>
                    <a:pt x="109457" y="101211"/>
                    <a:pt x="109457" y="101211"/>
                    <a:pt x="148202" y="84467"/>
                  </a:cubicBezTo>
                  <a:cubicBezTo>
                    <a:pt x="148202" y="84467"/>
                    <a:pt x="148202" y="84467"/>
                    <a:pt x="155952" y="99923"/>
                  </a:cubicBezTo>
                  <a:cubicBezTo>
                    <a:pt x="155952" y="101211"/>
                    <a:pt x="158535" y="103787"/>
                    <a:pt x="161118" y="103787"/>
                  </a:cubicBezTo>
                  <a:cubicBezTo>
                    <a:pt x="161118" y="105075"/>
                    <a:pt x="162409" y="105075"/>
                    <a:pt x="163701" y="105075"/>
                  </a:cubicBezTo>
                  <a:cubicBezTo>
                    <a:pt x="164992" y="105075"/>
                    <a:pt x="166284" y="105075"/>
                    <a:pt x="167575" y="103787"/>
                  </a:cubicBezTo>
                  <a:cubicBezTo>
                    <a:pt x="167575" y="103787"/>
                    <a:pt x="167575" y="103787"/>
                    <a:pt x="219236" y="81891"/>
                  </a:cubicBezTo>
                  <a:cubicBezTo>
                    <a:pt x="219236" y="81891"/>
                    <a:pt x="219236" y="81891"/>
                    <a:pt x="215362" y="93483"/>
                  </a:cubicBezTo>
                  <a:cubicBezTo>
                    <a:pt x="212779" y="98635"/>
                    <a:pt x="215362" y="103787"/>
                    <a:pt x="220528" y="105075"/>
                  </a:cubicBezTo>
                  <a:cubicBezTo>
                    <a:pt x="221819" y="106363"/>
                    <a:pt x="223111" y="106363"/>
                    <a:pt x="223111" y="106363"/>
                  </a:cubicBezTo>
                  <a:cubicBezTo>
                    <a:pt x="226985" y="106363"/>
                    <a:pt x="230860" y="103787"/>
                    <a:pt x="232152" y="99923"/>
                  </a:cubicBezTo>
                  <a:lnTo>
                    <a:pt x="246359" y="66435"/>
                  </a:lnTo>
                  <a:cubicBezTo>
                    <a:pt x="247650" y="61283"/>
                    <a:pt x="245067" y="56131"/>
                    <a:pt x="239901" y="53556"/>
                  </a:cubicBezTo>
                  <a:cubicBezTo>
                    <a:pt x="239901" y="53556"/>
                    <a:pt x="239901" y="53556"/>
                    <a:pt x="206321" y="40676"/>
                  </a:cubicBezTo>
                  <a:cubicBezTo>
                    <a:pt x="203738" y="39388"/>
                    <a:pt x="201155" y="39388"/>
                    <a:pt x="199056" y="40354"/>
                  </a:cubicBezTo>
                  <a:close/>
                  <a:moveTo>
                    <a:pt x="9072" y="0"/>
                  </a:moveTo>
                  <a:cubicBezTo>
                    <a:pt x="9072" y="0"/>
                    <a:pt x="9072" y="0"/>
                    <a:pt x="322716" y="0"/>
                  </a:cubicBezTo>
                  <a:cubicBezTo>
                    <a:pt x="327900" y="0"/>
                    <a:pt x="331788" y="3898"/>
                    <a:pt x="331788" y="9096"/>
                  </a:cubicBezTo>
                  <a:cubicBezTo>
                    <a:pt x="331788" y="9096"/>
                    <a:pt x="331788" y="9096"/>
                    <a:pt x="331788" y="270303"/>
                  </a:cubicBezTo>
                  <a:cubicBezTo>
                    <a:pt x="331788" y="275502"/>
                    <a:pt x="327900" y="279400"/>
                    <a:pt x="322716" y="279400"/>
                  </a:cubicBezTo>
                  <a:cubicBezTo>
                    <a:pt x="322716" y="279400"/>
                    <a:pt x="322716" y="279400"/>
                    <a:pt x="321420" y="279400"/>
                  </a:cubicBezTo>
                  <a:cubicBezTo>
                    <a:pt x="321420" y="279400"/>
                    <a:pt x="321420" y="279400"/>
                    <a:pt x="321420" y="265105"/>
                  </a:cubicBezTo>
                  <a:cubicBezTo>
                    <a:pt x="321420" y="252110"/>
                    <a:pt x="313643" y="241714"/>
                    <a:pt x="300683" y="237815"/>
                  </a:cubicBezTo>
                  <a:cubicBezTo>
                    <a:pt x="300683" y="237815"/>
                    <a:pt x="300683" y="237815"/>
                    <a:pt x="294203" y="235216"/>
                  </a:cubicBezTo>
                  <a:cubicBezTo>
                    <a:pt x="291611" y="233917"/>
                    <a:pt x="290315" y="233917"/>
                    <a:pt x="287723" y="235216"/>
                  </a:cubicBezTo>
                  <a:cubicBezTo>
                    <a:pt x="287723" y="235216"/>
                    <a:pt x="287723" y="235216"/>
                    <a:pt x="270874" y="243013"/>
                  </a:cubicBezTo>
                  <a:cubicBezTo>
                    <a:pt x="270874" y="243013"/>
                    <a:pt x="270874" y="243013"/>
                    <a:pt x="252729" y="235216"/>
                  </a:cubicBezTo>
                  <a:cubicBezTo>
                    <a:pt x="251433" y="233917"/>
                    <a:pt x="248841" y="233917"/>
                    <a:pt x="247545" y="235216"/>
                  </a:cubicBezTo>
                  <a:cubicBezTo>
                    <a:pt x="247545" y="235216"/>
                    <a:pt x="247545" y="235216"/>
                    <a:pt x="239769" y="237815"/>
                  </a:cubicBezTo>
                  <a:cubicBezTo>
                    <a:pt x="237176" y="237815"/>
                    <a:pt x="233288" y="240414"/>
                    <a:pt x="230696" y="241714"/>
                  </a:cubicBezTo>
                  <a:cubicBezTo>
                    <a:pt x="228104" y="230018"/>
                    <a:pt x="219032" y="219622"/>
                    <a:pt x="207367" y="214423"/>
                  </a:cubicBezTo>
                  <a:cubicBezTo>
                    <a:pt x="207367" y="214423"/>
                    <a:pt x="207367" y="214423"/>
                    <a:pt x="196999" y="211824"/>
                  </a:cubicBezTo>
                  <a:cubicBezTo>
                    <a:pt x="194407" y="210525"/>
                    <a:pt x="193111" y="211824"/>
                    <a:pt x="190519" y="211824"/>
                  </a:cubicBezTo>
                  <a:cubicBezTo>
                    <a:pt x="190519" y="211824"/>
                    <a:pt x="190519" y="211824"/>
                    <a:pt x="165894" y="223520"/>
                  </a:cubicBezTo>
                  <a:cubicBezTo>
                    <a:pt x="165894" y="223520"/>
                    <a:pt x="165894" y="223520"/>
                    <a:pt x="141269" y="211824"/>
                  </a:cubicBezTo>
                  <a:cubicBezTo>
                    <a:pt x="138677" y="211824"/>
                    <a:pt x="137381" y="210525"/>
                    <a:pt x="134789" y="211824"/>
                  </a:cubicBezTo>
                  <a:cubicBezTo>
                    <a:pt x="134789" y="211824"/>
                    <a:pt x="134789" y="211824"/>
                    <a:pt x="124420" y="214423"/>
                  </a:cubicBezTo>
                  <a:cubicBezTo>
                    <a:pt x="112756" y="219622"/>
                    <a:pt x="103684" y="230018"/>
                    <a:pt x="101092" y="241714"/>
                  </a:cubicBezTo>
                  <a:cubicBezTo>
                    <a:pt x="98499" y="240414"/>
                    <a:pt x="94611" y="237815"/>
                    <a:pt x="92019" y="237815"/>
                  </a:cubicBezTo>
                  <a:cubicBezTo>
                    <a:pt x="92019" y="237815"/>
                    <a:pt x="92019" y="237815"/>
                    <a:pt x="84243" y="235216"/>
                  </a:cubicBezTo>
                  <a:cubicBezTo>
                    <a:pt x="82947" y="233917"/>
                    <a:pt x="80355" y="233917"/>
                    <a:pt x="79059" y="235216"/>
                  </a:cubicBezTo>
                  <a:cubicBezTo>
                    <a:pt x="79059" y="235216"/>
                    <a:pt x="79059" y="235216"/>
                    <a:pt x="60914" y="243013"/>
                  </a:cubicBezTo>
                  <a:cubicBezTo>
                    <a:pt x="60914" y="243013"/>
                    <a:pt x="60914" y="243013"/>
                    <a:pt x="44065" y="235216"/>
                  </a:cubicBezTo>
                  <a:cubicBezTo>
                    <a:pt x="41473" y="233917"/>
                    <a:pt x="40177" y="233917"/>
                    <a:pt x="37585" y="235216"/>
                  </a:cubicBezTo>
                  <a:cubicBezTo>
                    <a:pt x="37585" y="235216"/>
                    <a:pt x="37585" y="235216"/>
                    <a:pt x="31105" y="237815"/>
                  </a:cubicBezTo>
                  <a:cubicBezTo>
                    <a:pt x="18145" y="241714"/>
                    <a:pt x="10368" y="252110"/>
                    <a:pt x="10368" y="265105"/>
                  </a:cubicBezTo>
                  <a:cubicBezTo>
                    <a:pt x="10368" y="265105"/>
                    <a:pt x="10368" y="265105"/>
                    <a:pt x="10368" y="279400"/>
                  </a:cubicBezTo>
                  <a:cubicBezTo>
                    <a:pt x="10368" y="279400"/>
                    <a:pt x="10368" y="279400"/>
                    <a:pt x="9072" y="279400"/>
                  </a:cubicBezTo>
                  <a:cubicBezTo>
                    <a:pt x="3888" y="279400"/>
                    <a:pt x="0" y="275502"/>
                    <a:pt x="0" y="270303"/>
                  </a:cubicBezTo>
                  <a:cubicBezTo>
                    <a:pt x="0" y="270303"/>
                    <a:pt x="0" y="270303"/>
                    <a:pt x="0" y="9096"/>
                  </a:cubicBezTo>
                  <a:cubicBezTo>
                    <a:pt x="0" y="3898"/>
                    <a:pt x="3888" y="0"/>
                    <a:pt x="90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
    </p:custDataLst>
    <p:extLst>
      <p:ext uri="{BB962C8B-B14F-4D97-AF65-F5344CB8AC3E}">
        <p14:creationId xmlns:p14="http://schemas.microsoft.com/office/powerpoint/2010/main" val="2753299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048"/>
                                        </p:tgtEl>
                                        <p:attrNameLst>
                                          <p:attrName>style.visibility</p:attrName>
                                        </p:attrNameLst>
                                      </p:cBhvr>
                                      <p:to>
                                        <p:strVal val="visible"/>
                                      </p:to>
                                    </p:set>
                                    <p:anim calcmode="lin" valueType="num">
                                      <p:cBhvr>
                                        <p:cTn id="33" dur="500" fill="hold"/>
                                        <p:tgtEl>
                                          <p:spTgt spid="2048"/>
                                        </p:tgtEl>
                                        <p:attrNameLst>
                                          <p:attrName>ppt_w</p:attrName>
                                        </p:attrNameLst>
                                      </p:cBhvr>
                                      <p:tavLst>
                                        <p:tav tm="0">
                                          <p:val>
                                            <p:fltVal val="0"/>
                                          </p:val>
                                        </p:tav>
                                        <p:tav tm="100000">
                                          <p:val>
                                            <p:strVal val="#ppt_w"/>
                                          </p:val>
                                        </p:tav>
                                      </p:tavLst>
                                    </p:anim>
                                    <p:anim calcmode="lin" valueType="num">
                                      <p:cBhvr>
                                        <p:cTn id="34" dur="500" fill="hold"/>
                                        <p:tgtEl>
                                          <p:spTgt spid="2048"/>
                                        </p:tgtEl>
                                        <p:attrNameLst>
                                          <p:attrName>ppt_h</p:attrName>
                                        </p:attrNameLst>
                                      </p:cBhvr>
                                      <p:tavLst>
                                        <p:tav tm="0">
                                          <p:val>
                                            <p:fltVal val="0"/>
                                          </p:val>
                                        </p:tav>
                                        <p:tav tm="100000">
                                          <p:val>
                                            <p:strVal val="#ppt_h"/>
                                          </p:val>
                                        </p:tav>
                                      </p:tavLst>
                                    </p:anim>
                                    <p:animEffect transition="in" filter="fade">
                                      <p:cBhvr>
                                        <p:cTn id="35" dur="500"/>
                                        <p:tgtEl>
                                          <p:spTgt spid="2048"/>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4000"/>
                            </p:stCondLst>
                            <p:childTnLst>
                              <p:par>
                                <p:cTn id="47" presetID="2" presetClass="entr" presetSubtype="2"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MH_Other_1"/>
          <p:cNvCxnSpPr/>
          <p:nvPr>
            <p:custDataLst>
              <p:tags r:id="rId2"/>
            </p:custDataLst>
          </p:nvPr>
        </p:nvCxnSpPr>
        <p:spPr>
          <a:xfrm flipV="1">
            <a:off x="4840978" y="1831079"/>
            <a:ext cx="2510045" cy="2510043"/>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MH_Other_2"/>
          <p:cNvSpPr/>
          <p:nvPr>
            <p:custDataLst>
              <p:tags r:id="rId3"/>
            </p:custDataLst>
          </p:nvPr>
        </p:nvSpPr>
        <p:spPr>
          <a:xfrm>
            <a:off x="4679804" y="1669905"/>
            <a:ext cx="2832396" cy="2832394"/>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pitchFamily="34" charset="-122"/>
            </a:endParaRPr>
          </a:p>
        </p:txBody>
      </p:sp>
      <p:cxnSp>
        <p:nvCxnSpPr>
          <p:cNvPr id="5" name="MH_Other_3"/>
          <p:cNvCxnSpPr/>
          <p:nvPr>
            <p:custDataLst>
              <p:tags r:id="rId4"/>
            </p:custDataLst>
          </p:nvPr>
        </p:nvCxnSpPr>
        <p:spPr>
          <a:xfrm flipV="1">
            <a:off x="8545872" y="1990105"/>
            <a:ext cx="2191991" cy="2191989"/>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MH_Other_4"/>
          <p:cNvSpPr/>
          <p:nvPr>
            <p:custDataLst>
              <p:tags r:id="rId5"/>
            </p:custDataLst>
          </p:nvPr>
        </p:nvSpPr>
        <p:spPr>
          <a:xfrm>
            <a:off x="8406189" y="1848272"/>
            <a:ext cx="2471362" cy="2473510"/>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pitchFamily="34" charset="-122"/>
            </a:endParaRPr>
          </a:p>
        </p:txBody>
      </p:sp>
      <p:cxnSp>
        <p:nvCxnSpPr>
          <p:cNvPr id="8" name="MH_Other_5"/>
          <p:cNvCxnSpPr/>
          <p:nvPr>
            <p:custDataLst>
              <p:tags r:id="rId6"/>
            </p:custDataLst>
          </p:nvPr>
        </p:nvCxnSpPr>
        <p:spPr>
          <a:xfrm flipV="1">
            <a:off x="1454137" y="1990105"/>
            <a:ext cx="2191991" cy="2191989"/>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MH_Other_6"/>
          <p:cNvSpPr/>
          <p:nvPr>
            <p:custDataLst>
              <p:tags r:id="rId7"/>
            </p:custDataLst>
          </p:nvPr>
        </p:nvSpPr>
        <p:spPr>
          <a:xfrm>
            <a:off x="1314453" y="1848272"/>
            <a:ext cx="2471362" cy="2473510"/>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pitchFamily="34" charset="-122"/>
            </a:endParaRPr>
          </a:p>
        </p:txBody>
      </p:sp>
      <p:grpSp>
        <p:nvGrpSpPr>
          <p:cNvPr id="16" name="组合 15"/>
          <p:cNvGrpSpPr/>
          <p:nvPr/>
        </p:nvGrpSpPr>
        <p:grpSpPr>
          <a:xfrm>
            <a:off x="3118566" y="332266"/>
            <a:ext cx="5954868" cy="859018"/>
            <a:chOff x="3118566" y="332266"/>
            <a:chExt cx="5954868" cy="859018"/>
          </a:xfrm>
        </p:grpSpPr>
        <p:pic>
          <p:nvPicPr>
            <p:cNvPr id="17" name="图片 16"/>
            <p:cNvPicPr>
              <a:picLocks noChangeAspect="1"/>
            </p:cNvPicPr>
            <p:nvPr/>
          </p:nvPicPr>
          <p:blipFill>
            <a:blip r:embed="rId10"/>
            <a:stretch>
              <a:fillRect/>
            </a:stretch>
          </p:blipFill>
          <p:spPr>
            <a:xfrm>
              <a:off x="3118566" y="606614"/>
              <a:ext cx="656733" cy="406749"/>
            </a:xfrm>
            <a:prstGeom prst="rect">
              <a:avLst/>
            </a:prstGeom>
          </p:spPr>
        </p:pic>
        <p:sp>
          <p:nvSpPr>
            <p:cNvPr id="18" name="文本框 17"/>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9" name="图片 18"/>
            <p:cNvPicPr>
              <a:picLocks noChangeAspect="1"/>
            </p:cNvPicPr>
            <p:nvPr/>
          </p:nvPicPr>
          <p:blipFill>
            <a:blip r:embed="rId10"/>
            <a:stretch>
              <a:fillRect/>
            </a:stretch>
          </p:blipFill>
          <p:spPr>
            <a:xfrm flipH="1">
              <a:off x="8416701" y="606614"/>
              <a:ext cx="656733" cy="406749"/>
            </a:xfrm>
            <a:prstGeom prst="rect">
              <a:avLst/>
            </a:prstGeom>
          </p:spPr>
        </p:pic>
      </p:grpSp>
      <p:grpSp>
        <p:nvGrpSpPr>
          <p:cNvPr id="20" name="组合 19"/>
          <p:cNvGrpSpPr/>
          <p:nvPr/>
        </p:nvGrpSpPr>
        <p:grpSpPr>
          <a:xfrm>
            <a:off x="1314448" y="4615865"/>
            <a:ext cx="2471368" cy="1461138"/>
            <a:chOff x="1391718" y="3195403"/>
            <a:chExt cx="2471368" cy="1461138"/>
          </a:xfrm>
        </p:grpSpPr>
        <p:sp>
          <p:nvSpPr>
            <p:cNvPr id="21" name="矩形 20"/>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2" name="矩形 21"/>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3" name="组合 22"/>
          <p:cNvGrpSpPr/>
          <p:nvPr/>
        </p:nvGrpSpPr>
        <p:grpSpPr>
          <a:xfrm>
            <a:off x="4840978" y="4615865"/>
            <a:ext cx="2471368" cy="1461138"/>
            <a:chOff x="1391718" y="3195403"/>
            <a:chExt cx="2471368" cy="1461138"/>
          </a:xfrm>
        </p:grpSpPr>
        <p:sp>
          <p:nvSpPr>
            <p:cNvPr id="24" name="矩形 23"/>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5" name="矩形 24"/>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6" name="组合 25"/>
          <p:cNvGrpSpPr/>
          <p:nvPr/>
        </p:nvGrpSpPr>
        <p:grpSpPr>
          <a:xfrm>
            <a:off x="8266495" y="4615865"/>
            <a:ext cx="2471368" cy="1461138"/>
            <a:chOff x="1391718" y="3195403"/>
            <a:chExt cx="2471368" cy="1461138"/>
          </a:xfrm>
        </p:grpSpPr>
        <p:sp>
          <p:nvSpPr>
            <p:cNvPr id="27" name="矩形 26"/>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8" name="矩形 27"/>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pic>
        <p:nvPicPr>
          <p:cNvPr id="32" name="图片占位符 31"/>
          <p:cNvPicPr>
            <a:picLocks noGrp="1" noChangeAspect="1"/>
          </p:cNvPicPr>
          <p:nvPr>
            <p:ph type="pic" sz="quarter" idx="10"/>
          </p:nvPr>
        </p:nvPicPr>
        <p:blipFill>
          <a:blip r:embed="rId11" cstate="print">
            <a:extLst>
              <a:ext uri="{28A0092B-C50C-407E-A947-70E740481C1C}">
                <a14:useLocalDpi xmlns:a14="http://schemas.microsoft.com/office/drawing/2010/main" val="0"/>
              </a:ext>
            </a:extLst>
          </a:blip>
          <a:srcRect l="11272" r="11272"/>
          <a:stretch>
            <a:fillRect/>
          </a:stretch>
        </p:blipFill>
        <p:spPr/>
      </p:pic>
      <p:pic>
        <p:nvPicPr>
          <p:cNvPr id="33" name="图片占位符 32"/>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l="12500" r="12500"/>
          <a:stretch>
            <a:fillRect/>
          </a:stretch>
        </p:blipFill>
        <p:spPr/>
      </p:pic>
      <p:pic>
        <p:nvPicPr>
          <p:cNvPr id="34" name="图片占位符 33"/>
          <p:cNvPicPr>
            <a:picLocks noGrp="1" noChangeAspect="1"/>
          </p:cNvPicPr>
          <p:nvPr>
            <p:ph type="pic" sz="quarter" idx="12"/>
          </p:nvPr>
        </p:nvPicPr>
        <p:blipFill>
          <a:blip r:embed="rId13" cstate="print">
            <a:extLst>
              <a:ext uri="{28A0092B-C50C-407E-A947-70E740481C1C}">
                <a14:useLocalDpi xmlns:a14="http://schemas.microsoft.com/office/drawing/2010/main" val="0"/>
              </a:ext>
            </a:extLst>
          </a:blip>
          <a:srcRect l="9971" r="9971"/>
          <a:stretch>
            <a:fillRect/>
          </a:stretch>
        </p:blipFill>
        <p:spPr/>
      </p:pic>
    </p:spTree>
    <p:custDataLst>
      <p:tags r:id="rId1"/>
    </p:custDataLst>
    <p:extLst>
      <p:ext uri="{BB962C8B-B14F-4D97-AF65-F5344CB8AC3E}">
        <p14:creationId xmlns:p14="http://schemas.microsoft.com/office/powerpoint/2010/main" val="40402367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par>
                                <p:cTn id="46" presetID="53" presetClass="entr" presetSubtype="16" fill="hold"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par>
                                <p:cTn id="51" presetID="53" presetClass="entr" presetSubtype="16"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1000"/>
                            </p:stCondLst>
                            <p:childTnLst>
                              <p:par>
                                <p:cTn id="57" presetID="14" presetClass="entr" presetSubtype="1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childTnLst>
                          </p:cTn>
                        </p:par>
                        <p:par>
                          <p:cTn id="60" fill="hold">
                            <p:stCondLst>
                              <p:cond delay="1500"/>
                            </p:stCondLst>
                            <p:childTnLst>
                              <p:par>
                                <p:cTn id="61" presetID="14" presetClass="entr" presetSubtype="10"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randombar(horizontal)">
                                      <p:cBhvr>
                                        <p:cTn id="63" dur="500"/>
                                        <p:tgtEl>
                                          <p:spTgt spid="23"/>
                                        </p:tgtEl>
                                      </p:cBhvr>
                                    </p:animEffect>
                                  </p:childTnLst>
                                </p:cTn>
                              </p:par>
                            </p:childTnLst>
                          </p:cTn>
                        </p:par>
                        <p:par>
                          <p:cTn id="64" fill="hold">
                            <p:stCondLst>
                              <p:cond delay="2000"/>
                            </p:stCondLst>
                            <p:childTnLst>
                              <p:par>
                                <p:cTn id="65" presetID="14" presetClass="entr" presetSubtype="1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randombar(horizontal)">
                                      <p:cBhvr>
                                        <p:cTn id="6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2" name="MH_Other_1"/>
          <p:cNvSpPr>
            <a:spLocks noEditPoints="1"/>
          </p:cNvSpPr>
          <p:nvPr>
            <p:custDataLst>
              <p:tags r:id="rId2"/>
            </p:custDataLst>
          </p:nvPr>
        </p:nvSpPr>
        <p:spPr bwMode="auto">
          <a:xfrm>
            <a:off x="1529674" y="2247104"/>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1"/>
          </a:solidFill>
          <a:ln w="9525">
            <a:solidFill>
              <a:schemeClr val="accent1"/>
            </a:solidFill>
            <a:round/>
            <a:headEnd/>
            <a:tailEnd/>
          </a:ln>
        </p:spPr>
        <p:txBody>
          <a:bodyPr/>
          <a:lstStyle/>
          <a:p>
            <a:endParaRPr lang="zh-CN" altLang="en-US"/>
          </a:p>
        </p:txBody>
      </p:sp>
      <p:sp>
        <p:nvSpPr>
          <p:cNvPr id="2054" name="MH_Other_2"/>
          <p:cNvSpPr>
            <a:spLocks noEditPoints="1"/>
          </p:cNvSpPr>
          <p:nvPr>
            <p:custDataLst>
              <p:tags r:id="rId3"/>
            </p:custDataLst>
          </p:nvPr>
        </p:nvSpPr>
        <p:spPr bwMode="auto">
          <a:xfrm>
            <a:off x="1529674" y="3110704"/>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2"/>
          </a:solidFill>
          <a:ln w="9525">
            <a:solidFill>
              <a:schemeClr val="accent2"/>
            </a:solidFill>
            <a:round/>
            <a:headEnd/>
            <a:tailEnd/>
          </a:ln>
        </p:spPr>
        <p:txBody>
          <a:bodyPr/>
          <a:lstStyle/>
          <a:p>
            <a:endParaRPr lang="zh-CN" altLang="en-US"/>
          </a:p>
        </p:txBody>
      </p:sp>
      <p:sp>
        <p:nvSpPr>
          <p:cNvPr id="33800" name="MH_Other_3"/>
          <p:cNvSpPr>
            <a:spLocks noEditPoints="1"/>
          </p:cNvSpPr>
          <p:nvPr>
            <p:custDataLst>
              <p:tags r:id="rId4"/>
            </p:custDataLst>
          </p:nvPr>
        </p:nvSpPr>
        <p:spPr bwMode="auto">
          <a:xfrm>
            <a:off x="1529674" y="3975892"/>
            <a:ext cx="476250" cy="476250"/>
          </a:xfrm>
          <a:custGeom>
            <a:avLst/>
            <a:gdLst>
              <a:gd name="T0" fmla="*/ 112500 w 127"/>
              <a:gd name="T1" fmla="*/ 431250 h 127"/>
              <a:gd name="T2" fmla="*/ 67500 w 127"/>
              <a:gd name="T3" fmla="*/ 431250 h 127"/>
              <a:gd name="T4" fmla="*/ 45000 w 127"/>
              <a:gd name="T5" fmla="*/ 412500 h 127"/>
              <a:gd name="T6" fmla="*/ 45000 w 127"/>
              <a:gd name="T7" fmla="*/ 367500 h 127"/>
              <a:gd name="T8" fmla="*/ 191250 w 127"/>
              <a:gd name="T9" fmla="*/ 225000 h 127"/>
              <a:gd name="T10" fmla="*/ 131250 w 127"/>
              <a:gd name="T11" fmla="*/ 240000 h 127"/>
              <a:gd name="T12" fmla="*/ 26250 w 127"/>
              <a:gd name="T13" fmla="*/ 348750 h 127"/>
              <a:gd name="T14" fmla="*/ 26250 w 127"/>
              <a:gd name="T15" fmla="*/ 431250 h 127"/>
              <a:gd name="T16" fmla="*/ 45000 w 127"/>
              <a:gd name="T17" fmla="*/ 453750 h 127"/>
              <a:gd name="T18" fmla="*/ 131250 w 127"/>
              <a:gd name="T19" fmla="*/ 453750 h 127"/>
              <a:gd name="T20" fmla="*/ 240000 w 127"/>
              <a:gd name="T21" fmla="*/ 348750 h 127"/>
              <a:gd name="T22" fmla="*/ 255000 w 127"/>
              <a:gd name="T23" fmla="*/ 288750 h 127"/>
              <a:gd name="T24" fmla="*/ 112500 w 127"/>
              <a:gd name="T25" fmla="*/ 431250 h 127"/>
              <a:gd name="T26" fmla="*/ 453750 w 127"/>
              <a:gd name="T27" fmla="*/ 45000 h 127"/>
              <a:gd name="T28" fmla="*/ 431250 w 127"/>
              <a:gd name="T29" fmla="*/ 26250 h 127"/>
              <a:gd name="T30" fmla="*/ 348750 w 127"/>
              <a:gd name="T31" fmla="*/ 26250 h 127"/>
              <a:gd name="T32" fmla="*/ 240000 w 127"/>
              <a:gd name="T33" fmla="*/ 131250 h 127"/>
              <a:gd name="T34" fmla="*/ 225000 w 127"/>
              <a:gd name="T35" fmla="*/ 191250 h 127"/>
              <a:gd name="T36" fmla="*/ 367500 w 127"/>
              <a:gd name="T37" fmla="*/ 45000 h 127"/>
              <a:gd name="T38" fmla="*/ 412500 w 127"/>
              <a:gd name="T39" fmla="*/ 45000 h 127"/>
              <a:gd name="T40" fmla="*/ 431250 w 127"/>
              <a:gd name="T41" fmla="*/ 67500 h 127"/>
              <a:gd name="T42" fmla="*/ 431250 w 127"/>
              <a:gd name="T43" fmla="*/ 112500 h 127"/>
              <a:gd name="T44" fmla="*/ 288750 w 127"/>
              <a:gd name="T45" fmla="*/ 255000 h 127"/>
              <a:gd name="T46" fmla="*/ 348750 w 127"/>
              <a:gd name="T47" fmla="*/ 240000 h 127"/>
              <a:gd name="T48" fmla="*/ 453750 w 127"/>
              <a:gd name="T49" fmla="*/ 131250 h 127"/>
              <a:gd name="T50" fmla="*/ 453750 w 127"/>
              <a:gd name="T51" fmla="*/ 45000 h 127"/>
              <a:gd name="T52" fmla="*/ 288750 w 127"/>
              <a:gd name="T53" fmla="*/ 191250 h 127"/>
              <a:gd name="T54" fmla="*/ 266250 w 127"/>
              <a:gd name="T55" fmla="*/ 191250 h 127"/>
              <a:gd name="T56" fmla="*/ 191250 w 127"/>
              <a:gd name="T57" fmla="*/ 266250 h 127"/>
              <a:gd name="T58" fmla="*/ 191250 w 127"/>
              <a:gd name="T59" fmla="*/ 288750 h 127"/>
              <a:gd name="T60" fmla="*/ 213750 w 127"/>
              <a:gd name="T61" fmla="*/ 288750 h 127"/>
              <a:gd name="T62" fmla="*/ 288750 w 127"/>
              <a:gd name="T63" fmla="*/ 213750 h 127"/>
              <a:gd name="T64" fmla="*/ 288750 w 127"/>
              <a:gd name="T65" fmla="*/ 19125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3"/>
          </a:solidFill>
          <a:ln w="9525">
            <a:solidFill>
              <a:schemeClr val="accent3"/>
            </a:solidFill>
            <a:round/>
            <a:headEnd/>
            <a:tailEnd/>
          </a:ln>
        </p:spPr>
        <p:txBody>
          <a:bodyPr/>
          <a:lstStyle/>
          <a:p>
            <a:pPr>
              <a:defRPr/>
            </a:pPr>
            <a:endParaRPr lang="zh-CN" altLang="en-US"/>
          </a:p>
        </p:txBody>
      </p:sp>
      <p:sp>
        <p:nvSpPr>
          <p:cNvPr id="33802" name="MH_Other_4"/>
          <p:cNvSpPr>
            <a:spLocks noEditPoints="1"/>
          </p:cNvSpPr>
          <p:nvPr>
            <p:custDataLst>
              <p:tags r:id="rId5"/>
            </p:custDataLst>
          </p:nvPr>
        </p:nvSpPr>
        <p:spPr bwMode="auto">
          <a:xfrm>
            <a:off x="1529674" y="4839492"/>
            <a:ext cx="476250" cy="476250"/>
          </a:xfrm>
          <a:custGeom>
            <a:avLst/>
            <a:gdLst>
              <a:gd name="T0" fmla="*/ 112500 w 127"/>
              <a:gd name="T1" fmla="*/ 431250 h 127"/>
              <a:gd name="T2" fmla="*/ 67500 w 127"/>
              <a:gd name="T3" fmla="*/ 431250 h 127"/>
              <a:gd name="T4" fmla="*/ 45000 w 127"/>
              <a:gd name="T5" fmla="*/ 412500 h 127"/>
              <a:gd name="T6" fmla="*/ 45000 w 127"/>
              <a:gd name="T7" fmla="*/ 367500 h 127"/>
              <a:gd name="T8" fmla="*/ 191250 w 127"/>
              <a:gd name="T9" fmla="*/ 225000 h 127"/>
              <a:gd name="T10" fmla="*/ 131250 w 127"/>
              <a:gd name="T11" fmla="*/ 240000 h 127"/>
              <a:gd name="T12" fmla="*/ 26250 w 127"/>
              <a:gd name="T13" fmla="*/ 348750 h 127"/>
              <a:gd name="T14" fmla="*/ 26250 w 127"/>
              <a:gd name="T15" fmla="*/ 431250 h 127"/>
              <a:gd name="T16" fmla="*/ 45000 w 127"/>
              <a:gd name="T17" fmla="*/ 453750 h 127"/>
              <a:gd name="T18" fmla="*/ 131250 w 127"/>
              <a:gd name="T19" fmla="*/ 453750 h 127"/>
              <a:gd name="T20" fmla="*/ 240000 w 127"/>
              <a:gd name="T21" fmla="*/ 348750 h 127"/>
              <a:gd name="T22" fmla="*/ 255000 w 127"/>
              <a:gd name="T23" fmla="*/ 288750 h 127"/>
              <a:gd name="T24" fmla="*/ 112500 w 127"/>
              <a:gd name="T25" fmla="*/ 431250 h 127"/>
              <a:gd name="T26" fmla="*/ 453750 w 127"/>
              <a:gd name="T27" fmla="*/ 45000 h 127"/>
              <a:gd name="T28" fmla="*/ 431250 w 127"/>
              <a:gd name="T29" fmla="*/ 26250 h 127"/>
              <a:gd name="T30" fmla="*/ 348750 w 127"/>
              <a:gd name="T31" fmla="*/ 26250 h 127"/>
              <a:gd name="T32" fmla="*/ 240000 w 127"/>
              <a:gd name="T33" fmla="*/ 131250 h 127"/>
              <a:gd name="T34" fmla="*/ 225000 w 127"/>
              <a:gd name="T35" fmla="*/ 191250 h 127"/>
              <a:gd name="T36" fmla="*/ 367500 w 127"/>
              <a:gd name="T37" fmla="*/ 45000 h 127"/>
              <a:gd name="T38" fmla="*/ 412500 w 127"/>
              <a:gd name="T39" fmla="*/ 45000 h 127"/>
              <a:gd name="T40" fmla="*/ 431250 w 127"/>
              <a:gd name="T41" fmla="*/ 67500 h 127"/>
              <a:gd name="T42" fmla="*/ 431250 w 127"/>
              <a:gd name="T43" fmla="*/ 112500 h 127"/>
              <a:gd name="T44" fmla="*/ 288750 w 127"/>
              <a:gd name="T45" fmla="*/ 255000 h 127"/>
              <a:gd name="T46" fmla="*/ 348750 w 127"/>
              <a:gd name="T47" fmla="*/ 240000 h 127"/>
              <a:gd name="T48" fmla="*/ 453750 w 127"/>
              <a:gd name="T49" fmla="*/ 131250 h 127"/>
              <a:gd name="T50" fmla="*/ 453750 w 127"/>
              <a:gd name="T51" fmla="*/ 45000 h 127"/>
              <a:gd name="T52" fmla="*/ 288750 w 127"/>
              <a:gd name="T53" fmla="*/ 191250 h 127"/>
              <a:gd name="T54" fmla="*/ 266250 w 127"/>
              <a:gd name="T55" fmla="*/ 191250 h 127"/>
              <a:gd name="T56" fmla="*/ 191250 w 127"/>
              <a:gd name="T57" fmla="*/ 266250 h 127"/>
              <a:gd name="T58" fmla="*/ 191250 w 127"/>
              <a:gd name="T59" fmla="*/ 288750 h 127"/>
              <a:gd name="T60" fmla="*/ 213750 w 127"/>
              <a:gd name="T61" fmla="*/ 288750 h 127"/>
              <a:gd name="T62" fmla="*/ 288750 w 127"/>
              <a:gd name="T63" fmla="*/ 213750 h 127"/>
              <a:gd name="T64" fmla="*/ 288750 w 127"/>
              <a:gd name="T65" fmla="*/ 19125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4"/>
          </a:solidFill>
          <a:ln w="9525">
            <a:solidFill>
              <a:schemeClr val="accent4"/>
            </a:solidFill>
            <a:round/>
            <a:headEnd/>
            <a:tailEnd/>
          </a:ln>
        </p:spPr>
        <p:txBody>
          <a:bodyPr/>
          <a:lstStyle/>
          <a:p>
            <a:pPr>
              <a:defRPr/>
            </a:pPr>
            <a:endParaRPr lang="zh-CN" altLang="en-US"/>
          </a:p>
        </p:txBody>
      </p:sp>
      <p:sp>
        <p:nvSpPr>
          <p:cNvPr id="16" name="MH_Other_5"/>
          <p:cNvSpPr/>
          <p:nvPr>
            <p:custDataLst>
              <p:tags r:id="rId6"/>
            </p:custDataLst>
          </p:nvPr>
        </p:nvSpPr>
        <p:spPr>
          <a:xfrm rot="16200000">
            <a:off x="4272079" y="3868736"/>
            <a:ext cx="3313113" cy="4445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3" name="组合 12"/>
          <p:cNvGrpSpPr/>
          <p:nvPr/>
        </p:nvGrpSpPr>
        <p:grpSpPr>
          <a:xfrm>
            <a:off x="3118566" y="332266"/>
            <a:ext cx="5954868" cy="859018"/>
            <a:chOff x="3118566" y="332266"/>
            <a:chExt cx="5954868" cy="859018"/>
          </a:xfrm>
        </p:grpSpPr>
        <p:pic>
          <p:nvPicPr>
            <p:cNvPr id="14" name="图片 13"/>
            <p:cNvPicPr>
              <a:picLocks noChangeAspect="1"/>
            </p:cNvPicPr>
            <p:nvPr/>
          </p:nvPicPr>
          <p:blipFill>
            <a:blip r:embed="rId9"/>
            <a:stretch>
              <a:fillRect/>
            </a:stretch>
          </p:blipFill>
          <p:spPr>
            <a:xfrm>
              <a:off x="3118566" y="606614"/>
              <a:ext cx="656733" cy="406749"/>
            </a:xfrm>
            <a:prstGeom prst="rect">
              <a:avLst/>
            </a:prstGeom>
          </p:spPr>
        </p:pic>
        <p:sp>
          <p:nvSpPr>
            <p:cNvPr id="15" name="文本框 1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8" name="图片 17"/>
            <p:cNvPicPr>
              <a:picLocks noChangeAspect="1"/>
            </p:cNvPicPr>
            <p:nvPr/>
          </p:nvPicPr>
          <p:blipFill>
            <a:blip r:embed="rId9"/>
            <a:stretch>
              <a:fillRect/>
            </a:stretch>
          </p:blipFill>
          <p:spPr>
            <a:xfrm flipH="1">
              <a:off x="8416701" y="606614"/>
              <a:ext cx="656733" cy="406749"/>
            </a:xfrm>
            <a:prstGeom prst="rect">
              <a:avLst/>
            </a:prstGeom>
          </p:spPr>
        </p:pic>
      </p:grpSp>
      <p:grpSp>
        <p:nvGrpSpPr>
          <p:cNvPr id="19" name="组合 18"/>
          <p:cNvGrpSpPr/>
          <p:nvPr/>
        </p:nvGrpSpPr>
        <p:grpSpPr>
          <a:xfrm>
            <a:off x="6446166" y="2205451"/>
            <a:ext cx="4584693" cy="3213798"/>
            <a:chOff x="874711" y="3195403"/>
            <a:chExt cx="4584693" cy="3213798"/>
          </a:xfrm>
        </p:grpSpPr>
        <p:sp>
          <p:nvSpPr>
            <p:cNvPr id="20" name="矩形 19"/>
            <p:cNvSpPr/>
            <p:nvPr/>
          </p:nvSpPr>
          <p:spPr>
            <a:xfrm>
              <a:off x="874711" y="3677812"/>
              <a:ext cx="4584693" cy="273138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计算上</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1" name="矩形 2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
        <p:nvSpPr>
          <p:cNvPr id="22" name="矩形 21"/>
          <p:cNvSpPr/>
          <p:nvPr/>
        </p:nvSpPr>
        <p:spPr>
          <a:xfrm>
            <a:off x="2151067" y="2143597"/>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
        <p:nvSpPr>
          <p:cNvPr id="23" name="矩形 22"/>
          <p:cNvSpPr/>
          <p:nvPr/>
        </p:nvSpPr>
        <p:spPr>
          <a:xfrm>
            <a:off x="2151067" y="3007726"/>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
        <p:nvSpPr>
          <p:cNvPr id="24" name="矩形 23"/>
          <p:cNvSpPr/>
          <p:nvPr/>
        </p:nvSpPr>
        <p:spPr>
          <a:xfrm>
            <a:off x="2151067" y="3871855"/>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
        <p:nvSpPr>
          <p:cNvPr id="25" name="矩形 24"/>
          <p:cNvSpPr/>
          <p:nvPr/>
        </p:nvSpPr>
        <p:spPr>
          <a:xfrm>
            <a:off x="2151067" y="4735985"/>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Tree>
    <p:custDataLst>
      <p:tags r:id="rId1"/>
    </p:custDataLst>
    <p:extLst>
      <p:ext uri="{BB962C8B-B14F-4D97-AF65-F5344CB8AC3E}">
        <p14:creationId xmlns:p14="http://schemas.microsoft.com/office/powerpoint/2010/main" val="23537095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p:cTn id="12" dur="500" fill="hold"/>
                                        <p:tgtEl>
                                          <p:spTgt spid="2052"/>
                                        </p:tgtEl>
                                        <p:attrNameLst>
                                          <p:attrName>ppt_w</p:attrName>
                                        </p:attrNameLst>
                                      </p:cBhvr>
                                      <p:tavLst>
                                        <p:tav tm="0">
                                          <p:val>
                                            <p:fltVal val="0"/>
                                          </p:val>
                                        </p:tav>
                                        <p:tav tm="100000">
                                          <p:val>
                                            <p:strVal val="#ppt_w"/>
                                          </p:val>
                                        </p:tav>
                                      </p:tavLst>
                                    </p:anim>
                                    <p:anim calcmode="lin" valueType="num">
                                      <p:cBhvr>
                                        <p:cTn id="13" dur="500" fill="hold"/>
                                        <p:tgtEl>
                                          <p:spTgt spid="2052"/>
                                        </p:tgtEl>
                                        <p:attrNameLst>
                                          <p:attrName>ppt_h</p:attrName>
                                        </p:attrNameLst>
                                      </p:cBhvr>
                                      <p:tavLst>
                                        <p:tav tm="0">
                                          <p:val>
                                            <p:fltVal val="0"/>
                                          </p:val>
                                        </p:tav>
                                        <p:tav tm="100000">
                                          <p:val>
                                            <p:strVal val="#ppt_h"/>
                                          </p:val>
                                        </p:tav>
                                      </p:tavLst>
                                    </p:anim>
                                    <p:animEffect transition="in" filter="fade">
                                      <p:cBhvr>
                                        <p:cTn id="14" dur="500"/>
                                        <p:tgtEl>
                                          <p:spTgt spid="205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54"/>
                                        </p:tgtEl>
                                        <p:attrNameLst>
                                          <p:attrName>style.visibility</p:attrName>
                                        </p:attrNameLst>
                                      </p:cBhvr>
                                      <p:to>
                                        <p:strVal val="visible"/>
                                      </p:to>
                                    </p:set>
                                    <p:anim calcmode="lin" valueType="num">
                                      <p:cBhvr>
                                        <p:cTn id="17" dur="500" fill="hold"/>
                                        <p:tgtEl>
                                          <p:spTgt spid="2054"/>
                                        </p:tgtEl>
                                        <p:attrNameLst>
                                          <p:attrName>ppt_w</p:attrName>
                                        </p:attrNameLst>
                                      </p:cBhvr>
                                      <p:tavLst>
                                        <p:tav tm="0">
                                          <p:val>
                                            <p:fltVal val="0"/>
                                          </p:val>
                                        </p:tav>
                                        <p:tav tm="100000">
                                          <p:val>
                                            <p:strVal val="#ppt_w"/>
                                          </p:val>
                                        </p:tav>
                                      </p:tavLst>
                                    </p:anim>
                                    <p:anim calcmode="lin" valueType="num">
                                      <p:cBhvr>
                                        <p:cTn id="18" dur="500" fill="hold"/>
                                        <p:tgtEl>
                                          <p:spTgt spid="2054"/>
                                        </p:tgtEl>
                                        <p:attrNameLst>
                                          <p:attrName>ppt_h</p:attrName>
                                        </p:attrNameLst>
                                      </p:cBhvr>
                                      <p:tavLst>
                                        <p:tav tm="0">
                                          <p:val>
                                            <p:fltVal val="0"/>
                                          </p:val>
                                        </p:tav>
                                        <p:tav tm="100000">
                                          <p:val>
                                            <p:strVal val="#ppt_h"/>
                                          </p:val>
                                        </p:tav>
                                      </p:tavLst>
                                    </p:anim>
                                    <p:animEffect transition="in" filter="fade">
                                      <p:cBhvr>
                                        <p:cTn id="19" dur="500"/>
                                        <p:tgtEl>
                                          <p:spTgt spid="205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3800"/>
                                        </p:tgtEl>
                                        <p:attrNameLst>
                                          <p:attrName>style.visibility</p:attrName>
                                        </p:attrNameLst>
                                      </p:cBhvr>
                                      <p:to>
                                        <p:strVal val="visible"/>
                                      </p:to>
                                    </p:set>
                                    <p:anim calcmode="lin" valueType="num">
                                      <p:cBhvr>
                                        <p:cTn id="22" dur="500" fill="hold"/>
                                        <p:tgtEl>
                                          <p:spTgt spid="33800"/>
                                        </p:tgtEl>
                                        <p:attrNameLst>
                                          <p:attrName>ppt_w</p:attrName>
                                        </p:attrNameLst>
                                      </p:cBhvr>
                                      <p:tavLst>
                                        <p:tav tm="0">
                                          <p:val>
                                            <p:fltVal val="0"/>
                                          </p:val>
                                        </p:tav>
                                        <p:tav tm="100000">
                                          <p:val>
                                            <p:strVal val="#ppt_w"/>
                                          </p:val>
                                        </p:tav>
                                      </p:tavLst>
                                    </p:anim>
                                    <p:anim calcmode="lin" valueType="num">
                                      <p:cBhvr>
                                        <p:cTn id="23" dur="500" fill="hold"/>
                                        <p:tgtEl>
                                          <p:spTgt spid="33800"/>
                                        </p:tgtEl>
                                        <p:attrNameLst>
                                          <p:attrName>ppt_h</p:attrName>
                                        </p:attrNameLst>
                                      </p:cBhvr>
                                      <p:tavLst>
                                        <p:tav tm="0">
                                          <p:val>
                                            <p:fltVal val="0"/>
                                          </p:val>
                                        </p:tav>
                                        <p:tav tm="100000">
                                          <p:val>
                                            <p:strVal val="#ppt_h"/>
                                          </p:val>
                                        </p:tav>
                                      </p:tavLst>
                                    </p:anim>
                                    <p:animEffect transition="in" filter="fade">
                                      <p:cBhvr>
                                        <p:cTn id="24" dur="500"/>
                                        <p:tgtEl>
                                          <p:spTgt spid="3380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802"/>
                                        </p:tgtEl>
                                        <p:attrNameLst>
                                          <p:attrName>style.visibility</p:attrName>
                                        </p:attrNameLst>
                                      </p:cBhvr>
                                      <p:to>
                                        <p:strVal val="visible"/>
                                      </p:to>
                                    </p:set>
                                    <p:anim calcmode="lin" valueType="num">
                                      <p:cBhvr>
                                        <p:cTn id="27" dur="500" fill="hold"/>
                                        <p:tgtEl>
                                          <p:spTgt spid="33802"/>
                                        </p:tgtEl>
                                        <p:attrNameLst>
                                          <p:attrName>ppt_w</p:attrName>
                                        </p:attrNameLst>
                                      </p:cBhvr>
                                      <p:tavLst>
                                        <p:tav tm="0">
                                          <p:val>
                                            <p:fltVal val="0"/>
                                          </p:val>
                                        </p:tav>
                                        <p:tav tm="100000">
                                          <p:val>
                                            <p:strVal val="#ppt_w"/>
                                          </p:val>
                                        </p:tav>
                                      </p:tavLst>
                                    </p:anim>
                                    <p:anim calcmode="lin" valueType="num">
                                      <p:cBhvr>
                                        <p:cTn id="28" dur="500" fill="hold"/>
                                        <p:tgtEl>
                                          <p:spTgt spid="33802"/>
                                        </p:tgtEl>
                                        <p:attrNameLst>
                                          <p:attrName>ppt_h</p:attrName>
                                        </p:attrNameLst>
                                      </p:cBhvr>
                                      <p:tavLst>
                                        <p:tav tm="0">
                                          <p:val>
                                            <p:fltVal val="0"/>
                                          </p:val>
                                        </p:tav>
                                        <p:tav tm="100000">
                                          <p:val>
                                            <p:strVal val="#ppt_h"/>
                                          </p:val>
                                        </p:tav>
                                      </p:tavLst>
                                    </p:anim>
                                    <p:animEffect transition="in" filter="fade">
                                      <p:cBhvr>
                                        <p:cTn id="29" dur="500"/>
                                        <p:tgtEl>
                                          <p:spTgt spid="33802"/>
                                        </p:tgtEl>
                                      </p:cBhvr>
                                    </p:animEffect>
                                  </p:childTnLst>
                                </p:cTn>
                              </p:par>
                            </p:childTnLst>
                          </p:cTn>
                        </p:par>
                        <p:par>
                          <p:cTn id="30" fill="hold">
                            <p:stCondLst>
                              <p:cond delay="500"/>
                            </p:stCondLst>
                            <p:childTnLst>
                              <p:par>
                                <p:cTn id="31" presetID="1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p:tgtEl>
                                          <p:spTgt spid="22"/>
                                        </p:tgtEl>
                                        <p:attrNameLst>
                                          <p:attrName>ppt_x</p:attrName>
                                        </p:attrNameLst>
                                      </p:cBhvr>
                                      <p:tavLst>
                                        <p:tav tm="0">
                                          <p:val>
                                            <p:strVal val="#ppt_x-#ppt_w*1.125000"/>
                                          </p:val>
                                        </p:tav>
                                        <p:tav tm="100000">
                                          <p:val>
                                            <p:strVal val="#ppt_x"/>
                                          </p:val>
                                        </p:tav>
                                      </p:tavLst>
                                    </p:anim>
                                    <p:animEffect transition="in" filter="wipe(right)">
                                      <p:cBhvr>
                                        <p:cTn id="34" dur="500"/>
                                        <p:tgtEl>
                                          <p:spTgt spid="22"/>
                                        </p:tgtEl>
                                      </p:cBhvr>
                                    </p:animEffect>
                                  </p:childTnLst>
                                </p:cTn>
                              </p:par>
                            </p:childTnLst>
                          </p:cTn>
                        </p:par>
                        <p:par>
                          <p:cTn id="35" fill="hold">
                            <p:stCondLst>
                              <p:cond delay="1000"/>
                            </p:stCondLst>
                            <p:childTnLst>
                              <p:par>
                                <p:cTn id="36" presetID="12" presetClass="entr" presetSubtype="8"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childTnLst>
                          </p:cTn>
                        </p:par>
                        <p:par>
                          <p:cTn id="40" fill="hold">
                            <p:stCondLst>
                              <p:cond delay="1500"/>
                            </p:stCondLst>
                            <p:childTnLst>
                              <p:par>
                                <p:cTn id="41" presetID="1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p:tgtEl>
                                          <p:spTgt spid="24"/>
                                        </p:tgtEl>
                                        <p:attrNameLst>
                                          <p:attrName>ppt_x</p:attrName>
                                        </p:attrNameLst>
                                      </p:cBhvr>
                                      <p:tavLst>
                                        <p:tav tm="0">
                                          <p:val>
                                            <p:strVal val="#ppt_x-#ppt_w*1.125000"/>
                                          </p:val>
                                        </p:tav>
                                        <p:tav tm="100000">
                                          <p:val>
                                            <p:strVal val="#ppt_x"/>
                                          </p:val>
                                        </p:tav>
                                      </p:tavLst>
                                    </p:anim>
                                    <p:animEffect transition="in" filter="wipe(right)">
                                      <p:cBhvr>
                                        <p:cTn id="44" dur="500"/>
                                        <p:tgtEl>
                                          <p:spTgt spid="24"/>
                                        </p:tgtEl>
                                      </p:cBhvr>
                                    </p:animEffect>
                                  </p:childTnLst>
                                </p:cTn>
                              </p:par>
                            </p:childTnLst>
                          </p:cTn>
                        </p:par>
                        <p:par>
                          <p:cTn id="45" fill="hold">
                            <p:stCondLst>
                              <p:cond delay="2000"/>
                            </p:stCondLst>
                            <p:childTnLst>
                              <p:par>
                                <p:cTn id="46" presetID="12" presetClass="entr" presetSubtype="8"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2500"/>
                            </p:stCondLst>
                            <p:childTnLst>
                              <p:par>
                                <p:cTn id="51" presetID="22" presetClass="entr" presetSubtype="1"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par>
                          <p:cTn id="54" fill="hold">
                            <p:stCondLst>
                              <p:cond delay="3000"/>
                            </p:stCondLst>
                            <p:childTnLst>
                              <p:par>
                                <p:cTn id="55" presetID="14" presetClass="entr" presetSubtype="1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randombar(horizontal)">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54" grpId="0" animBg="1"/>
      <p:bldP spid="33800" grpId="0" animBg="1"/>
      <p:bldP spid="33802" grpId="0" animBg="1"/>
      <p:bldP spid="16" grpId="0" animBg="1"/>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3118566" y="332266"/>
            <a:ext cx="5954868" cy="859018"/>
            <a:chOff x="3118566" y="332266"/>
            <a:chExt cx="5954868" cy="859018"/>
          </a:xfrm>
        </p:grpSpPr>
        <p:pic>
          <p:nvPicPr>
            <p:cNvPr id="18" name="图片 17"/>
            <p:cNvPicPr>
              <a:picLocks noChangeAspect="1"/>
            </p:cNvPicPr>
            <p:nvPr/>
          </p:nvPicPr>
          <p:blipFill>
            <a:blip r:embed="rId16"/>
            <a:stretch>
              <a:fillRect/>
            </a:stretch>
          </p:blipFill>
          <p:spPr>
            <a:xfrm>
              <a:off x="3118566" y="606614"/>
              <a:ext cx="656733" cy="406749"/>
            </a:xfrm>
            <a:prstGeom prst="rect">
              <a:avLst/>
            </a:prstGeom>
          </p:spPr>
        </p:pic>
        <p:sp>
          <p:nvSpPr>
            <p:cNvPr id="19" name="文本框 18"/>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0" name="图片 19"/>
            <p:cNvPicPr>
              <a:picLocks noChangeAspect="1"/>
            </p:cNvPicPr>
            <p:nvPr/>
          </p:nvPicPr>
          <p:blipFill>
            <a:blip r:embed="rId16"/>
            <a:stretch>
              <a:fillRect/>
            </a:stretch>
          </p:blipFill>
          <p:spPr>
            <a:xfrm flipH="1">
              <a:off x="8416701" y="606614"/>
              <a:ext cx="656733" cy="406749"/>
            </a:xfrm>
            <a:prstGeom prst="rect">
              <a:avLst/>
            </a:prstGeom>
          </p:spPr>
        </p:pic>
      </p:grpSp>
      <p:grpSp>
        <p:nvGrpSpPr>
          <p:cNvPr id="3" name="组合 2"/>
          <p:cNvGrpSpPr/>
          <p:nvPr/>
        </p:nvGrpSpPr>
        <p:grpSpPr>
          <a:xfrm>
            <a:off x="1511302" y="1671338"/>
            <a:ext cx="2839368" cy="1996339"/>
            <a:chOff x="1511302" y="1671338"/>
            <a:chExt cx="2839368" cy="1996339"/>
          </a:xfrm>
        </p:grpSpPr>
        <p:sp>
          <p:nvSpPr>
            <p:cNvPr id="5" name="MH_SubTitle_1"/>
            <p:cNvSpPr/>
            <p:nvPr>
              <p:custDataLst>
                <p:tags r:id="rId12"/>
              </p:custDataLst>
            </p:nvPr>
          </p:nvSpPr>
          <p:spPr bwMode="auto">
            <a:xfrm>
              <a:off x="1511302" y="1854775"/>
              <a:ext cx="2839368"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59" name="MH_Other_1"/>
            <p:cNvSpPr/>
            <p:nvPr>
              <p:custDataLst>
                <p:tags r:id="rId13"/>
              </p:custDataLst>
            </p:nvPr>
          </p:nvSpPr>
          <p:spPr>
            <a:xfrm>
              <a:off x="3488126" y="1671338"/>
              <a:ext cx="626418" cy="565922"/>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01</a:t>
              </a:r>
              <a:endParaRPr lang="zh-CN" altLang="en-US" sz="2000">
                <a:solidFill>
                  <a:srgbClr val="FFFFFF"/>
                </a:solidFill>
              </a:endParaRPr>
            </a:p>
          </p:txBody>
        </p:sp>
        <p:sp>
          <p:nvSpPr>
            <p:cNvPr id="22" name="矩形 21"/>
            <p:cNvSpPr/>
            <p:nvPr/>
          </p:nvSpPr>
          <p:spPr>
            <a:xfrm>
              <a:off x="1694243"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7" name="组合 6"/>
          <p:cNvGrpSpPr/>
          <p:nvPr/>
        </p:nvGrpSpPr>
        <p:grpSpPr>
          <a:xfrm>
            <a:off x="1511302" y="3970153"/>
            <a:ext cx="2839368" cy="1994387"/>
            <a:chOff x="1511302" y="3970153"/>
            <a:chExt cx="2839368" cy="1994387"/>
          </a:xfrm>
        </p:grpSpPr>
        <p:sp>
          <p:nvSpPr>
            <p:cNvPr id="23" name="MH_SubTitle_4"/>
            <p:cNvSpPr/>
            <p:nvPr>
              <p:custDataLst>
                <p:tags r:id="rId10"/>
              </p:custDataLst>
            </p:nvPr>
          </p:nvSpPr>
          <p:spPr bwMode="auto">
            <a:xfrm>
              <a:off x="1511302" y="4151637"/>
              <a:ext cx="2839368"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4" name="MH_Other_4"/>
            <p:cNvSpPr/>
            <p:nvPr>
              <p:custDataLst>
                <p:tags r:id="rId11"/>
              </p:custDataLst>
            </p:nvPr>
          </p:nvSpPr>
          <p:spPr>
            <a:xfrm>
              <a:off x="3488126" y="3970153"/>
              <a:ext cx="626418" cy="563970"/>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04</a:t>
              </a:r>
              <a:endParaRPr lang="zh-CN" altLang="en-US" sz="2000">
                <a:solidFill>
                  <a:srgbClr val="FFFFFF"/>
                </a:solidFill>
              </a:endParaRPr>
            </a:p>
          </p:txBody>
        </p:sp>
        <p:sp>
          <p:nvSpPr>
            <p:cNvPr id="25" name="矩形 24"/>
            <p:cNvSpPr/>
            <p:nvPr/>
          </p:nvSpPr>
          <p:spPr>
            <a:xfrm>
              <a:off x="1694243"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4680467" y="1671338"/>
            <a:ext cx="2839368" cy="1996339"/>
            <a:chOff x="4680467" y="1671338"/>
            <a:chExt cx="2839368" cy="1996339"/>
          </a:xfrm>
        </p:grpSpPr>
        <p:sp>
          <p:nvSpPr>
            <p:cNvPr id="11" name="MH_SubTitle_2"/>
            <p:cNvSpPr/>
            <p:nvPr>
              <p:custDataLst>
                <p:tags r:id="rId8"/>
              </p:custDataLst>
            </p:nvPr>
          </p:nvSpPr>
          <p:spPr bwMode="auto">
            <a:xfrm>
              <a:off x="4680467" y="1854775"/>
              <a:ext cx="2839368"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0" name="MH_Other_2"/>
            <p:cNvSpPr/>
            <p:nvPr>
              <p:custDataLst>
                <p:tags r:id="rId9"/>
              </p:custDataLst>
            </p:nvPr>
          </p:nvSpPr>
          <p:spPr>
            <a:xfrm>
              <a:off x="6657291" y="1671338"/>
              <a:ext cx="626418" cy="565922"/>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02</a:t>
              </a:r>
              <a:endParaRPr lang="zh-CN" altLang="en-US" sz="2000">
                <a:solidFill>
                  <a:srgbClr val="FFFFFF"/>
                </a:solidFill>
              </a:endParaRPr>
            </a:p>
          </p:txBody>
        </p:sp>
        <p:sp>
          <p:nvSpPr>
            <p:cNvPr id="26" name="矩形 25"/>
            <p:cNvSpPr/>
            <p:nvPr/>
          </p:nvSpPr>
          <p:spPr>
            <a:xfrm>
              <a:off x="4863407"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8" name="组合 7"/>
          <p:cNvGrpSpPr/>
          <p:nvPr/>
        </p:nvGrpSpPr>
        <p:grpSpPr>
          <a:xfrm>
            <a:off x="4680467" y="3970153"/>
            <a:ext cx="2839368" cy="1994387"/>
            <a:chOff x="4680467" y="3970153"/>
            <a:chExt cx="2839368" cy="1994387"/>
          </a:xfrm>
        </p:grpSpPr>
        <p:sp>
          <p:nvSpPr>
            <p:cNvPr id="29" name="MH_SubTitle_5"/>
            <p:cNvSpPr/>
            <p:nvPr>
              <p:custDataLst>
                <p:tags r:id="rId6"/>
              </p:custDataLst>
            </p:nvPr>
          </p:nvSpPr>
          <p:spPr bwMode="auto">
            <a:xfrm>
              <a:off x="4680467" y="4151637"/>
              <a:ext cx="2839368"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3" name="MH_Other_5"/>
            <p:cNvSpPr/>
            <p:nvPr>
              <p:custDataLst>
                <p:tags r:id="rId7"/>
              </p:custDataLst>
            </p:nvPr>
          </p:nvSpPr>
          <p:spPr>
            <a:xfrm>
              <a:off x="6657291" y="3970153"/>
              <a:ext cx="626418" cy="56397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05</a:t>
              </a:r>
              <a:endParaRPr lang="zh-CN" altLang="en-US" sz="2000">
                <a:solidFill>
                  <a:srgbClr val="FFFFFF"/>
                </a:solidFill>
              </a:endParaRPr>
            </a:p>
          </p:txBody>
        </p:sp>
        <p:sp>
          <p:nvSpPr>
            <p:cNvPr id="27" name="矩形 26"/>
            <p:cNvSpPr/>
            <p:nvPr/>
          </p:nvSpPr>
          <p:spPr>
            <a:xfrm>
              <a:off x="4863407"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6" name="组合 5"/>
          <p:cNvGrpSpPr/>
          <p:nvPr/>
        </p:nvGrpSpPr>
        <p:grpSpPr>
          <a:xfrm>
            <a:off x="7849633" y="1671338"/>
            <a:ext cx="2837417" cy="1996339"/>
            <a:chOff x="7849633" y="1671338"/>
            <a:chExt cx="2837417" cy="1996339"/>
          </a:xfrm>
        </p:grpSpPr>
        <p:sp>
          <p:nvSpPr>
            <p:cNvPr id="17" name="MH_SubTitle_3"/>
            <p:cNvSpPr/>
            <p:nvPr>
              <p:custDataLst>
                <p:tags r:id="rId4"/>
              </p:custDataLst>
            </p:nvPr>
          </p:nvSpPr>
          <p:spPr bwMode="auto">
            <a:xfrm>
              <a:off x="7849633" y="1854775"/>
              <a:ext cx="2837417"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1" name="MH_Other_3"/>
            <p:cNvSpPr/>
            <p:nvPr>
              <p:custDataLst>
                <p:tags r:id="rId5"/>
              </p:custDataLst>
            </p:nvPr>
          </p:nvSpPr>
          <p:spPr>
            <a:xfrm>
              <a:off x="9826456" y="1671338"/>
              <a:ext cx="626418" cy="565922"/>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03</a:t>
              </a:r>
              <a:endParaRPr lang="zh-CN" altLang="en-US" sz="2000">
                <a:solidFill>
                  <a:srgbClr val="FFFFFF"/>
                </a:solidFill>
              </a:endParaRPr>
            </a:p>
          </p:txBody>
        </p:sp>
        <p:sp>
          <p:nvSpPr>
            <p:cNvPr id="28" name="矩形 27"/>
            <p:cNvSpPr/>
            <p:nvPr/>
          </p:nvSpPr>
          <p:spPr>
            <a:xfrm>
              <a:off x="8050382"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7849633" y="3970153"/>
            <a:ext cx="2837417" cy="1994387"/>
            <a:chOff x="7849633" y="3970153"/>
            <a:chExt cx="2837417" cy="1994387"/>
          </a:xfrm>
        </p:grpSpPr>
        <p:sp>
          <p:nvSpPr>
            <p:cNvPr id="35" name="MH_SubTitle_6"/>
            <p:cNvSpPr/>
            <p:nvPr>
              <p:custDataLst>
                <p:tags r:id="rId2"/>
              </p:custDataLst>
            </p:nvPr>
          </p:nvSpPr>
          <p:spPr bwMode="auto">
            <a:xfrm>
              <a:off x="7849633" y="4151637"/>
              <a:ext cx="2837417"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2" name="MH_Other_6"/>
            <p:cNvSpPr/>
            <p:nvPr>
              <p:custDataLst>
                <p:tags r:id="rId3"/>
              </p:custDataLst>
            </p:nvPr>
          </p:nvSpPr>
          <p:spPr>
            <a:xfrm>
              <a:off x="9826456" y="3970153"/>
              <a:ext cx="626418" cy="56397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06</a:t>
              </a:r>
              <a:endParaRPr lang="zh-CN" altLang="en-US" sz="2000">
                <a:solidFill>
                  <a:srgbClr val="FFFFFF"/>
                </a:solidFill>
              </a:endParaRPr>
            </a:p>
          </p:txBody>
        </p:sp>
        <p:sp>
          <p:nvSpPr>
            <p:cNvPr id="30" name="矩形 29"/>
            <p:cNvSpPr/>
            <p:nvPr/>
          </p:nvSpPr>
          <p:spPr>
            <a:xfrm>
              <a:off x="8050382"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42484495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style.rotation</p:attrName>
                                        </p:attrNameLst>
                                      </p:cBhvr>
                                      <p:tavLst>
                                        <p:tav tm="0">
                                          <p:val>
                                            <p:fltVal val="90"/>
                                          </p:val>
                                        </p:tav>
                                        <p:tav tm="100000">
                                          <p:val>
                                            <p:fltVal val="0"/>
                                          </p:val>
                                        </p:tav>
                                      </p:tavLst>
                                    </p:anim>
                                    <p:animEffect transition="in" filter="fade">
                                      <p:cBhvr>
                                        <p:cTn id="23" dur="1000"/>
                                        <p:tgtEl>
                                          <p:spTgt spid="4"/>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par>
                          <p:cTn id="31" fill="hold">
                            <p:stCondLst>
                              <p:cond delay="3500"/>
                            </p:stCondLst>
                            <p:childTnLst>
                              <p:par>
                                <p:cTn id="32" presetID="31"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style.rotation</p:attrName>
                                        </p:attrNameLst>
                                      </p:cBhvr>
                                      <p:tavLst>
                                        <p:tav tm="0">
                                          <p:val>
                                            <p:fltVal val="90"/>
                                          </p:val>
                                        </p:tav>
                                        <p:tav tm="100000">
                                          <p:val>
                                            <p:fltVal val="0"/>
                                          </p:val>
                                        </p:tav>
                                      </p:tavLst>
                                    </p:anim>
                                    <p:animEffect transition="in" filter="fade">
                                      <p:cBhvr>
                                        <p:cTn id="37" dur="1000"/>
                                        <p:tgtEl>
                                          <p:spTgt spid="7"/>
                                        </p:tgtEl>
                                      </p:cBhvr>
                                    </p:animEffect>
                                  </p:childTnLst>
                                </p:cTn>
                              </p:par>
                            </p:childTnLst>
                          </p:cTn>
                        </p:par>
                        <p:par>
                          <p:cTn id="38" fill="hold">
                            <p:stCondLst>
                              <p:cond delay="4500"/>
                            </p:stCondLst>
                            <p:childTnLst>
                              <p:par>
                                <p:cTn id="39" presetID="31"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style.rotation</p:attrName>
                                        </p:attrNameLst>
                                      </p:cBhvr>
                                      <p:tavLst>
                                        <p:tav tm="0">
                                          <p:val>
                                            <p:fltVal val="90"/>
                                          </p:val>
                                        </p:tav>
                                        <p:tav tm="100000">
                                          <p:val>
                                            <p:fltVal val="0"/>
                                          </p:val>
                                        </p:tav>
                                      </p:tavLst>
                                    </p:anim>
                                    <p:animEffect transition="in" filter="fade">
                                      <p:cBhvr>
                                        <p:cTn id="44" dur="1000"/>
                                        <p:tgtEl>
                                          <p:spTgt spid="8"/>
                                        </p:tgtEl>
                                      </p:cBhvr>
                                    </p:animEffect>
                                  </p:childTnLst>
                                </p:cTn>
                              </p:par>
                            </p:childTnLst>
                          </p:cTn>
                        </p:par>
                        <p:par>
                          <p:cTn id="45" fill="hold">
                            <p:stCondLst>
                              <p:cond delay="5500"/>
                            </p:stCondLst>
                            <p:childTnLst>
                              <p:par>
                                <p:cTn id="46" presetID="31"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fltVal val="0"/>
                                          </p:val>
                                        </p:tav>
                                        <p:tav tm="100000">
                                          <p:val>
                                            <p:strVal val="#ppt_w"/>
                                          </p:val>
                                        </p:tav>
                                      </p:tavLst>
                                    </p:anim>
                                    <p:anim calcmode="lin" valueType="num">
                                      <p:cBhvr>
                                        <p:cTn id="49" dur="1000" fill="hold"/>
                                        <p:tgtEl>
                                          <p:spTgt spid="9"/>
                                        </p:tgtEl>
                                        <p:attrNameLst>
                                          <p:attrName>ppt_h</p:attrName>
                                        </p:attrNameLst>
                                      </p:cBhvr>
                                      <p:tavLst>
                                        <p:tav tm="0">
                                          <p:val>
                                            <p:fltVal val="0"/>
                                          </p:val>
                                        </p:tav>
                                        <p:tav tm="100000">
                                          <p:val>
                                            <p:strVal val="#ppt_h"/>
                                          </p:val>
                                        </p:tav>
                                      </p:tavLst>
                                    </p:anim>
                                    <p:anim calcmode="lin" valueType="num">
                                      <p:cBhvr>
                                        <p:cTn id="50" dur="1000" fill="hold"/>
                                        <p:tgtEl>
                                          <p:spTgt spid="9"/>
                                        </p:tgtEl>
                                        <p:attrNameLst>
                                          <p:attrName>style.rotation</p:attrName>
                                        </p:attrNameLst>
                                      </p:cBhvr>
                                      <p:tavLst>
                                        <p:tav tm="0">
                                          <p:val>
                                            <p:fltVal val="90"/>
                                          </p:val>
                                        </p:tav>
                                        <p:tav tm="100000">
                                          <p:val>
                                            <p:fltVal val="0"/>
                                          </p:val>
                                        </p:tav>
                                      </p:tavLst>
                                    </p:anim>
                                    <p:animEffect transition="in" filter="fade">
                                      <p:cBhvr>
                                        <p:cTn id="5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03</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7289593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122671" y="1698172"/>
            <a:ext cx="7946658" cy="3323771"/>
            <a:chOff x="2946401" y="1901372"/>
            <a:chExt cx="6008255" cy="3323771"/>
          </a:xfrm>
        </p:grpSpPr>
        <p:sp>
          <p:nvSpPr>
            <p:cNvPr id="5" name="MH_SubTitle_1"/>
            <p:cNvSpPr/>
            <p:nvPr>
              <p:custDataLst>
                <p:tags r:id="rId2"/>
              </p:custDataLst>
            </p:nvPr>
          </p:nvSpPr>
          <p:spPr>
            <a:xfrm rot="1764697">
              <a:off x="3732915"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dirty="0">
                  <a:solidFill>
                    <a:srgbClr val="FFFFFF"/>
                  </a:solidFill>
                </a:rPr>
                <a:t>LOREM IPSUM DOLOR</a:t>
              </a:r>
              <a:endParaRPr lang="zh-CN" altLang="en-US" sz="1600" dirty="0">
                <a:solidFill>
                  <a:srgbClr val="FFFFFF"/>
                </a:solidFill>
              </a:endParaRPr>
            </a:p>
          </p:txBody>
        </p:sp>
        <p:sp>
          <p:nvSpPr>
            <p:cNvPr id="6" name="MH_Other_1"/>
            <p:cNvSpPr/>
            <p:nvPr>
              <p:custDataLst>
                <p:tags r:id="rId3"/>
              </p:custDataLst>
            </p:nvPr>
          </p:nvSpPr>
          <p:spPr>
            <a:xfrm rot="1764697">
              <a:off x="3001964"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A</a:t>
              </a:r>
              <a:endParaRPr lang="zh-CN" altLang="en-US" sz="2400" dirty="0">
                <a:solidFill>
                  <a:srgbClr val="FFFFFF"/>
                </a:solidFill>
              </a:endParaRPr>
            </a:p>
          </p:txBody>
        </p:sp>
        <p:sp>
          <p:nvSpPr>
            <p:cNvPr id="8" name="MH_SubTitle_2"/>
            <p:cNvSpPr/>
            <p:nvPr>
              <p:custDataLst>
                <p:tags r:id="rId4"/>
              </p:custDataLst>
            </p:nvPr>
          </p:nvSpPr>
          <p:spPr>
            <a:xfrm rot="1764697">
              <a:off x="4770389"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a:solidFill>
                  <a:srgbClr val="FFFFFF"/>
                </a:solidFill>
              </a:endParaRPr>
            </a:p>
          </p:txBody>
        </p:sp>
        <p:sp>
          <p:nvSpPr>
            <p:cNvPr id="9" name="MH_Other_2"/>
            <p:cNvSpPr/>
            <p:nvPr>
              <p:custDataLst>
                <p:tags r:id="rId5"/>
              </p:custDataLst>
            </p:nvPr>
          </p:nvSpPr>
          <p:spPr>
            <a:xfrm rot="1764697">
              <a:off x="4040189"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B</a:t>
              </a:r>
              <a:endParaRPr lang="zh-CN" altLang="en-US" sz="2400" dirty="0">
                <a:solidFill>
                  <a:srgbClr val="FFFFFF"/>
                </a:solidFill>
              </a:endParaRPr>
            </a:p>
          </p:txBody>
        </p:sp>
        <p:sp>
          <p:nvSpPr>
            <p:cNvPr id="11" name="MH_SubTitle_3"/>
            <p:cNvSpPr/>
            <p:nvPr>
              <p:custDataLst>
                <p:tags r:id="rId6"/>
              </p:custDataLst>
            </p:nvPr>
          </p:nvSpPr>
          <p:spPr>
            <a:xfrm rot="1764697">
              <a:off x="5807862"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a:solidFill>
                  <a:srgbClr val="FFFFFF"/>
                </a:solidFill>
              </a:endParaRPr>
            </a:p>
          </p:txBody>
        </p:sp>
        <p:sp>
          <p:nvSpPr>
            <p:cNvPr id="12" name="MH_Other_3"/>
            <p:cNvSpPr/>
            <p:nvPr>
              <p:custDataLst>
                <p:tags r:id="rId7"/>
              </p:custDataLst>
            </p:nvPr>
          </p:nvSpPr>
          <p:spPr>
            <a:xfrm rot="1764697">
              <a:off x="5076826"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C</a:t>
              </a:r>
              <a:endParaRPr lang="zh-CN" altLang="en-US" sz="2400" dirty="0">
                <a:solidFill>
                  <a:srgbClr val="FFFFFF"/>
                </a:solidFill>
              </a:endParaRPr>
            </a:p>
          </p:txBody>
        </p:sp>
        <p:sp>
          <p:nvSpPr>
            <p:cNvPr id="14" name="MH_SubTitle_4"/>
            <p:cNvSpPr/>
            <p:nvPr>
              <p:custDataLst>
                <p:tags r:id="rId8"/>
              </p:custDataLst>
            </p:nvPr>
          </p:nvSpPr>
          <p:spPr>
            <a:xfrm rot="1764697">
              <a:off x="6845336"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dirty="0">
                  <a:solidFill>
                    <a:srgbClr val="FFFFFF"/>
                  </a:solidFill>
                </a:rPr>
                <a:t>LOREM IPSUM DOLOR</a:t>
              </a:r>
              <a:endParaRPr lang="zh-CN" altLang="en-US" sz="1600" dirty="0">
                <a:solidFill>
                  <a:srgbClr val="FFFFFF"/>
                </a:solidFill>
              </a:endParaRPr>
            </a:p>
          </p:txBody>
        </p:sp>
        <p:sp>
          <p:nvSpPr>
            <p:cNvPr id="15" name="MH_Other_4"/>
            <p:cNvSpPr/>
            <p:nvPr>
              <p:custDataLst>
                <p:tags r:id="rId9"/>
              </p:custDataLst>
            </p:nvPr>
          </p:nvSpPr>
          <p:spPr>
            <a:xfrm rot="1764697">
              <a:off x="6115051"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D</a:t>
              </a:r>
              <a:endParaRPr lang="zh-CN" altLang="en-US" sz="2400" dirty="0">
                <a:solidFill>
                  <a:srgbClr val="FFFFFF"/>
                </a:solidFill>
              </a:endParaRPr>
            </a:p>
          </p:txBody>
        </p:sp>
        <p:sp>
          <p:nvSpPr>
            <p:cNvPr id="17" name="MH_SubTitle_5"/>
            <p:cNvSpPr/>
            <p:nvPr>
              <p:custDataLst>
                <p:tags r:id="rId10"/>
              </p:custDataLst>
            </p:nvPr>
          </p:nvSpPr>
          <p:spPr>
            <a:xfrm rot="1764697">
              <a:off x="7882807"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dirty="0">
                <a:solidFill>
                  <a:srgbClr val="FFFFFF"/>
                </a:solidFill>
              </a:endParaRPr>
            </a:p>
          </p:txBody>
        </p:sp>
        <p:sp>
          <p:nvSpPr>
            <p:cNvPr id="18" name="MH_Other_5"/>
            <p:cNvSpPr/>
            <p:nvPr>
              <p:custDataLst>
                <p:tags r:id="rId11"/>
              </p:custDataLst>
            </p:nvPr>
          </p:nvSpPr>
          <p:spPr>
            <a:xfrm rot="1764697">
              <a:off x="7151689"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E</a:t>
              </a:r>
              <a:endParaRPr lang="zh-CN" altLang="en-US" sz="2400" dirty="0">
                <a:solidFill>
                  <a:srgbClr val="FFFFFF"/>
                </a:solidFill>
              </a:endParaRPr>
            </a:p>
          </p:txBody>
        </p:sp>
        <p:sp>
          <p:nvSpPr>
            <p:cNvPr id="19" name="MH_Other_6"/>
            <p:cNvSpPr/>
            <p:nvPr>
              <p:custDataLst>
                <p:tags r:id="rId12"/>
              </p:custDataLst>
            </p:nvPr>
          </p:nvSpPr>
          <p:spPr>
            <a:xfrm>
              <a:off x="2946401" y="5157788"/>
              <a:ext cx="6008255" cy="673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25000" lnSpcReduction="20000"/>
            </a:bodyPr>
            <a:lstStyle/>
            <a:p>
              <a:pPr algn="ctr">
                <a:defRPr/>
              </a:pPr>
              <a:endParaRPr lang="zh-CN" altLang="en-US" sz="2400">
                <a:solidFill>
                  <a:srgbClr val="FFFFFF"/>
                </a:solidFill>
              </a:endParaRPr>
            </a:p>
          </p:txBody>
        </p:sp>
      </p:grpSp>
      <p:grpSp>
        <p:nvGrpSpPr>
          <p:cNvPr id="16" name="组合 15"/>
          <p:cNvGrpSpPr/>
          <p:nvPr/>
        </p:nvGrpSpPr>
        <p:grpSpPr>
          <a:xfrm>
            <a:off x="3118566" y="332266"/>
            <a:ext cx="5954868" cy="859018"/>
            <a:chOff x="3118566" y="332266"/>
            <a:chExt cx="5954868" cy="859018"/>
          </a:xfrm>
        </p:grpSpPr>
        <p:pic>
          <p:nvPicPr>
            <p:cNvPr id="21" name="图片 20"/>
            <p:cNvPicPr>
              <a:picLocks noChangeAspect="1"/>
            </p:cNvPicPr>
            <p:nvPr/>
          </p:nvPicPr>
          <p:blipFill>
            <a:blip r:embed="rId15"/>
            <a:stretch>
              <a:fillRect/>
            </a:stretch>
          </p:blipFill>
          <p:spPr>
            <a:xfrm>
              <a:off x="3118566" y="606614"/>
              <a:ext cx="656733" cy="406749"/>
            </a:xfrm>
            <a:prstGeom prst="rect">
              <a:avLst/>
            </a:prstGeom>
          </p:spPr>
        </p:pic>
        <p:sp>
          <p:nvSpPr>
            <p:cNvPr id="22" name="文本框 2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5"/>
            <a:stretch>
              <a:fillRect/>
            </a:stretch>
          </p:blipFill>
          <p:spPr>
            <a:xfrm flipH="1">
              <a:off x="8416701" y="606614"/>
              <a:ext cx="656733" cy="406749"/>
            </a:xfrm>
            <a:prstGeom prst="rect">
              <a:avLst/>
            </a:prstGeom>
          </p:spPr>
        </p:pic>
      </p:grpSp>
      <p:sp>
        <p:nvSpPr>
          <p:cNvPr id="27" name="矩形 26"/>
          <p:cNvSpPr/>
          <p:nvPr/>
        </p:nvSpPr>
        <p:spPr>
          <a:xfrm>
            <a:off x="1092202" y="5235356"/>
            <a:ext cx="10032998"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spTree>
    <p:custDataLst>
      <p:tags r:id="rId1"/>
    </p:custDataLst>
    <p:extLst>
      <p:ext uri="{BB962C8B-B14F-4D97-AF65-F5344CB8AC3E}">
        <p14:creationId xmlns:p14="http://schemas.microsoft.com/office/powerpoint/2010/main" val="1943901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470404" y="2270906"/>
            <a:ext cx="3251196" cy="3036914"/>
            <a:chOff x="4652964" y="2394579"/>
            <a:chExt cx="2886075" cy="2695858"/>
          </a:xfrm>
        </p:grpSpPr>
        <p:sp>
          <p:nvSpPr>
            <p:cNvPr id="3" name="MH_Title_1"/>
            <p:cNvSpPr/>
            <p:nvPr>
              <p:custDataLst>
                <p:tags r:id="rId2"/>
              </p:custDataLst>
            </p:nvPr>
          </p:nvSpPr>
          <p:spPr>
            <a:xfrm>
              <a:off x="4748071" y="2394579"/>
              <a:ext cx="2695858" cy="2695858"/>
            </a:xfrm>
            <a:prstGeom prst="donut">
              <a:avLst>
                <a:gd name="adj" fmla="val 88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b="1" dirty="0">
                <a:gradFill>
                  <a:gsLst>
                    <a:gs pos="0">
                      <a:schemeClr val="accent1"/>
                    </a:gs>
                    <a:gs pos="100000">
                      <a:schemeClr val="accent2"/>
                    </a:gs>
                  </a:gsLst>
                  <a:lin ang="5400000" scaled="0"/>
                </a:gradFill>
              </a:endParaRPr>
            </a:p>
          </p:txBody>
        </p:sp>
        <p:sp>
          <p:nvSpPr>
            <p:cNvPr id="5" name="MH_Other_1"/>
            <p:cNvSpPr/>
            <p:nvPr>
              <p:custDataLst>
                <p:tags r:id="rId3"/>
              </p:custDataLst>
            </p:nvPr>
          </p:nvSpPr>
          <p:spPr>
            <a:xfrm rot="16200000">
              <a:off x="4653758" y="3531395"/>
              <a:ext cx="420687" cy="422275"/>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6" name="MH_Other_2"/>
            <p:cNvSpPr/>
            <p:nvPr>
              <p:custDataLst>
                <p:tags r:id="rId4"/>
              </p:custDataLst>
            </p:nvPr>
          </p:nvSpPr>
          <p:spPr>
            <a:xfrm rot="19800000">
              <a:off x="5268914" y="24653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7" name="MH_Other_3"/>
            <p:cNvSpPr/>
            <p:nvPr>
              <p:custDataLst>
                <p:tags r:id="rId5"/>
              </p:custDataLst>
            </p:nvPr>
          </p:nvSpPr>
          <p:spPr>
            <a:xfrm rot="1800000">
              <a:off x="6500814" y="24653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8" name="MH_Other_4"/>
            <p:cNvSpPr/>
            <p:nvPr>
              <p:custDataLst>
                <p:tags r:id="rId6"/>
              </p:custDataLst>
            </p:nvPr>
          </p:nvSpPr>
          <p:spPr>
            <a:xfrm rot="5400000">
              <a:off x="7117558" y="3531395"/>
              <a:ext cx="420687" cy="422275"/>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9" name="MH_Other_5"/>
            <p:cNvSpPr/>
            <p:nvPr>
              <p:custDataLst>
                <p:tags r:id="rId7"/>
              </p:custDataLst>
            </p:nvPr>
          </p:nvSpPr>
          <p:spPr>
            <a:xfrm rot="9000000">
              <a:off x="6500814" y="45989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10" name="MH_Other_6"/>
            <p:cNvSpPr/>
            <p:nvPr>
              <p:custDataLst>
                <p:tags r:id="rId8"/>
              </p:custDataLst>
            </p:nvPr>
          </p:nvSpPr>
          <p:spPr>
            <a:xfrm rot="12600000">
              <a:off x="5268914" y="45989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grpSp>
      <p:grpSp>
        <p:nvGrpSpPr>
          <p:cNvPr id="17" name="组合 16"/>
          <p:cNvGrpSpPr/>
          <p:nvPr/>
        </p:nvGrpSpPr>
        <p:grpSpPr>
          <a:xfrm>
            <a:off x="3118566" y="332266"/>
            <a:ext cx="5954868" cy="859018"/>
            <a:chOff x="3118566" y="332266"/>
            <a:chExt cx="5954868" cy="859018"/>
          </a:xfrm>
        </p:grpSpPr>
        <p:pic>
          <p:nvPicPr>
            <p:cNvPr id="18" name="图片 17"/>
            <p:cNvPicPr>
              <a:picLocks noChangeAspect="1"/>
            </p:cNvPicPr>
            <p:nvPr/>
          </p:nvPicPr>
          <p:blipFill>
            <a:blip r:embed="rId12"/>
            <a:stretch>
              <a:fillRect/>
            </a:stretch>
          </p:blipFill>
          <p:spPr>
            <a:xfrm>
              <a:off x="3118566" y="606614"/>
              <a:ext cx="656733" cy="406749"/>
            </a:xfrm>
            <a:prstGeom prst="rect">
              <a:avLst/>
            </a:prstGeom>
          </p:spPr>
        </p:pic>
        <p:sp>
          <p:nvSpPr>
            <p:cNvPr id="19" name="文本框 18"/>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0" name="图片 19"/>
            <p:cNvPicPr>
              <a:picLocks noChangeAspect="1"/>
            </p:cNvPicPr>
            <p:nvPr/>
          </p:nvPicPr>
          <p:blipFill>
            <a:blip r:embed="rId12"/>
            <a:stretch>
              <a:fillRect/>
            </a:stretch>
          </p:blipFill>
          <p:spPr>
            <a:xfrm flipH="1">
              <a:off x="8416701" y="606614"/>
              <a:ext cx="656733" cy="406749"/>
            </a:xfrm>
            <a:prstGeom prst="rect">
              <a:avLst/>
            </a:prstGeom>
          </p:spPr>
        </p:pic>
      </p:grpSp>
      <p:grpSp>
        <p:nvGrpSpPr>
          <p:cNvPr id="21" name="组合 20"/>
          <p:cNvGrpSpPr/>
          <p:nvPr/>
        </p:nvGrpSpPr>
        <p:grpSpPr>
          <a:xfrm>
            <a:off x="8072812" y="1745449"/>
            <a:ext cx="3244476" cy="1165673"/>
            <a:chOff x="874713" y="3195403"/>
            <a:chExt cx="3244476" cy="1165673"/>
          </a:xfrm>
        </p:grpSpPr>
        <p:sp>
          <p:nvSpPr>
            <p:cNvPr id="22" name="矩形 21"/>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4" name="组合 23"/>
          <p:cNvGrpSpPr/>
          <p:nvPr/>
        </p:nvGrpSpPr>
        <p:grpSpPr>
          <a:xfrm>
            <a:off x="8072812" y="3206526"/>
            <a:ext cx="3244476" cy="1165673"/>
            <a:chOff x="874713" y="3195403"/>
            <a:chExt cx="3244476" cy="1165673"/>
          </a:xfrm>
        </p:grpSpPr>
        <p:sp>
          <p:nvSpPr>
            <p:cNvPr id="25" name="矩形 24"/>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7" name="组合 26"/>
          <p:cNvGrpSpPr/>
          <p:nvPr/>
        </p:nvGrpSpPr>
        <p:grpSpPr>
          <a:xfrm>
            <a:off x="8072812" y="4667603"/>
            <a:ext cx="3244476" cy="1165673"/>
            <a:chOff x="874713" y="3195403"/>
            <a:chExt cx="3244476" cy="1165673"/>
          </a:xfrm>
        </p:grpSpPr>
        <p:sp>
          <p:nvSpPr>
            <p:cNvPr id="28" name="矩形 27"/>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0" name="组合 29"/>
          <p:cNvGrpSpPr/>
          <p:nvPr/>
        </p:nvGrpSpPr>
        <p:grpSpPr>
          <a:xfrm>
            <a:off x="1039463" y="1745449"/>
            <a:ext cx="3244476" cy="1165673"/>
            <a:chOff x="874713" y="3195403"/>
            <a:chExt cx="3244476" cy="1165673"/>
          </a:xfrm>
        </p:grpSpPr>
        <p:sp>
          <p:nvSpPr>
            <p:cNvPr id="31" name="矩形 30"/>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18772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1039463" y="3206526"/>
            <a:ext cx="3244476" cy="1165673"/>
            <a:chOff x="874713" y="3195403"/>
            <a:chExt cx="3244476" cy="1165673"/>
          </a:xfrm>
        </p:grpSpPr>
        <p:sp>
          <p:nvSpPr>
            <p:cNvPr id="34" name="矩形 33"/>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18772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1039463" y="4667603"/>
            <a:ext cx="3244476" cy="1165673"/>
            <a:chOff x="874713" y="3195403"/>
            <a:chExt cx="3244476" cy="1165673"/>
          </a:xfrm>
        </p:grpSpPr>
        <p:sp>
          <p:nvSpPr>
            <p:cNvPr id="37" name="矩形 36"/>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187721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29716629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3216161" y="2017093"/>
            <a:ext cx="1651343" cy="1620911"/>
            <a:chOff x="3317876" y="2235200"/>
            <a:chExt cx="1636713" cy="1606551"/>
          </a:xfrm>
        </p:grpSpPr>
        <p:sp>
          <p:nvSpPr>
            <p:cNvPr id="2052" name="MH_Other_2"/>
            <p:cNvSpPr>
              <a:spLocks noEditPoints="1"/>
            </p:cNvSpPr>
            <p:nvPr>
              <p:custDataLst>
                <p:tags r:id="rId8"/>
              </p:custDataLst>
            </p:nvPr>
          </p:nvSpPr>
          <p:spPr bwMode="auto">
            <a:xfrm>
              <a:off x="3317876" y="2235200"/>
              <a:ext cx="1598613"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 name="MH_Other_3"/>
            <p:cNvSpPr>
              <a:spLocks noEditPoints="1"/>
            </p:cNvSpPr>
            <p:nvPr>
              <p:custDataLst>
                <p:tags r:id="rId9"/>
              </p:custDataLst>
            </p:nvPr>
          </p:nvSpPr>
          <p:spPr bwMode="auto">
            <a:xfrm>
              <a:off x="3355976" y="2587626"/>
              <a:ext cx="1598613"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5955052" y="2017093"/>
            <a:ext cx="1651343" cy="1620911"/>
            <a:chOff x="6032501" y="2235200"/>
            <a:chExt cx="1636713" cy="1606551"/>
          </a:xfrm>
        </p:grpSpPr>
        <p:sp>
          <p:nvSpPr>
            <p:cNvPr id="2056" name="MH_Other_5"/>
            <p:cNvSpPr>
              <a:spLocks noEditPoints="1"/>
            </p:cNvSpPr>
            <p:nvPr>
              <p:custDataLst>
                <p:tags r:id="rId6"/>
              </p:custDataLst>
            </p:nvPr>
          </p:nvSpPr>
          <p:spPr bwMode="auto">
            <a:xfrm>
              <a:off x="6032501" y="2235200"/>
              <a:ext cx="1598613"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 name="MH_Other_6"/>
            <p:cNvSpPr>
              <a:spLocks noEditPoints="1"/>
            </p:cNvSpPr>
            <p:nvPr>
              <p:custDataLst>
                <p:tags r:id="rId7"/>
              </p:custDataLst>
            </p:nvPr>
          </p:nvSpPr>
          <p:spPr bwMode="auto">
            <a:xfrm>
              <a:off x="6070601" y="2587626"/>
              <a:ext cx="1598613"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5"/>
          <p:cNvGrpSpPr/>
          <p:nvPr/>
        </p:nvGrpSpPr>
        <p:grpSpPr>
          <a:xfrm>
            <a:off x="4585607" y="3940722"/>
            <a:ext cx="1651342" cy="1620911"/>
            <a:chOff x="4675188" y="4141788"/>
            <a:chExt cx="1636712" cy="1606551"/>
          </a:xfrm>
        </p:grpSpPr>
        <p:sp>
          <p:nvSpPr>
            <p:cNvPr id="2060" name="MH_Other_8"/>
            <p:cNvSpPr>
              <a:spLocks noEditPoints="1"/>
            </p:cNvSpPr>
            <p:nvPr>
              <p:custDataLst>
                <p:tags r:id="rId4"/>
              </p:custDataLst>
            </p:nvPr>
          </p:nvSpPr>
          <p:spPr bwMode="auto">
            <a:xfrm>
              <a:off x="4675188"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1" name="MH_Other_9"/>
            <p:cNvSpPr>
              <a:spLocks noEditPoints="1"/>
            </p:cNvSpPr>
            <p:nvPr>
              <p:custDataLst>
                <p:tags r:id="rId5"/>
              </p:custDataLst>
            </p:nvPr>
          </p:nvSpPr>
          <p:spPr bwMode="auto">
            <a:xfrm>
              <a:off x="4713288"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 name="组合 3"/>
          <p:cNvGrpSpPr/>
          <p:nvPr/>
        </p:nvGrpSpPr>
        <p:grpSpPr>
          <a:xfrm>
            <a:off x="7324497" y="3940722"/>
            <a:ext cx="1651342" cy="1620911"/>
            <a:chOff x="7389813" y="4141788"/>
            <a:chExt cx="1636712" cy="1606551"/>
          </a:xfrm>
        </p:grpSpPr>
        <p:sp>
          <p:nvSpPr>
            <p:cNvPr id="2064" name="MH_Other_11"/>
            <p:cNvSpPr>
              <a:spLocks noEditPoints="1"/>
            </p:cNvSpPr>
            <p:nvPr>
              <p:custDataLst>
                <p:tags r:id="rId2"/>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5" name="MH_Other_12"/>
            <p:cNvSpPr>
              <a:spLocks noEditPoints="1"/>
            </p:cNvSpPr>
            <p:nvPr>
              <p:custDataLst>
                <p:tags r:id="rId3"/>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 name="组合 24"/>
          <p:cNvGrpSpPr/>
          <p:nvPr/>
        </p:nvGrpSpPr>
        <p:grpSpPr>
          <a:xfrm>
            <a:off x="3118566" y="332266"/>
            <a:ext cx="5954868" cy="859018"/>
            <a:chOff x="3118566" y="332266"/>
            <a:chExt cx="5954868" cy="859018"/>
          </a:xfrm>
        </p:grpSpPr>
        <p:pic>
          <p:nvPicPr>
            <p:cNvPr id="26" name="图片 25"/>
            <p:cNvPicPr>
              <a:picLocks noChangeAspect="1"/>
            </p:cNvPicPr>
            <p:nvPr/>
          </p:nvPicPr>
          <p:blipFill>
            <a:blip r:embed="rId12"/>
            <a:stretch>
              <a:fillRect/>
            </a:stretch>
          </p:blipFill>
          <p:spPr>
            <a:xfrm>
              <a:off x="3118566" y="606614"/>
              <a:ext cx="656733" cy="406749"/>
            </a:xfrm>
            <a:prstGeom prst="rect">
              <a:avLst/>
            </a:prstGeom>
          </p:spPr>
        </p:pic>
        <p:sp>
          <p:nvSpPr>
            <p:cNvPr id="27" name="文本框 26"/>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8" name="图片 27"/>
            <p:cNvPicPr>
              <a:picLocks noChangeAspect="1"/>
            </p:cNvPicPr>
            <p:nvPr/>
          </p:nvPicPr>
          <p:blipFill>
            <a:blip r:embed="rId12"/>
            <a:stretch>
              <a:fillRect/>
            </a:stretch>
          </p:blipFill>
          <p:spPr>
            <a:xfrm flipH="1">
              <a:off x="8416701" y="606614"/>
              <a:ext cx="656733" cy="406749"/>
            </a:xfrm>
            <a:prstGeom prst="rect">
              <a:avLst/>
            </a:prstGeom>
          </p:spPr>
        </p:pic>
      </p:grpSp>
      <p:grpSp>
        <p:nvGrpSpPr>
          <p:cNvPr id="29" name="组合 28"/>
          <p:cNvGrpSpPr/>
          <p:nvPr/>
        </p:nvGrpSpPr>
        <p:grpSpPr>
          <a:xfrm>
            <a:off x="8087680" y="2002975"/>
            <a:ext cx="3349577" cy="1165673"/>
            <a:chOff x="874712" y="3195403"/>
            <a:chExt cx="3349577" cy="1165673"/>
          </a:xfrm>
        </p:grpSpPr>
        <p:sp>
          <p:nvSpPr>
            <p:cNvPr id="30" name="矩形 29"/>
            <p:cNvSpPr/>
            <p:nvPr/>
          </p:nvSpPr>
          <p:spPr>
            <a:xfrm>
              <a:off x="874712" y="3677812"/>
              <a:ext cx="3349577"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1" name="矩形 3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2" name="组合 31"/>
          <p:cNvGrpSpPr/>
          <p:nvPr/>
        </p:nvGrpSpPr>
        <p:grpSpPr>
          <a:xfrm>
            <a:off x="780938" y="4395960"/>
            <a:ext cx="3349577" cy="1165673"/>
            <a:chOff x="874712" y="3195403"/>
            <a:chExt cx="3349577" cy="1165673"/>
          </a:xfrm>
        </p:grpSpPr>
        <p:sp>
          <p:nvSpPr>
            <p:cNvPr id="33" name="矩形 32"/>
            <p:cNvSpPr/>
            <p:nvPr/>
          </p:nvSpPr>
          <p:spPr>
            <a:xfrm>
              <a:off x="874712" y="3677812"/>
              <a:ext cx="334957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4" name="矩形 33"/>
            <p:cNvSpPr/>
            <p:nvPr/>
          </p:nvSpPr>
          <p:spPr>
            <a:xfrm>
              <a:off x="19823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pic>
        <p:nvPicPr>
          <p:cNvPr id="12" name="图片占位符 11"/>
          <p:cNvPicPr>
            <a:picLocks noGrp="1" noChangeAspect="1"/>
          </p:cNvPicPr>
          <p:nvPr>
            <p:ph type="pic" sz="quarter" idx="10"/>
          </p:nvPr>
        </p:nvPicPr>
        <p:blipFill>
          <a:blip r:embed="rId13" cstate="print">
            <a:extLst>
              <a:ext uri="{28A0092B-C50C-407E-A947-70E740481C1C}">
                <a14:useLocalDpi xmlns:a14="http://schemas.microsoft.com/office/drawing/2010/main" val="0"/>
              </a:ext>
            </a:extLst>
          </a:blip>
          <a:srcRect l="11022" r="11022"/>
          <a:stretch>
            <a:fillRect/>
          </a:stretch>
        </p:blipFill>
        <p:spPr/>
      </p:pic>
      <p:pic>
        <p:nvPicPr>
          <p:cNvPr id="13" name="图片占位符 12"/>
          <p:cNvPicPr>
            <a:picLocks noGrp="1" noChangeAspect="1"/>
          </p:cNvPicPr>
          <p:nvPr>
            <p:ph type="pic" sz="quarter" idx="11"/>
          </p:nvPr>
        </p:nvPicPr>
        <p:blipFill>
          <a:blip r:embed="rId14" cstate="print">
            <a:extLst>
              <a:ext uri="{28A0092B-C50C-407E-A947-70E740481C1C}">
                <a14:useLocalDpi xmlns:a14="http://schemas.microsoft.com/office/drawing/2010/main" val="0"/>
              </a:ext>
            </a:extLst>
          </a:blip>
          <a:srcRect l="10657" r="10657"/>
          <a:stretch>
            <a:fillRect/>
          </a:stretch>
        </p:blipFill>
        <p:spPr/>
      </p:pic>
      <p:pic>
        <p:nvPicPr>
          <p:cNvPr id="15" name="图片占位符 14"/>
          <p:cNvPicPr>
            <a:picLocks noGrp="1" noChangeAspect="1"/>
          </p:cNvPicPr>
          <p:nvPr>
            <p:ph type="pic" sz="quarter" idx="12"/>
          </p:nvPr>
        </p:nvPicPr>
        <p:blipFill>
          <a:blip r:embed="rId15" cstate="print">
            <a:extLst>
              <a:ext uri="{28A0092B-C50C-407E-A947-70E740481C1C}">
                <a14:useLocalDpi xmlns:a14="http://schemas.microsoft.com/office/drawing/2010/main" val="0"/>
              </a:ext>
            </a:extLst>
          </a:blip>
          <a:srcRect l="16461" r="16461"/>
          <a:stretch>
            <a:fillRect/>
          </a:stretch>
        </p:blipFill>
        <p:spPr/>
      </p:pic>
      <p:pic>
        <p:nvPicPr>
          <p:cNvPr id="14" name="图片占位符 13"/>
          <p:cNvPicPr>
            <a:picLocks noGrp="1" noChangeAspect="1"/>
          </p:cNvPicPr>
          <p:nvPr>
            <p:ph type="pic" sz="quarter" idx="13"/>
          </p:nvPr>
        </p:nvPicPr>
        <p:blipFill>
          <a:blip r:embed="rId16" cstate="print">
            <a:extLst>
              <a:ext uri="{28A0092B-C50C-407E-A947-70E740481C1C}">
                <a14:useLocalDpi xmlns:a14="http://schemas.microsoft.com/office/drawing/2010/main" val="0"/>
              </a:ext>
            </a:extLst>
          </a:blip>
          <a:srcRect l="12231" r="12231"/>
          <a:stretch>
            <a:fillRect/>
          </a:stretch>
        </p:blipFill>
        <p:spPr/>
      </p:pic>
    </p:spTree>
    <p:custDataLst>
      <p:tags r:id="rId1"/>
    </p:custDataLst>
    <p:extLst>
      <p:ext uri="{BB962C8B-B14F-4D97-AF65-F5344CB8AC3E}">
        <p14:creationId xmlns:p14="http://schemas.microsoft.com/office/powerpoint/2010/main" val="9096751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style.rotation</p:attrName>
                                        </p:attrNameLst>
                                      </p:cBhvr>
                                      <p:tavLst>
                                        <p:tav tm="0">
                                          <p:val>
                                            <p:fltVal val="90"/>
                                          </p:val>
                                        </p:tav>
                                        <p:tav tm="100000">
                                          <p:val>
                                            <p:fltVal val="0"/>
                                          </p:val>
                                        </p:tav>
                                      </p:tavLst>
                                    </p:anim>
                                    <p:animEffect transition="in" filter="fade">
                                      <p:cBhvr>
                                        <p:cTn id="34" dur="1000"/>
                                        <p:tgtEl>
                                          <p:spTgt spid="4"/>
                                        </p:tgtEl>
                                      </p:cBhvr>
                                    </p:animEffect>
                                  </p:childTnLst>
                                </p:cTn>
                              </p:par>
                              <p:par>
                                <p:cTn id="35" presetID="3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 calcmode="lin" valueType="num">
                                      <p:cBhvr>
                                        <p:cTn id="39" dur="1000" fill="hold"/>
                                        <p:tgtEl>
                                          <p:spTgt spid="12"/>
                                        </p:tgtEl>
                                        <p:attrNameLst>
                                          <p:attrName>style.rotation</p:attrName>
                                        </p:attrNameLst>
                                      </p:cBhvr>
                                      <p:tavLst>
                                        <p:tav tm="0">
                                          <p:val>
                                            <p:fltVal val="90"/>
                                          </p:val>
                                        </p:tav>
                                        <p:tav tm="100000">
                                          <p:val>
                                            <p:fltVal val="0"/>
                                          </p:val>
                                        </p:tav>
                                      </p:tavLst>
                                    </p:anim>
                                    <p:animEffect transition="in" filter="fade">
                                      <p:cBhvr>
                                        <p:cTn id="40" dur="1000"/>
                                        <p:tgtEl>
                                          <p:spTgt spid="12"/>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par>
                                <p:cTn id="47" presetID="31"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fltVal val="0"/>
                                          </p:val>
                                        </p:tav>
                                        <p:tav tm="100000">
                                          <p:val>
                                            <p:strVal val="#ppt_w"/>
                                          </p:val>
                                        </p:tav>
                                      </p:tavLst>
                                    </p:anim>
                                    <p:anim calcmode="lin" valueType="num">
                                      <p:cBhvr>
                                        <p:cTn id="50" dur="1000" fill="hold"/>
                                        <p:tgtEl>
                                          <p:spTgt spid="15"/>
                                        </p:tgtEl>
                                        <p:attrNameLst>
                                          <p:attrName>ppt_h</p:attrName>
                                        </p:attrNameLst>
                                      </p:cBhvr>
                                      <p:tavLst>
                                        <p:tav tm="0">
                                          <p:val>
                                            <p:fltVal val="0"/>
                                          </p:val>
                                        </p:tav>
                                        <p:tav tm="100000">
                                          <p:val>
                                            <p:strVal val="#ppt_h"/>
                                          </p:val>
                                        </p:tav>
                                      </p:tavLst>
                                    </p:anim>
                                    <p:anim calcmode="lin" valueType="num">
                                      <p:cBhvr>
                                        <p:cTn id="51" dur="1000" fill="hold"/>
                                        <p:tgtEl>
                                          <p:spTgt spid="15"/>
                                        </p:tgtEl>
                                        <p:attrNameLst>
                                          <p:attrName>style.rotation</p:attrName>
                                        </p:attrNameLst>
                                      </p:cBhvr>
                                      <p:tavLst>
                                        <p:tav tm="0">
                                          <p:val>
                                            <p:fltVal val="90"/>
                                          </p:val>
                                        </p:tav>
                                        <p:tav tm="100000">
                                          <p:val>
                                            <p:fltVal val="0"/>
                                          </p:val>
                                        </p:tav>
                                      </p:tavLst>
                                    </p:anim>
                                    <p:animEffect transition="in" filter="fade">
                                      <p:cBhvr>
                                        <p:cTn id="52" dur="1000"/>
                                        <p:tgtEl>
                                          <p:spTgt spid="15"/>
                                        </p:tgtEl>
                                      </p:cBhvr>
                                    </p:animEffect>
                                  </p:childTnLst>
                                </p:cTn>
                              </p:par>
                              <p:par>
                                <p:cTn id="53" presetID="31"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childTnLst>
                          </p:cTn>
                        </p:par>
                        <p:par>
                          <p:cTn id="59" fill="hold">
                            <p:stCondLst>
                              <p:cond delay="1500"/>
                            </p:stCondLst>
                            <p:childTnLst>
                              <p:par>
                                <p:cTn id="60" presetID="53" presetClass="entr" presetSubtype="16"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par>
                                <p:cTn id="65" presetID="53" presetClass="entr" presetSubtype="16"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7" name="MH_Other_9"/>
          <p:cNvCxnSpPr/>
          <p:nvPr>
            <p:custDataLst>
              <p:tags r:id="rId2"/>
            </p:custDataLst>
          </p:nvPr>
        </p:nvCxnSpPr>
        <p:spPr>
          <a:xfrm>
            <a:off x="3784285"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MH_Other_10"/>
          <p:cNvCxnSpPr/>
          <p:nvPr>
            <p:custDataLst>
              <p:tags r:id="rId3"/>
            </p:custDataLst>
          </p:nvPr>
        </p:nvCxnSpPr>
        <p:spPr>
          <a:xfrm>
            <a:off x="6096861"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MH_Other_11"/>
          <p:cNvCxnSpPr/>
          <p:nvPr>
            <p:custDataLst>
              <p:tags r:id="rId4"/>
            </p:custDataLst>
          </p:nvPr>
        </p:nvCxnSpPr>
        <p:spPr>
          <a:xfrm>
            <a:off x="8409437"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118566" y="332266"/>
            <a:ext cx="5954868" cy="859018"/>
            <a:chOff x="3118566" y="332266"/>
            <a:chExt cx="5954868" cy="859018"/>
          </a:xfrm>
        </p:grpSpPr>
        <p:pic>
          <p:nvPicPr>
            <p:cNvPr id="24" name="图片 23"/>
            <p:cNvPicPr>
              <a:picLocks noChangeAspect="1"/>
            </p:cNvPicPr>
            <p:nvPr/>
          </p:nvPicPr>
          <p:blipFill>
            <a:blip r:embed="rId11"/>
            <a:stretch>
              <a:fillRect/>
            </a:stretch>
          </p:blipFill>
          <p:spPr>
            <a:xfrm>
              <a:off x="3118566" y="606614"/>
              <a:ext cx="656733" cy="406749"/>
            </a:xfrm>
            <a:prstGeom prst="rect">
              <a:avLst/>
            </a:prstGeom>
          </p:spPr>
        </p:pic>
        <p:sp>
          <p:nvSpPr>
            <p:cNvPr id="25" name="文本框 2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6" name="图片 25"/>
            <p:cNvPicPr>
              <a:picLocks noChangeAspect="1"/>
            </p:cNvPicPr>
            <p:nvPr/>
          </p:nvPicPr>
          <p:blipFill>
            <a:blip r:embed="rId11"/>
            <a:stretch>
              <a:fillRect/>
            </a:stretch>
          </p:blipFill>
          <p:spPr>
            <a:xfrm flipH="1">
              <a:off x="8416701" y="606614"/>
              <a:ext cx="656733" cy="406749"/>
            </a:xfrm>
            <a:prstGeom prst="rect">
              <a:avLst/>
            </a:prstGeom>
          </p:spPr>
        </p:pic>
      </p:grpSp>
      <p:grpSp>
        <p:nvGrpSpPr>
          <p:cNvPr id="8" name="组合 7"/>
          <p:cNvGrpSpPr/>
          <p:nvPr/>
        </p:nvGrpSpPr>
        <p:grpSpPr>
          <a:xfrm>
            <a:off x="1705256" y="3523926"/>
            <a:ext cx="1970242" cy="1962438"/>
            <a:chOff x="1705256" y="3523926"/>
            <a:chExt cx="1970242" cy="1962438"/>
          </a:xfrm>
        </p:grpSpPr>
        <p:sp>
          <p:nvSpPr>
            <p:cNvPr id="27" name="MH_Other_5"/>
            <p:cNvSpPr/>
            <p:nvPr>
              <p:custDataLst>
                <p:tags r:id="rId8"/>
              </p:custDataLst>
            </p:nvPr>
          </p:nvSpPr>
          <p:spPr>
            <a:xfrm>
              <a:off x="1798886" y="3523926"/>
              <a:ext cx="499907"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A</a:t>
              </a:r>
            </a:p>
          </p:txBody>
        </p:sp>
        <p:sp>
          <p:nvSpPr>
            <p:cNvPr id="29" name="矩形 28"/>
            <p:cNvSpPr/>
            <p:nvPr/>
          </p:nvSpPr>
          <p:spPr>
            <a:xfrm>
              <a:off x="1705256"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pic>
        <p:nvPicPr>
          <p:cNvPr id="5" name="图片 4"/>
          <p:cNvPicPr>
            <a:picLocks noChangeAspect="1"/>
          </p:cNvPicPr>
          <p:nvPr/>
        </p:nvPicPr>
        <p:blipFill>
          <a:blip r:embed="rId13"/>
          <a:stretch>
            <a:fillRect/>
          </a:stretch>
        </p:blipFill>
        <p:spPr>
          <a:xfrm>
            <a:off x="3519520" y="1874657"/>
            <a:ext cx="1232015" cy="1055041"/>
          </a:xfrm>
          <a:prstGeom prst="rect">
            <a:avLst/>
          </a:prstGeom>
        </p:spPr>
      </p:pic>
      <p:pic>
        <p:nvPicPr>
          <p:cNvPr id="6" name="图片 5"/>
          <p:cNvPicPr>
            <a:picLocks noChangeAspect="1"/>
          </p:cNvPicPr>
          <p:nvPr/>
        </p:nvPicPr>
        <p:blipFill>
          <a:blip r:embed="rId14"/>
          <a:stretch>
            <a:fillRect/>
          </a:stretch>
        </p:blipFill>
        <p:spPr>
          <a:xfrm>
            <a:off x="5522213" y="1895137"/>
            <a:ext cx="1158931" cy="1002812"/>
          </a:xfrm>
          <a:prstGeom prst="rect">
            <a:avLst/>
          </a:prstGeom>
        </p:spPr>
      </p:pic>
      <p:pic>
        <p:nvPicPr>
          <p:cNvPr id="7" name="图片 6"/>
          <p:cNvPicPr>
            <a:picLocks noChangeAspect="1"/>
          </p:cNvPicPr>
          <p:nvPr/>
        </p:nvPicPr>
        <p:blipFill>
          <a:blip r:embed="rId15"/>
          <a:stretch>
            <a:fillRect/>
          </a:stretch>
        </p:blipFill>
        <p:spPr>
          <a:xfrm>
            <a:off x="7436049" y="1800931"/>
            <a:ext cx="741298" cy="1243068"/>
          </a:xfrm>
          <a:prstGeom prst="rect">
            <a:avLst/>
          </a:prstGeom>
        </p:spPr>
      </p:pic>
      <p:grpSp>
        <p:nvGrpSpPr>
          <p:cNvPr id="9" name="组合 8"/>
          <p:cNvGrpSpPr/>
          <p:nvPr/>
        </p:nvGrpSpPr>
        <p:grpSpPr>
          <a:xfrm>
            <a:off x="4096209" y="3523926"/>
            <a:ext cx="1970242" cy="1962438"/>
            <a:chOff x="4096209" y="3523926"/>
            <a:chExt cx="1970242" cy="1962438"/>
          </a:xfrm>
        </p:grpSpPr>
        <p:sp>
          <p:nvSpPr>
            <p:cNvPr id="41" name="MH_Other_6"/>
            <p:cNvSpPr/>
            <p:nvPr>
              <p:custDataLst>
                <p:tags r:id="rId7"/>
              </p:custDataLst>
            </p:nvPr>
          </p:nvSpPr>
          <p:spPr>
            <a:xfrm>
              <a:off x="4111462" y="3523926"/>
              <a:ext cx="499907"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B</a:t>
              </a:r>
            </a:p>
          </p:txBody>
        </p:sp>
        <p:sp>
          <p:nvSpPr>
            <p:cNvPr id="33" name="矩形 32"/>
            <p:cNvSpPr/>
            <p:nvPr/>
          </p:nvSpPr>
          <p:spPr>
            <a:xfrm>
              <a:off x="4096209"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0" name="组合 9"/>
          <p:cNvGrpSpPr/>
          <p:nvPr/>
        </p:nvGrpSpPr>
        <p:grpSpPr>
          <a:xfrm>
            <a:off x="6395721" y="3523926"/>
            <a:ext cx="1970242" cy="1962438"/>
            <a:chOff x="6395721" y="3523926"/>
            <a:chExt cx="1970242" cy="1962438"/>
          </a:xfrm>
        </p:grpSpPr>
        <p:sp>
          <p:nvSpPr>
            <p:cNvPr id="44" name="MH_Other_7"/>
            <p:cNvSpPr/>
            <p:nvPr>
              <p:custDataLst>
                <p:tags r:id="rId6"/>
              </p:custDataLst>
            </p:nvPr>
          </p:nvSpPr>
          <p:spPr>
            <a:xfrm>
              <a:off x="6424037" y="3523926"/>
              <a:ext cx="501938"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C</a:t>
              </a:r>
            </a:p>
          </p:txBody>
        </p:sp>
        <p:sp>
          <p:nvSpPr>
            <p:cNvPr id="34" name="矩形 33"/>
            <p:cNvSpPr/>
            <p:nvPr/>
          </p:nvSpPr>
          <p:spPr>
            <a:xfrm>
              <a:off x="6395721"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1" name="组合 10"/>
          <p:cNvGrpSpPr/>
          <p:nvPr/>
        </p:nvGrpSpPr>
        <p:grpSpPr>
          <a:xfrm>
            <a:off x="8733674" y="3523926"/>
            <a:ext cx="1970242" cy="1962438"/>
            <a:chOff x="8733674" y="3523926"/>
            <a:chExt cx="1970242" cy="1962438"/>
          </a:xfrm>
        </p:grpSpPr>
        <p:sp>
          <p:nvSpPr>
            <p:cNvPr id="47" name="MH_Other_8"/>
            <p:cNvSpPr/>
            <p:nvPr>
              <p:custDataLst>
                <p:tags r:id="rId5"/>
              </p:custDataLst>
            </p:nvPr>
          </p:nvSpPr>
          <p:spPr>
            <a:xfrm>
              <a:off x="8738645" y="3523926"/>
              <a:ext cx="499907"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D</a:t>
              </a:r>
            </a:p>
          </p:txBody>
        </p:sp>
        <p:sp>
          <p:nvSpPr>
            <p:cNvPr id="35" name="矩形 34"/>
            <p:cNvSpPr/>
            <p:nvPr/>
          </p:nvSpPr>
          <p:spPr>
            <a:xfrm>
              <a:off x="8733674"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2575818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up)">
                                      <p:cBhvr>
                                        <p:cTn id="53" dur="500"/>
                                        <p:tgtEl>
                                          <p:spTgt spid="57"/>
                                        </p:tgtEl>
                                      </p:cBhvr>
                                    </p:animEffect>
                                  </p:childTnLst>
                                </p:cTn>
                              </p:par>
                              <p:par>
                                <p:cTn id="54" presetID="22" presetClass="entr" presetSubtype="1" fill="hold"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up)">
                                      <p:cBhvr>
                                        <p:cTn id="56" dur="500"/>
                                        <p:tgtEl>
                                          <p:spTgt spid="58"/>
                                        </p:tgtEl>
                                      </p:cBhvr>
                                    </p:animEffect>
                                  </p:childTnLst>
                                </p:cTn>
                              </p:par>
                              <p:par>
                                <p:cTn id="57" presetID="22" presetClass="entr" presetSubtype="1"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up)">
                                      <p:cBhvr>
                                        <p:cTn id="5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04</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853352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510471" y="345691"/>
            <a:ext cx="3171060"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smtClean="0">
                <a:solidFill>
                  <a:schemeClr val="tx1">
                    <a:lumMod val="65000"/>
                    <a:lumOff val="35000"/>
                  </a:schemeClr>
                </a:solidFill>
                <a:latin typeface="汉仪趣黑W" panose="00020600040101010101" pitchFamily="18" charset="-122"/>
                <a:ea typeface="汉仪趣黑W" panose="00020600040101010101" pitchFamily="18" charset="-122"/>
              </a:rPr>
              <a:t>CONTENT</a:t>
            </a:r>
            <a:endParaRPr lang="zh-CN" altLang="en-US" sz="6000" dirty="0">
              <a:solidFill>
                <a:schemeClr val="tx1">
                  <a:lumMod val="65000"/>
                  <a:lumOff val="35000"/>
                </a:schemeClr>
              </a:solidFill>
              <a:latin typeface="汉仪趣黑W" panose="00020600040101010101" pitchFamily="18" charset="-122"/>
              <a:ea typeface="汉仪趣黑W" panose="00020600040101010101" pitchFamily="18" charset="-122"/>
            </a:endParaRPr>
          </a:p>
        </p:txBody>
      </p:sp>
      <p:grpSp>
        <p:nvGrpSpPr>
          <p:cNvPr id="34" name="组合 33"/>
          <p:cNvGrpSpPr/>
          <p:nvPr/>
        </p:nvGrpSpPr>
        <p:grpSpPr>
          <a:xfrm>
            <a:off x="5610225" y="1848143"/>
            <a:ext cx="4560277" cy="904863"/>
            <a:chOff x="5610225" y="1750228"/>
            <a:chExt cx="4560277" cy="904863"/>
          </a:xfrm>
        </p:grpSpPr>
        <p:grpSp>
          <p:nvGrpSpPr>
            <p:cNvPr id="5" name="组合 4"/>
            <p:cNvGrpSpPr/>
            <p:nvPr/>
          </p:nvGrpSpPr>
          <p:grpSpPr>
            <a:xfrm>
              <a:off x="5610225" y="1750228"/>
              <a:ext cx="4560277" cy="904863"/>
              <a:chOff x="34279" y="2179064"/>
              <a:chExt cx="5962359" cy="1183070"/>
            </a:xfrm>
          </p:grpSpPr>
          <p:sp>
            <p:nvSpPr>
              <p:cNvPr id="3" name="文本框 2"/>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4" name="文本框 3"/>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12" name="文本框 11"/>
              <p:cNvSpPr txBox="1"/>
              <p:nvPr/>
            </p:nvSpPr>
            <p:spPr>
              <a:xfrm>
                <a:off x="34279" y="2179064"/>
                <a:ext cx="1323316" cy="118307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01.</a:t>
                </a:r>
                <a:endParaRPr lang="zh-CN" altLang="en-US" sz="4400" b="0" dirty="0">
                  <a:latin typeface="汉仪趣黑W" panose="00020600040101010101" pitchFamily="18" charset="-122"/>
                  <a:ea typeface="汉仪趣黑W" panose="00020600040101010101" pitchFamily="18" charset="-122"/>
                </a:endParaRPr>
              </a:p>
            </p:txBody>
          </p:sp>
        </p:grpSp>
        <p:sp>
          <p:nvSpPr>
            <p:cNvPr id="11" name="任意多边形 10"/>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pic>
        <p:nvPicPr>
          <p:cNvPr id="32" name="图片 31"/>
          <p:cNvPicPr>
            <a:picLocks noChangeAspect="1"/>
          </p:cNvPicPr>
          <p:nvPr/>
        </p:nvPicPr>
        <p:blipFill>
          <a:blip r:embed="rId3"/>
          <a:stretch>
            <a:fillRect/>
          </a:stretch>
        </p:blipFill>
        <p:spPr>
          <a:xfrm>
            <a:off x="1403691" y="2291050"/>
            <a:ext cx="3473110" cy="3278131"/>
          </a:xfrm>
          <a:prstGeom prst="rect">
            <a:avLst/>
          </a:prstGeom>
        </p:spPr>
      </p:pic>
      <p:grpSp>
        <p:nvGrpSpPr>
          <p:cNvPr id="35" name="组合 34"/>
          <p:cNvGrpSpPr/>
          <p:nvPr/>
        </p:nvGrpSpPr>
        <p:grpSpPr>
          <a:xfrm>
            <a:off x="5610225" y="2826912"/>
            <a:ext cx="4560277" cy="859018"/>
            <a:chOff x="5610225" y="1750227"/>
            <a:chExt cx="4560277" cy="859018"/>
          </a:xfrm>
        </p:grpSpPr>
        <p:grpSp>
          <p:nvGrpSpPr>
            <p:cNvPr id="36" name="组合 35"/>
            <p:cNvGrpSpPr/>
            <p:nvPr/>
          </p:nvGrpSpPr>
          <p:grpSpPr>
            <a:xfrm>
              <a:off x="5610225" y="1750227"/>
              <a:ext cx="4560277" cy="859018"/>
              <a:chOff x="34279" y="2179064"/>
              <a:chExt cx="5962359" cy="1123130"/>
            </a:xfrm>
          </p:grpSpPr>
          <p:sp>
            <p:nvSpPr>
              <p:cNvPr id="38" name="文本框 37"/>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39" name="文本框 38"/>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40" name="文本框 39"/>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02.</a:t>
                </a:r>
                <a:endParaRPr lang="zh-CN" altLang="en-US" sz="4400" b="0" dirty="0">
                  <a:latin typeface="汉仪趣黑W" panose="00020600040101010101" pitchFamily="18" charset="-122"/>
                  <a:ea typeface="汉仪趣黑W" panose="00020600040101010101" pitchFamily="18" charset="-122"/>
                </a:endParaRPr>
              </a:p>
            </p:txBody>
          </p:sp>
        </p:grpSp>
        <p:sp>
          <p:nvSpPr>
            <p:cNvPr id="37" name="任意多边形 36"/>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1" name="组合 40"/>
          <p:cNvGrpSpPr/>
          <p:nvPr/>
        </p:nvGrpSpPr>
        <p:grpSpPr>
          <a:xfrm>
            <a:off x="5610225" y="3805682"/>
            <a:ext cx="4560277" cy="859018"/>
            <a:chOff x="5610225" y="1750227"/>
            <a:chExt cx="4560277" cy="859018"/>
          </a:xfrm>
        </p:grpSpPr>
        <p:grpSp>
          <p:nvGrpSpPr>
            <p:cNvPr id="42" name="组合 41"/>
            <p:cNvGrpSpPr/>
            <p:nvPr/>
          </p:nvGrpSpPr>
          <p:grpSpPr>
            <a:xfrm>
              <a:off x="5610225" y="1750227"/>
              <a:ext cx="4560277" cy="859018"/>
              <a:chOff x="34279" y="2179064"/>
              <a:chExt cx="5962359" cy="1123130"/>
            </a:xfrm>
          </p:grpSpPr>
          <p:sp>
            <p:nvSpPr>
              <p:cNvPr id="44" name="文本框 43"/>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45" name="文本框 44"/>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46" name="文本框 45"/>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03.</a:t>
                </a:r>
                <a:endParaRPr lang="zh-CN" altLang="en-US" sz="4400" b="0" dirty="0">
                  <a:latin typeface="汉仪趣黑W" panose="00020600040101010101" pitchFamily="18" charset="-122"/>
                  <a:ea typeface="汉仪趣黑W" panose="00020600040101010101" pitchFamily="18" charset="-122"/>
                </a:endParaRPr>
              </a:p>
            </p:txBody>
          </p:sp>
        </p:grpSp>
        <p:sp>
          <p:nvSpPr>
            <p:cNvPr id="43" name="任意多边形 42"/>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7" name="组合 46"/>
          <p:cNvGrpSpPr/>
          <p:nvPr/>
        </p:nvGrpSpPr>
        <p:grpSpPr>
          <a:xfrm>
            <a:off x="5610225" y="4784451"/>
            <a:ext cx="4560277" cy="859018"/>
            <a:chOff x="5610225" y="1750227"/>
            <a:chExt cx="4560277" cy="859018"/>
          </a:xfrm>
        </p:grpSpPr>
        <p:grpSp>
          <p:nvGrpSpPr>
            <p:cNvPr id="48" name="组合 47"/>
            <p:cNvGrpSpPr/>
            <p:nvPr/>
          </p:nvGrpSpPr>
          <p:grpSpPr>
            <a:xfrm>
              <a:off x="5610225" y="1750227"/>
              <a:ext cx="4560277" cy="859018"/>
              <a:chOff x="34279" y="2179064"/>
              <a:chExt cx="5962359" cy="1123130"/>
            </a:xfrm>
          </p:grpSpPr>
          <p:sp>
            <p:nvSpPr>
              <p:cNvPr id="50" name="文本框 49"/>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51" name="文本框 50"/>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52" name="文本框 51"/>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04.</a:t>
                </a:r>
                <a:endParaRPr lang="zh-CN" altLang="en-US" sz="4400" b="0" dirty="0">
                  <a:latin typeface="汉仪趣黑W" panose="00020600040101010101" pitchFamily="18" charset="-122"/>
                  <a:ea typeface="汉仪趣黑W" panose="00020600040101010101" pitchFamily="18" charset="-122"/>
                </a:endParaRPr>
              </a:p>
            </p:txBody>
          </p:sp>
        </p:grpSp>
        <p:sp>
          <p:nvSpPr>
            <p:cNvPr id="49" name="任意多边形 48"/>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Tree>
    <p:extLst>
      <p:ext uri="{BB962C8B-B14F-4D97-AF65-F5344CB8AC3E}">
        <p14:creationId xmlns:p14="http://schemas.microsoft.com/office/powerpoint/2010/main" val="25827088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Effect transition="in" filter="fade">
                                      <p:cBhvr>
                                        <p:cTn id="9" dur="750"/>
                                        <p:tgtEl>
                                          <p:spTgt spid="6"/>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250"/>
                            </p:stCondLst>
                            <p:childTnLst>
                              <p:par>
                                <p:cTn id="17" presetID="1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p:tgtEl>
                                          <p:spTgt spid="34"/>
                                        </p:tgtEl>
                                        <p:attrNameLst>
                                          <p:attrName>ppt_x</p:attrName>
                                        </p:attrNameLst>
                                      </p:cBhvr>
                                      <p:tavLst>
                                        <p:tav tm="0">
                                          <p:val>
                                            <p:strVal val="#ppt_x-#ppt_w*1.125000"/>
                                          </p:val>
                                        </p:tav>
                                        <p:tav tm="100000">
                                          <p:val>
                                            <p:strVal val="#ppt_x"/>
                                          </p:val>
                                        </p:tav>
                                      </p:tavLst>
                                    </p:anim>
                                    <p:animEffect transition="in" filter="wipe(right)">
                                      <p:cBhvr>
                                        <p:cTn id="20" dur="500"/>
                                        <p:tgtEl>
                                          <p:spTgt spid="34"/>
                                        </p:tgtEl>
                                      </p:cBhvr>
                                    </p:animEffect>
                                  </p:childTnLst>
                                </p:cTn>
                              </p:par>
                            </p:childTnLst>
                          </p:cTn>
                        </p:par>
                        <p:par>
                          <p:cTn id="21" fill="hold">
                            <p:stCondLst>
                              <p:cond delay="1750"/>
                            </p:stCondLst>
                            <p:childTnLst>
                              <p:par>
                                <p:cTn id="22" presetID="1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p:tgtEl>
                                          <p:spTgt spid="35"/>
                                        </p:tgtEl>
                                        <p:attrNameLst>
                                          <p:attrName>ppt_x</p:attrName>
                                        </p:attrNameLst>
                                      </p:cBhvr>
                                      <p:tavLst>
                                        <p:tav tm="0">
                                          <p:val>
                                            <p:strVal val="#ppt_x-#ppt_w*1.125000"/>
                                          </p:val>
                                        </p:tav>
                                        <p:tav tm="100000">
                                          <p:val>
                                            <p:strVal val="#ppt_x"/>
                                          </p:val>
                                        </p:tav>
                                      </p:tavLst>
                                    </p:anim>
                                    <p:animEffect transition="in" filter="wipe(right)">
                                      <p:cBhvr>
                                        <p:cTn id="25" dur="500"/>
                                        <p:tgtEl>
                                          <p:spTgt spid="35"/>
                                        </p:tgtEl>
                                      </p:cBhvr>
                                    </p:animEffect>
                                  </p:childTnLst>
                                </p:cTn>
                              </p:par>
                            </p:childTnLst>
                          </p:cTn>
                        </p:par>
                        <p:par>
                          <p:cTn id="26" fill="hold">
                            <p:stCondLst>
                              <p:cond delay="2250"/>
                            </p:stCondLst>
                            <p:childTnLst>
                              <p:par>
                                <p:cTn id="27" presetID="12" presetClass="entr" presetSubtype="8"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p:tgtEl>
                                          <p:spTgt spid="41"/>
                                        </p:tgtEl>
                                        <p:attrNameLst>
                                          <p:attrName>ppt_x</p:attrName>
                                        </p:attrNameLst>
                                      </p:cBhvr>
                                      <p:tavLst>
                                        <p:tav tm="0">
                                          <p:val>
                                            <p:strVal val="#ppt_x-#ppt_w*1.125000"/>
                                          </p:val>
                                        </p:tav>
                                        <p:tav tm="100000">
                                          <p:val>
                                            <p:strVal val="#ppt_x"/>
                                          </p:val>
                                        </p:tav>
                                      </p:tavLst>
                                    </p:anim>
                                    <p:animEffect transition="in" filter="wipe(right)">
                                      <p:cBhvr>
                                        <p:cTn id="30" dur="500"/>
                                        <p:tgtEl>
                                          <p:spTgt spid="41"/>
                                        </p:tgtEl>
                                      </p:cBhvr>
                                    </p:animEffect>
                                  </p:childTnLst>
                                </p:cTn>
                              </p:par>
                            </p:childTnLst>
                          </p:cTn>
                        </p:par>
                        <p:par>
                          <p:cTn id="31" fill="hold">
                            <p:stCondLst>
                              <p:cond delay="2750"/>
                            </p:stCondLst>
                            <p:childTnLst>
                              <p:par>
                                <p:cTn id="32" presetID="12" presetClass="entr" presetSubtype="8"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p:tgtEl>
                                          <p:spTgt spid="47"/>
                                        </p:tgtEl>
                                        <p:attrNameLst>
                                          <p:attrName>ppt_x</p:attrName>
                                        </p:attrNameLst>
                                      </p:cBhvr>
                                      <p:tavLst>
                                        <p:tav tm="0">
                                          <p:val>
                                            <p:strVal val="#ppt_x-#ppt_w*1.125000"/>
                                          </p:val>
                                        </p:tav>
                                        <p:tav tm="100000">
                                          <p:val>
                                            <p:strVal val="#ppt_x"/>
                                          </p:val>
                                        </p:tav>
                                      </p:tavLst>
                                    </p:anim>
                                    <p:animEffect transition="in" filter="wipe(right)">
                                      <p:cBhvr>
                                        <p:cTn id="3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3118566" y="332266"/>
            <a:ext cx="5954868" cy="859018"/>
            <a:chOff x="3118566" y="332266"/>
            <a:chExt cx="5954868" cy="859018"/>
          </a:xfrm>
        </p:grpSpPr>
        <p:pic>
          <p:nvPicPr>
            <p:cNvPr id="17" name="图片 16"/>
            <p:cNvPicPr>
              <a:picLocks noChangeAspect="1"/>
            </p:cNvPicPr>
            <p:nvPr/>
          </p:nvPicPr>
          <p:blipFill>
            <a:blip r:embed="rId12"/>
            <a:stretch>
              <a:fillRect/>
            </a:stretch>
          </p:blipFill>
          <p:spPr>
            <a:xfrm>
              <a:off x="3118566" y="606614"/>
              <a:ext cx="656733" cy="406749"/>
            </a:xfrm>
            <a:prstGeom prst="rect">
              <a:avLst/>
            </a:prstGeom>
          </p:spPr>
        </p:pic>
        <p:sp>
          <p:nvSpPr>
            <p:cNvPr id="18" name="文本框 17"/>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9" name="图片 18"/>
            <p:cNvPicPr>
              <a:picLocks noChangeAspect="1"/>
            </p:cNvPicPr>
            <p:nvPr/>
          </p:nvPicPr>
          <p:blipFill>
            <a:blip r:embed="rId12"/>
            <a:stretch>
              <a:fillRect/>
            </a:stretch>
          </p:blipFill>
          <p:spPr>
            <a:xfrm flipH="1">
              <a:off x="8416701" y="606614"/>
              <a:ext cx="656733" cy="406749"/>
            </a:xfrm>
            <a:prstGeom prst="rect">
              <a:avLst/>
            </a:prstGeom>
          </p:spPr>
        </p:pic>
      </p:grpSp>
      <p:grpSp>
        <p:nvGrpSpPr>
          <p:cNvPr id="20" name="组合 19"/>
          <p:cNvGrpSpPr/>
          <p:nvPr/>
        </p:nvGrpSpPr>
        <p:grpSpPr>
          <a:xfrm>
            <a:off x="7716101" y="1745439"/>
            <a:ext cx="3505379" cy="1165673"/>
            <a:chOff x="874712" y="3195403"/>
            <a:chExt cx="3505379" cy="1165673"/>
          </a:xfrm>
        </p:grpSpPr>
        <p:sp>
          <p:nvSpPr>
            <p:cNvPr id="21" name="矩形 20"/>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2" name="矩形 2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 name="组合 2"/>
          <p:cNvGrpSpPr/>
          <p:nvPr/>
        </p:nvGrpSpPr>
        <p:grpSpPr>
          <a:xfrm>
            <a:off x="4227031" y="1923360"/>
            <a:ext cx="3744292" cy="3749468"/>
            <a:chOff x="4045636" y="1741714"/>
            <a:chExt cx="4107082" cy="4112760"/>
          </a:xfrm>
        </p:grpSpPr>
        <p:grpSp>
          <p:nvGrpSpPr>
            <p:cNvPr id="2" name="组合 1"/>
            <p:cNvGrpSpPr/>
            <p:nvPr/>
          </p:nvGrpSpPr>
          <p:grpSpPr>
            <a:xfrm>
              <a:off x="4045636" y="1741714"/>
              <a:ext cx="4107082" cy="4112760"/>
              <a:chOff x="4376739" y="2073275"/>
              <a:chExt cx="3444875" cy="3449638"/>
            </a:xfrm>
          </p:grpSpPr>
          <p:sp>
            <p:nvSpPr>
              <p:cNvPr id="303107" name="MH_SubTitle_2"/>
              <p:cNvSpPr>
                <a:spLocks noEditPoints="1"/>
              </p:cNvSpPr>
              <p:nvPr>
                <p:custDataLst>
                  <p:tags r:id="rId2"/>
                </p:custDataLst>
              </p:nvPr>
            </p:nvSpPr>
            <p:spPr bwMode="auto">
              <a:xfrm>
                <a:off x="6865939" y="33178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303108" name="MH_SubTitle_1"/>
              <p:cNvSpPr>
                <a:spLocks noEditPoints="1"/>
              </p:cNvSpPr>
              <p:nvPr>
                <p:custDataLst>
                  <p:tags r:id="rId3"/>
                </p:custDataLst>
              </p:nvPr>
            </p:nvSpPr>
            <p:spPr bwMode="auto">
              <a:xfrm>
                <a:off x="5621339" y="20732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6" name="MH_SubTitle_3"/>
              <p:cNvSpPr>
                <a:spLocks noEditPoints="1"/>
              </p:cNvSpPr>
              <p:nvPr>
                <p:custDataLst>
                  <p:tags r:id="rId4"/>
                </p:custDataLst>
              </p:nvPr>
            </p:nvSpPr>
            <p:spPr bwMode="auto">
              <a:xfrm>
                <a:off x="5621339" y="45624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lIns="0" tIns="0" rIns="0" bIns="0" anchor="ctr">
                <a:normAutofit/>
              </a:bodyPr>
              <a:lstStyle/>
              <a:p>
                <a:pPr algn="ctr">
                  <a:defRPr/>
                </a:pPr>
                <a:endParaRPr lang="zh-CN" altLang="en-US" b="1" dirty="0"/>
              </a:p>
            </p:txBody>
          </p:sp>
          <p:sp>
            <p:nvSpPr>
              <p:cNvPr id="7" name="MH_SubTitle_4"/>
              <p:cNvSpPr>
                <a:spLocks noEditPoints="1"/>
              </p:cNvSpPr>
              <p:nvPr>
                <p:custDataLst>
                  <p:tags r:id="rId5"/>
                </p:custDataLst>
              </p:nvPr>
            </p:nvSpPr>
            <p:spPr bwMode="auto">
              <a:xfrm>
                <a:off x="4376739" y="33178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4"/>
              </a:solidFill>
              <a:ln>
                <a:noFill/>
              </a:ln>
            </p:spPr>
            <p:txBody>
              <a:bodyPr lIns="0" tIns="0" rIns="0" bIns="0" anchor="ctr">
                <a:normAutofit/>
              </a:bodyPr>
              <a:lstStyle/>
              <a:p>
                <a:pPr algn="ctr">
                  <a:defRPr/>
                </a:pPr>
                <a:endParaRPr lang="zh-CN" altLang="en-US" b="1" dirty="0"/>
              </a:p>
            </p:txBody>
          </p:sp>
          <p:sp>
            <p:nvSpPr>
              <p:cNvPr id="8" name="MH_Other_1"/>
              <p:cNvSpPr>
                <a:spLocks noEditPoints="1"/>
              </p:cNvSpPr>
              <p:nvPr>
                <p:custDataLst>
                  <p:tags r:id="rId6"/>
                </p:custDataLst>
              </p:nvPr>
            </p:nvSpPr>
            <p:spPr bwMode="auto">
              <a:xfrm>
                <a:off x="5283200" y="4256089"/>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9" name="MH_Other_2"/>
              <p:cNvSpPr>
                <a:spLocks noEditPoints="1"/>
              </p:cNvSpPr>
              <p:nvPr>
                <p:custDataLst>
                  <p:tags r:id="rId7"/>
                </p:custDataLst>
              </p:nvPr>
            </p:nvSpPr>
            <p:spPr bwMode="auto">
              <a:xfrm rot="6727599">
                <a:off x="5227638" y="2973388"/>
                <a:ext cx="393700"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4"/>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10" name="MH_Other_3"/>
              <p:cNvSpPr>
                <a:spLocks noEditPoints="1"/>
              </p:cNvSpPr>
              <p:nvPr>
                <p:custDataLst>
                  <p:tags r:id="rId8"/>
                </p:custDataLst>
              </p:nvPr>
            </p:nvSpPr>
            <p:spPr bwMode="auto">
              <a:xfrm rot="11874108">
                <a:off x="6561138" y="3001964"/>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11" name="MH_Other_4"/>
              <p:cNvSpPr>
                <a:spLocks noEditPoints="1"/>
              </p:cNvSpPr>
              <p:nvPr>
                <p:custDataLst>
                  <p:tags r:id="rId9"/>
                </p:custDataLst>
              </p:nvPr>
            </p:nvSpPr>
            <p:spPr bwMode="auto">
              <a:xfrm rot="17263887">
                <a:off x="6596857" y="4325145"/>
                <a:ext cx="392113"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lIns="0" tIns="0" rIns="0" bIns="0" anchor="ctr">
                <a:normAutofit lnSpcReduction="10000"/>
              </a:bodyPr>
              <a:lstStyle/>
              <a:p>
                <a:pPr>
                  <a:defRPr/>
                </a:pPr>
                <a:endParaRPr lang="zh-CN" altLang="en-US" sz="2400">
                  <a:solidFill>
                    <a:srgbClr val="333333"/>
                  </a:solidFill>
                </a:endParaRPr>
              </a:p>
            </p:txBody>
          </p:sp>
        </p:grpSp>
        <p:sp>
          <p:nvSpPr>
            <p:cNvPr id="39" name="椭圆 22"/>
            <p:cNvSpPr/>
            <p:nvPr/>
          </p:nvSpPr>
          <p:spPr>
            <a:xfrm>
              <a:off x="5841097" y="2067950"/>
              <a:ext cx="516160" cy="492590"/>
            </a:xfrm>
            <a:custGeom>
              <a:avLst/>
              <a:gdLst>
                <a:gd name="connsiteX0" fmla="*/ 118879 w 338917"/>
                <a:gd name="connsiteY0" fmla="*/ 83252 h 323441"/>
                <a:gd name="connsiteX1" fmla="*/ 129424 w 338917"/>
                <a:gd name="connsiteY1" fmla="*/ 85875 h 323441"/>
                <a:gd name="connsiteX2" fmla="*/ 139969 w 338917"/>
                <a:gd name="connsiteY2" fmla="*/ 89809 h 323441"/>
                <a:gd name="connsiteX3" fmla="*/ 153150 w 338917"/>
                <a:gd name="connsiteY3" fmla="*/ 118660 h 323441"/>
                <a:gd name="connsiteX4" fmla="*/ 157104 w 338917"/>
                <a:gd name="connsiteY4" fmla="*/ 133086 h 323441"/>
                <a:gd name="connsiteX5" fmla="*/ 196647 w 338917"/>
                <a:gd name="connsiteY5" fmla="*/ 109480 h 323441"/>
                <a:gd name="connsiteX6" fmla="*/ 212465 w 338917"/>
                <a:gd name="connsiteY6" fmla="*/ 113415 h 323441"/>
                <a:gd name="connsiteX7" fmla="*/ 208510 w 338917"/>
                <a:gd name="connsiteY7" fmla="*/ 129151 h 323441"/>
                <a:gd name="connsiteX8" fmla="*/ 157104 w 338917"/>
                <a:gd name="connsiteY8" fmla="*/ 160625 h 323441"/>
                <a:gd name="connsiteX9" fmla="*/ 139969 w 338917"/>
                <a:gd name="connsiteY9" fmla="*/ 154068 h 323441"/>
                <a:gd name="connsiteX10" fmla="*/ 138651 w 338917"/>
                <a:gd name="connsiteY10" fmla="*/ 150134 h 323441"/>
                <a:gd name="connsiteX11" fmla="*/ 133378 w 338917"/>
                <a:gd name="connsiteY11" fmla="*/ 163248 h 323441"/>
                <a:gd name="connsiteX12" fmla="*/ 125469 w 338917"/>
                <a:gd name="connsiteY12" fmla="*/ 180297 h 323441"/>
                <a:gd name="connsiteX13" fmla="*/ 120197 w 338917"/>
                <a:gd name="connsiteY13" fmla="*/ 190788 h 323441"/>
                <a:gd name="connsiteX14" fmla="*/ 146559 w 338917"/>
                <a:gd name="connsiteY14" fmla="*/ 214393 h 323441"/>
                <a:gd name="connsiteX15" fmla="*/ 150514 w 338917"/>
                <a:gd name="connsiteY15" fmla="*/ 227507 h 323441"/>
                <a:gd name="connsiteX16" fmla="*/ 134696 w 338917"/>
                <a:gd name="connsiteY16" fmla="*/ 311438 h 323441"/>
                <a:gd name="connsiteX17" fmla="*/ 118879 w 338917"/>
                <a:gd name="connsiteY17" fmla="*/ 323241 h 323441"/>
                <a:gd name="connsiteX18" fmla="*/ 107016 w 338917"/>
                <a:gd name="connsiteY18" fmla="*/ 306192 h 323441"/>
                <a:gd name="connsiteX19" fmla="*/ 121515 w 338917"/>
                <a:gd name="connsiteY19" fmla="*/ 230130 h 323441"/>
                <a:gd name="connsiteX20" fmla="*/ 91199 w 338917"/>
                <a:gd name="connsiteY20" fmla="*/ 205213 h 323441"/>
                <a:gd name="connsiteX21" fmla="*/ 83290 w 338917"/>
                <a:gd name="connsiteY21" fmla="*/ 243244 h 323441"/>
                <a:gd name="connsiteX22" fmla="*/ 64836 w 338917"/>
                <a:gd name="connsiteY22" fmla="*/ 253736 h 323441"/>
                <a:gd name="connsiteX23" fmla="*/ 10794 w 338917"/>
                <a:gd name="connsiteY23" fmla="*/ 237999 h 323441"/>
                <a:gd name="connsiteX24" fmla="*/ 249 w 338917"/>
                <a:gd name="connsiteY24" fmla="*/ 219639 h 323441"/>
                <a:gd name="connsiteX25" fmla="*/ 18703 w 338917"/>
                <a:gd name="connsiteY25" fmla="*/ 210459 h 323441"/>
                <a:gd name="connsiteX26" fmla="*/ 58246 w 338917"/>
                <a:gd name="connsiteY26" fmla="*/ 222262 h 323441"/>
                <a:gd name="connsiteX27" fmla="*/ 67473 w 338917"/>
                <a:gd name="connsiteY27" fmla="*/ 177674 h 323441"/>
                <a:gd name="connsiteX28" fmla="*/ 70109 w 338917"/>
                <a:gd name="connsiteY28" fmla="*/ 161937 h 323441"/>
                <a:gd name="connsiteX29" fmla="*/ 93835 w 338917"/>
                <a:gd name="connsiteY29" fmla="*/ 106857 h 323441"/>
                <a:gd name="connsiteX30" fmla="*/ 78018 w 338917"/>
                <a:gd name="connsiteY30" fmla="*/ 106857 h 323441"/>
                <a:gd name="connsiteX31" fmla="*/ 71427 w 338917"/>
                <a:gd name="connsiteY31" fmla="*/ 150134 h 323441"/>
                <a:gd name="connsiteX32" fmla="*/ 58246 w 338917"/>
                <a:gd name="connsiteY32" fmla="*/ 159314 h 323441"/>
                <a:gd name="connsiteX33" fmla="*/ 49019 w 338917"/>
                <a:gd name="connsiteY33" fmla="*/ 146200 h 323441"/>
                <a:gd name="connsiteX34" fmla="*/ 55610 w 338917"/>
                <a:gd name="connsiteY34" fmla="*/ 93743 h 323441"/>
                <a:gd name="connsiteX35" fmla="*/ 67473 w 338917"/>
                <a:gd name="connsiteY35" fmla="*/ 84563 h 323441"/>
                <a:gd name="connsiteX36" fmla="*/ 118879 w 338917"/>
                <a:gd name="connsiteY36" fmla="*/ 83252 h 323441"/>
                <a:gd name="connsiteX37" fmla="*/ 243427 w 338917"/>
                <a:gd name="connsiteY37" fmla="*/ 54677 h 323441"/>
                <a:gd name="connsiteX38" fmla="*/ 263321 w 338917"/>
                <a:gd name="connsiteY38" fmla="*/ 61277 h 323441"/>
                <a:gd name="connsiteX39" fmla="*/ 276583 w 338917"/>
                <a:gd name="connsiteY39" fmla="*/ 91638 h 323441"/>
                <a:gd name="connsiteX40" fmla="*/ 281888 w 338917"/>
                <a:gd name="connsiteY40" fmla="*/ 104839 h 323441"/>
                <a:gd name="connsiteX41" fmla="*/ 321676 w 338917"/>
                <a:gd name="connsiteY41" fmla="*/ 81078 h 323441"/>
                <a:gd name="connsiteX42" fmla="*/ 337591 w 338917"/>
                <a:gd name="connsiteY42" fmla="*/ 85038 h 323441"/>
                <a:gd name="connsiteX43" fmla="*/ 333613 w 338917"/>
                <a:gd name="connsiteY43" fmla="*/ 102199 h 323441"/>
                <a:gd name="connsiteX44" fmla="*/ 280562 w 338917"/>
                <a:gd name="connsiteY44" fmla="*/ 132560 h 323441"/>
                <a:gd name="connsiteX45" fmla="*/ 263321 w 338917"/>
                <a:gd name="connsiteY45" fmla="*/ 125959 h 323441"/>
                <a:gd name="connsiteX46" fmla="*/ 261994 w 338917"/>
                <a:gd name="connsiteY46" fmla="*/ 123319 h 323441"/>
                <a:gd name="connsiteX47" fmla="*/ 244753 w 338917"/>
                <a:gd name="connsiteY47" fmla="*/ 164241 h 323441"/>
                <a:gd name="connsiteX48" fmla="*/ 269952 w 338917"/>
                <a:gd name="connsiteY48" fmla="*/ 186681 h 323441"/>
                <a:gd name="connsiteX49" fmla="*/ 275257 w 338917"/>
                <a:gd name="connsiteY49" fmla="*/ 201202 h 323441"/>
                <a:gd name="connsiteX50" fmla="*/ 259342 w 338917"/>
                <a:gd name="connsiteY50" fmla="*/ 284365 h 323441"/>
                <a:gd name="connsiteX51" fmla="*/ 242100 w 338917"/>
                <a:gd name="connsiteY51" fmla="*/ 296245 h 323441"/>
                <a:gd name="connsiteX52" fmla="*/ 230164 w 338917"/>
                <a:gd name="connsiteY52" fmla="*/ 279084 h 323441"/>
                <a:gd name="connsiteX53" fmla="*/ 244753 w 338917"/>
                <a:gd name="connsiteY53" fmla="*/ 203842 h 323441"/>
                <a:gd name="connsiteX54" fmla="*/ 215575 w 338917"/>
                <a:gd name="connsiteY54" fmla="*/ 177441 h 323441"/>
                <a:gd name="connsiteX55" fmla="*/ 207617 w 338917"/>
                <a:gd name="connsiteY55" fmla="*/ 217042 h 323441"/>
                <a:gd name="connsiteX56" fmla="*/ 189050 w 338917"/>
                <a:gd name="connsiteY56" fmla="*/ 227603 h 323441"/>
                <a:gd name="connsiteX57" fmla="*/ 161198 w 338917"/>
                <a:gd name="connsiteY57" fmla="*/ 219682 h 323441"/>
                <a:gd name="connsiteX58" fmla="*/ 153241 w 338917"/>
                <a:gd name="connsiteY58" fmla="*/ 206482 h 323441"/>
                <a:gd name="connsiteX59" fmla="*/ 130694 w 338917"/>
                <a:gd name="connsiteY59" fmla="*/ 185361 h 323441"/>
                <a:gd name="connsiteX60" fmla="*/ 141304 w 338917"/>
                <a:gd name="connsiteY60" fmla="*/ 182721 h 323441"/>
                <a:gd name="connsiteX61" fmla="*/ 181092 w 338917"/>
                <a:gd name="connsiteY61" fmla="*/ 194602 h 323441"/>
                <a:gd name="connsiteX62" fmla="*/ 190376 w 338917"/>
                <a:gd name="connsiteY62" fmla="*/ 152360 h 323441"/>
                <a:gd name="connsiteX63" fmla="*/ 215575 w 338917"/>
                <a:gd name="connsiteY63" fmla="*/ 136520 h 323441"/>
                <a:gd name="connsiteX64" fmla="*/ 222206 w 338917"/>
                <a:gd name="connsiteY64" fmla="*/ 107479 h 323441"/>
                <a:gd name="connsiteX65" fmla="*/ 210270 w 338917"/>
                <a:gd name="connsiteY65" fmla="*/ 96918 h 323441"/>
                <a:gd name="connsiteX66" fmla="*/ 218228 w 338917"/>
                <a:gd name="connsiteY66" fmla="*/ 79758 h 323441"/>
                <a:gd name="connsiteX67" fmla="*/ 200986 w 338917"/>
                <a:gd name="connsiteY67" fmla="*/ 79758 h 323441"/>
                <a:gd name="connsiteX68" fmla="*/ 198334 w 338917"/>
                <a:gd name="connsiteY68" fmla="*/ 96918 h 323441"/>
                <a:gd name="connsiteX69" fmla="*/ 191702 w 338917"/>
                <a:gd name="connsiteY69" fmla="*/ 99559 h 323441"/>
                <a:gd name="connsiteX70" fmla="*/ 173134 w 338917"/>
                <a:gd name="connsiteY70" fmla="*/ 110119 h 323441"/>
                <a:gd name="connsiteX71" fmla="*/ 178440 w 338917"/>
                <a:gd name="connsiteY71" fmla="*/ 66557 h 323441"/>
                <a:gd name="connsiteX72" fmla="*/ 190376 w 338917"/>
                <a:gd name="connsiteY72" fmla="*/ 55997 h 323441"/>
                <a:gd name="connsiteX73" fmla="*/ 243427 w 338917"/>
                <a:gd name="connsiteY73" fmla="*/ 54677 h 323441"/>
                <a:gd name="connsiteX74" fmla="*/ 160327 w 338917"/>
                <a:gd name="connsiteY74" fmla="*/ 28219 h 323441"/>
                <a:gd name="connsiteX75" fmla="*/ 174879 w 338917"/>
                <a:gd name="connsiteY75" fmla="*/ 65260 h 323441"/>
                <a:gd name="connsiteX76" fmla="*/ 137838 w 338917"/>
                <a:gd name="connsiteY76" fmla="*/ 79812 h 323441"/>
                <a:gd name="connsiteX77" fmla="*/ 123286 w 338917"/>
                <a:gd name="connsiteY77" fmla="*/ 42771 h 323441"/>
                <a:gd name="connsiteX78" fmla="*/ 160327 w 338917"/>
                <a:gd name="connsiteY78" fmla="*/ 28219 h 323441"/>
                <a:gd name="connsiteX79" fmla="*/ 261894 w 338917"/>
                <a:gd name="connsiteY79" fmla="*/ 1917 h 323441"/>
                <a:gd name="connsiteX80" fmla="*/ 283887 w 338917"/>
                <a:gd name="connsiteY80" fmla="*/ 2581 h 323441"/>
                <a:gd name="connsiteX81" fmla="*/ 297116 w 338917"/>
                <a:gd name="connsiteY81" fmla="*/ 39774 h 323441"/>
                <a:gd name="connsiteX82" fmla="*/ 261398 w 338917"/>
                <a:gd name="connsiteY82" fmla="*/ 54385 h 323441"/>
                <a:gd name="connsiteX83" fmla="*/ 246846 w 338917"/>
                <a:gd name="connsiteY83" fmla="*/ 17192 h 323441"/>
                <a:gd name="connsiteX84" fmla="*/ 261894 w 338917"/>
                <a:gd name="connsiteY84" fmla="*/ 1917 h 32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8917" h="323441">
                  <a:moveTo>
                    <a:pt x="118879" y="83252"/>
                  </a:moveTo>
                  <a:cubicBezTo>
                    <a:pt x="122833" y="83252"/>
                    <a:pt x="128106" y="84563"/>
                    <a:pt x="129424" y="85875"/>
                  </a:cubicBezTo>
                  <a:cubicBezTo>
                    <a:pt x="129424" y="85875"/>
                    <a:pt x="138651" y="88498"/>
                    <a:pt x="139969" y="89809"/>
                  </a:cubicBezTo>
                  <a:cubicBezTo>
                    <a:pt x="150514" y="95055"/>
                    <a:pt x="155786" y="106857"/>
                    <a:pt x="153150" y="118660"/>
                  </a:cubicBezTo>
                  <a:cubicBezTo>
                    <a:pt x="153150" y="118660"/>
                    <a:pt x="153150" y="118660"/>
                    <a:pt x="157104" y="133086"/>
                  </a:cubicBezTo>
                  <a:cubicBezTo>
                    <a:pt x="157104" y="133086"/>
                    <a:pt x="157104" y="133086"/>
                    <a:pt x="196647" y="109480"/>
                  </a:cubicBezTo>
                  <a:cubicBezTo>
                    <a:pt x="203238" y="105546"/>
                    <a:pt x="209828" y="108169"/>
                    <a:pt x="212465" y="113415"/>
                  </a:cubicBezTo>
                  <a:cubicBezTo>
                    <a:pt x="216419" y="118660"/>
                    <a:pt x="215101" y="126529"/>
                    <a:pt x="208510" y="129151"/>
                  </a:cubicBezTo>
                  <a:cubicBezTo>
                    <a:pt x="208510" y="129151"/>
                    <a:pt x="208510" y="129151"/>
                    <a:pt x="157104" y="160625"/>
                  </a:cubicBezTo>
                  <a:cubicBezTo>
                    <a:pt x="150514" y="163248"/>
                    <a:pt x="142605" y="160625"/>
                    <a:pt x="139969" y="154068"/>
                  </a:cubicBezTo>
                  <a:cubicBezTo>
                    <a:pt x="139969" y="154068"/>
                    <a:pt x="139969" y="154068"/>
                    <a:pt x="138651" y="150134"/>
                  </a:cubicBezTo>
                  <a:cubicBezTo>
                    <a:pt x="138651" y="150134"/>
                    <a:pt x="138651" y="150134"/>
                    <a:pt x="133378" y="163248"/>
                  </a:cubicBezTo>
                  <a:cubicBezTo>
                    <a:pt x="133378" y="163248"/>
                    <a:pt x="133378" y="163248"/>
                    <a:pt x="125469" y="180297"/>
                  </a:cubicBezTo>
                  <a:cubicBezTo>
                    <a:pt x="125469" y="180297"/>
                    <a:pt x="125469" y="180297"/>
                    <a:pt x="120197" y="190788"/>
                  </a:cubicBezTo>
                  <a:lnTo>
                    <a:pt x="146559" y="214393"/>
                  </a:lnTo>
                  <a:cubicBezTo>
                    <a:pt x="150514" y="217016"/>
                    <a:pt x="151832" y="222262"/>
                    <a:pt x="150514" y="227507"/>
                  </a:cubicBezTo>
                  <a:cubicBezTo>
                    <a:pt x="150514" y="227507"/>
                    <a:pt x="150514" y="227507"/>
                    <a:pt x="134696" y="311438"/>
                  </a:cubicBezTo>
                  <a:cubicBezTo>
                    <a:pt x="133378" y="319306"/>
                    <a:pt x="126788" y="324552"/>
                    <a:pt x="118879" y="323241"/>
                  </a:cubicBezTo>
                  <a:cubicBezTo>
                    <a:pt x="110970" y="321929"/>
                    <a:pt x="105698" y="314061"/>
                    <a:pt x="107016" y="306192"/>
                  </a:cubicBezTo>
                  <a:cubicBezTo>
                    <a:pt x="107016" y="306192"/>
                    <a:pt x="107016" y="306192"/>
                    <a:pt x="121515" y="230130"/>
                  </a:cubicBezTo>
                  <a:cubicBezTo>
                    <a:pt x="121515" y="230130"/>
                    <a:pt x="121515" y="230130"/>
                    <a:pt x="91199" y="205213"/>
                  </a:cubicBezTo>
                  <a:cubicBezTo>
                    <a:pt x="88562" y="218328"/>
                    <a:pt x="89881" y="210459"/>
                    <a:pt x="83290" y="243244"/>
                  </a:cubicBezTo>
                  <a:cubicBezTo>
                    <a:pt x="81972" y="251113"/>
                    <a:pt x="72745" y="256359"/>
                    <a:pt x="64836" y="253736"/>
                  </a:cubicBezTo>
                  <a:cubicBezTo>
                    <a:pt x="64836" y="253736"/>
                    <a:pt x="64836" y="253736"/>
                    <a:pt x="10794" y="237999"/>
                  </a:cubicBezTo>
                  <a:cubicBezTo>
                    <a:pt x="2885" y="235376"/>
                    <a:pt x="-1069" y="227507"/>
                    <a:pt x="249" y="219639"/>
                  </a:cubicBezTo>
                  <a:cubicBezTo>
                    <a:pt x="2885" y="211771"/>
                    <a:pt x="10794" y="207836"/>
                    <a:pt x="18703" y="210459"/>
                  </a:cubicBezTo>
                  <a:cubicBezTo>
                    <a:pt x="18703" y="210459"/>
                    <a:pt x="18703" y="210459"/>
                    <a:pt x="58246" y="222262"/>
                  </a:cubicBezTo>
                  <a:cubicBezTo>
                    <a:pt x="58246" y="222262"/>
                    <a:pt x="58246" y="222262"/>
                    <a:pt x="67473" y="177674"/>
                  </a:cubicBezTo>
                  <a:cubicBezTo>
                    <a:pt x="67473" y="172428"/>
                    <a:pt x="67473" y="167182"/>
                    <a:pt x="70109" y="161937"/>
                  </a:cubicBezTo>
                  <a:cubicBezTo>
                    <a:pt x="70109" y="161937"/>
                    <a:pt x="70109" y="161937"/>
                    <a:pt x="93835" y="106857"/>
                  </a:cubicBezTo>
                  <a:cubicBezTo>
                    <a:pt x="93835" y="106857"/>
                    <a:pt x="93835" y="106857"/>
                    <a:pt x="78018" y="106857"/>
                  </a:cubicBezTo>
                  <a:cubicBezTo>
                    <a:pt x="78018" y="106857"/>
                    <a:pt x="78018" y="106857"/>
                    <a:pt x="71427" y="150134"/>
                  </a:cubicBezTo>
                  <a:cubicBezTo>
                    <a:pt x="71427" y="156691"/>
                    <a:pt x="64836" y="160625"/>
                    <a:pt x="58246" y="159314"/>
                  </a:cubicBezTo>
                  <a:cubicBezTo>
                    <a:pt x="51655" y="159314"/>
                    <a:pt x="47701" y="152757"/>
                    <a:pt x="49019" y="146200"/>
                  </a:cubicBezTo>
                  <a:cubicBezTo>
                    <a:pt x="49019" y="146200"/>
                    <a:pt x="49019" y="146200"/>
                    <a:pt x="55610" y="93743"/>
                  </a:cubicBezTo>
                  <a:cubicBezTo>
                    <a:pt x="55610" y="88498"/>
                    <a:pt x="60882" y="84563"/>
                    <a:pt x="67473" y="84563"/>
                  </a:cubicBezTo>
                  <a:cubicBezTo>
                    <a:pt x="67473" y="84563"/>
                    <a:pt x="67473" y="84563"/>
                    <a:pt x="118879" y="83252"/>
                  </a:cubicBezTo>
                  <a:close/>
                  <a:moveTo>
                    <a:pt x="243427" y="54677"/>
                  </a:moveTo>
                  <a:cubicBezTo>
                    <a:pt x="248732" y="54677"/>
                    <a:pt x="258016" y="59957"/>
                    <a:pt x="263321" y="61277"/>
                  </a:cubicBezTo>
                  <a:cubicBezTo>
                    <a:pt x="273931" y="66557"/>
                    <a:pt x="280562" y="79758"/>
                    <a:pt x="276583" y="91638"/>
                  </a:cubicBezTo>
                  <a:cubicBezTo>
                    <a:pt x="276583" y="91638"/>
                    <a:pt x="276583" y="91638"/>
                    <a:pt x="281888" y="104839"/>
                  </a:cubicBezTo>
                  <a:cubicBezTo>
                    <a:pt x="281888" y="104839"/>
                    <a:pt x="281888" y="104839"/>
                    <a:pt x="321676" y="81078"/>
                  </a:cubicBezTo>
                  <a:cubicBezTo>
                    <a:pt x="326981" y="78438"/>
                    <a:pt x="333613" y="79758"/>
                    <a:pt x="337591" y="85038"/>
                  </a:cubicBezTo>
                  <a:cubicBezTo>
                    <a:pt x="340244" y="91638"/>
                    <a:pt x="338918" y="98238"/>
                    <a:pt x="333613" y="102199"/>
                  </a:cubicBezTo>
                  <a:cubicBezTo>
                    <a:pt x="333613" y="102199"/>
                    <a:pt x="333613" y="102199"/>
                    <a:pt x="280562" y="132560"/>
                  </a:cubicBezTo>
                  <a:cubicBezTo>
                    <a:pt x="275257" y="136520"/>
                    <a:pt x="265973" y="133880"/>
                    <a:pt x="263321" y="125959"/>
                  </a:cubicBezTo>
                  <a:cubicBezTo>
                    <a:pt x="263321" y="125959"/>
                    <a:pt x="263321" y="125959"/>
                    <a:pt x="261994" y="123319"/>
                  </a:cubicBezTo>
                  <a:cubicBezTo>
                    <a:pt x="261994" y="123319"/>
                    <a:pt x="261994" y="123319"/>
                    <a:pt x="244753" y="164241"/>
                  </a:cubicBezTo>
                  <a:cubicBezTo>
                    <a:pt x="244753" y="164241"/>
                    <a:pt x="244753" y="164241"/>
                    <a:pt x="269952" y="186681"/>
                  </a:cubicBezTo>
                  <a:cubicBezTo>
                    <a:pt x="273931" y="190642"/>
                    <a:pt x="275257" y="195922"/>
                    <a:pt x="275257" y="201202"/>
                  </a:cubicBezTo>
                  <a:cubicBezTo>
                    <a:pt x="275257" y="201202"/>
                    <a:pt x="275257" y="201202"/>
                    <a:pt x="259342" y="284365"/>
                  </a:cubicBezTo>
                  <a:cubicBezTo>
                    <a:pt x="258016" y="292285"/>
                    <a:pt x="250058" y="297565"/>
                    <a:pt x="242100" y="296245"/>
                  </a:cubicBezTo>
                  <a:cubicBezTo>
                    <a:pt x="234143" y="294925"/>
                    <a:pt x="228838" y="287005"/>
                    <a:pt x="230164" y="279084"/>
                  </a:cubicBezTo>
                  <a:cubicBezTo>
                    <a:pt x="230164" y="279084"/>
                    <a:pt x="230164" y="279084"/>
                    <a:pt x="244753" y="203842"/>
                  </a:cubicBezTo>
                  <a:cubicBezTo>
                    <a:pt x="244753" y="203842"/>
                    <a:pt x="244753" y="203842"/>
                    <a:pt x="215575" y="177441"/>
                  </a:cubicBezTo>
                  <a:cubicBezTo>
                    <a:pt x="215575" y="177441"/>
                    <a:pt x="215575" y="177441"/>
                    <a:pt x="207617" y="217042"/>
                  </a:cubicBezTo>
                  <a:cubicBezTo>
                    <a:pt x="204965" y="224963"/>
                    <a:pt x="197007" y="230243"/>
                    <a:pt x="189050" y="227603"/>
                  </a:cubicBezTo>
                  <a:cubicBezTo>
                    <a:pt x="189050" y="227603"/>
                    <a:pt x="189050" y="227603"/>
                    <a:pt x="161198" y="219682"/>
                  </a:cubicBezTo>
                  <a:cubicBezTo>
                    <a:pt x="159872" y="214402"/>
                    <a:pt x="157219" y="210442"/>
                    <a:pt x="153241" y="206482"/>
                  </a:cubicBezTo>
                  <a:cubicBezTo>
                    <a:pt x="153241" y="206482"/>
                    <a:pt x="153241" y="206482"/>
                    <a:pt x="130694" y="185361"/>
                  </a:cubicBezTo>
                  <a:cubicBezTo>
                    <a:pt x="133347" y="182721"/>
                    <a:pt x="137325" y="182721"/>
                    <a:pt x="141304" y="182721"/>
                  </a:cubicBezTo>
                  <a:cubicBezTo>
                    <a:pt x="141304" y="182721"/>
                    <a:pt x="141304" y="182721"/>
                    <a:pt x="181092" y="194602"/>
                  </a:cubicBezTo>
                  <a:cubicBezTo>
                    <a:pt x="181092" y="194602"/>
                    <a:pt x="181092" y="194602"/>
                    <a:pt x="190376" y="152360"/>
                  </a:cubicBezTo>
                  <a:cubicBezTo>
                    <a:pt x="193028" y="151040"/>
                    <a:pt x="212922" y="139160"/>
                    <a:pt x="215575" y="136520"/>
                  </a:cubicBezTo>
                  <a:cubicBezTo>
                    <a:pt x="226185" y="129920"/>
                    <a:pt x="228838" y="118039"/>
                    <a:pt x="222206" y="107479"/>
                  </a:cubicBezTo>
                  <a:cubicBezTo>
                    <a:pt x="219554" y="102199"/>
                    <a:pt x="215575" y="98238"/>
                    <a:pt x="210270" y="96918"/>
                  </a:cubicBezTo>
                  <a:cubicBezTo>
                    <a:pt x="210270" y="96918"/>
                    <a:pt x="210270" y="96918"/>
                    <a:pt x="218228" y="79758"/>
                  </a:cubicBezTo>
                  <a:cubicBezTo>
                    <a:pt x="218228" y="79758"/>
                    <a:pt x="218228" y="79758"/>
                    <a:pt x="200986" y="79758"/>
                  </a:cubicBezTo>
                  <a:cubicBezTo>
                    <a:pt x="200986" y="79758"/>
                    <a:pt x="200986" y="79758"/>
                    <a:pt x="198334" y="96918"/>
                  </a:cubicBezTo>
                  <a:cubicBezTo>
                    <a:pt x="195681" y="96918"/>
                    <a:pt x="194355" y="98238"/>
                    <a:pt x="191702" y="99559"/>
                  </a:cubicBezTo>
                  <a:cubicBezTo>
                    <a:pt x="191702" y="99559"/>
                    <a:pt x="191702" y="99559"/>
                    <a:pt x="173134" y="110119"/>
                  </a:cubicBezTo>
                  <a:cubicBezTo>
                    <a:pt x="173134" y="110119"/>
                    <a:pt x="173134" y="110119"/>
                    <a:pt x="178440" y="66557"/>
                  </a:cubicBezTo>
                  <a:cubicBezTo>
                    <a:pt x="179766" y="61277"/>
                    <a:pt x="183745" y="55997"/>
                    <a:pt x="190376" y="55997"/>
                  </a:cubicBezTo>
                  <a:cubicBezTo>
                    <a:pt x="190376" y="55997"/>
                    <a:pt x="190376" y="55997"/>
                    <a:pt x="243427" y="54677"/>
                  </a:cubicBezTo>
                  <a:close/>
                  <a:moveTo>
                    <a:pt x="160327" y="28219"/>
                  </a:moveTo>
                  <a:cubicBezTo>
                    <a:pt x="174879" y="34833"/>
                    <a:pt x="181494" y="52031"/>
                    <a:pt x="174879" y="65260"/>
                  </a:cubicBezTo>
                  <a:cubicBezTo>
                    <a:pt x="169588" y="79812"/>
                    <a:pt x="152390" y="86427"/>
                    <a:pt x="137838" y="79812"/>
                  </a:cubicBezTo>
                  <a:cubicBezTo>
                    <a:pt x="124609" y="74521"/>
                    <a:pt x="117994" y="57323"/>
                    <a:pt x="123286" y="42771"/>
                  </a:cubicBezTo>
                  <a:cubicBezTo>
                    <a:pt x="129900" y="29542"/>
                    <a:pt x="147098" y="22927"/>
                    <a:pt x="160327" y="28219"/>
                  </a:cubicBezTo>
                  <a:close/>
                  <a:moveTo>
                    <a:pt x="261894" y="1917"/>
                  </a:moveTo>
                  <a:cubicBezTo>
                    <a:pt x="268674" y="-740"/>
                    <a:pt x="276611" y="-740"/>
                    <a:pt x="283887" y="2581"/>
                  </a:cubicBezTo>
                  <a:cubicBezTo>
                    <a:pt x="297116" y="9222"/>
                    <a:pt x="303731" y="25162"/>
                    <a:pt x="297116" y="39774"/>
                  </a:cubicBezTo>
                  <a:cubicBezTo>
                    <a:pt x="291825" y="54385"/>
                    <a:pt x="274627" y="61027"/>
                    <a:pt x="261398" y="54385"/>
                  </a:cubicBezTo>
                  <a:cubicBezTo>
                    <a:pt x="246846" y="47744"/>
                    <a:pt x="240231" y="31804"/>
                    <a:pt x="246846" y="17192"/>
                  </a:cubicBezTo>
                  <a:cubicBezTo>
                    <a:pt x="249491" y="9886"/>
                    <a:pt x="255114" y="4573"/>
                    <a:pt x="261894" y="19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椭圆 23"/>
            <p:cNvSpPr/>
            <p:nvPr/>
          </p:nvSpPr>
          <p:spPr>
            <a:xfrm>
              <a:off x="5841097" y="5025075"/>
              <a:ext cx="516160" cy="513736"/>
            </a:xfrm>
            <a:custGeom>
              <a:avLst/>
              <a:gdLst>
                <a:gd name="connsiteX0" fmla="*/ 261938 w 338138"/>
                <a:gd name="connsiteY0" fmla="*/ 271462 h 336550"/>
                <a:gd name="connsiteX1" fmla="*/ 261938 w 338138"/>
                <a:gd name="connsiteY1" fmla="*/ 315912 h 336550"/>
                <a:gd name="connsiteX2" fmla="*/ 298451 w 338138"/>
                <a:gd name="connsiteY2" fmla="*/ 315912 h 336550"/>
                <a:gd name="connsiteX3" fmla="*/ 298451 w 338138"/>
                <a:gd name="connsiteY3" fmla="*/ 271462 h 336550"/>
                <a:gd name="connsiteX4" fmla="*/ 207963 w 338138"/>
                <a:gd name="connsiteY4" fmla="*/ 271462 h 336550"/>
                <a:gd name="connsiteX5" fmla="*/ 207963 w 338138"/>
                <a:gd name="connsiteY5" fmla="*/ 315912 h 336550"/>
                <a:gd name="connsiteX6" fmla="*/ 241301 w 338138"/>
                <a:gd name="connsiteY6" fmla="*/ 315912 h 336550"/>
                <a:gd name="connsiteX7" fmla="*/ 241301 w 338138"/>
                <a:gd name="connsiteY7" fmla="*/ 271462 h 336550"/>
                <a:gd name="connsiteX8" fmla="*/ 152400 w 338138"/>
                <a:gd name="connsiteY8" fmla="*/ 271462 h 336550"/>
                <a:gd name="connsiteX9" fmla="*/ 152400 w 338138"/>
                <a:gd name="connsiteY9" fmla="*/ 315912 h 336550"/>
                <a:gd name="connsiteX10" fmla="*/ 185738 w 338138"/>
                <a:gd name="connsiteY10" fmla="*/ 315912 h 336550"/>
                <a:gd name="connsiteX11" fmla="*/ 185738 w 338138"/>
                <a:gd name="connsiteY11" fmla="*/ 271462 h 336550"/>
                <a:gd name="connsiteX12" fmla="*/ 96838 w 338138"/>
                <a:gd name="connsiteY12" fmla="*/ 271462 h 336550"/>
                <a:gd name="connsiteX13" fmla="*/ 96838 w 338138"/>
                <a:gd name="connsiteY13" fmla="*/ 315912 h 336550"/>
                <a:gd name="connsiteX14" fmla="*/ 130176 w 338138"/>
                <a:gd name="connsiteY14" fmla="*/ 315912 h 336550"/>
                <a:gd name="connsiteX15" fmla="*/ 130176 w 338138"/>
                <a:gd name="connsiteY15" fmla="*/ 271462 h 336550"/>
                <a:gd name="connsiteX16" fmla="*/ 39688 w 338138"/>
                <a:gd name="connsiteY16" fmla="*/ 271462 h 336550"/>
                <a:gd name="connsiteX17" fmla="*/ 39688 w 338138"/>
                <a:gd name="connsiteY17" fmla="*/ 315912 h 336550"/>
                <a:gd name="connsiteX18" fmla="*/ 76201 w 338138"/>
                <a:gd name="connsiteY18" fmla="*/ 315912 h 336550"/>
                <a:gd name="connsiteX19" fmla="*/ 76201 w 338138"/>
                <a:gd name="connsiteY19" fmla="*/ 271462 h 336550"/>
                <a:gd name="connsiteX20" fmla="*/ 141288 w 338138"/>
                <a:gd name="connsiteY20" fmla="*/ 119062 h 336550"/>
                <a:gd name="connsiteX21" fmla="*/ 141288 w 338138"/>
                <a:gd name="connsiteY21" fmla="*/ 217487 h 336550"/>
                <a:gd name="connsiteX22" fmla="*/ 225426 w 338138"/>
                <a:gd name="connsiteY22" fmla="*/ 168275 h 336550"/>
                <a:gd name="connsiteX23" fmla="*/ 261938 w 338138"/>
                <a:gd name="connsiteY23" fmla="*/ 20637 h 336550"/>
                <a:gd name="connsiteX24" fmla="*/ 261938 w 338138"/>
                <a:gd name="connsiteY24" fmla="*/ 65087 h 336550"/>
                <a:gd name="connsiteX25" fmla="*/ 298451 w 338138"/>
                <a:gd name="connsiteY25" fmla="*/ 65087 h 336550"/>
                <a:gd name="connsiteX26" fmla="*/ 298451 w 338138"/>
                <a:gd name="connsiteY26" fmla="*/ 20637 h 336550"/>
                <a:gd name="connsiteX27" fmla="*/ 207963 w 338138"/>
                <a:gd name="connsiteY27" fmla="*/ 20637 h 336550"/>
                <a:gd name="connsiteX28" fmla="*/ 207963 w 338138"/>
                <a:gd name="connsiteY28" fmla="*/ 65087 h 336550"/>
                <a:gd name="connsiteX29" fmla="*/ 241301 w 338138"/>
                <a:gd name="connsiteY29" fmla="*/ 65087 h 336550"/>
                <a:gd name="connsiteX30" fmla="*/ 241301 w 338138"/>
                <a:gd name="connsiteY30" fmla="*/ 20637 h 336550"/>
                <a:gd name="connsiteX31" fmla="*/ 152400 w 338138"/>
                <a:gd name="connsiteY31" fmla="*/ 20637 h 336550"/>
                <a:gd name="connsiteX32" fmla="*/ 152400 w 338138"/>
                <a:gd name="connsiteY32" fmla="*/ 65087 h 336550"/>
                <a:gd name="connsiteX33" fmla="*/ 185738 w 338138"/>
                <a:gd name="connsiteY33" fmla="*/ 65087 h 336550"/>
                <a:gd name="connsiteX34" fmla="*/ 185738 w 338138"/>
                <a:gd name="connsiteY34" fmla="*/ 20637 h 336550"/>
                <a:gd name="connsiteX35" fmla="*/ 96838 w 338138"/>
                <a:gd name="connsiteY35" fmla="*/ 20637 h 336550"/>
                <a:gd name="connsiteX36" fmla="*/ 96838 w 338138"/>
                <a:gd name="connsiteY36" fmla="*/ 65087 h 336550"/>
                <a:gd name="connsiteX37" fmla="*/ 130176 w 338138"/>
                <a:gd name="connsiteY37" fmla="*/ 65087 h 336550"/>
                <a:gd name="connsiteX38" fmla="*/ 130176 w 338138"/>
                <a:gd name="connsiteY38" fmla="*/ 20637 h 336550"/>
                <a:gd name="connsiteX39" fmla="*/ 39688 w 338138"/>
                <a:gd name="connsiteY39" fmla="*/ 20637 h 336550"/>
                <a:gd name="connsiteX40" fmla="*/ 39688 w 338138"/>
                <a:gd name="connsiteY40" fmla="*/ 65087 h 336550"/>
                <a:gd name="connsiteX41" fmla="*/ 76201 w 338138"/>
                <a:gd name="connsiteY41" fmla="*/ 65087 h 336550"/>
                <a:gd name="connsiteX42" fmla="*/ 76201 w 338138"/>
                <a:gd name="connsiteY42" fmla="*/ 20637 h 336550"/>
                <a:gd name="connsiteX43" fmla="*/ 0 w 338138"/>
                <a:gd name="connsiteY43" fmla="*/ 0 h 336550"/>
                <a:gd name="connsiteX44" fmla="*/ 338138 w 338138"/>
                <a:gd name="connsiteY44" fmla="*/ 0 h 336550"/>
                <a:gd name="connsiteX45" fmla="*/ 338138 w 338138"/>
                <a:gd name="connsiteY45" fmla="*/ 20638 h 336550"/>
                <a:gd name="connsiteX46" fmla="*/ 317500 w 338138"/>
                <a:gd name="connsiteY46" fmla="*/ 20638 h 336550"/>
                <a:gd name="connsiteX47" fmla="*/ 317500 w 338138"/>
                <a:gd name="connsiteY47" fmla="*/ 65088 h 336550"/>
                <a:gd name="connsiteX48" fmla="*/ 327025 w 338138"/>
                <a:gd name="connsiteY48" fmla="*/ 65088 h 336550"/>
                <a:gd name="connsiteX49" fmla="*/ 327025 w 338138"/>
                <a:gd name="connsiteY49" fmla="*/ 271463 h 336550"/>
                <a:gd name="connsiteX50" fmla="*/ 317500 w 338138"/>
                <a:gd name="connsiteY50" fmla="*/ 271463 h 336550"/>
                <a:gd name="connsiteX51" fmla="*/ 317500 w 338138"/>
                <a:gd name="connsiteY51" fmla="*/ 315913 h 336550"/>
                <a:gd name="connsiteX52" fmla="*/ 338138 w 338138"/>
                <a:gd name="connsiteY52" fmla="*/ 315913 h 336550"/>
                <a:gd name="connsiteX53" fmla="*/ 338138 w 338138"/>
                <a:gd name="connsiteY53" fmla="*/ 336550 h 336550"/>
                <a:gd name="connsiteX54" fmla="*/ 0 w 338138"/>
                <a:gd name="connsiteY54" fmla="*/ 336550 h 336550"/>
                <a:gd name="connsiteX55" fmla="*/ 0 w 338138"/>
                <a:gd name="connsiteY55" fmla="*/ 315913 h 336550"/>
                <a:gd name="connsiteX56" fmla="*/ 20638 w 338138"/>
                <a:gd name="connsiteY56" fmla="*/ 315913 h 336550"/>
                <a:gd name="connsiteX57" fmla="*/ 20638 w 338138"/>
                <a:gd name="connsiteY57" fmla="*/ 271463 h 336550"/>
                <a:gd name="connsiteX58" fmla="*/ 11113 w 338138"/>
                <a:gd name="connsiteY58" fmla="*/ 271463 h 336550"/>
                <a:gd name="connsiteX59" fmla="*/ 11113 w 338138"/>
                <a:gd name="connsiteY59" fmla="*/ 65088 h 336550"/>
                <a:gd name="connsiteX60" fmla="*/ 20638 w 338138"/>
                <a:gd name="connsiteY60" fmla="*/ 65088 h 336550"/>
                <a:gd name="connsiteX61" fmla="*/ 20638 w 338138"/>
                <a:gd name="connsiteY61" fmla="*/ 20638 h 336550"/>
                <a:gd name="connsiteX62" fmla="*/ 0 w 338138"/>
                <a:gd name="connsiteY62" fmla="*/ 20638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38138" h="336550">
                  <a:moveTo>
                    <a:pt x="261938" y="271462"/>
                  </a:moveTo>
                  <a:lnTo>
                    <a:pt x="261938" y="315912"/>
                  </a:lnTo>
                  <a:lnTo>
                    <a:pt x="298451" y="315912"/>
                  </a:lnTo>
                  <a:lnTo>
                    <a:pt x="298451" y="271462"/>
                  </a:lnTo>
                  <a:close/>
                  <a:moveTo>
                    <a:pt x="207963" y="271462"/>
                  </a:moveTo>
                  <a:lnTo>
                    <a:pt x="207963" y="315912"/>
                  </a:lnTo>
                  <a:lnTo>
                    <a:pt x="241301" y="315912"/>
                  </a:lnTo>
                  <a:lnTo>
                    <a:pt x="241301" y="271462"/>
                  </a:lnTo>
                  <a:close/>
                  <a:moveTo>
                    <a:pt x="152400" y="271462"/>
                  </a:moveTo>
                  <a:lnTo>
                    <a:pt x="152400" y="315912"/>
                  </a:lnTo>
                  <a:lnTo>
                    <a:pt x="185738" y="315912"/>
                  </a:lnTo>
                  <a:lnTo>
                    <a:pt x="185738" y="271462"/>
                  </a:lnTo>
                  <a:close/>
                  <a:moveTo>
                    <a:pt x="96838" y="271462"/>
                  </a:moveTo>
                  <a:lnTo>
                    <a:pt x="96838" y="315912"/>
                  </a:lnTo>
                  <a:lnTo>
                    <a:pt x="130176" y="315912"/>
                  </a:lnTo>
                  <a:lnTo>
                    <a:pt x="130176" y="271462"/>
                  </a:lnTo>
                  <a:close/>
                  <a:moveTo>
                    <a:pt x="39688" y="271462"/>
                  </a:moveTo>
                  <a:lnTo>
                    <a:pt x="39688" y="315912"/>
                  </a:lnTo>
                  <a:lnTo>
                    <a:pt x="76201" y="315912"/>
                  </a:lnTo>
                  <a:lnTo>
                    <a:pt x="76201" y="271462"/>
                  </a:lnTo>
                  <a:close/>
                  <a:moveTo>
                    <a:pt x="141288" y="119062"/>
                  </a:moveTo>
                  <a:lnTo>
                    <a:pt x="141288" y="217487"/>
                  </a:lnTo>
                  <a:lnTo>
                    <a:pt x="225426" y="168275"/>
                  </a:lnTo>
                  <a:close/>
                  <a:moveTo>
                    <a:pt x="261938" y="20637"/>
                  </a:moveTo>
                  <a:lnTo>
                    <a:pt x="261938" y="65087"/>
                  </a:lnTo>
                  <a:lnTo>
                    <a:pt x="298451" y="65087"/>
                  </a:lnTo>
                  <a:lnTo>
                    <a:pt x="298451" y="20637"/>
                  </a:lnTo>
                  <a:close/>
                  <a:moveTo>
                    <a:pt x="207963" y="20637"/>
                  </a:moveTo>
                  <a:lnTo>
                    <a:pt x="207963" y="65087"/>
                  </a:lnTo>
                  <a:lnTo>
                    <a:pt x="241301" y="65087"/>
                  </a:lnTo>
                  <a:lnTo>
                    <a:pt x="241301" y="20637"/>
                  </a:lnTo>
                  <a:close/>
                  <a:moveTo>
                    <a:pt x="152400" y="20637"/>
                  </a:moveTo>
                  <a:lnTo>
                    <a:pt x="152400" y="65087"/>
                  </a:lnTo>
                  <a:lnTo>
                    <a:pt x="185738" y="65087"/>
                  </a:lnTo>
                  <a:lnTo>
                    <a:pt x="185738" y="20637"/>
                  </a:lnTo>
                  <a:close/>
                  <a:moveTo>
                    <a:pt x="96838" y="20637"/>
                  </a:moveTo>
                  <a:lnTo>
                    <a:pt x="96838" y="65087"/>
                  </a:lnTo>
                  <a:lnTo>
                    <a:pt x="130176" y="65087"/>
                  </a:lnTo>
                  <a:lnTo>
                    <a:pt x="130176" y="20637"/>
                  </a:lnTo>
                  <a:close/>
                  <a:moveTo>
                    <a:pt x="39688" y="20637"/>
                  </a:moveTo>
                  <a:lnTo>
                    <a:pt x="39688" y="65087"/>
                  </a:lnTo>
                  <a:lnTo>
                    <a:pt x="76201" y="65087"/>
                  </a:lnTo>
                  <a:lnTo>
                    <a:pt x="76201" y="20637"/>
                  </a:lnTo>
                  <a:close/>
                  <a:moveTo>
                    <a:pt x="0" y="0"/>
                  </a:moveTo>
                  <a:lnTo>
                    <a:pt x="338138" y="0"/>
                  </a:lnTo>
                  <a:lnTo>
                    <a:pt x="338138" y="20638"/>
                  </a:lnTo>
                  <a:lnTo>
                    <a:pt x="317500" y="20638"/>
                  </a:lnTo>
                  <a:lnTo>
                    <a:pt x="317500" y="65088"/>
                  </a:lnTo>
                  <a:lnTo>
                    <a:pt x="327025" y="65088"/>
                  </a:lnTo>
                  <a:lnTo>
                    <a:pt x="327025" y="271463"/>
                  </a:lnTo>
                  <a:lnTo>
                    <a:pt x="317500" y="271463"/>
                  </a:lnTo>
                  <a:lnTo>
                    <a:pt x="317500" y="315913"/>
                  </a:lnTo>
                  <a:lnTo>
                    <a:pt x="338138" y="315913"/>
                  </a:lnTo>
                  <a:lnTo>
                    <a:pt x="338138" y="336550"/>
                  </a:lnTo>
                  <a:lnTo>
                    <a:pt x="0" y="336550"/>
                  </a:lnTo>
                  <a:lnTo>
                    <a:pt x="0" y="315913"/>
                  </a:lnTo>
                  <a:lnTo>
                    <a:pt x="20638" y="315913"/>
                  </a:lnTo>
                  <a:lnTo>
                    <a:pt x="20638" y="271463"/>
                  </a:lnTo>
                  <a:lnTo>
                    <a:pt x="11113" y="271463"/>
                  </a:lnTo>
                  <a:lnTo>
                    <a:pt x="11113" y="65088"/>
                  </a:lnTo>
                  <a:lnTo>
                    <a:pt x="20638" y="65088"/>
                  </a:lnTo>
                  <a:lnTo>
                    <a:pt x="20638" y="20638"/>
                  </a:lnTo>
                  <a:lnTo>
                    <a:pt x="0" y="206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24"/>
            <p:cNvSpPr/>
            <p:nvPr/>
          </p:nvSpPr>
          <p:spPr>
            <a:xfrm>
              <a:off x="7386050" y="3540014"/>
              <a:ext cx="393952" cy="516160"/>
            </a:xfrm>
            <a:custGeom>
              <a:avLst/>
              <a:gdLst>
                <a:gd name="connsiteX0" fmla="*/ 127587 w 253233"/>
                <a:gd name="connsiteY0" fmla="*/ 141288 h 331788"/>
                <a:gd name="connsiteX1" fmla="*/ 117268 w 253233"/>
                <a:gd name="connsiteY1" fmla="*/ 151660 h 331788"/>
                <a:gd name="connsiteX2" fmla="*/ 117268 w 253233"/>
                <a:gd name="connsiteY2" fmla="*/ 159438 h 331788"/>
                <a:gd name="connsiteX3" fmla="*/ 86312 w 253233"/>
                <a:gd name="connsiteY3" fmla="*/ 193146 h 331788"/>
                <a:gd name="connsiteX4" fmla="*/ 119848 w 253233"/>
                <a:gd name="connsiteY4" fmla="*/ 228151 h 331788"/>
                <a:gd name="connsiteX5" fmla="*/ 140486 w 253233"/>
                <a:gd name="connsiteY5" fmla="*/ 245005 h 331788"/>
                <a:gd name="connsiteX6" fmla="*/ 122428 w 253233"/>
                <a:gd name="connsiteY6" fmla="*/ 256673 h 331788"/>
                <a:gd name="connsiteX7" fmla="*/ 100501 w 253233"/>
                <a:gd name="connsiteY7" fmla="*/ 252783 h 331788"/>
                <a:gd name="connsiteX8" fmla="*/ 92761 w 253233"/>
                <a:gd name="connsiteY8" fmla="*/ 254080 h 331788"/>
                <a:gd name="connsiteX9" fmla="*/ 87602 w 253233"/>
                <a:gd name="connsiteY9" fmla="*/ 259266 h 331788"/>
                <a:gd name="connsiteX10" fmla="*/ 87602 w 253233"/>
                <a:gd name="connsiteY10" fmla="*/ 260562 h 331788"/>
                <a:gd name="connsiteX11" fmla="*/ 95341 w 253233"/>
                <a:gd name="connsiteY11" fmla="*/ 274823 h 331788"/>
                <a:gd name="connsiteX12" fmla="*/ 117268 w 253233"/>
                <a:gd name="connsiteY12" fmla="*/ 278713 h 331788"/>
                <a:gd name="connsiteX13" fmla="*/ 117268 w 253233"/>
                <a:gd name="connsiteY13" fmla="*/ 287788 h 331788"/>
                <a:gd name="connsiteX14" fmla="*/ 126297 w 253233"/>
                <a:gd name="connsiteY14" fmla="*/ 296863 h 331788"/>
                <a:gd name="connsiteX15" fmla="*/ 135326 w 253233"/>
                <a:gd name="connsiteY15" fmla="*/ 287788 h 331788"/>
                <a:gd name="connsiteX16" fmla="*/ 135326 w 253233"/>
                <a:gd name="connsiteY16" fmla="*/ 277416 h 331788"/>
                <a:gd name="connsiteX17" fmla="*/ 168862 w 253233"/>
                <a:gd name="connsiteY17" fmla="*/ 242412 h 331788"/>
                <a:gd name="connsiteX18" fmla="*/ 137906 w 253233"/>
                <a:gd name="connsiteY18" fmla="*/ 207407 h 331788"/>
                <a:gd name="connsiteX19" fmla="*/ 114689 w 253233"/>
                <a:gd name="connsiteY19" fmla="*/ 190553 h 331788"/>
                <a:gd name="connsiteX20" fmla="*/ 131457 w 253233"/>
                <a:gd name="connsiteY20" fmla="*/ 180182 h 331788"/>
                <a:gd name="connsiteX21" fmla="*/ 148225 w 253233"/>
                <a:gd name="connsiteY21" fmla="*/ 182775 h 331788"/>
                <a:gd name="connsiteX22" fmla="*/ 155964 w 253233"/>
                <a:gd name="connsiteY22" fmla="*/ 181478 h 331788"/>
                <a:gd name="connsiteX23" fmla="*/ 161123 w 253233"/>
                <a:gd name="connsiteY23" fmla="*/ 174996 h 331788"/>
                <a:gd name="connsiteX24" fmla="*/ 161123 w 253233"/>
                <a:gd name="connsiteY24" fmla="*/ 173699 h 331788"/>
                <a:gd name="connsiteX25" fmla="*/ 153384 w 253233"/>
                <a:gd name="connsiteY25" fmla="*/ 160735 h 331788"/>
                <a:gd name="connsiteX26" fmla="*/ 136616 w 253233"/>
                <a:gd name="connsiteY26" fmla="*/ 158142 h 331788"/>
                <a:gd name="connsiteX27" fmla="*/ 136616 w 253233"/>
                <a:gd name="connsiteY27" fmla="*/ 151660 h 331788"/>
                <a:gd name="connsiteX28" fmla="*/ 127587 w 253233"/>
                <a:gd name="connsiteY28" fmla="*/ 141288 h 331788"/>
                <a:gd name="connsiteX29" fmla="*/ 71160 w 253233"/>
                <a:gd name="connsiteY29" fmla="*/ 103188 h 331788"/>
                <a:gd name="connsiteX30" fmla="*/ 181134 w 253233"/>
                <a:gd name="connsiteY30" fmla="*/ 103188 h 331788"/>
                <a:gd name="connsiteX31" fmla="*/ 200541 w 253233"/>
                <a:gd name="connsiteY31" fmla="*/ 118774 h 331788"/>
                <a:gd name="connsiteX32" fmla="*/ 249706 w 253233"/>
                <a:gd name="connsiteY32" fmla="*/ 260351 h 331788"/>
                <a:gd name="connsiteX33" fmla="*/ 243237 w 253233"/>
                <a:gd name="connsiteY33" fmla="*/ 309707 h 331788"/>
                <a:gd name="connsiteX34" fmla="*/ 199247 w 253233"/>
                <a:gd name="connsiteY34" fmla="*/ 331788 h 331788"/>
                <a:gd name="connsiteX35" fmla="*/ 54340 w 253233"/>
                <a:gd name="connsiteY35" fmla="*/ 331788 h 331788"/>
                <a:gd name="connsiteX36" fmla="*/ 10350 w 253233"/>
                <a:gd name="connsiteY36" fmla="*/ 309707 h 331788"/>
                <a:gd name="connsiteX37" fmla="*/ 2587 w 253233"/>
                <a:gd name="connsiteY37" fmla="*/ 260351 h 331788"/>
                <a:gd name="connsiteX38" fmla="*/ 51752 w 253233"/>
                <a:gd name="connsiteY38" fmla="*/ 118774 h 331788"/>
                <a:gd name="connsiteX39" fmla="*/ 71160 w 253233"/>
                <a:gd name="connsiteY39" fmla="*/ 103188 h 331788"/>
                <a:gd name="connsiteX40" fmla="*/ 60714 w 253233"/>
                <a:gd name="connsiteY40" fmla="*/ 0 h 331788"/>
                <a:gd name="connsiteX41" fmla="*/ 192874 w 253233"/>
                <a:gd name="connsiteY41" fmla="*/ 0 h 331788"/>
                <a:gd name="connsiteX42" fmla="*/ 209718 w 253233"/>
                <a:gd name="connsiteY42" fmla="*/ 9029 h 331788"/>
                <a:gd name="connsiteX43" fmla="*/ 212309 w 253233"/>
                <a:gd name="connsiteY43" fmla="*/ 29666 h 331788"/>
                <a:gd name="connsiteX44" fmla="*/ 196761 w 253233"/>
                <a:gd name="connsiteY44" fmla="*/ 68362 h 331788"/>
                <a:gd name="connsiteX45" fmla="*/ 176030 w 253233"/>
                <a:gd name="connsiteY45" fmla="*/ 82550 h 331788"/>
                <a:gd name="connsiteX46" fmla="*/ 77558 w 253233"/>
                <a:gd name="connsiteY46" fmla="*/ 82550 h 331788"/>
                <a:gd name="connsiteX47" fmla="*/ 56827 w 253233"/>
                <a:gd name="connsiteY47" fmla="*/ 68362 h 331788"/>
                <a:gd name="connsiteX48" fmla="*/ 41279 w 253233"/>
                <a:gd name="connsiteY48" fmla="*/ 29666 h 331788"/>
                <a:gd name="connsiteX49" fmla="*/ 43870 w 253233"/>
                <a:gd name="connsiteY49" fmla="*/ 9029 h 331788"/>
                <a:gd name="connsiteX50" fmla="*/ 60714 w 253233"/>
                <a:gd name="connsiteY5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53233" h="331788">
                  <a:moveTo>
                    <a:pt x="127587" y="141288"/>
                  </a:moveTo>
                  <a:cubicBezTo>
                    <a:pt x="122428" y="141288"/>
                    <a:pt x="117268" y="146474"/>
                    <a:pt x="117268" y="151660"/>
                  </a:cubicBezTo>
                  <a:cubicBezTo>
                    <a:pt x="117268" y="151660"/>
                    <a:pt x="117268" y="151660"/>
                    <a:pt x="117268" y="159438"/>
                  </a:cubicBezTo>
                  <a:cubicBezTo>
                    <a:pt x="97921" y="163328"/>
                    <a:pt x="86312" y="176292"/>
                    <a:pt x="86312" y="193146"/>
                  </a:cubicBezTo>
                  <a:cubicBezTo>
                    <a:pt x="86312" y="212593"/>
                    <a:pt x="99211" y="221668"/>
                    <a:pt x="119848" y="228151"/>
                  </a:cubicBezTo>
                  <a:cubicBezTo>
                    <a:pt x="134036" y="233337"/>
                    <a:pt x="140486" y="238522"/>
                    <a:pt x="140486" y="245005"/>
                  </a:cubicBezTo>
                  <a:cubicBezTo>
                    <a:pt x="140486" y="252783"/>
                    <a:pt x="132747" y="256673"/>
                    <a:pt x="122428" y="256673"/>
                  </a:cubicBezTo>
                  <a:cubicBezTo>
                    <a:pt x="114689" y="256673"/>
                    <a:pt x="106950" y="255376"/>
                    <a:pt x="100501" y="252783"/>
                  </a:cubicBezTo>
                  <a:cubicBezTo>
                    <a:pt x="97921" y="251487"/>
                    <a:pt x="95341" y="252783"/>
                    <a:pt x="92761" y="254080"/>
                  </a:cubicBezTo>
                  <a:cubicBezTo>
                    <a:pt x="90182" y="255376"/>
                    <a:pt x="87602" y="256673"/>
                    <a:pt x="87602" y="259266"/>
                  </a:cubicBezTo>
                  <a:cubicBezTo>
                    <a:pt x="87602" y="259266"/>
                    <a:pt x="87602" y="259266"/>
                    <a:pt x="87602" y="260562"/>
                  </a:cubicBezTo>
                  <a:cubicBezTo>
                    <a:pt x="86312" y="267044"/>
                    <a:pt x="88892" y="273527"/>
                    <a:pt x="95341" y="274823"/>
                  </a:cubicBezTo>
                  <a:cubicBezTo>
                    <a:pt x="101790" y="277416"/>
                    <a:pt x="109529" y="278713"/>
                    <a:pt x="117268" y="278713"/>
                  </a:cubicBezTo>
                  <a:cubicBezTo>
                    <a:pt x="117268" y="278713"/>
                    <a:pt x="117268" y="278713"/>
                    <a:pt x="117268" y="287788"/>
                  </a:cubicBezTo>
                  <a:cubicBezTo>
                    <a:pt x="117268" y="292974"/>
                    <a:pt x="121138" y="296863"/>
                    <a:pt x="126297" y="296863"/>
                  </a:cubicBezTo>
                  <a:cubicBezTo>
                    <a:pt x="131457" y="296863"/>
                    <a:pt x="135326" y="292974"/>
                    <a:pt x="135326" y="287788"/>
                  </a:cubicBezTo>
                  <a:cubicBezTo>
                    <a:pt x="135326" y="287788"/>
                    <a:pt x="135326" y="287788"/>
                    <a:pt x="135326" y="277416"/>
                  </a:cubicBezTo>
                  <a:cubicBezTo>
                    <a:pt x="157254" y="273527"/>
                    <a:pt x="168862" y="259266"/>
                    <a:pt x="168862" y="242412"/>
                  </a:cubicBezTo>
                  <a:cubicBezTo>
                    <a:pt x="168862" y="225558"/>
                    <a:pt x="159833" y="215186"/>
                    <a:pt x="137906" y="207407"/>
                  </a:cubicBezTo>
                  <a:cubicBezTo>
                    <a:pt x="121138" y="200925"/>
                    <a:pt x="114689" y="197036"/>
                    <a:pt x="114689" y="190553"/>
                  </a:cubicBezTo>
                  <a:cubicBezTo>
                    <a:pt x="114689" y="185368"/>
                    <a:pt x="118558" y="180182"/>
                    <a:pt x="131457" y="180182"/>
                  </a:cubicBezTo>
                  <a:cubicBezTo>
                    <a:pt x="137906" y="180182"/>
                    <a:pt x="144355" y="181478"/>
                    <a:pt x="148225" y="182775"/>
                  </a:cubicBezTo>
                  <a:cubicBezTo>
                    <a:pt x="150804" y="182775"/>
                    <a:pt x="153384" y="182775"/>
                    <a:pt x="155964" y="181478"/>
                  </a:cubicBezTo>
                  <a:cubicBezTo>
                    <a:pt x="158543" y="180182"/>
                    <a:pt x="161123" y="177589"/>
                    <a:pt x="161123" y="174996"/>
                  </a:cubicBezTo>
                  <a:cubicBezTo>
                    <a:pt x="161123" y="174996"/>
                    <a:pt x="161123" y="174996"/>
                    <a:pt x="161123" y="173699"/>
                  </a:cubicBezTo>
                  <a:cubicBezTo>
                    <a:pt x="162413" y="168514"/>
                    <a:pt x="159833" y="162031"/>
                    <a:pt x="153384" y="160735"/>
                  </a:cubicBezTo>
                  <a:cubicBezTo>
                    <a:pt x="149515" y="159438"/>
                    <a:pt x="143065" y="158142"/>
                    <a:pt x="136616" y="158142"/>
                  </a:cubicBezTo>
                  <a:cubicBezTo>
                    <a:pt x="136616" y="158142"/>
                    <a:pt x="136616" y="158142"/>
                    <a:pt x="136616" y="151660"/>
                  </a:cubicBezTo>
                  <a:cubicBezTo>
                    <a:pt x="136616" y="146474"/>
                    <a:pt x="132747" y="141288"/>
                    <a:pt x="127587" y="141288"/>
                  </a:cubicBezTo>
                  <a:close/>
                  <a:moveTo>
                    <a:pt x="71160" y="103188"/>
                  </a:moveTo>
                  <a:cubicBezTo>
                    <a:pt x="71160" y="103188"/>
                    <a:pt x="71160" y="103188"/>
                    <a:pt x="181134" y="103188"/>
                  </a:cubicBezTo>
                  <a:cubicBezTo>
                    <a:pt x="190191" y="103188"/>
                    <a:pt x="197954" y="109682"/>
                    <a:pt x="200541" y="118774"/>
                  </a:cubicBezTo>
                  <a:cubicBezTo>
                    <a:pt x="200541" y="118774"/>
                    <a:pt x="200541" y="118774"/>
                    <a:pt x="249706" y="260351"/>
                  </a:cubicBezTo>
                  <a:cubicBezTo>
                    <a:pt x="256175" y="275937"/>
                    <a:pt x="253588" y="295420"/>
                    <a:pt x="243237" y="309707"/>
                  </a:cubicBezTo>
                  <a:cubicBezTo>
                    <a:pt x="232887" y="322696"/>
                    <a:pt x="217361" y="331788"/>
                    <a:pt x="199247" y="331788"/>
                  </a:cubicBezTo>
                  <a:cubicBezTo>
                    <a:pt x="199247" y="331788"/>
                    <a:pt x="199247" y="331788"/>
                    <a:pt x="54340" y="331788"/>
                  </a:cubicBezTo>
                  <a:cubicBezTo>
                    <a:pt x="36226" y="331788"/>
                    <a:pt x="20700" y="323995"/>
                    <a:pt x="10350" y="309707"/>
                  </a:cubicBezTo>
                  <a:cubicBezTo>
                    <a:pt x="-1" y="295420"/>
                    <a:pt x="-2588" y="277236"/>
                    <a:pt x="2587" y="260351"/>
                  </a:cubicBezTo>
                  <a:cubicBezTo>
                    <a:pt x="2587" y="260351"/>
                    <a:pt x="2587" y="260351"/>
                    <a:pt x="51752" y="118774"/>
                  </a:cubicBezTo>
                  <a:cubicBezTo>
                    <a:pt x="54340" y="109682"/>
                    <a:pt x="62103" y="103188"/>
                    <a:pt x="71160" y="103188"/>
                  </a:cubicBezTo>
                  <a:close/>
                  <a:moveTo>
                    <a:pt x="60714" y="0"/>
                  </a:moveTo>
                  <a:cubicBezTo>
                    <a:pt x="60714" y="0"/>
                    <a:pt x="60714" y="0"/>
                    <a:pt x="192874" y="0"/>
                  </a:cubicBezTo>
                  <a:cubicBezTo>
                    <a:pt x="199352" y="0"/>
                    <a:pt x="205830" y="3870"/>
                    <a:pt x="209718" y="9029"/>
                  </a:cubicBezTo>
                  <a:cubicBezTo>
                    <a:pt x="214900" y="15478"/>
                    <a:pt x="214900" y="23217"/>
                    <a:pt x="212309" y="29666"/>
                  </a:cubicBezTo>
                  <a:cubicBezTo>
                    <a:pt x="212309" y="29666"/>
                    <a:pt x="212309" y="29666"/>
                    <a:pt x="196761" y="68362"/>
                  </a:cubicBezTo>
                  <a:cubicBezTo>
                    <a:pt x="192874" y="77391"/>
                    <a:pt x="185100" y="82550"/>
                    <a:pt x="176030" y="82550"/>
                  </a:cubicBezTo>
                  <a:cubicBezTo>
                    <a:pt x="176030" y="82550"/>
                    <a:pt x="176030" y="82550"/>
                    <a:pt x="77558" y="82550"/>
                  </a:cubicBezTo>
                  <a:cubicBezTo>
                    <a:pt x="68488" y="82550"/>
                    <a:pt x="60714" y="77391"/>
                    <a:pt x="56827" y="68362"/>
                  </a:cubicBezTo>
                  <a:lnTo>
                    <a:pt x="41279" y="29666"/>
                  </a:lnTo>
                  <a:cubicBezTo>
                    <a:pt x="38687" y="23217"/>
                    <a:pt x="38687" y="15478"/>
                    <a:pt x="43870" y="9029"/>
                  </a:cubicBezTo>
                  <a:cubicBezTo>
                    <a:pt x="47757" y="3870"/>
                    <a:pt x="54235" y="0"/>
                    <a:pt x="607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椭圆 25"/>
            <p:cNvSpPr/>
            <p:nvPr/>
          </p:nvSpPr>
          <p:spPr>
            <a:xfrm>
              <a:off x="4357248" y="3541226"/>
              <a:ext cx="516160" cy="513736"/>
            </a:xfrm>
            <a:custGeom>
              <a:avLst/>
              <a:gdLst>
                <a:gd name="connsiteX0" fmla="*/ 75248 w 338138"/>
                <a:gd name="connsiteY0" fmla="*/ 171450 h 336550"/>
                <a:gd name="connsiteX1" fmla="*/ 72708 w 338138"/>
                <a:gd name="connsiteY1" fmla="*/ 177403 h 336550"/>
                <a:gd name="connsiteX2" fmla="*/ 80328 w 338138"/>
                <a:gd name="connsiteY2" fmla="*/ 180975 h 336550"/>
                <a:gd name="connsiteX3" fmla="*/ 84138 w 338138"/>
                <a:gd name="connsiteY3" fmla="*/ 178594 h 336550"/>
                <a:gd name="connsiteX4" fmla="*/ 81598 w 338138"/>
                <a:gd name="connsiteY4" fmla="*/ 173831 h 336550"/>
                <a:gd name="connsiteX5" fmla="*/ 76518 w 338138"/>
                <a:gd name="connsiteY5" fmla="*/ 171450 h 336550"/>
                <a:gd name="connsiteX6" fmla="*/ 75248 w 338138"/>
                <a:gd name="connsiteY6" fmla="*/ 171450 h 336550"/>
                <a:gd name="connsiteX7" fmla="*/ 46038 w 338138"/>
                <a:gd name="connsiteY7" fmla="*/ 158750 h 336550"/>
                <a:gd name="connsiteX8" fmla="*/ 55761 w 338138"/>
                <a:gd name="connsiteY8" fmla="*/ 164395 h 336550"/>
                <a:gd name="connsiteX9" fmla="*/ 57150 w 338138"/>
                <a:gd name="connsiteY9" fmla="*/ 164395 h 336550"/>
                <a:gd name="connsiteX10" fmla="*/ 66874 w 338138"/>
                <a:gd name="connsiteY10" fmla="*/ 171450 h 336550"/>
                <a:gd name="connsiteX11" fmla="*/ 68263 w 338138"/>
                <a:gd name="connsiteY11" fmla="*/ 168628 h 336550"/>
                <a:gd name="connsiteX12" fmla="*/ 65485 w 338138"/>
                <a:gd name="connsiteY12" fmla="*/ 165806 h 336550"/>
                <a:gd name="connsiteX13" fmla="*/ 62359 w 338138"/>
                <a:gd name="connsiteY13" fmla="*/ 162454 h 336550"/>
                <a:gd name="connsiteX14" fmla="*/ 57150 w 338138"/>
                <a:gd name="connsiteY14" fmla="*/ 164395 h 336550"/>
                <a:gd name="connsiteX15" fmla="*/ 52983 w 338138"/>
                <a:gd name="connsiteY15" fmla="*/ 158750 h 336550"/>
                <a:gd name="connsiteX16" fmla="*/ 46038 w 338138"/>
                <a:gd name="connsiteY16" fmla="*/ 158750 h 336550"/>
                <a:gd name="connsiteX17" fmla="*/ 296334 w 338138"/>
                <a:gd name="connsiteY17" fmla="*/ 109538 h 336550"/>
                <a:gd name="connsiteX18" fmla="*/ 272522 w 338138"/>
                <a:gd name="connsiteY18" fmla="*/ 118735 h 336550"/>
                <a:gd name="connsiteX19" fmla="*/ 272522 w 338138"/>
                <a:gd name="connsiteY19" fmla="*/ 120049 h 336550"/>
                <a:gd name="connsiteX20" fmla="*/ 272522 w 338138"/>
                <a:gd name="connsiteY20" fmla="*/ 121362 h 336550"/>
                <a:gd name="connsiteX21" fmla="*/ 271199 w 338138"/>
                <a:gd name="connsiteY21" fmla="*/ 122676 h 336550"/>
                <a:gd name="connsiteX22" fmla="*/ 269876 w 338138"/>
                <a:gd name="connsiteY22" fmla="*/ 122676 h 336550"/>
                <a:gd name="connsiteX23" fmla="*/ 268553 w 338138"/>
                <a:gd name="connsiteY23" fmla="*/ 122676 h 336550"/>
                <a:gd name="connsiteX24" fmla="*/ 246063 w 338138"/>
                <a:gd name="connsiteY24" fmla="*/ 164718 h 336550"/>
                <a:gd name="connsiteX25" fmla="*/ 250032 w 338138"/>
                <a:gd name="connsiteY25" fmla="*/ 168659 h 336550"/>
                <a:gd name="connsiteX26" fmla="*/ 250032 w 338138"/>
                <a:gd name="connsiteY26" fmla="*/ 190993 h 336550"/>
                <a:gd name="connsiteX27" fmla="*/ 277813 w 338138"/>
                <a:gd name="connsiteY27" fmla="*/ 212014 h 336550"/>
                <a:gd name="connsiteX28" fmla="*/ 280459 w 338138"/>
                <a:gd name="connsiteY28" fmla="*/ 208073 h 336550"/>
                <a:gd name="connsiteX29" fmla="*/ 298980 w 338138"/>
                <a:gd name="connsiteY29" fmla="*/ 202818 h 336550"/>
                <a:gd name="connsiteX30" fmla="*/ 316178 w 338138"/>
                <a:gd name="connsiteY30" fmla="*/ 223838 h 336550"/>
                <a:gd name="connsiteX31" fmla="*/ 325438 w 338138"/>
                <a:gd name="connsiteY31" fmla="*/ 168659 h 336550"/>
                <a:gd name="connsiteX32" fmla="*/ 314855 w 338138"/>
                <a:gd name="connsiteY32" fmla="*/ 110852 h 336550"/>
                <a:gd name="connsiteX33" fmla="*/ 312209 w 338138"/>
                <a:gd name="connsiteY33" fmla="*/ 112166 h 336550"/>
                <a:gd name="connsiteX34" fmla="*/ 310886 w 338138"/>
                <a:gd name="connsiteY34" fmla="*/ 118735 h 336550"/>
                <a:gd name="connsiteX35" fmla="*/ 296334 w 338138"/>
                <a:gd name="connsiteY35" fmla="*/ 109538 h 336550"/>
                <a:gd name="connsiteX36" fmla="*/ 147638 w 338138"/>
                <a:gd name="connsiteY36" fmla="*/ 101600 h 336550"/>
                <a:gd name="connsiteX37" fmla="*/ 152174 w 338138"/>
                <a:gd name="connsiteY37" fmla="*/ 109538 h 336550"/>
                <a:gd name="connsiteX38" fmla="*/ 155576 w 338138"/>
                <a:gd name="connsiteY38" fmla="*/ 103187 h 336550"/>
                <a:gd name="connsiteX39" fmla="*/ 84455 w 338138"/>
                <a:gd name="connsiteY39" fmla="*/ 93067 h 336550"/>
                <a:gd name="connsiteX40" fmla="*/ 92393 w 338138"/>
                <a:gd name="connsiteY40" fmla="*/ 94721 h 336550"/>
                <a:gd name="connsiteX41" fmla="*/ 100013 w 338138"/>
                <a:gd name="connsiteY41" fmla="*/ 107950 h 336550"/>
                <a:gd name="connsiteX42" fmla="*/ 83503 w 338138"/>
                <a:gd name="connsiteY42" fmla="*/ 114565 h 336550"/>
                <a:gd name="connsiteX43" fmla="*/ 86043 w 338138"/>
                <a:gd name="connsiteY43" fmla="*/ 106627 h 336550"/>
                <a:gd name="connsiteX44" fmla="*/ 89853 w 338138"/>
                <a:gd name="connsiteY44" fmla="*/ 103981 h 336550"/>
                <a:gd name="connsiteX45" fmla="*/ 88583 w 338138"/>
                <a:gd name="connsiteY45" fmla="*/ 103981 h 336550"/>
                <a:gd name="connsiteX46" fmla="*/ 84773 w 338138"/>
                <a:gd name="connsiteY46" fmla="*/ 105304 h 336550"/>
                <a:gd name="connsiteX47" fmla="*/ 79693 w 338138"/>
                <a:gd name="connsiteY47" fmla="*/ 109273 h 336550"/>
                <a:gd name="connsiteX48" fmla="*/ 74613 w 338138"/>
                <a:gd name="connsiteY48" fmla="*/ 113242 h 336550"/>
                <a:gd name="connsiteX49" fmla="*/ 84773 w 338138"/>
                <a:gd name="connsiteY49" fmla="*/ 101335 h 336550"/>
                <a:gd name="connsiteX50" fmla="*/ 78423 w 338138"/>
                <a:gd name="connsiteY50" fmla="*/ 97367 h 336550"/>
                <a:gd name="connsiteX51" fmla="*/ 84455 w 338138"/>
                <a:gd name="connsiteY51" fmla="*/ 93067 h 336550"/>
                <a:gd name="connsiteX52" fmla="*/ 265113 w 338138"/>
                <a:gd name="connsiteY52" fmla="*/ 77788 h 336550"/>
                <a:gd name="connsiteX53" fmla="*/ 265113 w 338138"/>
                <a:gd name="connsiteY53" fmla="*/ 81598 h 336550"/>
                <a:gd name="connsiteX54" fmla="*/ 261938 w 338138"/>
                <a:gd name="connsiteY54" fmla="*/ 84138 h 336550"/>
                <a:gd name="connsiteX55" fmla="*/ 265113 w 338138"/>
                <a:gd name="connsiteY55" fmla="*/ 77788 h 336550"/>
                <a:gd name="connsiteX56" fmla="*/ 249873 w 338138"/>
                <a:gd name="connsiteY56" fmla="*/ 73025 h 336550"/>
                <a:gd name="connsiteX57" fmla="*/ 246063 w 338138"/>
                <a:gd name="connsiteY57" fmla="*/ 78669 h 336550"/>
                <a:gd name="connsiteX58" fmla="*/ 247333 w 338138"/>
                <a:gd name="connsiteY58" fmla="*/ 78669 h 336550"/>
                <a:gd name="connsiteX59" fmla="*/ 247333 w 338138"/>
                <a:gd name="connsiteY59" fmla="*/ 80080 h 336550"/>
                <a:gd name="connsiteX60" fmla="*/ 247333 w 338138"/>
                <a:gd name="connsiteY60" fmla="*/ 81491 h 336550"/>
                <a:gd name="connsiteX61" fmla="*/ 248603 w 338138"/>
                <a:gd name="connsiteY61" fmla="*/ 82903 h 336550"/>
                <a:gd name="connsiteX62" fmla="*/ 248603 w 338138"/>
                <a:gd name="connsiteY62" fmla="*/ 84314 h 336550"/>
                <a:gd name="connsiteX63" fmla="*/ 249873 w 338138"/>
                <a:gd name="connsiteY63" fmla="*/ 85725 h 336550"/>
                <a:gd name="connsiteX64" fmla="*/ 252413 w 338138"/>
                <a:gd name="connsiteY64" fmla="*/ 80080 h 336550"/>
                <a:gd name="connsiteX65" fmla="*/ 222427 w 338138"/>
                <a:gd name="connsiteY65" fmla="*/ 57150 h 336550"/>
                <a:gd name="connsiteX66" fmla="*/ 217488 w 338138"/>
                <a:gd name="connsiteY66" fmla="*/ 58737 h 336550"/>
                <a:gd name="connsiteX67" fmla="*/ 221192 w 338138"/>
                <a:gd name="connsiteY67" fmla="*/ 61913 h 336550"/>
                <a:gd name="connsiteX68" fmla="*/ 228601 w 338138"/>
                <a:gd name="connsiteY68" fmla="*/ 57150 h 336550"/>
                <a:gd name="connsiteX69" fmla="*/ 222427 w 338138"/>
                <a:gd name="connsiteY69" fmla="*/ 57150 h 336550"/>
                <a:gd name="connsiteX70" fmla="*/ 261938 w 338138"/>
                <a:gd name="connsiteY70" fmla="*/ 50536 h 336550"/>
                <a:gd name="connsiteX71" fmla="*/ 262997 w 338138"/>
                <a:gd name="connsiteY71" fmla="*/ 53182 h 336550"/>
                <a:gd name="connsiteX72" fmla="*/ 265113 w 338138"/>
                <a:gd name="connsiteY72" fmla="*/ 57151 h 336550"/>
                <a:gd name="connsiteX73" fmla="*/ 261938 w 338138"/>
                <a:gd name="connsiteY73" fmla="*/ 50536 h 336550"/>
                <a:gd name="connsiteX74" fmla="*/ 149309 w 338138"/>
                <a:gd name="connsiteY74" fmla="*/ 44450 h 336550"/>
                <a:gd name="connsiteX75" fmla="*/ 143961 w 338138"/>
                <a:gd name="connsiteY75" fmla="*/ 47149 h 336550"/>
                <a:gd name="connsiteX76" fmla="*/ 146635 w 338138"/>
                <a:gd name="connsiteY76" fmla="*/ 51197 h 336550"/>
                <a:gd name="connsiteX77" fmla="*/ 154656 w 338138"/>
                <a:gd name="connsiteY77" fmla="*/ 53896 h 336550"/>
                <a:gd name="connsiteX78" fmla="*/ 147972 w 338138"/>
                <a:gd name="connsiteY78" fmla="*/ 63341 h 336550"/>
                <a:gd name="connsiteX79" fmla="*/ 141288 w 338138"/>
                <a:gd name="connsiteY79" fmla="*/ 64691 h 336550"/>
                <a:gd name="connsiteX80" fmla="*/ 147972 w 338138"/>
                <a:gd name="connsiteY80" fmla="*/ 66040 h 336550"/>
                <a:gd name="connsiteX81" fmla="*/ 151982 w 338138"/>
                <a:gd name="connsiteY81" fmla="*/ 71438 h 336550"/>
                <a:gd name="connsiteX82" fmla="*/ 164014 w 338138"/>
                <a:gd name="connsiteY82" fmla="*/ 66040 h 336550"/>
                <a:gd name="connsiteX83" fmla="*/ 166688 w 338138"/>
                <a:gd name="connsiteY83" fmla="*/ 60643 h 336550"/>
                <a:gd name="connsiteX84" fmla="*/ 164014 w 338138"/>
                <a:gd name="connsiteY84" fmla="*/ 55245 h 336550"/>
                <a:gd name="connsiteX85" fmla="*/ 161340 w 338138"/>
                <a:gd name="connsiteY85" fmla="*/ 49847 h 336550"/>
                <a:gd name="connsiteX86" fmla="*/ 158667 w 338138"/>
                <a:gd name="connsiteY86" fmla="*/ 49847 h 336550"/>
                <a:gd name="connsiteX87" fmla="*/ 154656 w 338138"/>
                <a:gd name="connsiteY87" fmla="*/ 48498 h 336550"/>
                <a:gd name="connsiteX88" fmla="*/ 153319 w 338138"/>
                <a:gd name="connsiteY88" fmla="*/ 45799 h 336550"/>
                <a:gd name="connsiteX89" fmla="*/ 149309 w 338138"/>
                <a:gd name="connsiteY89" fmla="*/ 48498 h 336550"/>
                <a:gd name="connsiteX90" fmla="*/ 149309 w 338138"/>
                <a:gd name="connsiteY90" fmla="*/ 44450 h 336550"/>
                <a:gd name="connsiteX91" fmla="*/ 121016 w 338138"/>
                <a:gd name="connsiteY91" fmla="*/ 38100 h 336550"/>
                <a:gd name="connsiteX92" fmla="*/ 118330 w 338138"/>
                <a:gd name="connsiteY92" fmla="*/ 41996 h 336550"/>
                <a:gd name="connsiteX93" fmla="*/ 118330 w 338138"/>
                <a:gd name="connsiteY93" fmla="*/ 44594 h 336550"/>
                <a:gd name="connsiteX94" fmla="*/ 118330 w 338138"/>
                <a:gd name="connsiteY94" fmla="*/ 47192 h 336550"/>
                <a:gd name="connsiteX95" fmla="*/ 114300 w 338138"/>
                <a:gd name="connsiteY95" fmla="*/ 47192 h 336550"/>
                <a:gd name="connsiteX96" fmla="*/ 131763 w 338138"/>
                <a:gd name="connsiteY96" fmla="*/ 45893 h 336550"/>
                <a:gd name="connsiteX97" fmla="*/ 131763 w 338138"/>
                <a:gd name="connsiteY97" fmla="*/ 44594 h 336550"/>
                <a:gd name="connsiteX98" fmla="*/ 127733 w 338138"/>
                <a:gd name="connsiteY98" fmla="*/ 41996 h 336550"/>
                <a:gd name="connsiteX99" fmla="*/ 125046 w 338138"/>
                <a:gd name="connsiteY99" fmla="*/ 43295 h 336550"/>
                <a:gd name="connsiteX100" fmla="*/ 122360 w 338138"/>
                <a:gd name="connsiteY100" fmla="*/ 40698 h 336550"/>
                <a:gd name="connsiteX101" fmla="*/ 121016 w 338138"/>
                <a:gd name="connsiteY101" fmla="*/ 38100 h 336550"/>
                <a:gd name="connsiteX102" fmla="*/ 144463 w 338138"/>
                <a:gd name="connsiteY102" fmla="*/ 34925 h 336550"/>
                <a:gd name="connsiteX103" fmla="*/ 141287 w 338138"/>
                <a:gd name="connsiteY103" fmla="*/ 36116 h 336550"/>
                <a:gd name="connsiteX104" fmla="*/ 139700 w 338138"/>
                <a:gd name="connsiteY104" fmla="*/ 39688 h 336550"/>
                <a:gd name="connsiteX105" fmla="*/ 144463 w 338138"/>
                <a:gd name="connsiteY105" fmla="*/ 37306 h 336550"/>
                <a:gd name="connsiteX106" fmla="*/ 144463 w 338138"/>
                <a:gd name="connsiteY106" fmla="*/ 34925 h 336550"/>
                <a:gd name="connsiteX107" fmla="*/ 89343 w 338138"/>
                <a:gd name="connsiteY107" fmla="*/ 34925 h 336550"/>
                <a:gd name="connsiteX108" fmla="*/ 64325 w 338138"/>
                <a:gd name="connsiteY108" fmla="*/ 53360 h 336550"/>
                <a:gd name="connsiteX109" fmla="*/ 68275 w 338138"/>
                <a:gd name="connsiteY109" fmla="*/ 53360 h 336550"/>
                <a:gd name="connsiteX110" fmla="*/ 43257 w 338138"/>
                <a:gd name="connsiteY110" fmla="*/ 77063 h 336550"/>
                <a:gd name="connsiteX111" fmla="*/ 14288 w 338138"/>
                <a:gd name="connsiteY111" fmla="*/ 161340 h 336550"/>
                <a:gd name="connsiteX112" fmla="*/ 51157 w 338138"/>
                <a:gd name="connsiteY112" fmla="*/ 207429 h 336550"/>
                <a:gd name="connsiteX113" fmla="*/ 59058 w 338138"/>
                <a:gd name="connsiteY113" fmla="*/ 248250 h 336550"/>
                <a:gd name="connsiteX114" fmla="*/ 60375 w 338138"/>
                <a:gd name="connsiteY114" fmla="*/ 256151 h 336550"/>
                <a:gd name="connsiteX115" fmla="*/ 88027 w 338138"/>
                <a:gd name="connsiteY115" fmla="*/ 274587 h 336550"/>
                <a:gd name="connsiteX116" fmla="*/ 114362 w 338138"/>
                <a:gd name="connsiteY116" fmla="*/ 314091 h 336550"/>
                <a:gd name="connsiteX117" fmla="*/ 138064 w 338138"/>
                <a:gd name="connsiteY117" fmla="*/ 320675 h 336550"/>
                <a:gd name="connsiteX118" fmla="*/ 138064 w 338138"/>
                <a:gd name="connsiteY118" fmla="*/ 316725 h 336550"/>
                <a:gd name="connsiteX119" fmla="*/ 132797 w 338138"/>
                <a:gd name="connsiteY119" fmla="*/ 315408 h 336550"/>
                <a:gd name="connsiteX120" fmla="*/ 142014 w 338138"/>
                <a:gd name="connsiteY120" fmla="*/ 315408 h 336550"/>
                <a:gd name="connsiteX121" fmla="*/ 140697 w 338138"/>
                <a:gd name="connsiteY121" fmla="*/ 311457 h 336550"/>
                <a:gd name="connsiteX122" fmla="*/ 151232 w 338138"/>
                <a:gd name="connsiteY122" fmla="*/ 307507 h 336550"/>
                <a:gd name="connsiteX123" fmla="*/ 153865 w 338138"/>
                <a:gd name="connsiteY123" fmla="*/ 308824 h 336550"/>
                <a:gd name="connsiteX124" fmla="*/ 156499 w 338138"/>
                <a:gd name="connsiteY124" fmla="*/ 306190 h 336550"/>
                <a:gd name="connsiteX125" fmla="*/ 155182 w 338138"/>
                <a:gd name="connsiteY125" fmla="*/ 294339 h 336550"/>
                <a:gd name="connsiteX126" fmla="*/ 172300 w 338138"/>
                <a:gd name="connsiteY126" fmla="*/ 275903 h 336550"/>
                <a:gd name="connsiteX127" fmla="*/ 184151 w 338138"/>
                <a:gd name="connsiteY127" fmla="*/ 254834 h 336550"/>
                <a:gd name="connsiteX128" fmla="*/ 184151 w 338138"/>
                <a:gd name="connsiteY128" fmla="*/ 252201 h 336550"/>
                <a:gd name="connsiteX129" fmla="*/ 142014 w 338138"/>
                <a:gd name="connsiteY129" fmla="*/ 236399 h 336550"/>
                <a:gd name="connsiteX130" fmla="*/ 130163 w 338138"/>
                <a:gd name="connsiteY130" fmla="*/ 241666 h 336550"/>
                <a:gd name="connsiteX131" fmla="*/ 126213 w 338138"/>
                <a:gd name="connsiteY131" fmla="*/ 237716 h 336550"/>
                <a:gd name="connsiteX132" fmla="*/ 130163 w 338138"/>
                <a:gd name="connsiteY132" fmla="*/ 233765 h 336550"/>
                <a:gd name="connsiteX133" fmla="*/ 116996 w 338138"/>
                <a:gd name="connsiteY133" fmla="*/ 220597 h 336550"/>
                <a:gd name="connsiteX134" fmla="*/ 105145 w 338138"/>
                <a:gd name="connsiteY134" fmla="*/ 211379 h 336550"/>
                <a:gd name="connsiteX135" fmla="*/ 102511 w 338138"/>
                <a:gd name="connsiteY135" fmla="*/ 208746 h 336550"/>
                <a:gd name="connsiteX136" fmla="*/ 81443 w 338138"/>
                <a:gd name="connsiteY136" fmla="*/ 198211 h 336550"/>
                <a:gd name="connsiteX137" fmla="*/ 77493 w 338138"/>
                <a:gd name="connsiteY137" fmla="*/ 198211 h 336550"/>
                <a:gd name="connsiteX138" fmla="*/ 66958 w 338138"/>
                <a:gd name="connsiteY138" fmla="*/ 191627 h 336550"/>
                <a:gd name="connsiteX139" fmla="*/ 45890 w 338138"/>
                <a:gd name="connsiteY139" fmla="*/ 187676 h 336550"/>
                <a:gd name="connsiteX140" fmla="*/ 35356 w 338138"/>
                <a:gd name="connsiteY140" fmla="*/ 177142 h 336550"/>
                <a:gd name="connsiteX141" fmla="*/ 34039 w 338138"/>
                <a:gd name="connsiteY141" fmla="*/ 174508 h 336550"/>
                <a:gd name="connsiteX142" fmla="*/ 35356 w 338138"/>
                <a:gd name="connsiteY142" fmla="*/ 165290 h 336550"/>
                <a:gd name="connsiteX143" fmla="*/ 39306 w 338138"/>
                <a:gd name="connsiteY143" fmla="*/ 158706 h 336550"/>
                <a:gd name="connsiteX144" fmla="*/ 30089 w 338138"/>
                <a:gd name="connsiteY144" fmla="*/ 163974 h 336550"/>
                <a:gd name="connsiteX145" fmla="*/ 26139 w 338138"/>
                <a:gd name="connsiteY145" fmla="*/ 161340 h 336550"/>
                <a:gd name="connsiteX146" fmla="*/ 24822 w 338138"/>
                <a:gd name="connsiteY146" fmla="*/ 144221 h 336550"/>
                <a:gd name="connsiteX147" fmla="*/ 32722 w 338138"/>
                <a:gd name="connsiteY147" fmla="*/ 132370 h 336550"/>
                <a:gd name="connsiteX148" fmla="*/ 48524 w 338138"/>
                <a:gd name="connsiteY148" fmla="*/ 137637 h 336550"/>
                <a:gd name="connsiteX149" fmla="*/ 53791 w 338138"/>
                <a:gd name="connsiteY149" fmla="*/ 133687 h 336550"/>
                <a:gd name="connsiteX150" fmla="*/ 55108 w 338138"/>
                <a:gd name="connsiteY150" fmla="*/ 138954 h 336550"/>
                <a:gd name="connsiteX151" fmla="*/ 60375 w 338138"/>
                <a:gd name="connsiteY151" fmla="*/ 137637 h 336550"/>
                <a:gd name="connsiteX152" fmla="*/ 60375 w 338138"/>
                <a:gd name="connsiteY152" fmla="*/ 157390 h 336550"/>
                <a:gd name="connsiteX153" fmla="*/ 68275 w 338138"/>
                <a:gd name="connsiteY153" fmla="*/ 152122 h 336550"/>
                <a:gd name="connsiteX154" fmla="*/ 65642 w 338138"/>
                <a:gd name="connsiteY154" fmla="*/ 146855 h 336550"/>
                <a:gd name="connsiteX155" fmla="*/ 70909 w 338138"/>
                <a:gd name="connsiteY155" fmla="*/ 136320 h 336550"/>
                <a:gd name="connsiteX156" fmla="*/ 69592 w 338138"/>
                <a:gd name="connsiteY156" fmla="*/ 140271 h 336550"/>
                <a:gd name="connsiteX157" fmla="*/ 80126 w 338138"/>
                <a:gd name="connsiteY157" fmla="*/ 135004 h 336550"/>
                <a:gd name="connsiteX158" fmla="*/ 86710 w 338138"/>
                <a:gd name="connsiteY158" fmla="*/ 136320 h 336550"/>
                <a:gd name="connsiteX159" fmla="*/ 97244 w 338138"/>
                <a:gd name="connsiteY159" fmla="*/ 124469 h 336550"/>
                <a:gd name="connsiteX160" fmla="*/ 140697 w 338138"/>
                <a:gd name="connsiteY160" fmla="*/ 111301 h 336550"/>
                <a:gd name="connsiteX161" fmla="*/ 135430 w 338138"/>
                <a:gd name="connsiteY161" fmla="*/ 108667 h 336550"/>
                <a:gd name="connsiteX162" fmla="*/ 139381 w 338138"/>
                <a:gd name="connsiteY162" fmla="*/ 103399 h 336550"/>
                <a:gd name="connsiteX163" fmla="*/ 124896 w 338138"/>
                <a:gd name="connsiteY163" fmla="*/ 106033 h 336550"/>
                <a:gd name="connsiteX164" fmla="*/ 149915 w 338138"/>
                <a:gd name="connsiteY164" fmla="*/ 100766 h 336550"/>
                <a:gd name="connsiteX165" fmla="*/ 164399 w 338138"/>
                <a:gd name="connsiteY165" fmla="*/ 91548 h 336550"/>
                <a:gd name="connsiteX166" fmla="*/ 156499 w 338138"/>
                <a:gd name="connsiteY166" fmla="*/ 94182 h 336550"/>
                <a:gd name="connsiteX167" fmla="*/ 157815 w 338138"/>
                <a:gd name="connsiteY167" fmla="*/ 88914 h 336550"/>
                <a:gd name="connsiteX168" fmla="*/ 155182 w 338138"/>
                <a:gd name="connsiteY168" fmla="*/ 83647 h 336550"/>
                <a:gd name="connsiteX169" fmla="*/ 157815 w 338138"/>
                <a:gd name="connsiteY169" fmla="*/ 79697 h 336550"/>
                <a:gd name="connsiteX170" fmla="*/ 147281 w 338138"/>
                <a:gd name="connsiteY170" fmla="*/ 78380 h 336550"/>
                <a:gd name="connsiteX171" fmla="*/ 139381 w 338138"/>
                <a:gd name="connsiteY171" fmla="*/ 69162 h 336550"/>
                <a:gd name="connsiteX172" fmla="*/ 139381 w 338138"/>
                <a:gd name="connsiteY172" fmla="*/ 74429 h 336550"/>
                <a:gd name="connsiteX173" fmla="*/ 134114 w 338138"/>
                <a:gd name="connsiteY173" fmla="*/ 74429 h 336550"/>
                <a:gd name="connsiteX174" fmla="*/ 113045 w 338138"/>
                <a:gd name="connsiteY174" fmla="*/ 94182 h 336550"/>
                <a:gd name="connsiteX175" fmla="*/ 106461 w 338138"/>
                <a:gd name="connsiteY175" fmla="*/ 74429 h 336550"/>
                <a:gd name="connsiteX176" fmla="*/ 114362 w 338138"/>
                <a:gd name="connsiteY176" fmla="*/ 71796 h 336550"/>
                <a:gd name="connsiteX177" fmla="*/ 119629 w 338138"/>
                <a:gd name="connsiteY177" fmla="*/ 69162 h 336550"/>
                <a:gd name="connsiteX178" fmla="*/ 142014 w 338138"/>
                <a:gd name="connsiteY178" fmla="*/ 61261 h 336550"/>
                <a:gd name="connsiteX179" fmla="*/ 145965 w 338138"/>
                <a:gd name="connsiteY179" fmla="*/ 57311 h 336550"/>
                <a:gd name="connsiteX180" fmla="*/ 145965 w 338138"/>
                <a:gd name="connsiteY180" fmla="*/ 53360 h 336550"/>
                <a:gd name="connsiteX181" fmla="*/ 139381 w 338138"/>
                <a:gd name="connsiteY181" fmla="*/ 55994 h 336550"/>
                <a:gd name="connsiteX182" fmla="*/ 138064 w 338138"/>
                <a:gd name="connsiteY182" fmla="*/ 44142 h 336550"/>
                <a:gd name="connsiteX183" fmla="*/ 123579 w 338138"/>
                <a:gd name="connsiteY183" fmla="*/ 55994 h 336550"/>
                <a:gd name="connsiteX184" fmla="*/ 123579 w 338138"/>
                <a:gd name="connsiteY184" fmla="*/ 54677 h 336550"/>
                <a:gd name="connsiteX185" fmla="*/ 116996 w 338138"/>
                <a:gd name="connsiteY185" fmla="*/ 53360 h 336550"/>
                <a:gd name="connsiteX186" fmla="*/ 111729 w 338138"/>
                <a:gd name="connsiteY186" fmla="*/ 54677 h 336550"/>
                <a:gd name="connsiteX187" fmla="*/ 113045 w 338138"/>
                <a:gd name="connsiteY187" fmla="*/ 53360 h 336550"/>
                <a:gd name="connsiteX188" fmla="*/ 109095 w 338138"/>
                <a:gd name="connsiteY188" fmla="*/ 53360 h 336550"/>
                <a:gd name="connsiteX189" fmla="*/ 109095 w 338138"/>
                <a:gd name="connsiteY189" fmla="*/ 49410 h 336550"/>
                <a:gd name="connsiteX190" fmla="*/ 93294 w 338138"/>
                <a:gd name="connsiteY190" fmla="*/ 54677 h 336550"/>
                <a:gd name="connsiteX191" fmla="*/ 107778 w 338138"/>
                <a:gd name="connsiteY191" fmla="*/ 49410 h 336550"/>
                <a:gd name="connsiteX192" fmla="*/ 103828 w 338138"/>
                <a:gd name="connsiteY192" fmla="*/ 48093 h 336550"/>
                <a:gd name="connsiteX193" fmla="*/ 105145 w 338138"/>
                <a:gd name="connsiteY193" fmla="*/ 45459 h 336550"/>
                <a:gd name="connsiteX194" fmla="*/ 101194 w 338138"/>
                <a:gd name="connsiteY194" fmla="*/ 44142 h 336550"/>
                <a:gd name="connsiteX195" fmla="*/ 93294 w 338138"/>
                <a:gd name="connsiteY195" fmla="*/ 44142 h 336550"/>
                <a:gd name="connsiteX196" fmla="*/ 97244 w 338138"/>
                <a:gd name="connsiteY196" fmla="*/ 38875 h 336550"/>
                <a:gd name="connsiteX197" fmla="*/ 88027 w 338138"/>
                <a:gd name="connsiteY197" fmla="*/ 40192 h 336550"/>
                <a:gd name="connsiteX198" fmla="*/ 89343 w 338138"/>
                <a:gd name="connsiteY198" fmla="*/ 37558 h 336550"/>
                <a:gd name="connsiteX199" fmla="*/ 88027 w 338138"/>
                <a:gd name="connsiteY199" fmla="*/ 36242 h 336550"/>
                <a:gd name="connsiteX200" fmla="*/ 89343 w 338138"/>
                <a:gd name="connsiteY200" fmla="*/ 34925 h 336550"/>
                <a:gd name="connsiteX201" fmla="*/ 131057 w 338138"/>
                <a:gd name="connsiteY201" fmla="*/ 33338 h 336550"/>
                <a:gd name="connsiteX202" fmla="*/ 125413 w 338138"/>
                <a:gd name="connsiteY202" fmla="*/ 35984 h 336550"/>
                <a:gd name="connsiteX203" fmla="*/ 131057 w 338138"/>
                <a:gd name="connsiteY203" fmla="*/ 37307 h 336550"/>
                <a:gd name="connsiteX204" fmla="*/ 128235 w 338138"/>
                <a:gd name="connsiteY204" fmla="*/ 38630 h 336550"/>
                <a:gd name="connsiteX205" fmla="*/ 132468 w 338138"/>
                <a:gd name="connsiteY205" fmla="*/ 41276 h 336550"/>
                <a:gd name="connsiteX206" fmla="*/ 135291 w 338138"/>
                <a:gd name="connsiteY206" fmla="*/ 41276 h 336550"/>
                <a:gd name="connsiteX207" fmla="*/ 138113 w 338138"/>
                <a:gd name="connsiteY207" fmla="*/ 38630 h 336550"/>
                <a:gd name="connsiteX208" fmla="*/ 133879 w 338138"/>
                <a:gd name="connsiteY208" fmla="*/ 39953 h 336550"/>
                <a:gd name="connsiteX209" fmla="*/ 133879 w 338138"/>
                <a:gd name="connsiteY209" fmla="*/ 37307 h 336550"/>
                <a:gd name="connsiteX210" fmla="*/ 135291 w 338138"/>
                <a:gd name="connsiteY210" fmla="*/ 34661 h 336550"/>
                <a:gd name="connsiteX211" fmla="*/ 131057 w 338138"/>
                <a:gd name="connsiteY211" fmla="*/ 34661 h 336550"/>
                <a:gd name="connsiteX212" fmla="*/ 131057 w 338138"/>
                <a:gd name="connsiteY212" fmla="*/ 33338 h 336550"/>
                <a:gd name="connsiteX213" fmla="*/ 242094 w 338138"/>
                <a:gd name="connsiteY213" fmla="*/ 31750 h 336550"/>
                <a:gd name="connsiteX214" fmla="*/ 238125 w 338138"/>
                <a:gd name="connsiteY214" fmla="*/ 34387 h 336550"/>
                <a:gd name="connsiteX215" fmla="*/ 250032 w 338138"/>
                <a:gd name="connsiteY215" fmla="*/ 48895 h 336550"/>
                <a:gd name="connsiteX216" fmla="*/ 256646 w 338138"/>
                <a:gd name="connsiteY216" fmla="*/ 59446 h 336550"/>
                <a:gd name="connsiteX217" fmla="*/ 257969 w 338138"/>
                <a:gd name="connsiteY217" fmla="*/ 58127 h 336550"/>
                <a:gd name="connsiteX218" fmla="*/ 255323 w 338138"/>
                <a:gd name="connsiteY218" fmla="*/ 52851 h 336550"/>
                <a:gd name="connsiteX219" fmla="*/ 259292 w 338138"/>
                <a:gd name="connsiteY219" fmla="*/ 56808 h 336550"/>
                <a:gd name="connsiteX220" fmla="*/ 260615 w 338138"/>
                <a:gd name="connsiteY220" fmla="*/ 58127 h 336550"/>
                <a:gd name="connsiteX221" fmla="*/ 261938 w 338138"/>
                <a:gd name="connsiteY221" fmla="*/ 58127 h 336550"/>
                <a:gd name="connsiteX222" fmla="*/ 254000 w 338138"/>
                <a:gd name="connsiteY222" fmla="*/ 42301 h 336550"/>
                <a:gd name="connsiteX223" fmla="*/ 256646 w 338138"/>
                <a:gd name="connsiteY223" fmla="*/ 42301 h 336550"/>
                <a:gd name="connsiteX224" fmla="*/ 261938 w 338138"/>
                <a:gd name="connsiteY224" fmla="*/ 48895 h 336550"/>
                <a:gd name="connsiteX225" fmla="*/ 264584 w 338138"/>
                <a:gd name="connsiteY225" fmla="*/ 48895 h 336550"/>
                <a:gd name="connsiteX226" fmla="*/ 266420 w 338138"/>
                <a:gd name="connsiteY226" fmla="*/ 47979 h 336550"/>
                <a:gd name="connsiteX227" fmla="*/ 267977 w 338138"/>
                <a:gd name="connsiteY227" fmla="*/ 49120 h 336550"/>
                <a:gd name="connsiteX228" fmla="*/ 274175 w 338138"/>
                <a:gd name="connsiteY228" fmla="*/ 61919 h 336550"/>
                <a:gd name="connsiteX229" fmla="*/ 275167 w 338138"/>
                <a:gd name="connsiteY229" fmla="*/ 67359 h 336550"/>
                <a:gd name="connsiteX230" fmla="*/ 271198 w 338138"/>
                <a:gd name="connsiteY230" fmla="*/ 64721 h 336550"/>
                <a:gd name="connsiteX231" fmla="*/ 269875 w 338138"/>
                <a:gd name="connsiteY231" fmla="*/ 68677 h 336550"/>
                <a:gd name="connsiteX232" fmla="*/ 263261 w 338138"/>
                <a:gd name="connsiteY232" fmla="*/ 62083 h 336550"/>
                <a:gd name="connsiteX233" fmla="*/ 267230 w 338138"/>
                <a:gd name="connsiteY233" fmla="*/ 68677 h 336550"/>
                <a:gd name="connsiteX234" fmla="*/ 265907 w 338138"/>
                <a:gd name="connsiteY234" fmla="*/ 71315 h 336550"/>
                <a:gd name="connsiteX235" fmla="*/ 265907 w 338138"/>
                <a:gd name="connsiteY235" fmla="*/ 76591 h 336550"/>
                <a:gd name="connsiteX236" fmla="*/ 256646 w 338138"/>
                <a:gd name="connsiteY236" fmla="*/ 72634 h 336550"/>
                <a:gd name="connsiteX237" fmla="*/ 255323 w 338138"/>
                <a:gd name="connsiteY237" fmla="*/ 71315 h 336550"/>
                <a:gd name="connsiteX238" fmla="*/ 254000 w 338138"/>
                <a:gd name="connsiteY238" fmla="*/ 69996 h 336550"/>
                <a:gd name="connsiteX239" fmla="*/ 252677 w 338138"/>
                <a:gd name="connsiteY239" fmla="*/ 68677 h 336550"/>
                <a:gd name="connsiteX240" fmla="*/ 252677 w 338138"/>
                <a:gd name="connsiteY240" fmla="*/ 67359 h 336550"/>
                <a:gd name="connsiteX241" fmla="*/ 251355 w 338138"/>
                <a:gd name="connsiteY241" fmla="*/ 67359 h 336550"/>
                <a:gd name="connsiteX242" fmla="*/ 251355 w 338138"/>
                <a:gd name="connsiteY242" fmla="*/ 66040 h 336550"/>
                <a:gd name="connsiteX243" fmla="*/ 248709 w 338138"/>
                <a:gd name="connsiteY243" fmla="*/ 68677 h 336550"/>
                <a:gd name="connsiteX244" fmla="*/ 256646 w 338138"/>
                <a:gd name="connsiteY244" fmla="*/ 76591 h 336550"/>
                <a:gd name="connsiteX245" fmla="*/ 256646 w 338138"/>
                <a:gd name="connsiteY245" fmla="*/ 81866 h 336550"/>
                <a:gd name="connsiteX246" fmla="*/ 259292 w 338138"/>
                <a:gd name="connsiteY246" fmla="*/ 84504 h 336550"/>
                <a:gd name="connsiteX247" fmla="*/ 259292 w 338138"/>
                <a:gd name="connsiteY247" fmla="*/ 85822 h 336550"/>
                <a:gd name="connsiteX248" fmla="*/ 268553 w 338138"/>
                <a:gd name="connsiteY248" fmla="*/ 96373 h 336550"/>
                <a:gd name="connsiteX249" fmla="*/ 255323 w 338138"/>
                <a:gd name="connsiteY249" fmla="*/ 99011 h 336550"/>
                <a:gd name="connsiteX250" fmla="*/ 261938 w 338138"/>
                <a:gd name="connsiteY250" fmla="*/ 112200 h 336550"/>
                <a:gd name="connsiteX251" fmla="*/ 260615 w 338138"/>
                <a:gd name="connsiteY251" fmla="*/ 112200 h 336550"/>
                <a:gd name="connsiteX252" fmla="*/ 260615 w 338138"/>
                <a:gd name="connsiteY252" fmla="*/ 113519 h 336550"/>
                <a:gd name="connsiteX253" fmla="*/ 261938 w 338138"/>
                <a:gd name="connsiteY253" fmla="*/ 114838 h 336550"/>
                <a:gd name="connsiteX254" fmla="*/ 261938 w 338138"/>
                <a:gd name="connsiteY254" fmla="*/ 116156 h 336550"/>
                <a:gd name="connsiteX255" fmla="*/ 261938 w 338138"/>
                <a:gd name="connsiteY255" fmla="*/ 117475 h 336550"/>
                <a:gd name="connsiteX256" fmla="*/ 279136 w 338138"/>
                <a:gd name="connsiteY256" fmla="*/ 110881 h 336550"/>
                <a:gd name="connsiteX257" fmla="*/ 275167 w 338138"/>
                <a:gd name="connsiteY257" fmla="*/ 104286 h 336550"/>
                <a:gd name="connsiteX258" fmla="*/ 280459 w 338138"/>
                <a:gd name="connsiteY258" fmla="*/ 91098 h 336550"/>
                <a:gd name="connsiteX259" fmla="*/ 284428 w 338138"/>
                <a:gd name="connsiteY259" fmla="*/ 89779 h 336550"/>
                <a:gd name="connsiteX260" fmla="*/ 292034 w 338138"/>
                <a:gd name="connsiteY260" fmla="*/ 97033 h 336550"/>
                <a:gd name="connsiteX261" fmla="*/ 296839 w 338138"/>
                <a:gd name="connsiteY261" fmla="*/ 96469 h 336550"/>
                <a:gd name="connsiteX262" fmla="*/ 300303 w 338138"/>
                <a:gd name="connsiteY262" fmla="*/ 101649 h 336550"/>
                <a:gd name="connsiteX263" fmla="*/ 297657 w 338138"/>
                <a:gd name="connsiteY263" fmla="*/ 96373 h 336550"/>
                <a:gd name="connsiteX264" fmla="*/ 296839 w 338138"/>
                <a:gd name="connsiteY264" fmla="*/ 96469 h 336550"/>
                <a:gd name="connsiteX265" fmla="*/ 292365 w 338138"/>
                <a:gd name="connsiteY265" fmla="*/ 89779 h 336550"/>
                <a:gd name="connsiteX266" fmla="*/ 292365 w 338138"/>
                <a:gd name="connsiteY266" fmla="*/ 91098 h 336550"/>
                <a:gd name="connsiteX267" fmla="*/ 288396 w 338138"/>
                <a:gd name="connsiteY267" fmla="*/ 88460 h 336550"/>
                <a:gd name="connsiteX268" fmla="*/ 289719 w 338138"/>
                <a:gd name="connsiteY268" fmla="*/ 87141 h 336550"/>
                <a:gd name="connsiteX269" fmla="*/ 308240 w 338138"/>
                <a:gd name="connsiteY269" fmla="*/ 100330 h 336550"/>
                <a:gd name="connsiteX270" fmla="*/ 308240 w 338138"/>
                <a:gd name="connsiteY270" fmla="*/ 97692 h 336550"/>
                <a:gd name="connsiteX271" fmla="*/ 308240 w 338138"/>
                <a:gd name="connsiteY271" fmla="*/ 96373 h 336550"/>
                <a:gd name="connsiteX272" fmla="*/ 302949 w 338138"/>
                <a:gd name="connsiteY272" fmla="*/ 88460 h 336550"/>
                <a:gd name="connsiteX273" fmla="*/ 278474 w 338138"/>
                <a:gd name="connsiteY273" fmla="*/ 56808 h 336550"/>
                <a:gd name="connsiteX274" fmla="*/ 267977 w 338138"/>
                <a:gd name="connsiteY274" fmla="*/ 49120 h 336550"/>
                <a:gd name="connsiteX275" fmla="*/ 267230 w 338138"/>
                <a:gd name="connsiteY275" fmla="*/ 47576 h 336550"/>
                <a:gd name="connsiteX276" fmla="*/ 266420 w 338138"/>
                <a:gd name="connsiteY276" fmla="*/ 47979 h 336550"/>
                <a:gd name="connsiteX277" fmla="*/ 246062 w 338138"/>
                <a:gd name="connsiteY277" fmla="*/ 33069 h 336550"/>
                <a:gd name="connsiteX278" fmla="*/ 242094 w 338138"/>
                <a:gd name="connsiteY278" fmla="*/ 31750 h 336550"/>
                <a:gd name="connsiteX279" fmla="*/ 173336 w 338138"/>
                <a:gd name="connsiteY279" fmla="*/ 26988 h 336550"/>
                <a:gd name="connsiteX280" fmla="*/ 172046 w 338138"/>
                <a:gd name="connsiteY280" fmla="*/ 28287 h 336550"/>
                <a:gd name="connsiteX281" fmla="*/ 166887 w 338138"/>
                <a:gd name="connsiteY281" fmla="*/ 28287 h 336550"/>
                <a:gd name="connsiteX282" fmla="*/ 163017 w 338138"/>
                <a:gd name="connsiteY282" fmla="*/ 28287 h 336550"/>
                <a:gd name="connsiteX283" fmla="*/ 165597 w 338138"/>
                <a:gd name="connsiteY283" fmla="*/ 33482 h 336550"/>
                <a:gd name="connsiteX284" fmla="*/ 153988 w 338138"/>
                <a:gd name="connsiteY284" fmla="*/ 39977 h 336550"/>
                <a:gd name="connsiteX285" fmla="*/ 156568 w 338138"/>
                <a:gd name="connsiteY285" fmla="*/ 41276 h 336550"/>
                <a:gd name="connsiteX286" fmla="*/ 164307 w 338138"/>
                <a:gd name="connsiteY286" fmla="*/ 37379 h 336550"/>
                <a:gd name="connsiteX287" fmla="*/ 166887 w 338138"/>
                <a:gd name="connsiteY287" fmla="*/ 38678 h 336550"/>
                <a:gd name="connsiteX288" fmla="*/ 169466 w 338138"/>
                <a:gd name="connsiteY288" fmla="*/ 34781 h 336550"/>
                <a:gd name="connsiteX289" fmla="*/ 174626 w 338138"/>
                <a:gd name="connsiteY289" fmla="*/ 29586 h 336550"/>
                <a:gd name="connsiteX290" fmla="*/ 173336 w 338138"/>
                <a:gd name="connsiteY290" fmla="*/ 26988 h 336550"/>
                <a:gd name="connsiteX291" fmla="*/ 147638 w 338138"/>
                <a:gd name="connsiteY291" fmla="*/ 26988 h 336550"/>
                <a:gd name="connsiteX292" fmla="*/ 139700 w 338138"/>
                <a:gd name="connsiteY292" fmla="*/ 31751 h 336550"/>
                <a:gd name="connsiteX293" fmla="*/ 144992 w 338138"/>
                <a:gd name="connsiteY293" fmla="*/ 30163 h 336550"/>
                <a:gd name="connsiteX294" fmla="*/ 144992 w 338138"/>
                <a:gd name="connsiteY294" fmla="*/ 31751 h 336550"/>
                <a:gd name="connsiteX295" fmla="*/ 146315 w 338138"/>
                <a:gd name="connsiteY295" fmla="*/ 30163 h 336550"/>
                <a:gd name="connsiteX296" fmla="*/ 147638 w 338138"/>
                <a:gd name="connsiteY296" fmla="*/ 26988 h 336550"/>
                <a:gd name="connsiteX297" fmla="*/ 195455 w 338138"/>
                <a:gd name="connsiteY297" fmla="*/ 23813 h 336550"/>
                <a:gd name="connsiteX298" fmla="*/ 194108 w 338138"/>
                <a:gd name="connsiteY298" fmla="*/ 25136 h 336550"/>
                <a:gd name="connsiteX299" fmla="*/ 192761 w 338138"/>
                <a:gd name="connsiteY299" fmla="*/ 25136 h 336550"/>
                <a:gd name="connsiteX300" fmla="*/ 191414 w 338138"/>
                <a:gd name="connsiteY300" fmla="*/ 25136 h 336550"/>
                <a:gd name="connsiteX301" fmla="*/ 190067 w 338138"/>
                <a:gd name="connsiteY301" fmla="*/ 29104 h 336550"/>
                <a:gd name="connsiteX302" fmla="*/ 187373 w 338138"/>
                <a:gd name="connsiteY302" fmla="*/ 27782 h 336550"/>
                <a:gd name="connsiteX303" fmla="*/ 184679 w 338138"/>
                <a:gd name="connsiteY303" fmla="*/ 27782 h 336550"/>
                <a:gd name="connsiteX304" fmla="*/ 179292 w 338138"/>
                <a:gd name="connsiteY304" fmla="*/ 26459 h 336550"/>
                <a:gd name="connsiteX305" fmla="*/ 179292 w 338138"/>
                <a:gd name="connsiteY305" fmla="*/ 29104 h 336550"/>
                <a:gd name="connsiteX306" fmla="*/ 176598 w 338138"/>
                <a:gd name="connsiteY306" fmla="*/ 27782 h 336550"/>
                <a:gd name="connsiteX307" fmla="*/ 169863 w 338138"/>
                <a:gd name="connsiteY307" fmla="*/ 37042 h 336550"/>
                <a:gd name="connsiteX308" fmla="*/ 173904 w 338138"/>
                <a:gd name="connsiteY308" fmla="*/ 38365 h 336550"/>
                <a:gd name="connsiteX309" fmla="*/ 179292 w 338138"/>
                <a:gd name="connsiteY309" fmla="*/ 44979 h 336550"/>
                <a:gd name="connsiteX310" fmla="*/ 179292 w 338138"/>
                <a:gd name="connsiteY310" fmla="*/ 48948 h 336550"/>
                <a:gd name="connsiteX311" fmla="*/ 181985 w 338138"/>
                <a:gd name="connsiteY311" fmla="*/ 52917 h 336550"/>
                <a:gd name="connsiteX312" fmla="*/ 179292 w 338138"/>
                <a:gd name="connsiteY312" fmla="*/ 59532 h 336550"/>
                <a:gd name="connsiteX313" fmla="*/ 177945 w 338138"/>
                <a:gd name="connsiteY313" fmla="*/ 60854 h 336550"/>
                <a:gd name="connsiteX314" fmla="*/ 180639 w 338138"/>
                <a:gd name="connsiteY314" fmla="*/ 68792 h 336550"/>
                <a:gd name="connsiteX315" fmla="*/ 187373 w 338138"/>
                <a:gd name="connsiteY315" fmla="*/ 71438 h 336550"/>
                <a:gd name="connsiteX316" fmla="*/ 188720 w 338138"/>
                <a:gd name="connsiteY316" fmla="*/ 67469 h 336550"/>
                <a:gd name="connsiteX317" fmla="*/ 214313 w 338138"/>
                <a:gd name="connsiteY317" fmla="*/ 50271 h 336550"/>
                <a:gd name="connsiteX318" fmla="*/ 208925 w 338138"/>
                <a:gd name="connsiteY318" fmla="*/ 47625 h 336550"/>
                <a:gd name="connsiteX319" fmla="*/ 214313 w 338138"/>
                <a:gd name="connsiteY319" fmla="*/ 46302 h 336550"/>
                <a:gd name="connsiteX320" fmla="*/ 210272 w 338138"/>
                <a:gd name="connsiteY320" fmla="*/ 41011 h 336550"/>
                <a:gd name="connsiteX321" fmla="*/ 214313 w 338138"/>
                <a:gd name="connsiteY321" fmla="*/ 42334 h 336550"/>
                <a:gd name="connsiteX322" fmla="*/ 212966 w 338138"/>
                <a:gd name="connsiteY322" fmla="*/ 38365 h 336550"/>
                <a:gd name="connsiteX323" fmla="*/ 204884 w 338138"/>
                <a:gd name="connsiteY323" fmla="*/ 26459 h 336550"/>
                <a:gd name="connsiteX324" fmla="*/ 199496 w 338138"/>
                <a:gd name="connsiteY324" fmla="*/ 27782 h 336550"/>
                <a:gd name="connsiteX325" fmla="*/ 198149 w 338138"/>
                <a:gd name="connsiteY325" fmla="*/ 26459 h 336550"/>
                <a:gd name="connsiteX326" fmla="*/ 200843 w 338138"/>
                <a:gd name="connsiteY326" fmla="*/ 25136 h 336550"/>
                <a:gd name="connsiteX327" fmla="*/ 196802 w 338138"/>
                <a:gd name="connsiteY327" fmla="*/ 23813 h 336550"/>
                <a:gd name="connsiteX328" fmla="*/ 195455 w 338138"/>
                <a:gd name="connsiteY328" fmla="*/ 23813 h 336550"/>
                <a:gd name="connsiteX329" fmla="*/ 169069 w 338138"/>
                <a:gd name="connsiteY329" fmla="*/ 0 h 336550"/>
                <a:gd name="connsiteX330" fmla="*/ 338138 w 338138"/>
                <a:gd name="connsiteY330" fmla="*/ 168275 h 336550"/>
                <a:gd name="connsiteX331" fmla="*/ 169069 w 338138"/>
                <a:gd name="connsiteY331" fmla="*/ 336550 h 336550"/>
                <a:gd name="connsiteX332" fmla="*/ 0 w 338138"/>
                <a:gd name="connsiteY332" fmla="*/ 168275 h 336550"/>
                <a:gd name="connsiteX333" fmla="*/ 169069 w 338138"/>
                <a:gd name="connsiteY33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338138" h="336550">
                  <a:moveTo>
                    <a:pt x="75248" y="171450"/>
                  </a:moveTo>
                  <a:cubicBezTo>
                    <a:pt x="72708" y="172641"/>
                    <a:pt x="71438" y="172641"/>
                    <a:pt x="72708" y="177403"/>
                  </a:cubicBezTo>
                  <a:cubicBezTo>
                    <a:pt x="76518" y="176213"/>
                    <a:pt x="76518" y="176213"/>
                    <a:pt x="80328" y="180975"/>
                  </a:cubicBezTo>
                  <a:cubicBezTo>
                    <a:pt x="84138" y="178594"/>
                    <a:pt x="84138" y="178594"/>
                    <a:pt x="84138" y="178594"/>
                  </a:cubicBezTo>
                  <a:lnTo>
                    <a:pt x="81598" y="173831"/>
                  </a:lnTo>
                  <a:cubicBezTo>
                    <a:pt x="76518" y="171450"/>
                    <a:pt x="76518" y="171450"/>
                    <a:pt x="76518" y="171450"/>
                  </a:cubicBezTo>
                  <a:cubicBezTo>
                    <a:pt x="75248" y="171450"/>
                    <a:pt x="75248" y="171450"/>
                    <a:pt x="75248" y="171450"/>
                  </a:cubicBezTo>
                  <a:close/>
                  <a:moveTo>
                    <a:pt x="46038" y="158750"/>
                  </a:moveTo>
                  <a:cubicBezTo>
                    <a:pt x="47427" y="160161"/>
                    <a:pt x="48816" y="162984"/>
                    <a:pt x="55761" y="164395"/>
                  </a:cubicBezTo>
                  <a:cubicBezTo>
                    <a:pt x="57150" y="164395"/>
                    <a:pt x="57150" y="164395"/>
                    <a:pt x="57150" y="164395"/>
                  </a:cubicBezTo>
                  <a:cubicBezTo>
                    <a:pt x="59928" y="170039"/>
                    <a:pt x="59928" y="170039"/>
                    <a:pt x="66874" y="171450"/>
                  </a:cubicBezTo>
                  <a:cubicBezTo>
                    <a:pt x="68263" y="168628"/>
                    <a:pt x="68263" y="168628"/>
                    <a:pt x="68263" y="168628"/>
                  </a:cubicBezTo>
                  <a:cubicBezTo>
                    <a:pt x="68263" y="168628"/>
                    <a:pt x="66874" y="168628"/>
                    <a:pt x="65485" y="165806"/>
                  </a:cubicBezTo>
                  <a:cubicBezTo>
                    <a:pt x="64096" y="163689"/>
                    <a:pt x="63401" y="162631"/>
                    <a:pt x="62359" y="162454"/>
                  </a:cubicBezTo>
                  <a:cubicBezTo>
                    <a:pt x="61318" y="162278"/>
                    <a:pt x="59929" y="162984"/>
                    <a:pt x="57150" y="164395"/>
                  </a:cubicBezTo>
                  <a:cubicBezTo>
                    <a:pt x="57150" y="162984"/>
                    <a:pt x="57150" y="158750"/>
                    <a:pt x="52983" y="158750"/>
                  </a:cubicBezTo>
                  <a:cubicBezTo>
                    <a:pt x="50205" y="158750"/>
                    <a:pt x="48816" y="158750"/>
                    <a:pt x="46038" y="158750"/>
                  </a:cubicBezTo>
                  <a:close/>
                  <a:moveTo>
                    <a:pt x="296334" y="109538"/>
                  </a:moveTo>
                  <a:cubicBezTo>
                    <a:pt x="292365" y="110852"/>
                    <a:pt x="284428" y="116107"/>
                    <a:pt x="272522" y="118735"/>
                  </a:cubicBezTo>
                  <a:cubicBezTo>
                    <a:pt x="272522" y="120049"/>
                    <a:pt x="272522" y="120049"/>
                    <a:pt x="272522" y="120049"/>
                  </a:cubicBezTo>
                  <a:cubicBezTo>
                    <a:pt x="272522" y="120049"/>
                    <a:pt x="272522" y="121362"/>
                    <a:pt x="272522" y="121362"/>
                  </a:cubicBezTo>
                  <a:cubicBezTo>
                    <a:pt x="271199" y="122676"/>
                    <a:pt x="271199" y="122676"/>
                    <a:pt x="271199" y="122676"/>
                  </a:cubicBezTo>
                  <a:cubicBezTo>
                    <a:pt x="269876" y="122676"/>
                    <a:pt x="269876" y="122676"/>
                    <a:pt x="269876" y="122676"/>
                  </a:cubicBezTo>
                  <a:cubicBezTo>
                    <a:pt x="268553" y="122676"/>
                    <a:pt x="268553" y="122676"/>
                    <a:pt x="268553" y="122676"/>
                  </a:cubicBezTo>
                  <a:cubicBezTo>
                    <a:pt x="264584" y="134500"/>
                    <a:pt x="259292" y="146324"/>
                    <a:pt x="246063" y="164718"/>
                  </a:cubicBezTo>
                  <a:cubicBezTo>
                    <a:pt x="250032" y="168659"/>
                    <a:pt x="250032" y="168659"/>
                    <a:pt x="250032" y="168659"/>
                  </a:cubicBezTo>
                  <a:cubicBezTo>
                    <a:pt x="252678" y="185738"/>
                    <a:pt x="252678" y="185738"/>
                    <a:pt x="250032" y="190993"/>
                  </a:cubicBezTo>
                  <a:cubicBezTo>
                    <a:pt x="272522" y="210700"/>
                    <a:pt x="272522" y="210700"/>
                    <a:pt x="277813" y="212014"/>
                  </a:cubicBezTo>
                  <a:cubicBezTo>
                    <a:pt x="277813" y="210700"/>
                    <a:pt x="279136" y="209387"/>
                    <a:pt x="280459" y="208073"/>
                  </a:cubicBezTo>
                  <a:cubicBezTo>
                    <a:pt x="287074" y="205445"/>
                    <a:pt x="293688" y="204131"/>
                    <a:pt x="298980" y="202818"/>
                  </a:cubicBezTo>
                  <a:cubicBezTo>
                    <a:pt x="316178" y="197562"/>
                    <a:pt x="317501" y="196249"/>
                    <a:pt x="316178" y="223838"/>
                  </a:cubicBezTo>
                  <a:cubicBezTo>
                    <a:pt x="322792" y="206759"/>
                    <a:pt x="325438" y="188366"/>
                    <a:pt x="325438" y="168659"/>
                  </a:cubicBezTo>
                  <a:cubicBezTo>
                    <a:pt x="325438" y="148952"/>
                    <a:pt x="321469" y="129245"/>
                    <a:pt x="314855" y="110852"/>
                  </a:cubicBezTo>
                  <a:cubicBezTo>
                    <a:pt x="313532" y="112166"/>
                    <a:pt x="312209" y="112166"/>
                    <a:pt x="312209" y="112166"/>
                  </a:cubicBezTo>
                  <a:cubicBezTo>
                    <a:pt x="312209" y="114793"/>
                    <a:pt x="312209" y="116107"/>
                    <a:pt x="310886" y="118735"/>
                  </a:cubicBezTo>
                  <a:cubicBezTo>
                    <a:pt x="305594" y="118735"/>
                    <a:pt x="296334" y="109538"/>
                    <a:pt x="296334" y="109538"/>
                  </a:cubicBezTo>
                  <a:close/>
                  <a:moveTo>
                    <a:pt x="147638" y="101600"/>
                  </a:moveTo>
                  <a:cubicBezTo>
                    <a:pt x="147638" y="101600"/>
                    <a:pt x="152174" y="106363"/>
                    <a:pt x="152174" y="109538"/>
                  </a:cubicBezTo>
                  <a:cubicBezTo>
                    <a:pt x="155576" y="103187"/>
                    <a:pt x="155576" y="103187"/>
                    <a:pt x="155576" y="103187"/>
                  </a:cubicBezTo>
                  <a:close/>
                  <a:moveTo>
                    <a:pt x="84455" y="93067"/>
                  </a:moveTo>
                  <a:cubicBezTo>
                    <a:pt x="86360" y="92736"/>
                    <a:pt x="88583" y="93398"/>
                    <a:pt x="92393" y="94721"/>
                  </a:cubicBezTo>
                  <a:cubicBezTo>
                    <a:pt x="93663" y="101335"/>
                    <a:pt x="94933" y="105304"/>
                    <a:pt x="100013" y="107950"/>
                  </a:cubicBezTo>
                  <a:cubicBezTo>
                    <a:pt x="93663" y="109273"/>
                    <a:pt x="89853" y="115888"/>
                    <a:pt x="83503" y="114565"/>
                  </a:cubicBezTo>
                  <a:cubicBezTo>
                    <a:pt x="83503" y="111919"/>
                    <a:pt x="86043" y="110596"/>
                    <a:pt x="86043" y="106627"/>
                  </a:cubicBezTo>
                  <a:cubicBezTo>
                    <a:pt x="89853" y="103981"/>
                    <a:pt x="89853" y="103981"/>
                    <a:pt x="89853" y="103981"/>
                  </a:cubicBezTo>
                  <a:cubicBezTo>
                    <a:pt x="88583" y="103981"/>
                    <a:pt x="88583" y="103981"/>
                    <a:pt x="88583" y="103981"/>
                  </a:cubicBezTo>
                  <a:cubicBezTo>
                    <a:pt x="87313" y="103981"/>
                    <a:pt x="86043" y="103981"/>
                    <a:pt x="84773" y="105304"/>
                  </a:cubicBezTo>
                  <a:cubicBezTo>
                    <a:pt x="84773" y="105304"/>
                    <a:pt x="82233" y="106627"/>
                    <a:pt x="79693" y="109273"/>
                  </a:cubicBezTo>
                  <a:cubicBezTo>
                    <a:pt x="78423" y="110596"/>
                    <a:pt x="77153" y="111919"/>
                    <a:pt x="74613" y="113242"/>
                  </a:cubicBezTo>
                  <a:cubicBezTo>
                    <a:pt x="75883" y="109273"/>
                    <a:pt x="77153" y="105304"/>
                    <a:pt x="84773" y="101335"/>
                  </a:cubicBezTo>
                  <a:cubicBezTo>
                    <a:pt x="82233" y="100012"/>
                    <a:pt x="80963" y="97367"/>
                    <a:pt x="78423" y="97367"/>
                  </a:cubicBezTo>
                  <a:cubicBezTo>
                    <a:pt x="80963" y="94721"/>
                    <a:pt x="82550" y="93398"/>
                    <a:pt x="84455" y="93067"/>
                  </a:cubicBezTo>
                  <a:close/>
                  <a:moveTo>
                    <a:pt x="265113" y="77788"/>
                  </a:moveTo>
                  <a:cubicBezTo>
                    <a:pt x="265113" y="77788"/>
                    <a:pt x="265113" y="77788"/>
                    <a:pt x="265113" y="81598"/>
                  </a:cubicBezTo>
                  <a:cubicBezTo>
                    <a:pt x="265113" y="81598"/>
                    <a:pt x="265113" y="81598"/>
                    <a:pt x="261938" y="84138"/>
                  </a:cubicBezTo>
                  <a:cubicBezTo>
                    <a:pt x="261938" y="81598"/>
                    <a:pt x="264055" y="80328"/>
                    <a:pt x="265113" y="77788"/>
                  </a:cubicBezTo>
                  <a:close/>
                  <a:moveTo>
                    <a:pt x="249873" y="73025"/>
                  </a:moveTo>
                  <a:cubicBezTo>
                    <a:pt x="248603" y="74436"/>
                    <a:pt x="247333" y="75847"/>
                    <a:pt x="246063" y="78669"/>
                  </a:cubicBezTo>
                  <a:cubicBezTo>
                    <a:pt x="247333" y="78669"/>
                    <a:pt x="247333" y="78669"/>
                    <a:pt x="247333" y="78669"/>
                  </a:cubicBezTo>
                  <a:cubicBezTo>
                    <a:pt x="247333" y="80080"/>
                    <a:pt x="247333" y="80080"/>
                    <a:pt x="247333" y="80080"/>
                  </a:cubicBezTo>
                  <a:cubicBezTo>
                    <a:pt x="247333" y="81491"/>
                    <a:pt x="247333" y="81491"/>
                    <a:pt x="247333" y="81491"/>
                  </a:cubicBezTo>
                  <a:cubicBezTo>
                    <a:pt x="248603" y="82903"/>
                    <a:pt x="248603" y="82903"/>
                    <a:pt x="248603" y="82903"/>
                  </a:cubicBezTo>
                  <a:cubicBezTo>
                    <a:pt x="248603" y="84314"/>
                    <a:pt x="248603" y="84314"/>
                    <a:pt x="248603" y="84314"/>
                  </a:cubicBezTo>
                  <a:cubicBezTo>
                    <a:pt x="249873" y="85725"/>
                    <a:pt x="249873" y="85725"/>
                    <a:pt x="249873" y="85725"/>
                  </a:cubicBezTo>
                  <a:cubicBezTo>
                    <a:pt x="249873" y="81491"/>
                    <a:pt x="251143" y="80080"/>
                    <a:pt x="252413" y="80080"/>
                  </a:cubicBezTo>
                  <a:close/>
                  <a:moveTo>
                    <a:pt x="222427" y="57150"/>
                  </a:moveTo>
                  <a:cubicBezTo>
                    <a:pt x="219957" y="57150"/>
                    <a:pt x="218723" y="58737"/>
                    <a:pt x="217488" y="58737"/>
                  </a:cubicBezTo>
                  <a:cubicBezTo>
                    <a:pt x="218723" y="60325"/>
                    <a:pt x="219957" y="61913"/>
                    <a:pt x="221192" y="61913"/>
                  </a:cubicBezTo>
                  <a:cubicBezTo>
                    <a:pt x="228601" y="60325"/>
                    <a:pt x="228601" y="58737"/>
                    <a:pt x="228601" y="57150"/>
                  </a:cubicBezTo>
                  <a:cubicBezTo>
                    <a:pt x="226131" y="57150"/>
                    <a:pt x="223662" y="57150"/>
                    <a:pt x="222427" y="57150"/>
                  </a:cubicBezTo>
                  <a:close/>
                  <a:moveTo>
                    <a:pt x="261938" y="50536"/>
                  </a:moveTo>
                  <a:cubicBezTo>
                    <a:pt x="261938" y="50536"/>
                    <a:pt x="261938" y="51859"/>
                    <a:pt x="262997" y="53182"/>
                  </a:cubicBezTo>
                  <a:cubicBezTo>
                    <a:pt x="265113" y="55828"/>
                    <a:pt x="265113" y="57151"/>
                    <a:pt x="265113" y="57151"/>
                  </a:cubicBezTo>
                  <a:cubicBezTo>
                    <a:pt x="265113" y="57151"/>
                    <a:pt x="264055" y="53182"/>
                    <a:pt x="261938" y="50536"/>
                  </a:cubicBezTo>
                  <a:close/>
                  <a:moveTo>
                    <a:pt x="149309" y="44450"/>
                  </a:moveTo>
                  <a:cubicBezTo>
                    <a:pt x="146635" y="45799"/>
                    <a:pt x="146635" y="45799"/>
                    <a:pt x="143961" y="47149"/>
                  </a:cubicBezTo>
                  <a:cubicBezTo>
                    <a:pt x="143961" y="47149"/>
                    <a:pt x="143961" y="47149"/>
                    <a:pt x="146635" y="51197"/>
                  </a:cubicBezTo>
                  <a:cubicBezTo>
                    <a:pt x="149309" y="49847"/>
                    <a:pt x="154656" y="51197"/>
                    <a:pt x="154656" y="53896"/>
                  </a:cubicBezTo>
                  <a:cubicBezTo>
                    <a:pt x="151982" y="57944"/>
                    <a:pt x="150646" y="60643"/>
                    <a:pt x="147972" y="63341"/>
                  </a:cubicBezTo>
                  <a:cubicBezTo>
                    <a:pt x="145298" y="63341"/>
                    <a:pt x="143961" y="64691"/>
                    <a:pt x="141288" y="64691"/>
                  </a:cubicBezTo>
                  <a:cubicBezTo>
                    <a:pt x="143961" y="64691"/>
                    <a:pt x="146635" y="64691"/>
                    <a:pt x="147972" y="66040"/>
                  </a:cubicBezTo>
                  <a:cubicBezTo>
                    <a:pt x="151982" y="71438"/>
                    <a:pt x="151982" y="71438"/>
                    <a:pt x="151982" y="71438"/>
                  </a:cubicBezTo>
                  <a:cubicBezTo>
                    <a:pt x="157330" y="60643"/>
                    <a:pt x="160004" y="61992"/>
                    <a:pt x="164014" y="66040"/>
                  </a:cubicBezTo>
                  <a:cubicBezTo>
                    <a:pt x="165351" y="64691"/>
                    <a:pt x="166688" y="63341"/>
                    <a:pt x="166688" y="60643"/>
                  </a:cubicBezTo>
                  <a:cubicBezTo>
                    <a:pt x="164014" y="60643"/>
                    <a:pt x="164014" y="56594"/>
                    <a:pt x="164014" y="55245"/>
                  </a:cubicBezTo>
                  <a:cubicBezTo>
                    <a:pt x="162677" y="53896"/>
                    <a:pt x="161340" y="52546"/>
                    <a:pt x="161340" y="49847"/>
                  </a:cubicBezTo>
                  <a:cubicBezTo>
                    <a:pt x="161340" y="49847"/>
                    <a:pt x="160004" y="49847"/>
                    <a:pt x="158667" y="49847"/>
                  </a:cubicBezTo>
                  <a:cubicBezTo>
                    <a:pt x="155993" y="48498"/>
                    <a:pt x="154656" y="48498"/>
                    <a:pt x="154656" y="48498"/>
                  </a:cubicBezTo>
                  <a:cubicBezTo>
                    <a:pt x="153319" y="47149"/>
                    <a:pt x="153319" y="45799"/>
                    <a:pt x="153319" y="45799"/>
                  </a:cubicBezTo>
                  <a:cubicBezTo>
                    <a:pt x="151982" y="45799"/>
                    <a:pt x="150646" y="47149"/>
                    <a:pt x="149309" y="48498"/>
                  </a:cubicBezTo>
                  <a:cubicBezTo>
                    <a:pt x="149309" y="48498"/>
                    <a:pt x="149309" y="47149"/>
                    <a:pt x="149309" y="44450"/>
                  </a:cubicBezTo>
                  <a:close/>
                  <a:moveTo>
                    <a:pt x="121016" y="38100"/>
                  </a:moveTo>
                  <a:cubicBezTo>
                    <a:pt x="121016" y="39399"/>
                    <a:pt x="118330" y="40698"/>
                    <a:pt x="118330" y="41996"/>
                  </a:cubicBezTo>
                  <a:cubicBezTo>
                    <a:pt x="118330" y="43295"/>
                    <a:pt x="119673" y="44594"/>
                    <a:pt x="118330" y="44594"/>
                  </a:cubicBezTo>
                  <a:cubicBezTo>
                    <a:pt x="118330" y="45893"/>
                    <a:pt x="118330" y="45893"/>
                    <a:pt x="118330" y="47192"/>
                  </a:cubicBezTo>
                  <a:cubicBezTo>
                    <a:pt x="118330" y="47192"/>
                    <a:pt x="115643" y="47192"/>
                    <a:pt x="114300" y="47192"/>
                  </a:cubicBezTo>
                  <a:cubicBezTo>
                    <a:pt x="116986" y="51089"/>
                    <a:pt x="123703" y="52388"/>
                    <a:pt x="131763" y="45893"/>
                  </a:cubicBezTo>
                  <a:cubicBezTo>
                    <a:pt x="131763" y="44594"/>
                    <a:pt x="131763" y="44594"/>
                    <a:pt x="131763" y="44594"/>
                  </a:cubicBezTo>
                  <a:cubicBezTo>
                    <a:pt x="129076" y="44594"/>
                    <a:pt x="129076" y="43295"/>
                    <a:pt x="127733" y="41996"/>
                  </a:cubicBezTo>
                  <a:cubicBezTo>
                    <a:pt x="127733" y="41996"/>
                    <a:pt x="126390" y="43295"/>
                    <a:pt x="125046" y="43295"/>
                  </a:cubicBezTo>
                  <a:cubicBezTo>
                    <a:pt x="123703" y="43295"/>
                    <a:pt x="122360" y="41996"/>
                    <a:pt x="122360" y="40698"/>
                  </a:cubicBezTo>
                  <a:cubicBezTo>
                    <a:pt x="122360" y="39399"/>
                    <a:pt x="122360" y="39399"/>
                    <a:pt x="121016" y="38100"/>
                  </a:cubicBezTo>
                  <a:close/>
                  <a:moveTo>
                    <a:pt x="144463" y="34925"/>
                  </a:moveTo>
                  <a:cubicBezTo>
                    <a:pt x="142875" y="36116"/>
                    <a:pt x="141287" y="36116"/>
                    <a:pt x="141287" y="36116"/>
                  </a:cubicBezTo>
                  <a:cubicBezTo>
                    <a:pt x="141287" y="37306"/>
                    <a:pt x="139700" y="38497"/>
                    <a:pt x="139700" y="39688"/>
                  </a:cubicBezTo>
                  <a:cubicBezTo>
                    <a:pt x="139700" y="39688"/>
                    <a:pt x="141287" y="39688"/>
                    <a:pt x="144463" y="37306"/>
                  </a:cubicBezTo>
                  <a:cubicBezTo>
                    <a:pt x="144463" y="37306"/>
                    <a:pt x="144463" y="36116"/>
                    <a:pt x="144463" y="34925"/>
                  </a:cubicBezTo>
                  <a:close/>
                  <a:moveTo>
                    <a:pt x="89343" y="34925"/>
                  </a:moveTo>
                  <a:cubicBezTo>
                    <a:pt x="80126" y="40192"/>
                    <a:pt x="72226" y="45459"/>
                    <a:pt x="64325" y="53360"/>
                  </a:cubicBezTo>
                  <a:cubicBezTo>
                    <a:pt x="65642" y="53360"/>
                    <a:pt x="68275" y="53360"/>
                    <a:pt x="68275" y="53360"/>
                  </a:cubicBezTo>
                  <a:cubicBezTo>
                    <a:pt x="57741" y="63895"/>
                    <a:pt x="49840" y="71796"/>
                    <a:pt x="43257" y="77063"/>
                  </a:cubicBezTo>
                  <a:cubicBezTo>
                    <a:pt x="26139" y="100766"/>
                    <a:pt x="15605" y="129736"/>
                    <a:pt x="14288" y="161340"/>
                  </a:cubicBezTo>
                  <a:cubicBezTo>
                    <a:pt x="39306" y="177142"/>
                    <a:pt x="51157" y="207429"/>
                    <a:pt x="51157" y="207429"/>
                  </a:cubicBezTo>
                  <a:cubicBezTo>
                    <a:pt x="34039" y="235082"/>
                    <a:pt x="48524" y="242983"/>
                    <a:pt x="59058" y="248250"/>
                  </a:cubicBezTo>
                  <a:cubicBezTo>
                    <a:pt x="59058" y="250884"/>
                    <a:pt x="60375" y="253517"/>
                    <a:pt x="60375" y="256151"/>
                  </a:cubicBezTo>
                  <a:cubicBezTo>
                    <a:pt x="64325" y="260102"/>
                    <a:pt x="77493" y="270636"/>
                    <a:pt x="88027" y="274587"/>
                  </a:cubicBezTo>
                  <a:cubicBezTo>
                    <a:pt x="91977" y="290388"/>
                    <a:pt x="99878" y="303557"/>
                    <a:pt x="114362" y="314091"/>
                  </a:cubicBezTo>
                  <a:cubicBezTo>
                    <a:pt x="122263" y="316725"/>
                    <a:pt x="130163" y="319358"/>
                    <a:pt x="138064" y="320675"/>
                  </a:cubicBezTo>
                  <a:cubicBezTo>
                    <a:pt x="136747" y="319358"/>
                    <a:pt x="136747" y="318042"/>
                    <a:pt x="138064" y="316725"/>
                  </a:cubicBezTo>
                  <a:cubicBezTo>
                    <a:pt x="132797" y="315408"/>
                    <a:pt x="132797" y="315408"/>
                    <a:pt x="132797" y="315408"/>
                  </a:cubicBezTo>
                  <a:cubicBezTo>
                    <a:pt x="136747" y="315408"/>
                    <a:pt x="138064" y="314091"/>
                    <a:pt x="142014" y="315408"/>
                  </a:cubicBezTo>
                  <a:cubicBezTo>
                    <a:pt x="142014" y="314091"/>
                    <a:pt x="140697" y="312774"/>
                    <a:pt x="140697" y="311457"/>
                  </a:cubicBezTo>
                  <a:cubicBezTo>
                    <a:pt x="143331" y="310141"/>
                    <a:pt x="147281" y="310141"/>
                    <a:pt x="151232" y="307507"/>
                  </a:cubicBezTo>
                  <a:cubicBezTo>
                    <a:pt x="151232" y="307507"/>
                    <a:pt x="152548" y="307507"/>
                    <a:pt x="153865" y="308824"/>
                  </a:cubicBezTo>
                  <a:cubicBezTo>
                    <a:pt x="156499" y="306190"/>
                    <a:pt x="156499" y="306190"/>
                    <a:pt x="156499" y="306190"/>
                  </a:cubicBezTo>
                  <a:cubicBezTo>
                    <a:pt x="156499" y="298289"/>
                    <a:pt x="156499" y="298289"/>
                    <a:pt x="155182" y="294339"/>
                  </a:cubicBezTo>
                  <a:cubicBezTo>
                    <a:pt x="174933" y="282487"/>
                    <a:pt x="174933" y="282487"/>
                    <a:pt x="172300" y="275903"/>
                  </a:cubicBezTo>
                  <a:cubicBezTo>
                    <a:pt x="184151" y="262735"/>
                    <a:pt x="184151" y="262735"/>
                    <a:pt x="184151" y="254834"/>
                  </a:cubicBezTo>
                  <a:cubicBezTo>
                    <a:pt x="184151" y="254834"/>
                    <a:pt x="184151" y="253517"/>
                    <a:pt x="184151" y="252201"/>
                  </a:cubicBezTo>
                  <a:cubicBezTo>
                    <a:pt x="184151" y="252201"/>
                    <a:pt x="157815" y="250884"/>
                    <a:pt x="142014" y="236399"/>
                  </a:cubicBezTo>
                  <a:cubicBezTo>
                    <a:pt x="139381" y="236399"/>
                    <a:pt x="136747" y="236399"/>
                    <a:pt x="130163" y="241666"/>
                  </a:cubicBezTo>
                  <a:cubicBezTo>
                    <a:pt x="128847" y="240349"/>
                    <a:pt x="127530" y="239032"/>
                    <a:pt x="126213" y="237716"/>
                  </a:cubicBezTo>
                  <a:cubicBezTo>
                    <a:pt x="130163" y="233765"/>
                    <a:pt x="130163" y="233765"/>
                    <a:pt x="130163" y="233765"/>
                  </a:cubicBezTo>
                  <a:cubicBezTo>
                    <a:pt x="123579" y="221914"/>
                    <a:pt x="122263" y="221914"/>
                    <a:pt x="116996" y="220597"/>
                  </a:cubicBezTo>
                  <a:cubicBezTo>
                    <a:pt x="107778" y="219280"/>
                    <a:pt x="107778" y="219280"/>
                    <a:pt x="105145" y="211379"/>
                  </a:cubicBezTo>
                  <a:cubicBezTo>
                    <a:pt x="102511" y="208746"/>
                    <a:pt x="102511" y="208746"/>
                    <a:pt x="102511" y="208746"/>
                  </a:cubicBezTo>
                  <a:cubicBezTo>
                    <a:pt x="97244" y="203478"/>
                    <a:pt x="89343" y="200845"/>
                    <a:pt x="81443" y="198211"/>
                  </a:cubicBezTo>
                  <a:cubicBezTo>
                    <a:pt x="77493" y="198211"/>
                    <a:pt x="77493" y="198211"/>
                    <a:pt x="77493" y="198211"/>
                  </a:cubicBezTo>
                  <a:cubicBezTo>
                    <a:pt x="72226" y="195577"/>
                    <a:pt x="70909" y="194260"/>
                    <a:pt x="66958" y="191627"/>
                  </a:cubicBezTo>
                  <a:cubicBezTo>
                    <a:pt x="60375" y="196894"/>
                    <a:pt x="57741" y="196894"/>
                    <a:pt x="45890" y="187676"/>
                  </a:cubicBezTo>
                  <a:cubicBezTo>
                    <a:pt x="45890" y="186360"/>
                    <a:pt x="41940" y="181092"/>
                    <a:pt x="35356" y="177142"/>
                  </a:cubicBezTo>
                  <a:cubicBezTo>
                    <a:pt x="34039" y="174508"/>
                    <a:pt x="34039" y="174508"/>
                    <a:pt x="34039" y="174508"/>
                  </a:cubicBezTo>
                  <a:cubicBezTo>
                    <a:pt x="34039" y="170558"/>
                    <a:pt x="34039" y="167924"/>
                    <a:pt x="35356" y="165290"/>
                  </a:cubicBezTo>
                  <a:cubicBezTo>
                    <a:pt x="37990" y="162657"/>
                    <a:pt x="37990" y="161340"/>
                    <a:pt x="39306" y="158706"/>
                  </a:cubicBezTo>
                  <a:cubicBezTo>
                    <a:pt x="35356" y="158706"/>
                    <a:pt x="34039" y="160023"/>
                    <a:pt x="30089" y="163974"/>
                  </a:cubicBezTo>
                  <a:cubicBezTo>
                    <a:pt x="28772" y="162657"/>
                    <a:pt x="27455" y="162657"/>
                    <a:pt x="26139" y="161340"/>
                  </a:cubicBezTo>
                  <a:cubicBezTo>
                    <a:pt x="24822" y="160023"/>
                    <a:pt x="23505" y="152122"/>
                    <a:pt x="24822" y="144221"/>
                  </a:cubicBezTo>
                  <a:cubicBezTo>
                    <a:pt x="27455" y="142905"/>
                    <a:pt x="27455" y="142905"/>
                    <a:pt x="32722" y="132370"/>
                  </a:cubicBezTo>
                  <a:cubicBezTo>
                    <a:pt x="43257" y="132370"/>
                    <a:pt x="43257" y="132370"/>
                    <a:pt x="48524" y="137637"/>
                  </a:cubicBezTo>
                  <a:cubicBezTo>
                    <a:pt x="49840" y="136320"/>
                    <a:pt x="52474" y="135004"/>
                    <a:pt x="53791" y="133687"/>
                  </a:cubicBezTo>
                  <a:cubicBezTo>
                    <a:pt x="55108" y="138954"/>
                    <a:pt x="55108" y="138954"/>
                    <a:pt x="55108" y="138954"/>
                  </a:cubicBezTo>
                  <a:cubicBezTo>
                    <a:pt x="57741" y="138954"/>
                    <a:pt x="57741" y="138954"/>
                    <a:pt x="60375" y="137637"/>
                  </a:cubicBezTo>
                  <a:cubicBezTo>
                    <a:pt x="59058" y="144221"/>
                    <a:pt x="60375" y="150805"/>
                    <a:pt x="60375" y="157390"/>
                  </a:cubicBezTo>
                  <a:cubicBezTo>
                    <a:pt x="63008" y="156073"/>
                    <a:pt x="65642" y="153439"/>
                    <a:pt x="68275" y="152122"/>
                  </a:cubicBezTo>
                  <a:cubicBezTo>
                    <a:pt x="65642" y="146855"/>
                    <a:pt x="65642" y="146855"/>
                    <a:pt x="65642" y="146855"/>
                  </a:cubicBezTo>
                  <a:cubicBezTo>
                    <a:pt x="66958" y="142905"/>
                    <a:pt x="66958" y="141588"/>
                    <a:pt x="70909" y="136320"/>
                  </a:cubicBezTo>
                  <a:cubicBezTo>
                    <a:pt x="69592" y="137637"/>
                    <a:pt x="69592" y="138954"/>
                    <a:pt x="69592" y="140271"/>
                  </a:cubicBezTo>
                  <a:cubicBezTo>
                    <a:pt x="72226" y="137637"/>
                    <a:pt x="76176" y="137637"/>
                    <a:pt x="80126" y="135004"/>
                  </a:cubicBezTo>
                  <a:cubicBezTo>
                    <a:pt x="82760" y="135004"/>
                    <a:pt x="85393" y="135004"/>
                    <a:pt x="86710" y="136320"/>
                  </a:cubicBezTo>
                  <a:cubicBezTo>
                    <a:pt x="94611" y="127103"/>
                    <a:pt x="94611" y="127103"/>
                    <a:pt x="97244" y="124469"/>
                  </a:cubicBezTo>
                  <a:cubicBezTo>
                    <a:pt x="109095" y="119202"/>
                    <a:pt x="109095" y="119202"/>
                    <a:pt x="140697" y="111301"/>
                  </a:cubicBezTo>
                  <a:cubicBezTo>
                    <a:pt x="136747" y="111301"/>
                    <a:pt x="136747" y="111301"/>
                    <a:pt x="135430" y="108667"/>
                  </a:cubicBezTo>
                  <a:cubicBezTo>
                    <a:pt x="136747" y="107350"/>
                    <a:pt x="138064" y="104716"/>
                    <a:pt x="139381" y="103399"/>
                  </a:cubicBezTo>
                  <a:cubicBezTo>
                    <a:pt x="138064" y="103399"/>
                    <a:pt x="138064" y="103399"/>
                    <a:pt x="124896" y="106033"/>
                  </a:cubicBezTo>
                  <a:cubicBezTo>
                    <a:pt x="131480" y="100766"/>
                    <a:pt x="138064" y="100766"/>
                    <a:pt x="149915" y="100766"/>
                  </a:cubicBezTo>
                  <a:cubicBezTo>
                    <a:pt x="152548" y="100766"/>
                    <a:pt x="152548" y="100766"/>
                    <a:pt x="164399" y="91548"/>
                  </a:cubicBezTo>
                  <a:cubicBezTo>
                    <a:pt x="161766" y="91548"/>
                    <a:pt x="160449" y="91548"/>
                    <a:pt x="156499" y="94182"/>
                  </a:cubicBezTo>
                  <a:cubicBezTo>
                    <a:pt x="156499" y="91548"/>
                    <a:pt x="156499" y="91548"/>
                    <a:pt x="157815" y="88914"/>
                  </a:cubicBezTo>
                  <a:cubicBezTo>
                    <a:pt x="156499" y="87598"/>
                    <a:pt x="156499" y="84964"/>
                    <a:pt x="155182" y="83647"/>
                  </a:cubicBezTo>
                  <a:cubicBezTo>
                    <a:pt x="156499" y="82330"/>
                    <a:pt x="156499" y="82330"/>
                    <a:pt x="157815" y="79697"/>
                  </a:cubicBezTo>
                  <a:cubicBezTo>
                    <a:pt x="153865" y="77063"/>
                    <a:pt x="151232" y="77063"/>
                    <a:pt x="147281" y="78380"/>
                  </a:cubicBezTo>
                  <a:cubicBezTo>
                    <a:pt x="142014" y="70479"/>
                    <a:pt x="142014" y="70479"/>
                    <a:pt x="139381" y="69162"/>
                  </a:cubicBezTo>
                  <a:cubicBezTo>
                    <a:pt x="139381" y="70479"/>
                    <a:pt x="139381" y="73113"/>
                    <a:pt x="139381" y="74429"/>
                  </a:cubicBezTo>
                  <a:cubicBezTo>
                    <a:pt x="136747" y="74429"/>
                    <a:pt x="135430" y="74429"/>
                    <a:pt x="134114" y="74429"/>
                  </a:cubicBezTo>
                  <a:cubicBezTo>
                    <a:pt x="127530" y="81013"/>
                    <a:pt x="119629" y="87598"/>
                    <a:pt x="113045" y="94182"/>
                  </a:cubicBezTo>
                  <a:cubicBezTo>
                    <a:pt x="109095" y="90231"/>
                    <a:pt x="107778" y="78380"/>
                    <a:pt x="106461" y="74429"/>
                  </a:cubicBezTo>
                  <a:cubicBezTo>
                    <a:pt x="109095" y="73113"/>
                    <a:pt x="111729" y="71796"/>
                    <a:pt x="114362" y="71796"/>
                  </a:cubicBezTo>
                  <a:cubicBezTo>
                    <a:pt x="119629" y="69162"/>
                    <a:pt x="119629" y="69162"/>
                    <a:pt x="119629" y="69162"/>
                  </a:cubicBezTo>
                  <a:cubicBezTo>
                    <a:pt x="135430" y="58628"/>
                    <a:pt x="135430" y="58628"/>
                    <a:pt x="142014" y="61261"/>
                  </a:cubicBezTo>
                  <a:cubicBezTo>
                    <a:pt x="143331" y="59944"/>
                    <a:pt x="144648" y="58628"/>
                    <a:pt x="145965" y="57311"/>
                  </a:cubicBezTo>
                  <a:cubicBezTo>
                    <a:pt x="145965" y="53360"/>
                    <a:pt x="145965" y="53360"/>
                    <a:pt x="145965" y="53360"/>
                  </a:cubicBezTo>
                  <a:cubicBezTo>
                    <a:pt x="142014" y="54677"/>
                    <a:pt x="140697" y="55994"/>
                    <a:pt x="139381" y="55994"/>
                  </a:cubicBezTo>
                  <a:cubicBezTo>
                    <a:pt x="136747" y="52043"/>
                    <a:pt x="138064" y="48093"/>
                    <a:pt x="138064" y="44142"/>
                  </a:cubicBezTo>
                  <a:cubicBezTo>
                    <a:pt x="131480" y="55994"/>
                    <a:pt x="131480" y="55994"/>
                    <a:pt x="123579" y="55994"/>
                  </a:cubicBezTo>
                  <a:cubicBezTo>
                    <a:pt x="123579" y="55994"/>
                    <a:pt x="123579" y="54677"/>
                    <a:pt x="123579" y="54677"/>
                  </a:cubicBezTo>
                  <a:cubicBezTo>
                    <a:pt x="119629" y="54677"/>
                    <a:pt x="119629" y="54677"/>
                    <a:pt x="116996" y="53360"/>
                  </a:cubicBezTo>
                  <a:cubicBezTo>
                    <a:pt x="115679" y="53360"/>
                    <a:pt x="113045" y="54677"/>
                    <a:pt x="111729" y="54677"/>
                  </a:cubicBezTo>
                  <a:cubicBezTo>
                    <a:pt x="111729" y="54677"/>
                    <a:pt x="111729" y="54677"/>
                    <a:pt x="113045" y="53360"/>
                  </a:cubicBezTo>
                  <a:cubicBezTo>
                    <a:pt x="111729" y="53360"/>
                    <a:pt x="110412" y="53360"/>
                    <a:pt x="109095" y="53360"/>
                  </a:cubicBezTo>
                  <a:cubicBezTo>
                    <a:pt x="109095" y="52043"/>
                    <a:pt x="109095" y="50727"/>
                    <a:pt x="109095" y="49410"/>
                  </a:cubicBezTo>
                  <a:cubicBezTo>
                    <a:pt x="94611" y="55994"/>
                    <a:pt x="94611" y="55994"/>
                    <a:pt x="93294" y="54677"/>
                  </a:cubicBezTo>
                  <a:cubicBezTo>
                    <a:pt x="99878" y="53360"/>
                    <a:pt x="99878" y="52043"/>
                    <a:pt x="107778" y="49410"/>
                  </a:cubicBezTo>
                  <a:cubicBezTo>
                    <a:pt x="106461" y="49410"/>
                    <a:pt x="105145" y="48093"/>
                    <a:pt x="103828" y="48093"/>
                  </a:cubicBezTo>
                  <a:cubicBezTo>
                    <a:pt x="105145" y="45459"/>
                    <a:pt x="105145" y="45459"/>
                    <a:pt x="105145" y="45459"/>
                  </a:cubicBezTo>
                  <a:cubicBezTo>
                    <a:pt x="103828" y="44142"/>
                    <a:pt x="102511" y="44142"/>
                    <a:pt x="101194" y="44142"/>
                  </a:cubicBezTo>
                  <a:cubicBezTo>
                    <a:pt x="97244" y="45459"/>
                    <a:pt x="95927" y="45459"/>
                    <a:pt x="93294" y="44142"/>
                  </a:cubicBezTo>
                  <a:cubicBezTo>
                    <a:pt x="94611" y="42826"/>
                    <a:pt x="95927" y="40192"/>
                    <a:pt x="97244" y="38875"/>
                  </a:cubicBezTo>
                  <a:cubicBezTo>
                    <a:pt x="94611" y="38875"/>
                    <a:pt x="93294" y="38875"/>
                    <a:pt x="88027" y="40192"/>
                  </a:cubicBezTo>
                  <a:cubicBezTo>
                    <a:pt x="88027" y="38875"/>
                    <a:pt x="89343" y="37558"/>
                    <a:pt x="89343" y="37558"/>
                  </a:cubicBezTo>
                  <a:cubicBezTo>
                    <a:pt x="89343" y="36242"/>
                    <a:pt x="88027" y="36242"/>
                    <a:pt x="88027" y="36242"/>
                  </a:cubicBezTo>
                  <a:cubicBezTo>
                    <a:pt x="88027" y="36242"/>
                    <a:pt x="89343" y="34925"/>
                    <a:pt x="89343" y="34925"/>
                  </a:cubicBezTo>
                  <a:close/>
                  <a:moveTo>
                    <a:pt x="131057" y="33338"/>
                  </a:moveTo>
                  <a:cubicBezTo>
                    <a:pt x="128235" y="34661"/>
                    <a:pt x="126824" y="34661"/>
                    <a:pt x="125413" y="35984"/>
                  </a:cubicBezTo>
                  <a:cubicBezTo>
                    <a:pt x="131057" y="35984"/>
                    <a:pt x="131057" y="35984"/>
                    <a:pt x="131057" y="37307"/>
                  </a:cubicBezTo>
                  <a:cubicBezTo>
                    <a:pt x="129646" y="37307"/>
                    <a:pt x="128235" y="38630"/>
                    <a:pt x="128235" y="38630"/>
                  </a:cubicBezTo>
                  <a:cubicBezTo>
                    <a:pt x="129646" y="38630"/>
                    <a:pt x="129646" y="41276"/>
                    <a:pt x="132468" y="41276"/>
                  </a:cubicBezTo>
                  <a:cubicBezTo>
                    <a:pt x="132468" y="41276"/>
                    <a:pt x="133879" y="41276"/>
                    <a:pt x="135291" y="41276"/>
                  </a:cubicBezTo>
                  <a:cubicBezTo>
                    <a:pt x="135291" y="39953"/>
                    <a:pt x="136702" y="39953"/>
                    <a:pt x="138113" y="38630"/>
                  </a:cubicBezTo>
                  <a:cubicBezTo>
                    <a:pt x="136702" y="38630"/>
                    <a:pt x="135291" y="38630"/>
                    <a:pt x="133879" y="39953"/>
                  </a:cubicBezTo>
                  <a:cubicBezTo>
                    <a:pt x="133879" y="38630"/>
                    <a:pt x="133879" y="37307"/>
                    <a:pt x="133879" y="37307"/>
                  </a:cubicBezTo>
                  <a:cubicBezTo>
                    <a:pt x="133879" y="35984"/>
                    <a:pt x="133879" y="35984"/>
                    <a:pt x="135291" y="34661"/>
                  </a:cubicBezTo>
                  <a:cubicBezTo>
                    <a:pt x="133879" y="34661"/>
                    <a:pt x="132468" y="34661"/>
                    <a:pt x="131057" y="34661"/>
                  </a:cubicBezTo>
                  <a:cubicBezTo>
                    <a:pt x="131057" y="34661"/>
                    <a:pt x="131057" y="33338"/>
                    <a:pt x="131057" y="33338"/>
                  </a:cubicBezTo>
                  <a:close/>
                  <a:moveTo>
                    <a:pt x="242094" y="31750"/>
                  </a:moveTo>
                  <a:cubicBezTo>
                    <a:pt x="240771" y="33069"/>
                    <a:pt x="240771" y="33069"/>
                    <a:pt x="238125" y="34387"/>
                  </a:cubicBezTo>
                  <a:cubicBezTo>
                    <a:pt x="246062" y="42301"/>
                    <a:pt x="246062" y="42301"/>
                    <a:pt x="250032" y="48895"/>
                  </a:cubicBezTo>
                  <a:cubicBezTo>
                    <a:pt x="248709" y="52851"/>
                    <a:pt x="248709" y="52851"/>
                    <a:pt x="256646" y="59446"/>
                  </a:cubicBezTo>
                  <a:cubicBezTo>
                    <a:pt x="257969" y="59446"/>
                    <a:pt x="257969" y="59446"/>
                    <a:pt x="257969" y="58127"/>
                  </a:cubicBezTo>
                  <a:cubicBezTo>
                    <a:pt x="257969" y="56808"/>
                    <a:pt x="257969" y="56808"/>
                    <a:pt x="255323" y="52851"/>
                  </a:cubicBezTo>
                  <a:cubicBezTo>
                    <a:pt x="259292" y="56808"/>
                    <a:pt x="259292" y="56808"/>
                    <a:pt x="259292" y="56808"/>
                  </a:cubicBezTo>
                  <a:cubicBezTo>
                    <a:pt x="260615" y="58127"/>
                    <a:pt x="260615" y="58127"/>
                    <a:pt x="260615" y="58127"/>
                  </a:cubicBezTo>
                  <a:cubicBezTo>
                    <a:pt x="261938" y="58127"/>
                    <a:pt x="261938" y="58127"/>
                    <a:pt x="261938" y="58127"/>
                  </a:cubicBezTo>
                  <a:cubicBezTo>
                    <a:pt x="263261" y="54170"/>
                    <a:pt x="263261" y="54170"/>
                    <a:pt x="254000" y="42301"/>
                  </a:cubicBezTo>
                  <a:cubicBezTo>
                    <a:pt x="256646" y="42301"/>
                    <a:pt x="256646" y="42301"/>
                    <a:pt x="256646" y="42301"/>
                  </a:cubicBezTo>
                  <a:cubicBezTo>
                    <a:pt x="261938" y="48895"/>
                    <a:pt x="261938" y="48895"/>
                    <a:pt x="261938" y="48895"/>
                  </a:cubicBezTo>
                  <a:cubicBezTo>
                    <a:pt x="263261" y="48895"/>
                    <a:pt x="264584" y="48895"/>
                    <a:pt x="264584" y="48895"/>
                  </a:cubicBezTo>
                  <a:lnTo>
                    <a:pt x="266420" y="47979"/>
                  </a:lnTo>
                  <a:lnTo>
                    <a:pt x="267977" y="49120"/>
                  </a:lnTo>
                  <a:lnTo>
                    <a:pt x="274175" y="61919"/>
                  </a:lnTo>
                  <a:cubicBezTo>
                    <a:pt x="275167" y="64391"/>
                    <a:pt x="275167" y="65381"/>
                    <a:pt x="275167" y="67359"/>
                  </a:cubicBezTo>
                  <a:cubicBezTo>
                    <a:pt x="273844" y="66040"/>
                    <a:pt x="273844" y="66040"/>
                    <a:pt x="271198" y="64721"/>
                  </a:cubicBezTo>
                  <a:cubicBezTo>
                    <a:pt x="271198" y="66040"/>
                    <a:pt x="269875" y="67359"/>
                    <a:pt x="269875" y="68677"/>
                  </a:cubicBezTo>
                  <a:cubicBezTo>
                    <a:pt x="268553" y="67359"/>
                    <a:pt x="267230" y="67359"/>
                    <a:pt x="263261" y="62083"/>
                  </a:cubicBezTo>
                  <a:cubicBezTo>
                    <a:pt x="263261" y="63402"/>
                    <a:pt x="263261" y="63402"/>
                    <a:pt x="267230" y="68677"/>
                  </a:cubicBezTo>
                  <a:cubicBezTo>
                    <a:pt x="267230" y="69996"/>
                    <a:pt x="265907" y="71315"/>
                    <a:pt x="265907" y="71315"/>
                  </a:cubicBezTo>
                  <a:cubicBezTo>
                    <a:pt x="265907" y="72634"/>
                    <a:pt x="265907" y="75272"/>
                    <a:pt x="265907" y="76591"/>
                  </a:cubicBezTo>
                  <a:cubicBezTo>
                    <a:pt x="259292" y="73953"/>
                    <a:pt x="259292" y="73953"/>
                    <a:pt x="256646" y="72634"/>
                  </a:cubicBezTo>
                  <a:cubicBezTo>
                    <a:pt x="255323" y="72634"/>
                    <a:pt x="255323" y="71315"/>
                    <a:pt x="255323" y="71315"/>
                  </a:cubicBezTo>
                  <a:cubicBezTo>
                    <a:pt x="254000" y="69996"/>
                    <a:pt x="254000" y="69996"/>
                    <a:pt x="254000" y="69996"/>
                  </a:cubicBezTo>
                  <a:cubicBezTo>
                    <a:pt x="252677" y="68677"/>
                    <a:pt x="252677" y="68677"/>
                    <a:pt x="252677" y="68677"/>
                  </a:cubicBezTo>
                  <a:cubicBezTo>
                    <a:pt x="252677" y="67359"/>
                    <a:pt x="252677" y="67359"/>
                    <a:pt x="252677" y="67359"/>
                  </a:cubicBezTo>
                  <a:cubicBezTo>
                    <a:pt x="251355" y="67359"/>
                    <a:pt x="251355" y="67359"/>
                    <a:pt x="251355" y="67359"/>
                  </a:cubicBezTo>
                  <a:cubicBezTo>
                    <a:pt x="251355" y="66040"/>
                    <a:pt x="251355" y="66040"/>
                    <a:pt x="251355" y="66040"/>
                  </a:cubicBezTo>
                  <a:cubicBezTo>
                    <a:pt x="250032" y="66040"/>
                    <a:pt x="250032" y="67359"/>
                    <a:pt x="248709" y="68677"/>
                  </a:cubicBezTo>
                  <a:cubicBezTo>
                    <a:pt x="248709" y="69996"/>
                    <a:pt x="250032" y="71315"/>
                    <a:pt x="256646" y="76591"/>
                  </a:cubicBezTo>
                  <a:cubicBezTo>
                    <a:pt x="256646" y="77909"/>
                    <a:pt x="256646" y="80547"/>
                    <a:pt x="256646" y="81866"/>
                  </a:cubicBezTo>
                  <a:cubicBezTo>
                    <a:pt x="257969" y="83185"/>
                    <a:pt x="259292" y="83185"/>
                    <a:pt x="259292" y="84504"/>
                  </a:cubicBezTo>
                  <a:cubicBezTo>
                    <a:pt x="259292" y="85822"/>
                    <a:pt x="259292" y="85822"/>
                    <a:pt x="259292" y="85822"/>
                  </a:cubicBezTo>
                  <a:cubicBezTo>
                    <a:pt x="261938" y="85822"/>
                    <a:pt x="261938" y="85822"/>
                    <a:pt x="268553" y="96373"/>
                  </a:cubicBezTo>
                  <a:cubicBezTo>
                    <a:pt x="268553" y="97692"/>
                    <a:pt x="267230" y="97692"/>
                    <a:pt x="255323" y="99011"/>
                  </a:cubicBezTo>
                  <a:cubicBezTo>
                    <a:pt x="256646" y="102967"/>
                    <a:pt x="259292" y="106924"/>
                    <a:pt x="261938" y="112200"/>
                  </a:cubicBezTo>
                  <a:cubicBezTo>
                    <a:pt x="260615" y="112200"/>
                    <a:pt x="260615" y="112200"/>
                    <a:pt x="260615" y="112200"/>
                  </a:cubicBezTo>
                  <a:cubicBezTo>
                    <a:pt x="260615" y="113519"/>
                    <a:pt x="260615" y="113519"/>
                    <a:pt x="260615" y="113519"/>
                  </a:cubicBezTo>
                  <a:cubicBezTo>
                    <a:pt x="261938" y="114838"/>
                    <a:pt x="261938" y="114838"/>
                    <a:pt x="261938" y="114838"/>
                  </a:cubicBezTo>
                  <a:cubicBezTo>
                    <a:pt x="261938" y="116156"/>
                    <a:pt x="261938" y="116156"/>
                    <a:pt x="261938" y="116156"/>
                  </a:cubicBezTo>
                  <a:cubicBezTo>
                    <a:pt x="261938" y="117475"/>
                    <a:pt x="261938" y="117475"/>
                    <a:pt x="261938" y="117475"/>
                  </a:cubicBezTo>
                  <a:cubicBezTo>
                    <a:pt x="272521" y="113519"/>
                    <a:pt x="273844" y="113519"/>
                    <a:pt x="279136" y="110881"/>
                  </a:cubicBezTo>
                  <a:cubicBezTo>
                    <a:pt x="277813" y="108243"/>
                    <a:pt x="276490" y="106924"/>
                    <a:pt x="275167" y="104286"/>
                  </a:cubicBezTo>
                  <a:cubicBezTo>
                    <a:pt x="279136" y="100330"/>
                    <a:pt x="277813" y="95054"/>
                    <a:pt x="280459" y="91098"/>
                  </a:cubicBezTo>
                  <a:cubicBezTo>
                    <a:pt x="281782" y="91098"/>
                    <a:pt x="283105" y="89779"/>
                    <a:pt x="284428" y="89779"/>
                  </a:cubicBezTo>
                  <a:cubicBezTo>
                    <a:pt x="288397" y="93736"/>
                    <a:pt x="290381" y="96044"/>
                    <a:pt x="292034" y="97033"/>
                  </a:cubicBezTo>
                  <a:lnTo>
                    <a:pt x="296839" y="96469"/>
                  </a:lnTo>
                  <a:lnTo>
                    <a:pt x="300303" y="101649"/>
                  </a:lnTo>
                  <a:cubicBezTo>
                    <a:pt x="298980" y="99011"/>
                    <a:pt x="298980" y="99011"/>
                    <a:pt x="297657" y="96373"/>
                  </a:cubicBezTo>
                  <a:lnTo>
                    <a:pt x="296839" y="96469"/>
                  </a:lnTo>
                  <a:lnTo>
                    <a:pt x="292365" y="89779"/>
                  </a:lnTo>
                  <a:cubicBezTo>
                    <a:pt x="292365" y="89779"/>
                    <a:pt x="292365" y="91098"/>
                    <a:pt x="292365" y="91098"/>
                  </a:cubicBezTo>
                  <a:cubicBezTo>
                    <a:pt x="291042" y="91098"/>
                    <a:pt x="291042" y="91098"/>
                    <a:pt x="288396" y="88460"/>
                  </a:cubicBezTo>
                  <a:cubicBezTo>
                    <a:pt x="288396" y="88460"/>
                    <a:pt x="288396" y="87141"/>
                    <a:pt x="289719" y="87141"/>
                  </a:cubicBezTo>
                  <a:cubicBezTo>
                    <a:pt x="292365" y="87141"/>
                    <a:pt x="292365" y="87141"/>
                    <a:pt x="308240" y="100330"/>
                  </a:cubicBezTo>
                  <a:cubicBezTo>
                    <a:pt x="309563" y="99011"/>
                    <a:pt x="308240" y="97692"/>
                    <a:pt x="308240" y="97692"/>
                  </a:cubicBezTo>
                  <a:cubicBezTo>
                    <a:pt x="308240" y="96373"/>
                    <a:pt x="308240" y="96373"/>
                    <a:pt x="308240" y="96373"/>
                  </a:cubicBezTo>
                  <a:cubicBezTo>
                    <a:pt x="306917" y="93736"/>
                    <a:pt x="304272" y="91098"/>
                    <a:pt x="302949" y="88460"/>
                  </a:cubicBezTo>
                  <a:cubicBezTo>
                    <a:pt x="296334" y="76591"/>
                    <a:pt x="288066" y="66040"/>
                    <a:pt x="278474" y="56808"/>
                  </a:cubicBezTo>
                  <a:lnTo>
                    <a:pt x="267977" y="49120"/>
                  </a:lnTo>
                  <a:lnTo>
                    <a:pt x="267230" y="47576"/>
                  </a:lnTo>
                  <a:lnTo>
                    <a:pt x="266420" y="47979"/>
                  </a:lnTo>
                  <a:lnTo>
                    <a:pt x="246062" y="33069"/>
                  </a:lnTo>
                  <a:cubicBezTo>
                    <a:pt x="244739" y="33069"/>
                    <a:pt x="243416" y="31750"/>
                    <a:pt x="242094" y="31750"/>
                  </a:cubicBezTo>
                  <a:close/>
                  <a:moveTo>
                    <a:pt x="173336" y="26988"/>
                  </a:moveTo>
                  <a:cubicBezTo>
                    <a:pt x="173336" y="26988"/>
                    <a:pt x="173336" y="26988"/>
                    <a:pt x="172046" y="28287"/>
                  </a:cubicBezTo>
                  <a:cubicBezTo>
                    <a:pt x="170756" y="26988"/>
                    <a:pt x="169466" y="28287"/>
                    <a:pt x="166887" y="28287"/>
                  </a:cubicBezTo>
                  <a:cubicBezTo>
                    <a:pt x="164307" y="28287"/>
                    <a:pt x="164307" y="28287"/>
                    <a:pt x="163017" y="28287"/>
                  </a:cubicBezTo>
                  <a:cubicBezTo>
                    <a:pt x="163017" y="30884"/>
                    <a:pt x="164307" y="30884"/>
                    <a:pt x="165597" y="33482"/>
                  </a:cubicBezTo>
                  <a:cubicBezTo>
                    <a:pt x="159147" y="38678"/>
                    <a:pt x="157857" y="39977"/>
                    <a:pt x="153988" y="39977"/>
                  </a:cubicBezTo>
                  <a:cubicBezTo>
                    <a:pt x="153988" y="39977"/>
                    <a:pt x="155278" y="39977"/>
                    <a:pt x="156568" y="41276"/>
                  </a:cubicBezTo>
                  <a:cubicBezTo>
                    <a:pt x="161727" y="38678"/>
                    <a:pt x="163017" y="38678"/>
                    <a:pt x="164307" y="37379"/>
                  </a:cubicBezTo>
                  <a:cubicBezTo>
                    <a:pt x="164307" y="37379"/>
                    <a:pt x="165597" y="37379"/>
                    <a:pt x="166887" y="38678"/>
                  </a:cubicBezTo>
                  <a:cubicBezTo>
                    <a:pt x="166887" y="37379"/>
                    <a:pt x="168176" y="36080"/>
                    <a:pt x="169466" y="34781"/>
                  </a:cubicBezTo>
                  <a:cubicBezTo>
                    <a:pt x="172046" y="34781"/>
                    <a:pt x="173336" y="33482"/>
                    <a:pt x="174626" y="29586"/>
                  </a:cubicBezTo>
                  <a:cubicBezTo>
                    <a:pt x="174626" y="28287"/>
                    <a:pt x="173336" y="26988"/>
                    <a:pt x="173336" y="26988"/>
                  </a:cubicBezTo>
                  <a:close/>
                  <a:moveTo>
                    <a:pt x="147638" y="26988"/>
                  </a:moveTo>
                  <a:cubicBezTo>
                    <a:pt x="141023" y="31751"/>
                    <a:pt x="141023" y="31751"/>
                    <a:pt x="139700" y="31751"/>
                  </a:cubicBezTo>
                  <a:cubicBezTo>
                    <a:pt x="143669" y="31751"/>
                    <a:pt x="143669" y="31751"/>
                    <a:pt x="144992" y="30163"/>
                  </a:cubicBezTo>
                  <a:cubicBezTo>
                    <a:pt x="143669" y="31751"/>
                    <a:pt x="143669" y="31751"/>
                    <a:pt x="144992" y="31751"/>
                  </a:cubicBezTo>
                  <a:cubicBezTo>
                    <a:pt x="144992" y="31751"/>
                    <a:pt x="144992" y="31751"/>
                    <a:pt x="146315" y="30163"/>
                  </a:cubicBezTo>
                  <a:cubicBezTo>
                    <a:pt x="147638" y="30163"/>
                    <a:pt x="147638" y="30163"/>
                    <a:pt x="147638" y="26988"/>
                  </a:cubicBezTo>
                  <a:close/>
                  <a:moveTo>
                    <a:pt x="195455" y="23813"/>
                  </a:moveTo>
                  <a:cubicBezTo>
                    <a:pt x="195455" y="25136"/>
                    <a:pt x="194108" y="25136"/>
                    <a:pt x="194108" y="25136"/>
                  </a:cubicBezTo>
                  <a:cubicBezTo>
                    <a:pt x="192761" y="25136"/>
                    <a:pt x="192761" y="25136"/>
                    <a:pt x="192761" y="25136"/>
                  </a:cubicBezTo>
                  <a:cubicBezTo>
                    <a:pt x="192761" y="25136"/>
                    <a:pt x="191414" y="25136"/>
                    <a:pt x="191414" y="25136"/>
                  </a:cubicBezTo>
                  <a:cubicBezTo>
                    <a:pt x="190067" y="26459"/>
                    <a:pt x="190067" y="27782"/>
                    <a:pt x="190067" y="29104"/>
                  </a:cubicBezTo>
                  <a:cubicBezTo>
                    <a:pt x="190067" y="29104"/>
                    <a:pt x="188720" y="27782"/>
                    <a:pt x="187373" y="27782"/>
                  </a:cubicBezTo>
                  <a:cubicBezTo>
                    <a:pt x="186026" y="27782"/>
                    <a:pt x="184679" y="27782"/>
                    <a:pt x="184679" y="27782"/>
                  </a:cubicBezTo>
                  <a:cubicBezTo>
                    <a:pt x="183332" y="27782"/>
                    <a:pt x="181985" y="26459"/>
                    <a:pt x="179292" y="26459"/>
                  </a:cubicBezTo>
                  <a:cubicBezTo>
                    <a:pt x="179292" y="26459"/>
                    <a:pt x="179292" y="29104"/>
                    <a:pt x="179292" y="29104"/>
                  </a:cubicBezTo>
                  <a:cubicBezTo>
                    <a:pt x="179292" y="29104"/>
                    <a:pt x="177945" y="29104"/>
                    <a:pt x="176598" y="27782"/>
                  </a:cubicBezTo>
                  <a:cubicBezTo>
                    <a:pt x="175251" y="31750"/>
                    <a:pt x="172557" y="33073"/>
                    <a:pt x="169863" y="37042"/>
                  </a:cubicBezTo>
                  <a:cubicBezTo>
                    <a:pt x="171210" y="37042"/>
                    <a:pt x="173904" y="38365"/>
                    <a:pt x="173904" y="38365"/>
                  </a:cubicBezTo>
                  <a:cubicBezTo>
                    <a:pt x="176598" y="39688"/>
                    <a:pt x="177945" y="43657"/>
                    <a:pt x="179292" y="44979"/>
                  </a:cubicBezTo>
                  <a:cubicBezTo>
                    <a:pt x="179292" y="46302"/>
                    <a:pt x="179292" y="47625"/>
                    <a:pt x="179292" y="48948"/>
                  </a:cubicBezTo>
                  <a:cubicBezTo>
                    <a:pt x="180639" y="50271"/>
                    <a:pt x="180639" y="51594"/>
                    <a:pt x="181985" y="52917"/>
                  </a:cubicBezTo>
                  <a:cubicBezTo>
                    <a:pt x="180639" y="55563"/>
                    <a:pt x="179292" y="56886"/>
                    <a:pt x="179292" y="59532"/>
                  </a:cubicBezTo>
                  <a:cubicBezTo>
                    <a:pt x="177945" y="60854"/>
                    <a:pt x="177945" y="60854"/>
                    <a:pt x="177945" y="60854"/>
                  </a:cubicBezTo>
                  <a:cubicBezTo>
                    <a:pt x="177945" y="63500"/>
                    <a:pt x="180639" y="64823"/>
                    <a:pt x="180639" y="68792"/>
                  </a:cubicBezTo>
                  <a:cubicBezTo>
                    <a:pt x="183332" y="68792"/>
                    <a:pt x="184679" y="71438"/>
                    <a:pt x="187373" y="71438"/>
                  </a:cubicBezTo>
                  <a:cubicBezTo>
                    <a:pt x="190067" y="71438"/>
                    <a:pt x="190067" y="70115"/>
                    <a:pt x="188720" y="67469"/>
                  </a:cubicBezTo>
                  <a:cubicBezTo>
                    <a:pt x="192761" y="67469"/>
                    <a:pt x="204884" y="60854"/>
                    <a:pt x="214313" y="50271"/>
                  </a:cubicBezTo>
                  <a:cubicBezTo>
                    <a:pt x="212966" y="50271"/>
                    <a:pt x="208925" y="47625"/>
                    <a:pt x="208925" y="47625"/>
                  </a:cubicBezTo>
                  <a:cubicBezTo>
                    <a:pt x="208925" y="46302"/>
                    <a:pt x="210272" y="46302"/>
                    <a:pt x="214313" y="46302"/>
                  </a:cubicBezTo>
                  <a:cubicBezTo>
                    <a:pt x="212966" y="44979"/>
                    <a:pt x="211619" y="42334"/>
                    <a:pt x="210272" y="41011"/>
                  </a:cubicBezTo>
                  <a:cubicBezTo>
                    <a:pt x="211619" y="41011"/>
                    <a:pt x="211619" y="41011"/>
                    <a:pt x="214313" y="42334"/>
                  </a:cubicBezTo>
                  <a:cubicBezTo>
                    <a:pt x="212966" y="41011"/>
                    <a:pt x="212966" y="39688"/>
                    <a:pt x="212966" y="38365"/>
                  </a:cubicBezTo>
                  <a:cubicBezTo>
                    <a:pt x="206231" y="33073"/>
                    <a:pt x="204884" y="26459"/>
                    <a:pt x="204884" y="26459"/>
                  </a:cubicBezTo>
                  <a:cubicBezTo>
                    <a:pt x="202190" y="29104"/>
                    <a:pt x="200843" y="29104"/>
                    <a:pt x="199496" y="27782"/>
                  </a:cubicBezTo>
                  <a:cubicBezTo>
                    <a:pt x="199496" y="27782"/>
                    <a:pt x="198149" y="26459"/>
                    <a:pt x="198149" y="26459"/>
                  </a:cubicBezTo>
                  <a:cubicBezTo>
                    <a:pt x="198149" y="26459"/>
                    <a:pt x="199496" y="26459"/>
                    <a:pt x="200843" y="25136"/>
                  </a:cubicBezTo>
                  <a:cubicBezTo>
                    <a:pt x="196802" y="23813"/>
                    <a:pt x="196802" y="23813"/>
                    <a:pt x="196802" y="23813"/>
                  </a:cubicBezTo>
                  <a:cubicBezTo>
                    <a:pt x="195455" y="23813"/>
                    <a:pt x="195455" y="23813"/>
                    <a:pt x="195455" y="23813"/>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0" name="组合 29"/>
          <p:cNvGrpSpPr/>
          <p:nvPr/>
        </p:nvGrpSpPr>
        <p:grpSpPr>
          <a:xfrm>
            <a:off x="7716101" y="4654062"/>
            <a:ext cx="3505379" cy="1165673"/>
            <a:chOff x="874712" y="3195403"/>
            <a:chExt cx="3505379" cy="1165673"/>
          </a:xfrm>
        </p:grpSpPr>
        <p:sp>
          <p:nvSpPr>
            <p:cNvPr id="31" name="矩形 30"/>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950400" y="1745439"/>
            <a:ext cx="3505379" cy="1165673"/>
            <a:chOff x="874712" y="3195403"/>
            <a:chExt cx="3505379" cy="1165673"/>
          </a:xfrm>
        </p:grpSpPr>
        <p:sp>
          <p:nvSpPr>
            <p:cNvPr id="34" name="矩形 33"/>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950400" y="4654062"/>
            <a:ext cx="3505379" cy="1165673"/>
            <a:chOff x="874712" y="3195403"/>
            <a:chExt cx="3505379" cy="1165673"/>
          </a:xfrm>
        </p:grpSpPr>
        <p:sp>
          <p:nvSpPr>
            <p:cNvPr id="37" name="矩形 36"/>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32441056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12" cstate="print">
            <a:extLst>
              <a:ext uri="{28A0092B-C50C-407E-A947-70E740481C1C}">
                <a14:useLocalDpi xmlns:a14="http://schemas.microsoft.com/office/drawing/2010/main" val="0"/>
              </a:ext>
            </a:extLst>
          </a:blip>
          <a:srcRect l="5055" r="5055"/>
          <a:stretch>
            <a:fillRect/>
          </a:stretch>
        </p:blipFill>
        <p:spPr/>
      </p:pic>
      <p:pic>
        <p:nvPicPr>
          <p:cNvPr id="8" name="图片占位符 7"/>
          <p:cNvPicPr>
            <a:picLocks noGrp="1" noChangeAspect="1"/>
          </p:cNvPicPr>
          <p:nvPr>
            <p:ph type="pic" sz="quarter" idx="11"/>
          </p:nvPr>
        </p:nvPicPr>
        <p:blipFill>
          <a:blip r:embed="rId13" cstate="print">
            <a:extLst>
              <a:ext uri="{28A0092B-C50C-407E-A947-70E740481C1C}">
                <a14:useLocalDpi xmlns:a14="http://schemas.microsoft.com/office/drawing/2010/main" val="0"/>
              </a:ext>
            </a:extLst>
          </a:blip>
          <a:srcRect l="16863" r="16863"/>
          <a:stretch>
            <a:fillRect/>
          </a:stretch>
        </p:blipFill>
        <p:spPr/>
      </p:pic>
      <p:pic>
        <p:nvPicPr>
          <p:cNvPr id="11" name="图片占位符 10"/>
          <p:cNvPicPr>
            <a:picLocks noGrp="1" noChangeAspect="1"/>
          </p:cNvPicPr>
          <p:nvPr>
            <p:ph type="pic" sz="quarter" idx="12"/>
          </p:nvPr>
        </p:nvPicPr>
        <p:blipFill>
          <a:blip r:embed="rId14" cstate="print">
            <a:extLst>
              <a:ext uri="{28A0092B-C50C-407E-A947-70E740481C1C}">
                <a14:useLocalDpi xmlns:a14="http://schemas.microsoft.com/office/drawing/2010/main" val="0"/>
              </a:ext>
            </a:extLst>
          </a:blip>
          <a:srcRect l="8878" r="8878"/>
          <a:stretch>
            <a:fillRect/>
          </a:stretch>
        </p:blipFill>
        <p:spPr/>
      </p:pic>
      <p:pic>
        <p:nvPicPr>
          <p:cNvPr id="12" name="图片占位符 11"/>
          <p:cNvPicPr>
            <a:picLocks noGrp="1" noChangeAspect="1"/>
          </p:cNvPicPr>
          <p:nvPr>
            <p:ph type="pic" sz="quarter" idx="13"/>
          </p:nvPr>
        </p:nvPicPr>
        <p:blipFill>
          <a:blip r:embed="rId15" cstate="print">
            <a:extLst>
              <a:ext uri="{28A0092B-C50C-407E-A947-70E740481C1C}">
                <a14:useLocalDpi xmlns:a14="http://schemas.microsoft.com/office/drawing/2010/main" val="0"/>
              </a:ext>
            </a:extLst>
          </a:blip>
          <a:srcRect l="6516" r="6516"/>
          <a:stretch>
            <a:fillRect/>
          </a:stretch>
        </p:blipFill>
        <p:spPr/>
      </p:pic>
      <p:cxnSp>
        <p:nvCxnSpPr>
          <p:cNvPr id="10" name="MH_Other_1"/>
          <p:cNvCxnSpPr>
            <a:cxnSpLocks noChangeShapeType="1"/>
          </p:cNvCxnSpPr>
          <p:nvPr>
            <p:custDataLst>
              <p:tags r:id="rId2"/>
            </p:custDataLst>
          </p:nvPr>
        </p:nvCxnSpPr>
        <p:spPr bwMode="auto">
          <a:xfrm>
            <a:off x="1546452" y="4136323"/>
            <a:ext cx="2797026" cy="0"/>
          </a:xfrm>
          <a:prstGeom prst="line">
            <a:avLst/>
          </a:prstGeom>
          <a:noFill/>
          <a:ln w="19050">
            <a:solidFill>
              <a:schemeClr val="accent2">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16" name="MH_SubTitle_3"/>
          <p:cNvSpPr/>
          <p:nvPr>
            <p:custDataLst>
              <p:tags r:id="rId3"/>
            </p:custDataLst>
          </p:nvPr>
        </p:nvSpPr>
        <p:spPr>
          <a:xfrm>
            <a:off x="4295470" y="3405757"/>
            <a:ext cx="1784671" cy="1626032"/>
          </a:xfrm>
          <a:custGeom>
            <a:avLst/>
            <a:gdLst>
              <a:gd name="connsiteX0" fmla="*/ 748519 w 1357564"/>
              <a:gd name="connsiteY0" fmla="*/ 0 h 1237730"/>
              <a:gd name="connsiteX1" fmla="*/ 779968 w 1357564"/>
              <a:gd name="connsiteY1" fmla="*/ 682 h 1237730"/>
              <a:gd name="connsiteX2" fmla="*/ 810166 w 1357564"/>
              <a:gd name="connsiteY2" fmla="*/ 92 h 1237730"/>
              <a:gd name="connsiteX3" fmla="*/ 869499 w 1357564"/>
              <a:gd name="connsiteY3" fmla="*/ 2380 h 1237730"/>
              <a:gd name="connsiteX4" fmla="*/ 898391 w 1357564"/>
              <a:gd name="connsiteY4" fmla="*/ 4475 h 1237730"/>
              <a:gd name="connsiteX5" fmla="*/ 926014 w 1357564"/>
              <a:gd name="connsiteY5" fmla="*/ 6618 h 1237730"/>
              <a:gd name="connsiteX6" fmla="*/ 953376 w 1357564"/>
              <a:gd name="connsiteY6" fmla="*/ 9297 h 1237730"/>
              <a:gd name="connsiteX7" fmla="*/ 980980 w 1357564"/>
              <a:gd name="connsiteY7" fmla="*/ 12759 h 1237730"/>
              <a:gd name="connsiteX8" fmla="*/ 1007559 w 1357564"/>
              <a:gd name="connsiteY8" fmla="*/ 17049 h 1237730"/>
              <a:gd name="connsiteX9" fmla="*/ 1033111 w 1357564"/>
              <a:gd name="connsiteY9" fmla="*/ 22169 h 1237730"/>
              <a:gd name="connsiteX10" fmla="*/ 1058402 w 1357564"/>
              <a:gd name="connsiteY10" fmla="*/ 27826 h 1237730"/>
              <a:gd name="connsiteX11" fmla="*/ 1082424 w 1357564"/>
              <a:gd name="connsiteY11" fmla="*/ 33530 h 1237730"/>
              <a:gd name="connsiteX12" fmla="*/ 1105663 w 1357564"/>
              <a:gd name="connsiteY12" fmla="*/ 40844 h 1237730"/>
              <a:gd name="connsiteX13" fmla="*/ 1129144 w 1357564"/>
              <a:gd name="connsiteY13" fmla="*/ 48941 h 1237730"/>
              <a:gd name="connsiteX14" fmla="*/ 1150592 w 1357564"/>
              <a:gd name="connsiteY14" fmla="*/ 57377 h 1237730"/>
              <a:gd name="connsiteX15" fmla="*/ 1171517 w 1357564"/>
              <a:gd name="connsiteY15" fmla="*/ 66887 h 1237730"/>
              <a:gd name="connsiteX16" fmla="*/ 1191676 w 1357564"/>
              <a:gd name="connsiteY16" fmla="*/ 76690 h 1237730"/>
              <a:gd name="connsiteX17" fmla="*/ 1211053 w 1357564"/>
              <a:gd name="connsiteY17" fmla="*/ 88103 h 1237730"/>
              <a:gd name="connsiteX18" fmla="*/ 1229142 w 1357564"/>
              <a:gd name="connsiteY18" fmla="*/ 100882 h 1237730"/>
              <a:gd name="connsiteX19" fmla="*/ 1246466 w 1357564"/>
              <a:gd name="connsiteY19" fmla="*/ 113954 h 1237730"/>
              <a:gd name="connsiteX20" fmla="*/ 1262764 w 1357564"/>
              <a:gd name="connsiteY20" fmla="*/ 127854 h 1237730"/>
              <a:gd name="connsiteX21" fmla="*/ 1277252 w 1357564"/>
              <a:gd name="connsiteY21" fmla="*/ 144195 h 1237730"/>
              <a:gd name="connsiteX22" fmla="*/ 1290993 w 1357564"/>
              <a:gd name="connsiteY22" fmla="*/ 159508 h 1237730"/>
              <a:gd name="connsiteX23" fmla="*/ 1303933 w 1357564"/>
              <a:gd name="connsiteY23" fmla="*/ 177752 h 1237730"/>
              <a:gd name="connsiteX24" fmla="*/ 1315099 w 1357564"/>
              <a:gd name="connsiteY24" fmla="*/ 195798 h 1237730"/>
              <a:gd name="connsiteX25" fmla="*/ 1325221 w 1357564"/>
              <a:gd name="connsiteY25" fmla="*/ 215992 h 1237730"/>
              <a:gd name="connsiteX26" fmla="*/ 1333813 w 1357564"/>
              <a:gd name="connsiteY26" fmla="*/ 236770 h 1237730"/>
              <a:gd name="connsiteX27" fmla="*/ 1341360 w 1357564"/>
              <a:gd name="connsiteY27" fmla="*/ 259696 h 1237730"/>
              <a:gd name="connsiteX28" fmla="*/ 1347377 w 1357564"/>
              <a:gd name="connsiteY28" fmla="*/ 283206 h 1237730"/>
              <a:gd name="connsiteX29" fmla="*/ 1352107 w 1357564"/>
              <a:gd name="connsiteY29" fmla="*/ 308082 h 1237730"/>
              <a:gd name="connsiteX30" fmla="*/ 1355306 w 1357564"/>
              <a:gd name="connsiteY30" fmla="*/ 333543 h 1237730"/>
              <a:gd name="connsiteX31" fmla="*/ 1356696 w 1357564"/>
              <a:gd name="connsiteY31" fmla="*/ 361443 h 1237730"/>
              <a:gd name="connsiteX32" fmla="*/ 1357564 w 1357564"/>
              <a:gd name="connsiteY32" fmla="*/ 390418 h 1237730"/>
              <a:gd name="connsiteX33" fmla="*/ 1355613 w 1357564"/>
              <a:gd name="connsiteY33" fmla="*/ 421343 h 1237730"/>
              <a:gd name="connsiteX34" fmla="*/ 1353402 w 1357564"/>
              <a:gd name="connsiteY34" fmla="*/ 452805 h 1237730"/>
              <a:gd name="connsiteX35" fmla="*/ 1348896 w 1357564"/>
              <a:gd name="connsiteY35" fmla="*/ 485142 h 1237730"/>
              <a:gd name="connsiteX36" fmla="*/ 1343867 w 1357564"/>
              <a:gd name="connsiteY36" fmla="*/ 518555 h 1237730"/>
              <a:gd name="connsiteX37" fmla="*/ 1337065 w 1357564"/>
              <a:gd name="connsiteY37" fmla="*/ 551769 h 1237730"/>
              <a:gd name="connsiteX38" fmla="*/ 1328733 w 1357564"/>
              <a:gd name="connsiteY38" fmla="*/ 585566 h 1237730"/>
              <a:gd name="connsiteX39" fmla="*/ 1319374 w 1357564"/>
              <a:gd name="connsiteY39" fmla="*/ 620193 h 1237730"/>
              <a:gd name="connsiteX40" fmla="*/ 1309512 w 1357564"/>
              <a:gd name="connsiteY40" fmla="*/ 654575 h 1237730"/>
              <a:gd name="connsiteX41" fmla="*/ 1297858 w 1357564"/>
              <a:gd name="connsiteY41" fmla="*/ 690078 h 1237730"/>
              <a:gd name="connsiteX42" fmla="*/ 1285457 w 1357564"/>
              <a:gd name="connsiteY42" fmla="*/ 724554 h 1237730"/>
              <a:gd name="connsiteX43" fmla="*/ 1271022 w 1357564"/>
              <a:gd name="connsiteY43" fmla="*/ 759369 h 1237730"/>
              <a:gd name="connsiteX44" fmla="*/ 1256344 w 1357564"/>
              <a:gd name="connsiteY44" fmla="*/ 793402 h 1237730"/>
              <a:gd name="connsiteX45" fmla="*/ 1240901 w 1357564"/>
              <a:gd name="connsiteY45" fmla="*/ 827726 h 1237730"/>
              <a:gd name="connsiteX46" fmla="*/ 1223442 w 1357564"/>
              <a:gd name="connsiteY46" fmla="*/ 861071 h 1237730"/>
              <a:gd name="connsiteX47" fmla="*/ 1206002 w 1357564"/>
              <a:gd name="connsiteY47" fmla="*/ 893096 h 1237730"/>
              <a:gd name="connsiteX48" fmla="*/ 1187535 w 1357564"/>
              <a:gd name="connsiteY48" fmla="*/ 925950 h 1237730"/>
              <a:gd name="connsiteX49" fmla="*/ 1168078 w 1357564"/>
              <a:gd name="connsiteY49" fmla="*/ 956996 h 1237730"/>
              <a:gd name="connsiteX50" fmla="*/ 1146867 w 1357564"/>
              <a:gd name="connsiteY50" fmla="*/ 986523 h 1237730"/>
              <a:gd name="connsiteX51" fmla="*/ 1126159 w 1357564"/>
              <a:gd name="connsiteY51" fmla="*/ 1016296 h 1237730"/>
              <a:gd name="connsiteX52" fmla="*/ 1103454 w 1357564"/>
              <a:gd name="connsiteY52" fmla="*/ 1043770 h 1237730"/>
              <a:gd name="connsiteX53" fmla="*/ 1080002 w 1357564"/>
              <a:gd name="connsiteY53" fmla="*/ 1070216 h 1237730"/>
              <a:gd name="connsiteX54" fmla="*/ 1057090 w 1357564"/>
              <a:gd name="connsiteY54" fmla="*/ 1094269 h 1237730"/>
              <a:gd name="connsiteX55" fmla="*/ 1032405 w 1357564"/>
              <a:gd name="connsiteY55" fmla="*/ 1118124 h 1237730"/>
              <a:gd name="connsiteX56" fmla="*/ 1008000 w 1357564"/>
              <a:gd name="connsiteY56" fmla="*/ 1140123 h 1237730"/>
              <a:gd name="connsiteX57" fmla="*/ 981858 w 1357564"/>
              <a:gd name="connsiteY57" fmla="*/ 1159285 h 1237730"/>
              <a:gd name="connsiteX58" fmla="*/ 955734 w 1357564"/>
              <a:gd name="connsiteY58" fmla="*/ 1177128 h 1237730"/>
              <a:gd name="connsiteX59" fmla="*/ 942168 w 1357564"/>
              <a:gd name="connsiteY59" fmla="*/ 1185805 h 1237730"/>
              <a:gd name="connsiteX60" fmla="*/ 929125 w 1357564"/>
              <a:gd name="connsiteY60" fmla="*/ 1193407 h 1237730"/>
              <a:gd name="connsiteX61" fmla="*/ 915334 w 1357564"/>
              <a:gd name="connsiteY61" fmla="*/ 1199983 h 1237730"/>
              <a:gd name="connsiteX62" fmla="*/ 900779 w 1357564"/>
              <a:gd name="connsiteY62" fmla="*/ 1206850 h 1237730"/>
              <a:gd name="connsiteX63" fmla="*/ 887510 w 1357564"/>
              <a:gd name="connsiteY63" fmla="*/ 1212351 h 1237730"/>
              <a:gd name="connsiteX64" fmla="*/ 873216 w 1357564"/>
              <a:gd name="connsiteY64" fmla="*/ 1218681 h 1237730"/>
              <a:gd name="connsiteX65" fmla="*/ 858958 w 1357564"/>
              <a:gd name="connsiteY65" fmla="*/ 1222373 h 1237730"/>
              <a:gd name="connsiteX66" fmla="*/ 844682 w 1357564"/>
              <a:gd name="connsiteY66" fmla="*/ 1227384 h 1237730"/>
              <a:gd name="connsiteX67" fmla="*/ 830685 w 1357564"/>
              <a:gd name="connsiteY67" fmla="*/ 1230539 h 1237730"/>
              <a:gd name="connsiteX68" fmla="*/ 815680 w 1357564"/>
              <a:gd name="connsiteY68" fmla="*/ 1233204 h 1237730"/>
              <a:gd name="connsiteX69" fmla="*/ 801702 w 1357564"/>
              <a:gd name="connsiteY69" fmla="*/ 1235039 h 1237730"/>
              <a:gd name="connsiteX70" fmla="*/ 786958 w 1357564"/>
              <a:gd name="connsiteY70" fmla="*/ 1237167 h 1237730"/>
              <a:gd name="connsiteX71" fmla="*/ 771728 w 1357564"/>
              <a:gd name="connsiteY71" fmla="*/ 1237730 h 1237730"/>
              <a:gd name="connsiteX72" fmla="*/ 757021 w 1357564"/>
              <a:gd name="connsiteY72" fmla="*/ 1237220 h 1237730"/>
              <a:gd name="connsiteX73" fmla="*/ 742053 w 1357564"/>
              <a:gd name="connsiteY73" fmla="*/ 1237246 h 1237730"/>
              <a:gd name="connsiteX74" fmla="*/ 727103 w 1357564"/>
              <a:gd name="connsiteY74" fmla="*/ 1235953 h 1237730"/>
              <a:gd name="connsiteX75" fmla="*/ 711145 w 1357564"/>
              <a:gd name="connsiteY75" fmla="*/ 1234170 h 1237730"/>
              <a:gd name="connsiteX76" fmla="*/ 695709 w 1357564"/>
              <a:gd name="connsiteY76" fmla="*/ 1231313 h 1237730"/>
              <a:gd name="connsiteX77" fmla="*/ 679526 w 1357564"/>
              <a:gd name="connsiteY77" fmla="*/ 1227429 h 1237730"/>
              <a:gd name="connsiteX78" fmla="*/ 663848 w 1357564"/>
              <a:gd name="connsiteY78" fmla="*/ 1223790 h 1237730"/>
              <a:gd name="connsiteX79" fmla="*/ 648430 w 1357564"/>
              <a:gd name="connsiteY79" fmla="*/ 1219614 h 1237730"/>
              <a:gd name="connsiteX80" fmla="*/ 632266 w 1357564"/>
              <a:gd name="connsiteY80" fmla="*/ 1214411 h 1237730"/>
              <a:gd name="connsiteX81" fmla="*/ 599451 w 1357564"/>
              <a:gd name="connsiteY81" fmla="*/ 1202440 h 1237730"/>
              <a:gd name="connsiteX82" fmla="*/ 566412 w 1357564"/>
              <a:gd name="connsiteY82" fmla="*/ 1188368 h 1237730"/>
              <a:gd name="connsiteX83" fmla="*/ 533409 w 1357564"/>
              <a:gd name="connsiteY83" fmla="*/ 1171657 h 1237730"/>
              <a:gd name="connsiteX84" fmla="*/ 501433 w 1357564"/>
              <a:gd name="connsiteY84" fmla="*/ 1154118 h 1237730"/>
              <a:gd name="connsiteX85" fmla="*/ 468224 w 1357564"/>
              <a:gd name="connsiteY85" fmla="*/ 1133987 h 1237730"/>
              <a:gd name="connsiteX86" fmla="*/ 435294 w 1357564"/>
              <a:gd name="connsiteY86" fmla="*/ 1112000 h 1237730"/>
              <a:gd name="connsiteX87" fmla="*/ 403148 w 1357564"/>
              <a:gd name="connsiteY87" fmla="*/ 1088401 h 1237730"/>
              <a:gd name="connsiteX88" fmla="*/ 371281 w 1357564"/>
              <a:gd name="connsiteY88" fmla="*/ 1062947 h 1237730"/>
              <a:gd name="connsiteX89" fmla="*/ 340441 w 1357564"/>
              <a:gd name="connsiteY89" fmla="*/ 1036663 h 1237730"/>
              <a:gd name="connsiteX90" fmla="*/ 309114 w 1357564"/>
              <a:gd name="connsiteY90" fmla="*/ 1008815 h 1237730"/>
              <a:gd name="connsiteX91" fmla="*/ 279840 w 1357564"/>
              <a:gd name="connsiteY91" fmla="*/ 979310 h 1237730"/>
              <a:gd name="connsiteX92" fmla="*/ 250566 w 1357564"/>
              <a:gd name="connsiteY92" fmla="*/ 949804 h 1237730"/>
              <a:gd name="connsiteX93" fmla="*/ 222580 w 1357564"/>
              <a:gd name="connsiteY93" fmla="*/ 918932 h 1237730"/>
              <a:gd name="connsiteX94" fmla="*/ 196124 w 1357564"/>
              <a:gd name="connsiteY94" fmla="*/ 887476 h 1237730"/>
              <a:gd name="connsiteX95" fmla="*/ 170712 w 1357564"/>
              <a:gd name="connsiteY95" fmla="*/ 853871 h 1237730"/>
              <a:gd name="connsiteX96" fmla="*/ 146551 w 1357564"/>
              <a:gd name="connsiteY96" fmla="*/ 821539 h 1237730"/>
              <a:gd name="connsiteX97" fmla="*/ 123677 w 1357564"/>
              <a:gd name="connsiteY97" fmla="*/ 787841 h 1237730"/>
              <a:gd name="connsiteX98" fmla="*/ 102334 w 1357564"/>
              <a:gd name="connsiteY98" fmla="*/ 753559 h 1237730"/>
              <a:gd name="connsiteX99" fmla="*/ 82521 w 1357564"/>
              <a:gd name="connsiteY99" fmla="*/ 718693 h 1237730"/>
              <a:gd name="connsiteX100" fmla="*/ 64724 w 1357564"/>
              <a:gd name="connsiteY100" fmla="*/ 684807 h 1237730"/>
              <a:gd name="connsiteX101" fmla="*/ 49223 w 1357564"/>
              <a:gd name="connsiteY101" fmla="*/ 650045 h 1237730"/>
              <a:gd name="connsiteX102" fmla="*/ 34990 w 1357564"/>
              <a:gd name="connsiteY102" fmla="*/ 615236 h 1237730"/>
              <a:gd name="connsiteX103" fmla="*/ 23034 w 1357564"/>
              <a:gd name="connsiteY103" fmla="*/ 580870 h 1237730"/>
              <a:gd name="connsiteX104" fmla="*/ 17934 w 1357564"/>
              <a:gd name="connsiteY104" fmla="*/ 564445 h 1237730"/>
              <a:gd name="connsiteX105" fmla="*/ 14103 w 1357564"/>
              <a:gd name="connsiteY105" fmla="*/ 547974 h 1237730"/>
              <a:gd name="connsiteX106" fmla="*/ 10029 w 1357564"/>
              <a:gd name="connsiteY106" fmla="*/ 530721 h 1237730"/>
              <a:gd name="connsiteX107" fmla="*/ 6198 w 1357564"/>
              <a:gd name="connsiteY107" fmla="*/ 514250 h 1237730"/>
              <a:gd name="connsiteX108" fmla="*/ 4401 w 1357564"/>
              <a:gd name="connsiteY108" fmla="*/ 497439 h 1237730"/>
              <a:gd name="connsiteX109" fmla="*/ 1578 w 1357564"/>
              <a:gd name="connsiteY109" fmla="*/ 481458 h 1237730"/>
              <a:gd name="connsiteX110" fmla="*/ 285 w 1357564"/>
              <a:gd name="connsiteY110" fmla="*/ 464893 h 1237730"/>
              <a:gd name="connsiteX111" fmla="*/ 0 w 1357564"/>
              <a:gd name="connsiteY111" fmla="*/ 448818 h 1237730"/>
              <a:gd name="connsiteX112" fmla="*/ 219 w 1357564"/>
              <a:gd name="connsiteY112" fmla="*/ 432988 h 1237730"/>
              <a:gd name="connsiteX113" fmla="*/ 438 w 1357564"/>
              <a:gd name="connsiteY113" fmla="*/ 417158 h 1237730"/>
              <a:gd name="connsiteX114" fmla="*/ 2169 w 1357564"/>
              <a:gd name="connsiteY114" fmla="*/ 402063 h 1237730"/>
              <a:gd name="connsiteX115" fmla="*/ 4161 w 1357564"/>
              <a:gd name="connsiteY115" fmla="*/ 386431 h 1237730"/>
              <a:gd name="connsiteX116" fmla="*/ 6396 w 1357564"/>
              <a:gd name="connsiteY116" fmla="*/ 371582 h 1237730"/>
              <a:gd name="connsiteX117" fmla="*/ 9639 w 1357564"/>
              <a:gd name="connsiteY117" fmla="*/ 357222 h 1237730"/>
              <a:gd name="connsiteX118" fmla="*/ 13890 w 1357564"/>
              <a:gd name="connsiteY118" fmla="*/ 343352 h 1237730"/>
              <a:gd name="connsiteX119" fmla="*/ 18645 w 1357564"/>
              <a:gd name="connsiteY119" fmla="*/ 329728 h 1237730"/>
              <a:gd name="connsiteX120" fmla="*/ 23400 w 1357564"/>
              <a:gd name="connsiteY120" fmla="*/ 316103 h 1237730"/>
              <a:gd name="connsiteX121" fmla="*/ 28641 w 1357564"/>
              <a:gd name="connsiteY121" fmla="*/ 304043 h 1237730"/>
              <a:gd name="connsiteX122" fmla="*/ 34908 w 1357564"/>
              <a:gd name="connsiteY122" fmla="*/ 291154 h 1237730"/>
              <a:gd name="connsiteX123" fmla="*/ 41679 w 1357564"/>
              <a:gd name="connsiteY123" fmla="*/ 278509 h 1237730"/>
              <a:gd name="connsiteX124" fmla="*/ 48954 w 1357564"/>
              <a:gd name="connsiteY124" fmla="*/ 266110 h 1237730"/>
              <a:gd name="connsiteX125" fmla="*/ 55707 w 1357564"/>
              <a:gd name="connsiteY125" fmla="*/ 254785 h 1237730"/>
              <a:gd name="connsiteX126" fmla="*/ 64494 w 1357564"/>
              <a:gd name="connsiteY126" fmla="*/ 243121 h 1237730"/>
              <a:gd name="connsiteX127" fmla="*/ 73524 w 1357564"/>
              <a:gd name="connsiteY127" fmla="*/ 232239 h 1237730"/>
              <a:gd name="connsiteX128" fmla="*/ 82293 w 1357564"/>
              <a:gd name="connsiteY128" fmla="*/ 221894 h 1237730"/>
              <a:gd name="connsiteX129" fmla="*/ 91584 w 1357564"/>
              <a:gd name="connsiteY129" fmla="*/ 210475 h 1237730"/>
              <a:gd name="connsiteX130" fmla="*/ 102126 w 1357564"/>
              <a:gd name="connsiteY130" fmla="*/ 200328 h 1237730"/>
              <a:gd name="connsiteX131" fmla="*/ 112406 w 1357564"/>
              <a:gd name="connsiteY131" fmla="*/ 190718 h 1237730"/>
              <a:gd name="connsiteX132" fmla="*/ 134741 w 1357564"/>
              <a:gd name="connsiteY132" fmla="*/ 171697 h 1237730"/>
              <a:gd name="connsiteX133" fmla="*/ 158065 w 1357564"/>
              <a:gd name="connsiteY133" fmla="*/ 154485 h 1237730"/>
              <a:gd name="connsiteX134" fmla="*/ 182902 w 1357564"/>
              <a:gd name="connsiteY134" fmla="*/ 138007 h 1237730"/>
              <a:gd name="connsiteX135" fmla="*/ 209007 w 1357564"/>
              <a:gd name="connsiteY135" fmla="*/ 121483 h 1237730"/>
              <a:gd name="connsiteX136" fmla="*/ 236606 w 1357564"/>
              <a:gd name="connsiteY136" fmla="*/ 107014 h 1237730"/>
              <a:gd name="connsiteX137" fmla="*/ 264691 w 1357564"/>
              <a:gd name="connsiteY137" fmla="*/ 94108 h 1237730"/>
              <a:gd name="connsiteX138" fmla="*/ 293784 w 1357564"/>
              <a:gd name="connsiteY138" fmla="*/ 81693 h 1237730"/>
              <a:gd name="connsiteX139" fmla="*/ 324650 w 1357564"/>
              <a:gd name="connsiteY139" fmla="*/ 69476 h 1237730"/>
              <a:gd name="connsiteX140" fmla="*/ 355480 w 1357564"/>
              <a:gd name="connsiteY140" fmla="*/ 59897 h 1237730"/>
              <a:gd name="connsiteX141" fmla="*/ 386813 w 1357564"/>
              <a:gd name="connsiteY141" fmla="*/ 50563 h 1237730"/>
              <a:gd name="connsiteX142" fmla="*/ 420424 w 1357564"/>
              <a:gd name="connsiteY142" fmla="*/ 41672 h 1237730"/>
              <a:gd name="connsiteX143" fmla="*/ 453008 w 1357564"/>
              <a:gd name="connsiteY143" fmla="*/ 33611 h 1237730"/>
              <a:gd name="connsiteX144" fmla="*/ 486078 w 1357564"/>
              <a:gd name="connsiteY144" fmla="*/ 27113 h 1237730"/>
              <a:gd name="connsiteX145" fmla="*/ 518887 w 1357564"/>
              <a:gd name="connsiteY145" fmla="*/ 21153 h 1237730"/>
              <a:gd name="connsiteX146" fmla="*/ 552200 w 1357564"/>
              <a:gd name="connsiteY146" fmla="*/ 15437 h 1237730"/>
              <a:gd name="connsiteX147" fmla="*/ 585999 w 1357564"/>
              <a:gd name="connsiteY147" fmla="*/ 11286 h 1237730"/>
              <a:gd name="connsiteX148" fmla="*/ 619537 w 1357564"/>
              <a:gd name="connsiteY148" fmla="*/ 7672 h 1237730"/>
              <a:gd name="connsiteX149" fmla="*/ 652048 w 1357564"/>
              <a:gd name="connsiteY149" fmla="*/ 4887 h 1237730"/>
              <a:gd name="connsiteX150" fmla="*/ 684802 w 1357564"/>
              <a:gd name="connsiteY150" fmla="*/ 2884 h 1237730"/>
              <a:gd name="connsiteX151" fmla="*/ 717295 w 1357564"/>
              <a:gd name="connsiteY151" fmla="*/ 1418 h 123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357564" h="1237730">
                <a:moveTo>
                  <a:pt x="748519" y="0"/>
                </a:moveTo>
                <a:lnTo>
                  <a:pt x="779968" y="682"/>
                </a:lnTo>
                <a:lnTo>
                  <a:pt x="810166" y="92"/>
                </a:lnTo>
                <a:lnTo>
                  <a:pt x="869499" y="2380"/>
                </a:lnTo>
                <a:lnTo>
                  <a:pt x="898391" y="4475"/>
                </a:lnTo>
                <a:lnTo>
                  <a:pt x="926014" y="6618"/>
                </a:lnTo>
                <a:lnTo>
                  <a:pt x="953376" y="9297"/>
                </a:lnTo>
                <a:lnTo>
                  <a:pt x="980980" y="12759"/>
                </a:lnTo>
                <a:lnTo>
                  <a:pt x="1007559" y="17049"/>
                </a:lnTo>
                <a:lnTo>
                  <a:pt x="1033111" y="22169"/>
                </a:lnTo>
                <a:lnTo>
                  <a:pt x="1058402" y="27826"/>
                </a:lnTo>
                <a:lnTo>
                  <a:pt x="1082424" y="33530"/>
                </a:lnTo>
                <a:lnTo>
                  <a:pt x="1105663" y="40844"/>
                </a:lnTo>
                <a:lnTo>
                  <a:pt x="1129144" y="48941"/>
                </a:lnTo>
                <a:lnTo>
                  <a:pt x="1150592" y="57377"/>
                </a:lnTo>
                <a:lnTo>
                  <a:pt x="1171517" y="66887"/>
                </a:lnTo>
                <a:lnTo>
                  <a:pt x="1191676" y="76690"/>
                </a:lnTo>
                <a:lnTo>
                  <a:pt x="1211053" y="88103"/>
                </a:lnTo>
                <a:lnTo>
                  <a:pt x="1229142" y="100882"/>
                </a:lnTo>
                <a:lnTo>
                  <a:pt x="1246466" y="113954"/>
                </a:lnTo>
                <a:lnTo>
                  <a:pt x="1262764" y="127854"/>
                </a:lnTo>
                <a:lnTo>
                  <a:pt x="1277252" y="144195"/>
                </a:lnTo>
                <a:lnTo>
                  <a:pt x="1290993" y="159508"/>
                </a:lnTo>
                <a:lnTo>
                  <a:pt x="1303933" y="177752"/>
                </a:lnTo>
                <a:lnTo>
                  <a:pt x="1315099" y="195798"/>
                </a:lnTo>
                <a:lnTo>
                  <a:pt x="1325221" y="215992"/>
                </a:lnTo>
                <a:lnTo>
                  <a:pt x="1333813" y="236770"/>
                </a:lnTo>
                <a:lnTo>
                  <a:pt x="1341360" y="259696"/>
                </a:lnTo>
                <a:lnTo>
                  <a:pt x="1347377" y="283206"/>
                </a:lnTo>
                <a:lnTo>
                  <a:pt x="1352107" y="308082"/>
                </a:lnTo>
                <a:lnTo>
                  <a:pt x="1355306" y="333543"/>
                </a:lnTo>
                <a:lnTo>
                  <a:pt x="1356696" y="361443"/>
                </a:lnTo>
                <a:lnTo>
                  <a:pt x="1357564" y="390418"/>
                </a:lnTo>
                <a:lnTo>
                  <a:pt x="1355613" y="421343"/>
                </a:lnTo>
                <a:lnTo>
                  <a:pt x="1353402" y="452805"/>
                </a:lnTo>
                <a:lnTo>
                  <a:pt x="1348896" y="485142"/>
                </a:lnTo>
                <a:lnTo>
                  <a:pt x="1343867" y="518555"/>
                </a:lnTo>
                <a:lnTo>
                  <a:pt x="1337065" y="551769"/>
                </a:lnTo>
                <a:lnTo>
                  <a:pt x="1328733" y="585566"/>
                </a:lnTo>
                <a:lnTo>
                  <a:pt x="1319374" y="620193"/>
                </a:lnTo>
                <a:lnTo>
                  <a:pt x="1309512" y="654575"/>
                </a:lnTo>
                <a:lnTo>
                  <a:pt x="1297858" y="690078"/>
                </a:lnTo>
                <a:lnTo>
                  <a:pt x="1285457" y="724554"/>
                </a:lnTo>
                <a:lnTo>
                  <a:pt x="1271022" y="759369"/>
                </a:lnTo>
                <a:lnTo>
                  <a:pt x="1256344" y="793402"/>
                </a:lnTo>
                <a:lnTo>
                  <a:pt x="1240901" y="827726"/>
                </a:lnTo>
                <a:lnTo>
                  <a:pt x="1223442" y="861071"/>
                </a:lnTo>
                <a:lnTo>
                  <a:pt x="1206002" y="893096"/>
                </a:lnTo>
                <a:lnTo>
                  <a:pt x="1187535" y="925950"/>
                </a:lnTo>
                <a:lnTo>
                  <a:pt x="1168078" y="956996"/>
                </a:lnTo>
                <a:lnTo>
                  <a:pt x="1146867" y="986523"/>
                </a:lnTo>
                <a:lnTo>
                  <a:pt x="1126159" y="1016296"/>
                </a:lnTo>
                <a:lnTo>
                  <a:pt x="1103454" y="1043770"/>
                </a:lnTo>
                <a:lnTo>
                  <a:pt x="1080002" y="1070216"/>
                </a:lnTo>
                <a:lnTo>
                  <a:pt x="1057090" y="1094269"/>
                </a:lnTo>
                <a:lnTo>
                  <a:pt x="1032405" y="1118124"/>
                </a:lnTo>
                <a:lnTo>
                  <a:pt x="1008000" y="1140123"/>
                </a:lnTo>
                <a:lnTo>
                  <a:pt x="981858" y="1159285"/>
                </a:lnTo>
                <a:lnTo>
                  <a:pt x="955734" y="1177128"/>
                </a:lnTo>
                <a:lnTo>
                  <a:pt x="942168" y="1185805"/>
                </a:lnTo>
                <a:lnTo>
                  <a:pt x="929125" y="1193407"/>
                </a:lnTo>
                <a:lnTo>
                  <a:pt x="915334" y="1199983"/>
                </a:lnTo>
                <a:lnTo>
                  <a:pt x="900779" y="1206850"/>
                </a:lnTo>
                <a:lnTo>
                  <a:pt x="887510" y="1212351"/>
                </a:lnTo>
                <a:lnTo>
                  <a:pt x="873216" y="1218681"/>
                </a:lnTo>
                <a:lnTo>
                  <a:pt x="858958" y="1222373"/>
                </a:lnTo>
                <a:lnTo>
                  <a:pt x="844682" y="1227384"/>
                </a:lnTo>
                <a:lnTo>
                  <a:pt x="830685" y="1230539"/>
                </a:lnTo>
                <a:lnTo>
                  <a:pt x="815680" y="1233204"/>
                </a:lnTo>
                <a:lnTo>
                  <a:pt x="801702" y="1235039"/>
                </a:lnTo>
                <a:lnTo>
                  <a:pt x="786958" y="1237167"/>
                </a:lnTo>
                <a:lnTo>
                  <a:pt x="771728" y="1237730"/>
                </a:lnTo>
                <a:lnTo>
                  <a:pt x="757021" y="1237220"/>
                </a:lnTo>
                <a:lnTo>
                  <a:pt x="742053" y="1237246"/>
                </a:lnTo>
                <a:lnTo>
                  <a:pt x="727103" y="1235953"/>
                </a:lnTo>
                <a:lnTo>
                  <a:pt x="711145" y="1234170"/>
                </a:lnTo>
                <a:lnTo>
                  <a:pt x="695709" y="1231313"/>
                </a:lnTo>
                <a:lnTo>
                  <a:pt x="679526" y="1227429"/>
                </a:lnTo>
                <a:lnTo>
                  <a:pt x="663848" y="1223790"/>
                </a:lnTo>
                <a:lnTo>
                  <a:pt x="648430" y="1219614"/>
                </a:lnTo>
                <a:lnTo>
                  <a:pt x="632266" y="1214411"/>
                </a:lnTo>
                <a:lnTo>
                  <a:pt x="599451" y="1202440"/>
                </a:lnTo>
                <a:lnTo>
                  <a:pt x="566412" y="1188368"/>
                </a:lnTo>
                <a:lnTo>
                  <a:pt x="533409" y="1171657"/>
                </a:lnTo>
                <a:lnTo>
                  <a:pt x="501433" y="1154118"/>
                </a:lnTo>
                <a:lnTo>
                  <a:pt x="468224" y="1133987"/>
                </a:lnTo>
                <a:lnTo>
                  <a:pt x="435294" y="1112000"/>
                </a:lnTo>
                <a:lnTo>
                  <a:pt x="403148" y="1088401"/>
                </a:lnTo>
                <a:lnTo>
                  <a:pt x="371281" y="1062947"/>
                </a:lnTo>
                <a:lnTo>
                  <a:pt x="340441" y="1036663"/>
                </a:lnTo>
                <a:lnTo>
                  <a:pt x="309114" y="1008815"/>
                </a:lnTo>
                <a:lnTo>
                  <a:pt x="279840" y="979310"/>
                </a:lnTo>
                <a:lnTo>
                  <a:pt x="250566" y="949804"/>
                </a:lnTo>
                <a:lnTo>
                  <a:pt x="222580" y="918932"/>
                </a:lnTo>
                <a:lnTo>
                  <a:pt x="196124" y="887476"/>
                </a:lnTo>
                <a:lnTo>
                  <a:pt x="170712" y="853871"/>
                </a:lnTo>
                <a:lnTo>
                  <a:pt x="146551" y="821539"/>
                </a:lnTo>
                <a:lnTo>
                  <a:pt x="123677" y="787841"/>
                </a:lnTo>
                <a:lnTo>
                  <a:pt x="102334" y="753559"/>
                </a:lnTo>
                <a:lnTo>
                  <a:pt x="82521" y="718693"/>
                </a:lnTo>
                <a:lnTo>
                  <a:pt x="64724" y="684807"/>
                </a:lnTo>
                <a:lnTo>
                  <a:pt x="49223" y="650045"/>
                </a:lnTo>
                <a:lnTo>
                  <a:pt x="34990" y="615236"/>
                </a:lnTo>
                <a:lnTo>
                  <a:pt x="23034" y="580870"/>
                </a:lnTo>
                <a:lnTo>
                  <a:pt x="17934" y="564445"/>
                </a:lnTo>
                <a:lnTo>
                  <a:pt x="14103" y="547974"/>
                </a:lnTo>
                <a:lnTo>
                  <a:pt x="10029" y="530721"/>
                </a:lnTo>
                <a:lnTo>
                  <a:pt x="6198" y="514250"/>
                </a:lnTo>
                <a:lnTo>
                  <a:pt x="4401" y="497439"/>
                </a:lnTo>
                <a:lnTo>
                  <a:pt x="1578" y="481458"/>
                </a:lnTo>
                <a:lnTo>
                  <a:pt x="285" y="464893"/>
                </a:lnTo>
                <a:lnTo>
                  <a:pt x="0" y="448818"/>
                </a:lnTo>
                <a:lnTo>
                  <a:pt x="219" y="432988"/>
                </a:lnTo>
                <a:lnTo>
                  <a:pt x="438" y="417158"/>
                </a:lnTo>
                <a:lnTo>
                  <a:pt x="2169" y="402063"/>
                </a:lnTo>
                <a:lnTo>
                  <a:pt x="4161" y="386431"/>
                </a:lnTo>
                <a:lnTo>
                  <a:pt x="6396" y="371582"/>
                </a:lnTo>
                <a:lnTo>
                  <a:pt x="9639" y="357222"/>
                </a:lnTo>
                <a:lnTo>
                  <a:pt x="13890" y="343352"/>
                </a:lnTo>
                <a:lnTo>
                  <a:pt x="18645" y="329728"/>
                </a:lnTo>
                <a:lnTo>
                  <a:pt x="23400" y="316103"/>
                </a:lnTo>
                <a:lnTo>
                  <a:pt x="28641" y="304043"/>
                </a:lnTo>
                <a:lnTo>
                  <a:pt x="34908" y="291154"/>
                </a:lnTo>
                <a:lnTo>
                  <a:pt x="41679" y="278509"/>
                </a:lnTo>
                <a:lnTo>
                  <a:pt x="48954" y="266110"/>
                </a:lnTo>
                <a:lnTo>
                  <a:pt x="55707" y="254785"/>
                </a:lnTo>
                <a:lnTo>
                  <a:pt x="64494" y="243121"/>
                </a:lnTo>
                <a:lnTo>
                  <a:pt x="73524" y="232239"/>
                </a:lnTo>
                <a:lnTo>
                  <a:pt x="82293" y="221894"/>
                </a:lnTo>
                <a:lnTo>
                  <a:pt x="91584" y="210475"/>
                </a:lnTo>
                <a:lnTo>
                  <a:pt x="102126" y="200328"/>
                </a:lnTo>
                <a:lnTo>
                  <a:pt x="112406" y="190718"/>
                </a:lnTo>
                <a:lnTo>
                  <a:pt x="134741" y="171697"/>
                </a:lnTo>
                <a:lnTo>
                  <a:pt x="158065" y="154485"/>
                </a:lnTo>
                <a:lnTo>
                  <a:pt x="182902" y="138007"/>
                </a:lnTo>
                <a:lnTo>
                  <a:pt x="209007" y="121483"/>
                </a:lnTo>
                <a:lnTo>
                  <a:pt x="236606" y="107014"/>
                </a:lnTo>
                <a:lnTo>
                  <a:pt x="264691" y="94108"/>
                </a:lnTo>
                <a:lnTo>
                  <a:pt x="293784" y="81693"/>
                </a:lnTo>
                <a:lnTo>
                  <a:pt x="324650" y="69476"/>
                </a:lnTo>
                <a:lnTo>
                  <a:pt x="355480" y="59897"/>
                </a:lnTo>
                <a:lnTo>
                  <a:pt x="386813" y="50563"/>
                </a:lnTo>
                <a:lnTo>
                  <a:pt x="420424" y="41672"/>
                </a:lnTo>
                <a:lnTo>
                  <a:pt x="453008" y="33611"/>
                </a:lnTo>
                <a:lnTo>
                  <a:pt x="486078" y="27113"/>
                </a:lnTo>
                <a:lnTo>
                  <a:pt x="518887" y="21153"/>
                </a:lnTo>
                <a:lnTo>
                  <a:pt x="552200" y="15437"/>
                </a:lnTo>
                <a:lnTo>
                  <a:pt x="585999" y="11286"/>
                </a:lnTo>
                <a:lnTo>
                  <a:pt x="619537" y="7672"/>
                </a:lnTo>
                <a:lnTo>
                  <a:pt x="652048" y="4887"/>
                </a:lnTo>
                <a:lnTo>
                  <a:pt x="684802" y="2884"/>
                </a:lnTo>
                <a:lnTo>
                  <a:pt x="717295" y="1418"/>
                </a:lnTo>
                <a:close/>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9" name="MH_Other_2"/>
          <p:cNvCxnSpPr>
            <a:cxnSpLocks noChangeShapeType="1"/>
          </p:cNvCxnSpPr>
          <p:nvPr>
            <p:custDataLst>
              <p:tags r:id="rId4"/>
            </p:custDataLst>
          </p:nvPr>
        </p:nvCxnSpPr>
        <p:spPr bwMode="auto">
          <a:xfrm flipH="1">
            <a:off x="7599718" y="3879581"/>
            <a:ext cx="3053768" cy="0"/>
          </a:xfrm>
          <a:prstGeom prst="line">
            <a:avLst/>
          </a:prstGeom>
          <a:noFill/>
          <a:ln w="19050">
            <a:solidFill>
              <a:schemeClr val="accent2">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24" name="MH_SubTitle_2"/>
          <p:cNvSpPr/>
          <p:nvPr>
            <p:custDataLst>
              <p:tags r:id="rId5"/>
            </p:custDataLst>
          </p:nvPr>
        </p:nvSpPr>
        <p:spPr>
          <a:xfrm>
            <a:off x="6075966" y="2529078"/>
            <a:ext cx="1615596" cy="1623945"/>
          </a:xfrm>
          <a:custGeom>
            <a:avLst/>
            <a:gdLst>
              <a:gd name="connsiteX0" fmla="*/ 671492 w 1230136"/>
              <a:gd name="connsiteY0" fmla="*/ 0 h 1234126"/>
              <a:gd name="connsiteX1" fmla="*/ 702634 w 1230136"/>
              <a:gd name="connsiteY1" fmla="*/ 399 h 1234126"/>
              <a:gd name="connsiteX2" fmla="*/ 732861 w 1230136"/>
              <a:gd name="connsiteY2" fmla="*/ 3360 h 1234126"/>
              <a:gd name="connsiteX3" fmla="*/ 747318 w 1230136"/>
              <a:gd name="connsiteY3" fmla="*/ 4776 h 1234126"/>
              <a:gd name="connsiteX4" fmla="*/ 762239 w 1230136"/>
              <a:gd name="connsiteY4" fmla="*/ 8226 h 1234126"/>
              <a:gd name="connsiteX5" fmla="*/ 776631 w 1230136"/>
              <a:gd name="connsiteY5" fmla="*/ 10299 h 1234126"/>
              <a:gd name="connsiteX6" fmla="*/ 790109 w 1230136"/>
              <a:gd name="connsiteY6" fmla="*/ 14934 h 1234126"/>
              <a:gd name="connsiteX7" fmla="*/ 817786 w 1230136"/>
              <a:gd name="connsiteY7" fmla="*/ 23611 h 1234126"/>
              <a:gd name="connsiteX8" fmla="*/ 844549 w 1230136"/>
              <a:gd name="connsiteY8" fmla="*/ 34850 h 1234126"/>
              <a:gd name="connsiteX9" fmla="*/ 870462 w 1230136"/>
              <a:gd name="connsiteY9" fmla="*/ 47995 h 1234126"/>
              <a:gd name="connsiteX10" fmla="*/ 895589 w 1230136"/>
              <a:gd name="connsiteY10" fmla="*/ 62388 h 1234126"/>
              <a:gd name="connsiteX11" fmla="*/ 918423 w 1230136"/>
              <a:gd name="connsiteY11" fmla="*/ 79872 h 1234126"/>
              <a:gd name="connsiteX12" fmla="*/ 941850 w 1230136"/>
              <a:gd name="connsiteY12" fmla="*/ 98076 h 1234126"/>
              <a:gd name="connsiteX13" fmla="*/ 964427 w 1230136"/>
              <a:gd name="connsiteY13" fmla="*/ 118186 h 1234126"/>
              <a:gd name="connsiteX14" fmla="*/ 984904 w 1230136"/>
              <a:gd name="connsiteY14" fmla="*/ 139416 h 1234126"/>
              <a:gd name="connsiteX15" fmla="*/ 1005846 w 1230136"/>
              <a:gd name="connsiteY15" fmla="*/ 162680 h 1234126"/>
              <a:gd name="connsiteX16" fmla="*/ 1024687 w 1230136"/>
              <a:gd name="connsiteY16" fmla="*/ 187065 h 1234126"/>
              <a:gd name="connsiteX17" fmla="*/ 1043399 w 1230136"/>
              <a:gd name="connsiteY17" fmla="*/ 212762 h 1234126"/>
              <a:gd name="connsiteX18" fmla="*/ 1060733 w 1230136"/>
              <a:gd name="connsiteY18" fmla="*/ 238988 h 1234126"/>
              <a:gd name="connsiteX19" fmla="*/ 1077810 w 1230136"/>
              <a:gd name="connsiteY19" fmla="*/ 267840 h 1234126"/>
              <a:gd name="connsiteX20" fmla="*/ 1092980 w 1230136"/>
              <a:gd name="connsiteY20" fmla="*/ 295842 h 1234126"/>
              <a:gd name="connsiteX21" fmla="*/ 1107299 w 1230136"/>
              <a:gd name="connsiteY21" fmla="*/ 325750 h 1234126"/>
              <a:gd name="connsiteX22" fmla="*/ 1121555 w 1230136"/>
              <a:gd name="connsiteY22" fmla="*/ 356314 h 1234126"/>
              <a:gd name="connsiteX23" fmla="*/ 1135088 w 1230136"/>
              <a:gd name="connsiteY23" fmla="*/ 387470 h 1234126"/>
              <a:gd name="connsiteX24" fmla="*/ 1147244 w 1230136"/>
              <a:gd name="connsiteY24" fmla="*/ 419155 h 1234126"/>
              <a:gd name="connsiteX25" fmla="*/ 1158742 w 1230136"/>
              <a:gd name="connsiteY25" fmla="*/ 450775 h 1234126"/>
              <a:gd name="connsiteX26" fmla="*/ 1169454 w 1230136"/>
              <a:gd name="connsiteY26" fmla="*/ 483644 h 1234126"/>
              <a:gd name="connsiteX27" fmla="*/ 1178788 w 1230136"/>
              <a:gd name="connsiteY27" fmla="*/ 517040 h 1234126"/>
              <a:gd name="connsiteX28" fmla="*/ 1187401 w 1230136"/>
              <a:gd name="connsiteY28" fmla="*/ 551029 h 1234126"/>
              <a:gd name="connsiteX29" fmla="*/ 1196077 w 1230136"/>
              <a:gd name="connsiteY29" fmla="*/ 584362 h 1234126"/>
              <a:gd name="connsiteX30" fmla="*/ 1202783 w 1230136"/>
              <a:gd name="connsiteY30" fmla="*/ 617501 h 1234126"/>
              <a:gd name="connsiteX31" fmla="*/ 1209424 w 1230136"/>
              <a:gd name="connsiteY31" fmla="*/ 651297 h 1234126"/>
              <a:gd name="connsiteX32" fmla="*/ 1215472 w 1230136"/>
              <a:gd name="connsiteY32" fmla="*/ 684372 h 1234126"/>
              <a:gd name="connsiteX33" fmla="*/ 1219549 w 1230136"/>
              <a:gd name="connsiteY33" fmla="*/ 717254 h 1234126"/>
              <a:gd name="connsiteX34" fmla="*/ 1223626 w 1230136"/>
              <a:gd name="connsiteY34" fmla="*/ 750136 h 1234126"/>
              <a:gd name="connsiteX35" fmla="*/ 1226453 w 1230136"/>
              <a:gd name="connsiteY35" fmla="*/ 782232 h 1234126"/>
              <a:gd name="connsiteX36" fmla="*/ 1227966 w 1230136"/>
              <a:gd name="connsiteY36" fmla="*/ 814200 h 1234126"/>
              <a:gd name="connsiteX37" fmla="*/ 1230136 w 1230136"/>
              <a:gd name="connsiteY37" fmla="*/ 846232 h 1234126"/>
              <a:gd name="connsiteX38" fmla="*/ 1229341 w 1230136"/>
              <a:gd name="connsiteY38" fmla="*/ 874659 h 1234126"/>
              <a:gd name="connsiteX39" fmla="*/ 1227169 w 1230136"/>
              <a:gd name="connsiteY39" fmla="*/ 903614 h 1234126"/>
              <a:gd name="connsiteX40" fmla="*/ 1222560 w 1230136"/>
              <a:gd name="connsiteY40" fmla="*/ 930342 h 1234126"/>
              <a:gd name="connsiteX41" fmla="*/ 1216109 w 1230136"/>
              <a:gd name="connsiteY41" fmla="*/ 955564 h 1234126"/>
              <a:gd name="connsiteX42" fmla="*/ 1207687 w 1230136"/>
              <a:gd name="connsiteY42" fmla="*/ 980592 h 1234126"/>
              <a:gd name="connsiteX43" fmla="*/ 1198736 w 1230136"/>
              <a:gd name="connsiteY43" fmla="*/ 1004243 h 1234126"/>
              <a:gd name="connsiteX44" fmla="*/ 1186564 w 1230136"/>
              <a:gd name="connsiteY44" fmla="*/ 1026916 h 1234126"/>
              <a:gd name="connsiteX45" fmla="*/ 1172485 w 1230136"/>
              <a:gd name="connsiteY45" fmla="*/ 1048738 h 1234126"/>
              <a:gd name="connsiteX46" fmla="*/ 1157877 w 1230136"/>
              <a:gd name="connsiteY46" fmla="*/ 1069184 h 1234126"/>
              <a:gd name="connsiteX47" fmla="*/ 1142084 w 1230136"/>
              <a:gd name="connsiteY47" fmla="*/ 1088187 h 1234126"/>
              <a:gd name="connsiteX48" fmla="*/ 1123069 w 1230136"/>
              <a:gd name="connsiteY48" fmla="*/ 1106212 h 1234126"/>
              <a:gd name="connsiteX49" fmla="*/ 1104841 w 1230136"/>
              <a:gd name="connsiteY49" fmla="*/ 1122987 h 1234126"/>
              <a:gd name="connsiteX50" fmla="*/ 1083391 w 1230136"/>
              <a:gd name="connsiteY50" fmla="*/ 1138785 h 1234126"/>
              <a:gd name="connsiteX51" fmla="*/ 1062005 w 1230136"/>
              <a:gd name="connsiteY51" fmla="*/ 1153926 h 1234126"/>
              <a:gd name="connsiteX52" fmla="*/ 1038905 w 1230136"/>
              <a:gd name="connsiteY52" fmla="*/ 1166247 h 1234126"/>
              <a:gd name="connsiteX53" fmla="*/ 1015805 w 1230136"/>
              <a:gd name="connsiteY53" fmla="*/ 1178569 h 1234126"/>
              <a:gd name="connsiteX54" fmla="*/ 991519 w 1230136"/>
              <a:gd name="connsiteY54" fmla="*/ 1189448 h 1234126"/>
              <a:gd name="connsiteX55" fmla="*/ 965327 w 1230136"/>
              <a:gd name="connsiteY55" fmla="*/ 1199478 h 1234126"/>
              <a:gd name="connsiteX56" fmla="*/ 939920 w 1230136"/>
              <a:gd name="connsiteY56" fmla="*/ 1208259 h 1234126"/>
              <a:gd name="connsiteX57" fmla="*/ 912671 w 1230136"/>
              <a:gd name="connsiteY57" fmla="*/ 1215533 h 1234126"/>
              <a:gd name="connsiteX58" fmla="*/ 884892 w 1230136"/>
              <a:gd name="connsiteY58" fmla="*/ 1221430 h 1234126"/>
              <a:gd name="connsiteX59" fmla="*/ 856522 w 1230136"/>
              <a:gd name="connsiteY59" fmla="*/ 1226606 h 1234126"/>
              <a:gd name="connsiteX60" fmla="*/ 828937 w 1230136"/>
              <a:gd name="connsiteY60" fmla="*/ 1230533 h 1234126"/>
              <a:gd name="connsiteX61" fmla="*/ 799509 w 1230136"/>
              <a:gd name="connsiteY61" fmla="*/ 1232954 h 1234126"/>
              <a:gd name="connsiteX62" fmla="*/ 770867 w 1230136"/>
              <a:gd name="connsiteY62" fmla="*/ 1234126 h 1234126"/>
              <a:gd name="connsiteX63" fmla="*/ 741039 w 1230136"/>
              <a:gd name="connsiteY63" fmla="*/ 1233856 h 1234126"/>
              <a:gd name="connsiteX64" fmla="*/ 711276 w 1230136"/>
              <a:gd name="connsiteY64" fmla="*/ 1232930 h 1234126"/>
              <a:gd name="connsiteX65" fmla="*/ 681577 w 1230136"/>
              <a:gd name="connsiteY65" fmla="*/ 1231346 h 1234126"/>
              <a:gd name="connsiteX66" fmla="*/ 652792 w 1230136"/>
              <a:gd name="connsiteY66" fmla="*/ 1227201 h 1234126"/>
              <a:gd name="connsiteX67" fmla="*/ 623414 w 1230136"/>
              <a:gd name="connsiteY67" fmla="*/ 1222335 h 1234126"/>
              <a:gd name="connsiteX68" fmla="*/ 594230 w 1230136"/>
              <a:gd name="connsiteY68" fmla="*/ 1215499 h 1234126"/>
              <a:gd name="connsiteX69" fmla="*/ 565045 w 1230136"/>
              <a:gd name="connsiteY69" fmla="*/ 1208663 h 1234126"/>
              <a:gd name="connsiteX70" fmla="*/ 506405 w 1230136"/>
              <a:gd name="connsiteY70" fmla="*/ 1190987 h 1234126"/>
              <a:gd name="connsiteX71" fmla="*/ 448550 w 1230136"/>
              <a:gd name="connsiteY71" fmla="*/ 1172062 h 1234126"/>
              <a:gd name="connsiteX72" fmla="*/ 421066 w 1230136"/>
              <a:gd name="connsiteY72" fmla="*/ 1161415 h 1234126"/>
              <a:gd name="connsiteX73" fmla="*/ 393582 w 1230136"/>
              <a:gd name="connsiteY73" fmla="*/ 1150768 h 1234126"/>
              <a:gd name="connsiteX74" fmla="*/ 365569 w 1230136"/>
              <a:gd name="connsiteY74" fmla="*/ 1138743 h 1234126"/>
              <a:gd name="connsiteX75" fmla="*/ 339592 w 1230136"/>
              <a:gd name="connsiteY75" fmla="*/ 1126255 h 1234126"/>
              <a:gd name="connsiteX76" fmla="*/ 313614 w 1230136"/>
              <a:gd name="connsiteY76" fmla="*/ 1113767 h 1234126"/>
              <a:gd name="connsiteX77" fmla="*/ 288359 w 1230136"/>
              <a:gd name="connsiteY77" fmla="*/ 1100686 h 1234126"/>
              <a:gd name="connsiteX78" fmla="*/ 263824 w 1230136"/>
              <a:gd name="connsiteY78" fmla="*/ 1087014 h 1234126"/>
              <a:gd name="connsiteX79" fmla="*/ 239418 w 1230136"/>
              <a:gd name="connsiteY79" fmla="*/ 1072028 h 1234126"/>
              <a:gd name="connsiteX80" fmla="*/ 216984 w 1230136"/>
              <a:gd name="connsiteY80" fmla="*/ 1057235 h 1234126"/>
              <a:gd name="connsiteX81" fmla="*/ 195271 w 1230136"/>
              <a:gd name="connsiteY81" fmla="*/ 1041850 h 1234126"/>
              <a:gd name="connsiteX82" fmla="*/ 173687 w 1230136"/>
              <a:gd name="connsiteY82" fmla="*/ 1025152 h 1234126"/>
              <a:gd name="connsiteX83" fmla="*/ 153481 w 1230136"/>
              <a:gd name="connsiteY83" fmla="*/ 1007926 h 1234126"/>
              <a:gd name="connsiteX84" fmla="*/ 134654 w 1230136"/>
              <a:gd name="connsiteY84" fmla="*/ 990172 h 1234126"/>
              <a:gd name="connsiteX85" fmla="*/ 116420 w 1230136"/>
              <a:gd name="connsiteY85" fmla="*/ 973139 h 1234126"/>
              <a:gd name="connsiteX86" fmla="*/ 99757 w 1230136"/>
              <a:gd name="connsiteY86" fmla="*/ 953609 h 1234126"/>
              <a:gd name="connsiteX87" fmla="*/ 83880 w 1230136"/>
              <a:gd name="connsiteY87" fmla="*/ 932829 h 1234126"/>
              <a:gd name="connsiteX88" fmla="*/ 68595 w 1230136"/>
              <a:gd name="connsiteY88" fmla="*/ 912771 h 1234126"/>
              <a:gd name="connsiteX89" fmla="*/ 56068 w 1230136"/>
              <a:gd name="connsiteY89" fmla="*/ 891656 h 1234126"/>
              <a:gd name="connsiteX90" fmla="*/ 43605 w 1230136"/>
              <a:gd name="connsiteY90" fmla="*/ 869886 h 1234126"/>
              <a:gd name="connsiteX91" fmla="*/ 32585 w 1230136"/>
              <a:gd name="connsiteY91" fmla="*/ 846930 h 1234126"/>
              <a:gd name="connsiteX92" fmla="*/ 24322 w 1230136"/>
              <a:gd name="connsiteY92" fmla="*/ 822919 h 1234126"/>
              <a:gd name="connsiteX93" fmla="*/ 15402 w 1230136"/>
              <a:gd name="connsiteY93" fmla="*/ 798844 h 1234126"/>
              <a:gd name="connsiteX94" fmla="*/ 9961 w 1230136"/>
              <a:gd name="connsiteY94" fmla="*/ 773120 h 1234126"/>
              <a:gd name="connsiteX95" fmla="*/ 4583 w 1230136"/>
              <a:gd name="connsiteY95" fmla="*/ 746740 h 1234126"/>
              <a:gd name="connsiteX96" fmla="*/ 2556 w 1230136"/>
              <a:gd name="connsiteY96" fmla="*/ 720025 h 1234126"/>
              <a:gd name="connsiteX97" fmla="*/ 0 w 1230136"/>
              <a:gd name="connsiteY97" fmla="*/ 691933 h 1234126"/>
              <a:gd name="connsiteX98" fmla="*/ 795 w 1230136"/>
              <a:gd name="connsiteY98" fmla="*/ 663505 h 1234126"/>
              <a:gd name="connsiteX99" fmla="*/ 3160 w 1230136"/>
              <a:gd name="connsiteY99" fmla="*/ 632580 h 1234126"/>
              <a:gd name="connsiteX100" fmla="*/ 6969 w 1230136"/>
              <a:gd name="connsiteY100" fmla="*/ 600471 h 1234126"/>
              <a:gd name="connsiteX101" fmla="*/ 13406 w 1230136"/>
              <a:gd name="connsiteY101" fmla="*/ 568619 h 1234126"/>
              <a:gd name="connsiteX102" fmla="*/ 22471 w 1230136"/>
              <a:gd name="connsiteY102" fmla="*/ 537024 h 1234126"/>
              <a:gd name="connsiteX103" fmla="*/ 32258 w 1230136"/>
              <a:gd name="connsiteY103" fmla="*/ 504837 h 1234126"/>
              <a:gd name="connsiteX104" fmla="*/ 44609 w 1230136"/>
              <a:gd name="connsiteY104" fmla="*/ 473565 h 1234126"/>
              <a:gd name="connsiteX105" fmla="*/ 58210 w 1230136"/>
              <a:gd name="connsiteY105" fmla="*/ 443077 h 1234126"/>
              <a:gd name="connsiteX106" fmla="*/ 74504 w 1230136"/>
              <a:gd name="connsiteY106" fmla="*/ 412191 h 1234126"/>
              <a:gd name="connsiteX107" fmla="*/ 92048 w 1230136"/>
              <a:gd name="connsiteY107" fmla="*/ 382090 h 1234126"/>
              <a:gd name="connsiteX108" fmla="*/ 110906 w 1230136"/>
              <a:gd name="connsiteY108" fmla="*/ 352117 h 1234126"/>
              <a:gd name="connsiteX109" fmla="*/ 131607 w 1230136"/>
              <a:gd name="connsiteY109" fmla="*/ 323651 h 1234126"/>
              <a:gd name="connsiteX110" fmla="*/ 152900 w 1230136"/>
              <a:gd name="connsiteY110" fmla="*/ 295906 h 1234126"/>
              <a:gd name="connsiteX111" fmla="*/ 175508 w 1230136"/>
              <a:gd name="connsiteY111" fmla="*/ 268289 h 1234126"/>
              <a:gd name="connsiteX112" fmla="*/ 199958 w 1230136"/>
              <a:gd name="connsiteY112" fmla="*/ 242179 h 1234126"/>
              <a:gd name="connsiteX113" fmla="*/ 225066 w 1230136"/>
              <a:gd name="connsiteY113" fmla="*/ 216133 h 1234126"/>
              <a:gd name="connsiteX114" fmla="*/ 251359 w 1230136"/>
              <a:gd name="connsiteY114" fmla="*/ 191530 h 1234126"/>
              <a:gd name="connsiteX115" fmla="*/ 278838 w 1230136"/>
              <a:gd name="connsiteY115" fmla="*/ 168368 h 1234126"/>
              <a:gd name="connsiteX116" fmla="*/ 306188 w 1230136"/>
              <a:gd name="connsiteY116" fmla="*/ 146519 h 1234126"/>
              <a:gd name="connsiteX117" fmla="*/ 334131 w 1230136"/>
              <a:gd name="connsiteY117" fmla="*/ 125391 h 1234126"/>
              <a:gd name="connsiteX118" fmla="*/ 363917 w 1230136"/>
              <a:gd name="connsiteY118" fmla="*/ 105770 h 1234126"/>
              <a:gd name="connsiteX119" fmla="*/ 393574 w 1230136"/>
              <a:gd name="connsiteY119" fmla="*/ 87462 h 1234126"/>
              <a:gd name="connsiteX120" fmla="*/ 423696 w 1230136"/>
              <a:gd name="connsiteY120" fmla="*/ 71188 h 1234126"/>
              <a:gd name="connsiteX121" fmla="*/ 455002 w 1230136"/>
              <a:gd name="connsiteY121" fmla="*/ 56356 h 1234126"/>
              <a:gd name="connsiteX122" fmla="*/ 484931 w 1230136"/>
              <a:gd name="connsiteY122" fmla="*/ 42052 h 1234126"/>
              <a:gd name="connsiteX123" fmla="*/ 517230 w 1230136"/>
              <a:gd name="connsiteY123" fmla="*/ 30631 h 1234126"/>
              <a:gd name="connsiteX124" fmla="*/ 548087 w 1230136"/>
              <a:gd name="connsiteY124" fmla="*/ 20396 h 1234126"/>
              <a:gd name="connsiteX125" fmla="*/ 579344 w 1230136"/>
              <a:gd name="connsiteY125" fmla="*/ 12851 h 1234126"/>
              <a:gd name="connsiteX126" fmla="*/ 610407 w 1230136"/>
              <a:gd name="connsiteY126" fmla="*/ 7275 h 1234126"/>
              <a:gd name="connsiteX127" fmla="*/ 641407 w 1230136"/>
              <a:gd name="connsiteY127" fmla="*/ 2357 h 1234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230136" h="1234126">
                <a:moveTo>
                  <a:pt x="671492" y="0"/>
                </a:moveTo>
                <a:lnTo>
                  <a:pt x="702634" y="399"/>
                </a:lnTo>
                <a:lnTo>
                  <a:pt x="732861" y="3360"/>
                </a:lnTo>
                <a:lnTo>
                  <a:pt x="747318" y="4776"/>
                </a:lnTo>
                <a:lnTo>
                  <a:pt x="762239" y="8226"/>
                </a:lnTo>
                <a:lnTo>
                  <a:pt x="776631" y="10299"/>
                </a:lnTo>
                <a:lnTo>
                  <a:pt x="790109" y="14934"/>
                </a:lnTo>
                <a:lnTo>
                  <a:pt x="817786" y="23611"/>
                </a:lnTo>
                <a:lnTo>
                  <a:pt x="844549" y="34850"/>
                </a:lnTo>
                <a:lnTo>
                  <a:pt x="870462" y="47995"/>
                </a:lnTo>
                <a:lnTo>
                  <a:pt x="895589" y="62388"/>
                </a:lnTo>
                <a:lnTo>
                  <a:pt x="918423" y="79872"/>
                </a:lnTo>
                <a:lnTo>
                  <a:pt x="941850" y="98076"/>
                </a:lnTo>
                <a:lnTo>
                  <a:pt x="964427" y="118186"/>
                </a:lnTo>
                <a:lnTo>
                  <a:pt x="984904" y="139416"/>
                </a:lnTo>
                <a:lnTo>
                  <a:pt x="1005846" y="162680"/>
                </a:lnTo>
                <a:lnTo>
                  <a:pt x="1024687" y="187065"/>
                </a:lnTo>
                <a:lnTo>
                  <a:pt x="1043399" y="212762"/>
                </a:lnTo>
                <a:lnTo>
                  <a:pt x="1060733" y="238988"/>
                </a:lnTo>
                <a:lnTo>
                  <a:pt x="1077810" y="267840"/>
                </a:lnTo>
                <a:lnTo>
                  <a:pt x="1092980" y="295842"/>
                </a:lnTo>
                <a:lnTo>
                  <a:pt x="1107299" y="325750"/>
                </a:lnTo>
                <a:lnTo>
                  <a:pt x="1121555" y="356314"/>
                </a:lnTo>
                <a:lnTo>
                  <a:pt x="1135088" y="387470"/>
                </a:lnTo>
                <a:lnTo>
                  <a:pt x="1147244" y="419155"/>
                </a:lnTo>
                <a:lnTo>
                  <a:pt x="1158742" y="450775"/>
                </a:lnTo>
                <a:lnTo>
                  <a:pt x="1169454" y="483644"/>
                </a:lnTo>
                <a:lnTo>
                  <a:pt x="1178788" y="517040"/>
                </a:lnTo>
                <a:lnTo>
                  <a:pt x="1187401" y="551029"/>
                </a:lnTo>
                <a:lnTo>
                  <a:pt x="1196077" y="584362"/>
                </a:lnTo>
                <a:lnTo>
                  <a:pt x="1202783" y="617501"/>
                </a:lnTo>
                <a:lnTo>
                  <a:pt x="1209424" y="651297"/>
                </a:lnTo>
                <a:lnTo>
                  <a:pt x="1215472" y="684372"/>
                </a:lnTo>
                <a:lnTo>
                  <a:pt x="1219549" y="717254"/>
                </a:lnTo>
                <a:lnTo>
                  <a:pt x="1223626" y="750136"/>
                </a:lnTo>
                <a:lnTo>
                  <a:pt x="1226453" y="782232"/>
                </a:lnTo>
                <a:lnTo>
                  <a:pt x="1227966" y="814200"/>
                </a:lnTo>
                <a:lnTo>
                  <a:pt x="1230136" y="846232"/>
                </a:lnTo>
                <a:lnTo>
                  <a:pt x="1229341" y="874659"/>
                </a:lnTo>
                <a:lnTo>
                  <a:pt x="1227169" y="903614"/>
                </a:lnTo>
                <a:lnTo>
                  <a:pt x="1222560" y="930342"/>
                </a:lnTo>
                <a:lnTo>
                  <a:pt x="1216109" y="955564"/>
                </a:lnTo>
                <a:lnTo>
                  <a:pt x="1207687" y="980592"/>
                </a:lnTo>
                <a:lnTo>
                  <a:pt x="1198736" y="1004243"/>
                </a:lnTo>
                <a:lnTo>
                  <a:pt x="1186564" y="1026916"/>
                </a:lnTo>
                <a:lnTo>
                  <a:pt x="1172485" y="1048738"/>
                </a:lnTo>
                <a:lnTo>
                  <a:pt x="1157877" y="1069184"/>
                </a:lnTo>
                <a:lnTo>
                  <a:pt x="1142084" y="1088187"/>
                </a:lnTo>
                <a:lnTo>
                  <a:pt x="1123069" y="1106212"/>
                </a:lnTo>
                <a:lnTo>
                  <a:pt x="1104841" y="1122987"/>
                </a:lnTo>
                <a:lnTo>
                  <a:pt x="1083391" y="1138785"/>
                </a:lnTo>
                <a:lnTo>
                  <a:pt x="1062005" y="1153926"/>
                </a:lnTo>
                <a:lnTo>
                  <a:pt x="1038905" y="1166247"/>
                </a:lnTo>
                <a:lnTo>
                  <a:pt x="1015805" y="1178569"/>
                </a:lnTo>
                <a:lnTo>
                  <a:pt x="991519" y="1189448"/>
                </a:lnTo>
                <a:lnTo>
                  <a:pt x="965327" y="1199478"/>
                </a:lnTo>
                <a:lnTo>
                  <a:pt x="939920" y="1208259"/>
                </a:lnTo>
                <a:lnTo>
                  <a:pt x="912671" y="1215533"/>
                </a:lnTo>
                <a:lnTo>
                  <a:pt x="884892" y="1221430"/>
                </a:lnTo>
                <a:lnTo>
                  <a:pt x="856522" y="1226606"/>
                </a:lnTo>
                <a:lnTo>
                  <a:pt x="828937" y="1230533"/>
                </a:lnTo>
                <a:lnTo>
                  <a:pt x="799509" y="1232954"/>
                </a:lnTo>
                <a:lnTo>
                  <a:pt x="770867" y="1234126"/>
                </a:lnTo>
                <a:lnTo>
                  <a:pt x="741039" y="1233856"/>
                </a:lnTo>
                <a:lnTo>
                  <a:pt x="711276" y="1232930"/>
                </a:lnTo>
                <a:lnTo>
                  <a:pt x="681577" y="1231346"/>
                </a:lnTo>
                <a:lnTo>
                  <a:pt x="652792" y="1227201"/>
                </a:lnTo>
                <a:lnTo>
                  <a:pt x="623414" y="1222335"/>
                </a:lnTo>
                <a:lnTo>
                  <a:pt x="594230" y="1215499"/>
                </a:lnTo>
                <a:lnTo>
                  <a:pt x="565045" y="1208663"/>
                </a:lnTo>
                <a:lnTo>
                  <a:pt x="506405" y="1190987"/>
                </a:lnTo>
                <a:lnTo>
                  <a:pt x="448550" y="1172062"/>
                </a:lnTo>
                <a:lnTo>
                  <a:pt x="421066" y="1161415"/>
                </a:lnTo>
                <a:lnTo>
                  <a:pt x="393582" y="1150768"/>
                </a:lnTo>
                <a:lnTo>
                  <a:pt x="365569" y="1138743"/>
                </a:lnTo>
                <a:lnTo>
                  <a:pt x="339592" y="1126255"/>
                </a:lnTo>
                <a:lnTo>
                  <a:pt x="313614" y="1113767"/>
                </a:lnTo>
                <a:lnTo>
                  <a:pt x="288359" y="1100686"/>
                </a:lnTo>
                <a:lnTo>
                  <a:pt x="263824" y="1087014"/>
                </a:lnTo>
                <a:lnTo>
                  <a:pt x="239418" y="1072028"/>
                </a:lnTo>
                <a:lnTo>
                  <a:pt x="216984" y="1057235"/>
                </a:lnTo>
                <a:lnTo>
                  <a:pt x="195271" y="1041850"/>
                </a:lnTo>
                <a:lnTo>
                  <a:pt x="173687" y="1025152"/>
                </a:lnTo>
                <a:lnTo>
                  <a:pt x="153481" y="1007926"/>
                </a:lnTo>
                <a:lnTo>
                  <a:pt x="134654" y="990172"/>
                </a:lnTo>
                <a:lnTo>
                  <a:pt x="116420" y="973139"/>
                </a:lnTo>
                <a:lnTo>
                  <a:pt x="99757" y="953609"/>
                </a:lnTo>
                <a:lnTo>
                  <a:pt x="83880" y="932829"/>
                </a:lnTo>
                <a:lnTo>
                  <a:pt x="68595" y="912771"/>
                </a:lnTo>
                <a:lnTo>
                  <a:pt x="56068" y="891656"/>
                </a:lnTo>
                <a:lnTo>
                  <a:pt x="43605" y="869886"/>
                </a:lnTo>
                <a:lnTo>
                  <a:pt x="32585" y="846930"/>
                </a:lnTo>
                <a:lnTo>
                  <a:pt x="24322" y="822919"/>
                </a:lnTo>
                <a:lnTo>
                  <a:pt x="15402" y="798844"/>
                </a:lnTo>
                <a:lnTo>
                  <a:pt x="9961" y="773120"/>
                </a:lnTo>
                <a:lnTo>
                  <a:pt x="4583" y="746740"/>
                </a:lnTo>
                <a:lnTo>
                  <a:pt x="2556" y="720025"/>
                </a:lnTo>
                <a:lnTo>
                  <a:pt x="0" y="691933"/>
                </a:lnTo>
                <a:lnTo>
                  <a:pt x="795" y="663505"/>
                </a:lnTo>
                <a:lnTo>
                  <a:pt x="3160" y="632580"/>
                </a:lnTo>
                <a:lnTo>
                  <a:pt x="6969" y="600471"/>
                </a:lnTo>
                <a:lnTo>
                  <a:pt x="13406" y="568619"/>
                </a:lnTo>
                <a:lnTo>
                  <a:pt x="22471" y="537024"/>
                </a:lnTo>
                <a:lnTo>
                  <a:pt x="32258" y="504837"/>
                </a:lnTo>
                <a:lnTo>
                  <a:pt x="44609" y="473565"/>
                </a:lnTo>
                <a:lnTo>
                  <a:pt x="58210" y="443077"/>
                </a:lnTo>
                <a:lnTo>
                  <a:pt x="74504" y="412191"/>
                </a:lnTo>
                <a:lnTo>
                  <a:pt x="92048" y="382090"/>
                </a:lnTo>
                <a:lnTo>
                  <a:pt x="110906" y="352117"/>
                </a:lnTo>
                <a:lnTo>
                  <a:pt x="131607" y="323651"/>
                </a:lnTo>
                <a:lnTo>
                  <a:pt x="152900" y="295906"/>
                </a:lnTo>
                <a:lnTo>
                  <a:pt x="175508" y="268289"/>
                </a:lnTo>
                <a:lnTo>
                  <a:pt x="199958" y="242179"/>
                </a:lnTo>
                <a:lnTo>
                  <a:pt x="225066" y="216133"/>
                </a:lnTo>
                <a:lnTo>
                  <a:pt x="251359" y="191530"/>
                </a:lnTo>
                <a:lnTo>
                  <a:pt x="278838" y="168368"/>
                </a:lnTo>
                <a:lnTo>
                  <a:pt x="306188" y="146519"/>
                </a:lnTo>
                <a:lnTo>
                  <a:pt x="334131" y="125391"/>
                </a:lnTo>
                <a:lnTo>
                  <a:pt x="363917" y="105770"/>
                </a:lnTo>
                <a:lnTo>
                  <a:pt x="393574" y="87462"/>
                </a:lnTo>
                <a:lnTo>
                  <a:pt x="423696" y="71188"/>
                </a:lnTo>
                <a:lnTo>
                  <a:pt x="455002" y="56356"/>
                </a:lnTo>
                <a:lnTo>
                  <a:pt x="484931" y="42052"/>
                </a:lnTo>
                <a:lnTo>
                  <a:pt x="517230" y="30631"/>
                </a:lnTo>
                <a:lnTo>
                  <a:pt x="548087" y="20396"/>
                </a:lnTo>
                <a:lnTo>
                  <a:pt x="579344" y="12851"/>
                </a:lnTo>
                <a:lnTo>
                  <a:pt x="610407" y="7275"/>
                </a:lnTo>
                <a:lnTo>
                  <a:pt x="641407" y="2357"/>
                </a:lnTo>
                <a:close/>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25" name="MH_Other_3"/>
          <p:cNvCxnSpPr>
            <a:cxnSpLocks noChangeShapeType="1"/>
          </p:cNvCxnSpPr>
          <p:nvPr>
            <p:custDataLst>
              <p:tags r:id="rId6"/>
            </p:custDataLst>
          </p:nvPr>
        </p:nvCxnSpPr>
        <p:spPr bwMode="auto">
          <a:xfrm flipH="1">
            <a:off x="5729468" y="1712929"/>
            <a:ext cx="2986973" cy="0"/>
          </a:xfrm>
          <a:prstGeom prst="line">
            <a:avLst/>
          </a:prstGeom>
          <a:noFill/>
          <a:ln w="19050">
            <a:solidFill>
              <a:schemeClr val="accent1">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21" name="MH_SubTitle_1"/>
          <p:cNvSpPr/>
          <p:nvPr>
            <p:custDataLst>
              <p:tags r:id="rId7"/>
            </p:custDataLst>
          </p:nvPr>
        </p:nvSpPr>
        <p:spPr>
          <a:xfrm>
            <a:off x="4533425" y="1712930"/>
            <a:ext cx="1788845" cy="1592636"/>
          </a:xfrm>
          <a:custGeom>
            <a:avLst/>
            <a:gdLst>
              <a:gd name="connsiteX0" fmla="*/ 799903 w 1360562"/>
              <a:gd name="connsiteY0" fmla="*/ 0 h 1211031"/>
              <a:gd name="connsiteX1" fmla="*/ 828497 w 1360562"/>
              <a:gd name="connsiteY1" fmla="*/ 2201 h 1211031"/>
              <a:gd name="connsiteX2" fmla="*/ 856975 w 1360562"/>
              <a:gd name="connsiteY2" fmla="*/ 5590 h 1211031"/>
              <a:gd name="connsiteX3" fmla="*/ 884032 w 1360562"/>
              <a:gd name="connsiteY3" fmla="*/ 11239 h 1211031"/>
              <a:gd name="connsiteX4" fmla="*/ 912219 w 1360562"/>
              <a:gd name="connsiteY4" fmla="*/ 17598 h 1211031"/>
              <a:gd name="connsiteX5" fmla="*/ 938449 w 1360562"/>
              <a:gd name="connsiteY5" fmla="*/ 25564 h 1211031"/>
              <a:gd name="connsiteX6" fmla="*/ 965214 w 1360562"/>
              <a:gd name="connsiteY6" fmla="*/ 34183 h 1211031"/>
              <a:gd name="connsiteX7" fmla="*/ 991153 w 1360562"/>
              <a:gd name="connsiteY7" fmla="*/ 45119 h 1211031"/>
              <a:gd name="connsiteX8" fmla="*/ 1015786 w 1360562"/>
              <a:gd name="connsiteY8" fmla="*/ 57127 h 1211031"/>
              <a:gd name="connsiteX9" fmla="*/ 1040897 w 1360562"/>
              <a:gd name="connsiteY9" fmla="*/ 70381 h 1211031"/>
              <a:gd name="connsiteX10" fmla="*/ 1065239 w 1360562"/>
              <a:gd name="connsiteY10" fmla="*/ 85359 h 1211031"/>
              <a:gd name="connsiteX11" fmla="*/ 1088870 w 1360562"/>
              <a:gd name="connsiteY11" fmla="*/ 101467 h 1211031"/>
              <a:gd name="connsiteX12" fmla="*/ 1111312 w 1360562"/>
              <a:gd name="connsiteY12" fmla="*/ 117458 h 1211031"/>
              <a:gd name="connsiteX13" fmla="*/ 1133522 w 1360562"/>
              <a:gd name="connsiteY13" fmla="*/ 135825 h 1211031"/>
              <a:gd name="connsiteX14" fmla="*/ 1154426 w 1360562"/>
              <a:gd name="connsiteY14" fmla="*/ 155264 h 1211031"/>
              <a:gd name="connsiteX15" fmla="*/ 1175808 w 1360562"/>
              <a:gd name="connsiteY15" fmla="*/ 175949 h 1211031"/>
              <a:gd name="connsiteX16" fmla="*/ 1194696 w 1360562"/>
              <a:gd name="connsiteY16" fmla="*/ 197589 h 1211031"/>
              <a:gd name="connsiteX17" fmla="*/ 1214120 w 1360562"/>
              <a:gd name="connsiteY17" fmla="*/ 219881 h 1211031"/>
              <a:gd name="connsiteX18" fmla="*/ 1231645 w 1360562"/>
              <a:gd name="connsiteY18" fmla="*/ 243187 h 1211031"/>
              <a:gd name="connsiteX19" fmla="*/ 1249052 w 1360562"/>
              <a:gd name="connsiteY19" fmla="*/ 267680 h 1211031"/>
              <a:gd name="connsiteX20" fmla="*/ 1265155 w 1360562"/>
              <a:gd name="connsiteY20" fmla="*/ 293245 h 1211031"/>
              <a:gd name="connsiteX21" fmla="*/ 1280547 w 1360562"/>
              <a:gd name="connsiteY21" fmla="*/ 319940 h 1211031"/>
              <a:gd name="connsiteX22" fmla="*/ 1295344 w 1360562"/>
              <a:gd name="connsiteY22" fmla="*/ 346577 h 1211031"/>
              <a:gd name="connsiteX23" fmla="*/ 1308836 w 1360562"/>
              <a:gd name="connsiteY23" fmla="*/ 374285 h 1211031"/>
              <a:gd name="connsiteX24" fmla="*/ 1320964 w 1360562"/>
              <a:gd name="connsiteY24" fmla="*/ 403658 h 1211031"/>
              <a:gd name="connsiteX25" fmla="*/ 1332439 w 1360562"/>
              <a:gd name="connsiteY25" fmla="*/ 433568 h 1211031"/>
              <a:gd name="connsiteX26" fmla="*/ 1342190 w 1360562"/>
              <a:gd name="connsiteY26" fmla="*/ 462708 h 1211031"/>
              <a:gd name="connsiteX27" fmla="*/ 1348909 w 1360562"/>
              <a:gd name="connsiteY27" fmla="*/ 492152 h 1211031"/>
              <a:gd name="connsiteX28" fmla="*/ 1355034 w 1360562"/>
              <a:gd name="connsiteY28" fmla="*/ 521537 h 1211031"/>
              <a:gd name="connsiteX29" fmla="*/ 1358781 w 1360562"/>
              <a:gd name="connsiteY29" fmla="*/ 550690 h 1211031"/>
              <a:gd name="connsiteX30" fmla="*/ 1360266 w 1360562"/>
              <a:gd name="connsiteY30" fmla="*/ 578421 h 1211031"/>
              <a:gd name="connsiteX31" fmla="*/ 1360562 w 1360562"/>
              <a:gd name="connsiteY31" fmla="*/ 606036 h 1211031"/>
              <a:gd name="connsiteX32" fmla="*/ 1358422 w 1360562"/>
              <a:gd name="connsiteY32" fmla="*/ 634012 h 1211031"/>
              <a:gd name="connsiteX33" fmla="*/ 1355746 w 1360562"/>
              <a:gd name="connsiteY33" fmla="*/ 661336 h 1211031"/>
              <a:gd name="connsiteX34" fmla="*/ 1350691 w 1360562"/>
              <a:gd name="connsiteY34" fmla="*/ 688427 h 1211031"/>
              <a:gd name="connsiteX35" fmla="*/ 1343317 w 1360562"/>
              <a:gd name="connsiteY35" fmla="*/ 714691 h 1211031"/>
              <a:gd name="connsiteX36" fmla="*/ 1335406 w 1360562"/>
              <a:gd name="connsiteY36" fmla="*/ 740303 h 1211031"/>
              <a:gd name="connsiteX37" fmla="*/ 1325771 w 1360562"/>
              <a:gd name="connsiteY37" fmla="*/ 765146 h 1211031"/>
              <a:gd name="connsiteX38" fmla="*/ 1314351 w 1360562"/>
              <a:gd name="connsiteY38" fmla="*/ 789814 h 1211031"/>
              <a:gd name="connsiteX39" fmla="*/ 1302337 w 1360562"/>
              <a:gd name="connsiteY39" fmla="*/ 814424 h 1211031"/>
              <a:gd name="connsiteX40" fmla="*/ 1288003 w 1360562"/>
              <a:gd name="connsiteY40" fmla="*/ 838207 h 1211031"/>
              <a:gd name="connsiteX41" fmla="*/ 1272539 w 1360562"/>
              <a:gd name="connsiteY41" fmla="*/ 861280 h 1211031"/>
              <a:gd name="connsiteX42" fmla="*/ 1255943 w 1360562"/>
              <a:gd name="connsiteY42" fmla="*/ 883642 h 1211031"/>
              <a:gd name="connsiteX43" fmla="*/ 1238811 w 1360562"/>
              <a:gd name="connsiteY43" fmla="*/ 905352 h 1211031"/>
              <a:gd name="connsiteX44" fmla="*/ 1219302 w 1360562"/>
              <a:gd name="connsiteY44" fmla="*/ 926830 h 1211031"/>
              <a:gd name="connsiteX45" fmla="*/ 1199314 w 1360562"/>
              <a:gd name="connsiteY45" fmla="*/ 947060 h 1211031"/>
              <a:gd name="connsiteX46" fmla="*/ 1178195 w 1360562"/>
              <a:gd name="connsiteY46" fmla="*/ 966581 h 1211031"/>
              <a:gd name="connsiteX47" fmla="*/ 1156481 w 1360562"/>
              <a:gd name="connsiteY47" fmla="*/ 986043 h 1211031"/>
              <a:gd name="connsiteX48" fmla="*/ 1133101 w 1360562"/>
              <a:gd name="connsiteY48" fmla="*/ 1004143 h 1211031"/>
              <a:gd name="connsiteX49" fmla="*/ 1108473 w 1360562"/>
              <a:gd name="connsiteY49" fmla="*/ 1022720 h 1211031"/>
              <a:gd name="connsiteX50" fmla="*/ 1084078 w 1360562"/>
              <a:gd name="connsiteY50" fmla="*/ 1038921 h 1211031"/>
              <a:gd name="connsiteX51" fmla="*/ 1057900 w 1360562"/>
              <a:gd name="connsiteY51" fmla="*/ 1054947 h 1211031"/>
              <a:gd name="connsiteX52" fmla="*/ 1031185 w 1360562"/>
              <a:gd name="connsiteY52" fmla="*/ 1070321 h 1211031"/>
              <a:gd name="connsiteX53" fmla="*/ 1003933 w 1360562"/>
              <a:gd name="connsiteY53" fmla="*/ 1085043 h 1211031"/>
              <a:gd name="connsiteX54" fmla="*/ 976740 w 1360562"/>
              <a:gd name="connsiteY54" fmla="*/ 1099171 h 1211031"/>
              <a:gd name="connsiteX55" fmla="*/ 947344 w 1360562"/>
              <a:gd name="connsiteY55" fmla="*/ 1111284 h 1211031"/>
              <a:gd name="connsiteX56" fmla="*/ 918600 w 1360562"/>
              <a:gd name="connsiteY56" fmla="*/ 1122861 h 1211031"/>
              <a:gd name="connsiteX57" fmla="*/ 888667 w 1360562"/>
              <a:gd name="connsiteY57" fmla="*/ 1134322 h 1211031"/>
              <a:gd name="connsiteX58" fmla="*/ 858198 w 1360562"/>
              <a:gd name="connsiteY58" fmla="*/ 1145131 h 1211031"/>
              <a:gd name="connsiteX59" fmla="*/ 827904 w 1360562"/>
              <a:gd name="connsiteY59" fmla="*/ 1154157 h 1211031"/>
              <a:gd name="connsiteX60" fmla="*/ 796362 w 1360562"/>
              <a:gd name="connsiteY60" fmla="*/ 1163661 h 1211031"/>
              <a:gd name="connsiteX61" fmla="*/ 764284 w 1360562"/>
              <a:gd name="connsiteY61" fmla="*/ 1172513 h 1211031"/>
              <a:gd name="connsiteX62" fmla="*/ 731727 w 1360562"/>
              <a:gd name="connsiteY62" fmla="*/ 1180119 h 1211031"/>
              <a:gd name="connsiteX63" fmla="*/ 699882 w 1360562"/>
              <a:gd name="connsiteY63" fmla="*/ 1186595 h 1211031"/>
              <a:gd name="connsiteX64" fmla="*/ 666789 w 1360562"/>
              <a:gd name="connsiteY64" fmla="*/ 1193548 h 1211031"/>
              <a:gd name="connsiteX65" fmla="*/ 634524 w 1360562"/>
              <a:gd name="connsiteY65" fmla="*/ 1198184 h 1211031"/>
              <a:gd name="connsiteX66" fmla="*/ 601606 w 1360562"/>
              <a:gd name="connsiteY66" fmla="*/ 1203355 h 1211031"/>
              <a:gd name="connsiteX67" fmla="*/ 568921 w 1360562"/>
              <a:gd name="connsiteY67" fmla="*/ 1206151 h 1211031"/>
              <a:gd name="connsiteX68" fmla="*/ 536235 w 1360562"/>
              <a:gd name="connsiteY68" fmla="*/ 1208946 h 1211031"/>
              <a:gd name="connsiteX69" fmla="*/ 503666 w 1360562"/>
              <a:gd name="connsiteY69" fmla="*/ 1210553 h 1211031"/>
              <a:gd name="connsiteX70" fmla="*/ 471808 w 1360562"/>
              <a:gd name="connsiteY70" fmla="*/ 1211031 h 1211031"/>
              <a:gd name="connsiteX71" fmla="*/ 439472 w 1360562"/>
              <a:gd name="connsiteY71" fmla="*/ 1210263 h 1211031"/>
              <a:gd name="connsiteX72" fmla="*/ 408441 w 1360562"/>
              <a:gd name="connsiteY72" fmla="*/ 1208423 h 1211031"/>
              <a:gd name="connsiteX73" fmla="*/ 378121 w 1360562"/>
              <a:gd name="connsiteY73" fmla="*/ 1205453 h 1211031"/>
              <a:gd name="connsiteX74" fmla="*/ 346786 w 1360562"/>
              <a:gd name="connsiteY74" fmla="*/ 1200585 h 1211031"/>
              <a:gd name="connsiteX75" fmla="*/ 317946 w 1360562"/>
              <a:gd name="connsiteY75" fmla="*/ 1194761 h 1211031"/>
              <a:gd name="connsiteX76" fmla="*/ 289165 w 1360562"/>
              <a:gd name="connsiteY76" fmla="*/ 1188344 h 1211031"/>
              <a:gd name="connsiteX77" fmla="*/ 261210 w 1360562"/>
              <a:gd name="connsiteY77" fmla="*/ 1179609 h 1211031"/>
              <a:gd name="connsiteX78" fmla="*/ 234561 w 1360562"/>
              <a:gd name="connsiteY78" fmla="*/ 1169802 h 1211031"/>
              <a:gd name="connsiteX79" fmla="*/ 208680 w 1360562"/>
              <a:gd name="connsiteY79" fmla="*/ 1158272 h 1211031"/>
              <a:gd name="connsiteX80" fmla="*/ 182975 w 1360562"/>
              <a:gd name="connsiteY80" fmla="*/ 1144959 h 1211031"/>
              <a:gd name="connsiteX81" fmla="*/ 159111 w 1360562"/>
              <a:gd name="connsiteY81" fmla="*/ 1131228 h 1211031"/>
              <a:gd name="connsiteX82" fmla="*/ 137321 w 1360562"/>
              <a:gd name="connsiteY82" fmla="*/ 1114701 h 1211031"/>
              <a:gd name="connsiteX83" fmla="*/ 126724 w 1360562"/>
              <a:gd name="connsiteY83" fmla="*/ 1106466 h 1211031"/>
              <a:gd name="connsiteX84" fmla="*/ 116243 w 1360562"/>
              <a:gd name="connsiteY84" fmla="*/ 1097044 h 1211031"/>
              <a:gd name="connsiteX85" fmla="*/ 106414 w 1360562"/>
              <a:gd name="connsiteY85" fmla="*/ 1087086 h 1211031"/>
              <a:gd name="connsiteX86" fmla="*/ 96528 w 1360562"/>
              <a:gd name="connsiteY86" fmla="*/ 1077722 h 1211031"/>
              <a:gd name="connsiteX87" fmla="*/ 86815 w 1360562"/>
              <a:gd name="connsiteY87" fmla="*/ 1066576 h 1211031"/>
              <a:gd name="connsiteX88" fmla="*/ 77640 w 1360562"/>
              <a:gd name="connsiteY88" fmla="*/ 1056082 h 1211031"/>
              <a:gd name="connsiteX89" fmla="*/ 69175 w 1360562"/>
              <a:gd name="connsiteY89" fmla="*/ 1044458 h 1211031"/>
              <a:gd name="connsiteX90" fmla="*/ 61304 w 1360562"/>
              <a:gd name="connsiteY90" fmla="*/ 1032893 h 1211031"/>
              <a:gd name="connsiteX91" fmla="*/ 53550 w 1360562"/>
              <a:gd name="connsiteY91" fmla="*/ 1020139 h 1211031"/>
              <a:gd name="connsiteX92" fmla="*/ 45738 w 1360562"/>
              <a:gd name="connsiteY92" fmla="*/ 1007980 h 1211031"/>
              <a:gd name="connsiteX93" fmla="*/ 39231 w 1360562"/>
              <a:gd name="connsiteY93" fmla="*/ 994749 h 1211031"/>
              <a:gd name="connsiteX94" fmla="*/ 33377 w 1360562"/>
              <a:gd name="connsiteY94" fmla="*/ 980982 h 1211031"/>
              <a:gd name="connsiteX95" fmla="*/ 26392 w 1360562"/>
              <a:gd name="connsiteY95" fmla="*/ 966505 h 1211031"/>
              <a:gd name="connsiteX96" fmla="*/ 21844 w 1360562"/>
              <a:gd name="connsiteY96" fmla="*/ 951667 h 1211031"/>
              <a:gd name="connsiteX97" fmla="*/ 16106 w 1360562"/>
              <a:gd name="connsiteY97" fmla="*/ 936712 h 1211031"/>
              <a:gd name="connsiteX98" fmla="*/ 12210 w 1360562"/>
              <a:gd name="connsiteY98" fmla="*/ 921338 h 1211031"/>
              <a:gd name="connsiteX99" fmla="*/ 8314 w 1360562"/>
              <a:gd name="connsiteY99" fmla="*/ 905964 h 1211031"/>
              <a:gd name="connsiteX100" fmla="*/ 5665 w 1360562"/>
              <a:gd name="connsiteY100" fmla="*/ 890113 h 1211031"/>
              <a:gd name="connsiteX101" fmla="*/ 3669 w 1360562"/>
              <a:gd name="connsiteY101" fmla="*/ 873725 h 1211031"/>
              <a:gd name="connsiteX102" fmla="*/ 1673 w 1360562"/>
              <a:gd name="connsiteY102" fmla="*/ 857338 h 1211031"/>
              <a:gd name="connsiteX103" fmla="*/ 1460 w 1360562"/>
              <a:gd name="connsiteY103" fmla="*/ 841125 h 1211031"/>
              <a:gd name="connsiteX104" fmla="*/ 0 w 1360562"/>
              <a:gd name="connsiteY104" fmla="*/ 825390 h 1211031"/>
              <a:gd name="connsiteX105" fmla="*/ 1093 w 1360562"/>
              <a:gd name="connsiteY105" fmla="*/ 808106 h 1211031"/>
              <a:gd name="connsiteX106" fmla="*/ 1475 w 1360562"/>
              <a:gd name="connsiteY106" fmla="*/ 791952 h 1211031"/>
              <a:gd name="connsiteX107" fmla="*/ 3104 w 1360562"/>
              <a:gd name="connsiteY107" fmla="*/ 775320 h 1211031"/>
              <a:gd name="connsiteX108" fmla="*/ 4849 w 1360562"/>
              <a:gd name="connsiteY108" fmla="*/ 757500 h 1211031"/>
              <a:gd name="connsiteX109" fmla="*/ 11138 w 1360562"/>
              <a:gd name="connsiteY109" fmla="*/ 723934 h 1211031"/>
              <a:gd name="connsiteX110" fmla="*/ 18196 w 1360562"/>
              <a:gd name="connsiteY110" fmla="*/ 688643 h 1211031"/>
              <a:gd name="connsiteX111" fmla="*/ 28705 w 1360562"/>
              <a:gd name="connsiteY111" fmla="*/ 654890 h 1211031"/>
              <a:gd name="connsiteX112" fmla="*/ 39983 w 1360562"/>
              <a:gd name="connsiteY112" fmla="*/ 619413 h 1211031"/>
              <a:gd name="connsiteX113" fmla="*/ 52986 w 1360562"/>
              <a:gd name="connsiteY113" fmla="*/ 584705 h 1211031"/>
              <a:gd name="connsiteX114" fmla="*/ 68961 w 1360562"/>
              <a:gd name="connsiteY114" fmla="*/ 550288 h 1211031"/>
              <a:gd name="connsiteX115" fmla="*/ 86184 w 1360562"/>
              <a:gd name="connsiteY115" fmla="*/ 515394 h 1211031"/>
              <a:gd name="connsiteX116" fmla="*/ 104538 w 1360562"/>
              <a:gd name="connsiteY116" fmla="*/ 481210 h 1211031"/>
              <a:gd name="connsiteX117" fmla="*/ 123964 w 1360562"/>
              <a:gd name="connsiteY117" fmla="*/ 448330 h 1211031"/>
              <a:gd name="connsiteX118" fmla="*/ 145885 w 1360562"/>
              <a:gd name="connsiteY118" fmla="*/ 414496 h 1211031"/>
              <a:gd name="connsiteX119" fmla="*/ 168284 w 1360562"/>
              <a:gd name="connsiteY119" fmla="*/ 381907 h 1211031"/>
              <a:gd name="connsiteX120" fmla="*/ 191813 w 1360562"/>
              <a:gd name="connsiteY120" fmla="*/ 350030 h 1211031"/>
              <a:gd name="connsiteX121" fmla="*/ 217010 w 1360562"/>
              <a:gd name="connsiteY121" fmla="*/ 319514 h 1211031"/>
              <a:gd name="connsiteX122" fmla="*/ 242801 w 1360562"/>
              <a:gd name="connsiteY122" fmla="*/ 289057 h 1211031"/>
              <a:gd name="connsiteX123" fmla="*/ 269724 w 1360562"/>
              <a:gd name="connsiteY123" fmla="*/ 259311 h 1211031"/>
              <a:gd name="connsiteX124" fmla="*/ 297660 w 1360562"/>
              <a:gd name="connsiteY124" fmla="*/ 231463 h 1211031"/>
              <a:gd name="connsiteX125" fmla="*/ 325481 w 1360562"/>
              <a:gd name="connsiteY125" fmla="*/ 204803 h 1211031"/>
              <a:gd name="connsiteX126" fmla="*/ 353837 w 1360562"/>
              <a:gd name="connsiteY126" fmla="*/ 178795 h 1211031"/>
              <a:gd name="connsiteX127" fmla="*/ 383208 w 1360562"/>
              <a:gd name="connsiteY127" fmla="*/ 154685 h 1211031"/>
              <a:gd name="connsiteX128" fmla="*/ 413058 w 1360562"/>
              <a:gd name="connsiteY128" fmla="*/ 131822 h 1211031"/>
              <a:gd name="connsiteX129" fmla="*/ 443327 w 1360562"/>
              <a:gd name="connsiteY129" fmla="*/ 110799 h 1211031"/>
              <a:gd name="connsiteX130" fmla="*/ 473480 w 1360562"/>
              <a:gd name="connsiteY130" fmla="*/ 90964 h 1211031"/>
              <a:gd name="connsiteX131" fmla="*/ 503994 w 1360562"/>
              <a:gd name="connsiteY131" fmla="*/ 73564 h 1211031"/>
              <a:gd name="connsiteX132" fmla="*/ 534276 w 1360562"/>
              <a:gd name="connsiteY132" fmla="*/ 58539 h 1211031"/>
              <a:gd name="connsiteX133" fmla="*/ 564442 w 1360562"/>
              <a:gd name="connsiteY133" fmla="*/ 44702 h 1211031"/>
              <a:gd name="connsiteX134" fmla="*/ 594375 w 1360562"/>
              <a:gd name="connsiteY134" fmla="*/ 33241 h 1211031"/>
              <a:gd name="connsiteX135" fmla="*/ 624844 w 1360562"/>
              <a:gd name="connsiteY135" fmla="*/ 22433 h 1211031"/>
              <a:gd name="connsiteX136" fmla="*/ 654428 w 1360562"/>
              <a:gd name="connsiteY136" fmla="*/ 14536 h 1211031"/>
              <a:gd name="connsiteX137" fmla="*/ 684431 w 1360562"/>
              <a:gd name="connsiteY137" fmla="*/ 8479 h 1211031"/>
              <a:gd name="connsiteX138" fmla="*/ 713666 w 1360562"/>
              <a:gd name="connsiteY138" fmla="*/ 4147 h 1211031"/>
              <a:gd name="connsiteX139" fmla="*/ 742726 w 1360562"/>
              <a:gd name="connsiteY139" fmla="*/ 1596 h 1211031"/>
              <a:gd name="connsiteX140" fmla="*/ 771075 w 1360562"/>
              <a:gd name="connsiteY140" fmla="*/ 175 h 12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360562" h="1211031">
                <a:moveTo>
                  <a:pt x="799903" y="0"/>
                </a:moveTo>
                <a:lnTo>
                  <a:pt x="828497" y="2201"/>
                </a:lnTo>
                <a:lnTo>
                  <a:pt x="856975" y="5590"/>
                </a:lnTo>
                <a:lnTo>
                  <a:pt x="884032" y="11239"/>
                </a:lnTo>
                <a:lnTo>
                  <a:pt x="912219" y="17598"/>
                </a:lnTo>
                <a:lnTo>
                  <a:pt x="938449" y="25564"/>
                </a:lnTo>
                <a:lnTo>
                  <a:pt x="965214" y="34183"/>
                </a:lnTo>
                <a:lnTo>
                  <a:pt x="991153" y="45119"/>
                </a:lnTo>
                <a:lnTo>
                  <a:pt x="1015786" y="57127"/>
                </a:lnTo>
                <a:lnTo>
                  <a:pt x="1040897" y="70381"/>
                </a:lnTo>
                <a:lnTo>
                  <a:pt x="1065239" y="85359"/>
                </a:lnTo>
                <a:lnTo>
                  <a:pt x="1088870" y="101467"/>
                </a:lnTo>
                <a:lnTo>
                  <a:pt x="1111312" y="117458"/>
                </a:lnTo>
                <a:lnTo>
                  <a:pt x="1133522" y="135825"/>
                </a:lnTo>
                <a:lnTo>
                  <a:pt x="1154426" y="155264"/>
                </a:lnTo>
                <a:lnTo>
                  <a:pt x="1175808" y="175949"/>
                </a:lnTo>
                <a:lnTo>
                  <a:pt x="1194696" y="197589"/>
                </a:lnTo>
                <a:lnTo>
                  <a:pt x="1214120" y="219881"/>
                </a:lnTo>
                <a:lnTo>
                  <a:pt x="1231645" y="243187"/>
                </a:lnTo>
                <a:lnTo>
                  <a:pt x="1249052" y="267680"/>
                </a:lnTo>
                <a:lnTo>
                  <a:pt x="1265155" y="293245"/>
                </a:lnTo>
                <a:lnTo>
                  <a:pt x="1280547" y="319940"/>
                </a:lnTo>
                <a:lnTo>
                  <a:pt x="1295344" y="346577"/>
                </a:lnTo>
                <a:lnTo>
                  <a:pt x="1308836" y="374285"/>
                </a:lnTo>
                <a:lnTo>
                  <a:pt x="1320964" y="403658"/>
                </a:lnTo>
                <a:lnTo>
                  <a:pt x="1332439" y="433568"/>
                </a:lnTo>
                <a:lnTo>
                  <a:pt x="1342190" y="462708"/>
                </a:lnTo>
                <a:lnTo>
                  <a:pt x="1348909" y="492152"/>
                </a:lnTo>
                <a:lnTo>
                  <a:pt x="1355034" y="521537"/>
                </a:lnTo>
                <a:lnTo>
                  <a:pt x="1358781" y="550690"/>
                </a:lnTo>
                <a:lnTo>
                  <a:pt x="1360266" y="578421"/>
                </a:lnTo>
                <a:lnTo>
                  <a:pt x="1360562" y="606036"/>
                </a:lnTo>
                <a:lnTo>
                  <a:pt x="1358422" y="634012"/>
                </a:lnTo>
                <a:lnTo>
                  <a:pt x="1355746" y="661336"/>
                </a:lnTo>
                <a:lnTo>
                  <a:pt x="1350691" y="688427"/>
                </a:lnTo>
                <a:lnTo>
                  <a:pt x="1343317" y="714691"/>
                </a:lnTo>
                <a:lnTo>
                  <a:pt x="1335406" y="740303"/>
                </a:lnTo>
                <a:lnTo>
                  <a:pt x="1325771" y="765146"/>
                </a:lnTo>
                <a:lnTo>
                  <a:pt x="1314351" y="789814"/>
                </a:lnTo>
                <a:lnTo>
                  <a:pt x="1302337" y="814424"/>
                </a:lnTo>
                <a:lnTo>
                  <a:pt x="1288003" y="838207"/>
                </a:lnTo>
                <a:lnTo>
                  <a:pt x="1272539" y="861280"/>
                </a:lnTo>
                <a:lnTo>
                  <a:pt x="1255943" y="883642"/>
                </a:lnTo>
                <a:lnTo>
                  <a:pt x="1238811" y="905352"/>
                </a:lnTo>
                <a:lnTo>
                  <a:pt x="1219302" y="926830"/>
                </a:lnTo>
                <a:lnTo>
                  <a:pt x="1199314" y="947060"/>
                </a:lnTo>
                <a:lnTo>
                  <a:pt x="1178195" y="966581"/>
                </a:lnTo>
                <a:lnTo>
                  <a:pt x="1156481" y="986043"/>
                </a:lnTo>
                <a:lnTo>
                  <a:pt x="1133101" y="1004143"/>
                </a:lnTo>
                <a:lnTo>
                  <a:pt x="1108473" y="1022720"/>
                </a:lnTo>
                <a:lnTo>
                  <a:pt x="1084078" y="1038921"/>
                </a:lnTo>
                <a:lnTo>
                  <a:pt x="1057900" y="1054947"/>
                </a:lnTo>
                <a:lnTo>
                  <a:pt x="1031185" y="1070321"/>
                </a:lnTo>
                <a:lnTo>
                  <a:pt x="1003933" y="1085043"/>
                </a:lnTo>
                <a:lnTo>
                  <a:pt x="976740" y="1099171"/>
                </a:lnTo>
                <a:lnTo>
                  <a:pt x="947344" y="1111284"/>
                </a:lnTo>
                <a:lnTo>
                  <a:pt x="918600" y="1122861"/>
                </a:lnTo>
                <a:lnTo>
                  <a:pt x="888667" y="1134322"/>
                </a:lnTo>
                <a:lnTo>
                  <a:pt x="858198" y="1145131"/>
                </a:lnTo>
                <a:lnTo>
                  <a:pt x="827904" y="1154157"/>
                </a:lnTo>
                <a:lnTo>
                  <a:pt x="796362" y="1163661"/>
                </a:lnTo>
                <a:lnTo>
                  <a:pt x="764284" y="1172513"/>
                </a:lnTo>
                <a:lnTo>
                  <a:pt x="731727" y="1180119"/>
                </a:lnTo>
                <a:lnTo>
                  <a:pt x="699882" y="1186595"/>
                </a:lnTo>
                <a:lnTo>
                  <a:pt x="666789" y="1193548"/>
                </a:lnTo>
                <a:lnTo>
                  <a:pt x="634524" y="1198184"/>
                </a:lnTo>
                <a:lnTo>
                  <a:pt x="601606" y="1203355"/>
                </a:lnTo>
                <a:lnTo>
                  <a:pt x="568921" y="1206151"/>
                </a:lnTo>
                <a:lnTo>
                  <a:pt x="536235" y="1208946"/>
                </a:lnTo>
                <a:lnTo>
                  <a:pt x="503666" y="1210553"/>
                </a:lnTo>
                <a:lnTo>
                  <a:pt x="471808" y="1211031"/>
                </a:lnTo>
                <a:lnTo>
                  <a:pt x="439472" y="1210263"/>
                </a:lnTo>
                <a:lnTo>
                  <a:pt x="408441" y="1208423"/>
                </a:lnTo>
                <a:lnTo>
                  <a:pt x="378121" y="1205453"/>
                </a:lnTo>
                <a:lnTo>
                  <a:pt x="346786" y="1200585"/>
                </a:lnTo>
                <a:lnTo>
                  <a:pt x="317946" y="1194761"/>
                </a:lnTo>
                <a:lnTo>
                  <a:pt x="289165" y="1188344"/>
                </a:lnTo>
                <a:lnTo>
                  <a:pt x="261210" y="1179609"/>
                </a:lnTo>
                <a:lnTo>
                  <a:pt x="234561" y="1169802"/>
                </a:lnTo>
                <a:lnTo>
                  <a:pt x="208680" y="1158272"/>
                </a:lnTo>
                <a:lnTo>
                  <a:pt x="182975" y="1144959"/>
                </a:lnTo>
                <a:lnTo>
                  <a:pt x="159111" y="1131228"/>
                </a:lnTo>
                <a:lnTo>
                  <a:pt x="137321" y="1114701"/>
                </a:lnTo>
                <a:lnTo>
                  <a:pt x="126724" y="1106466"/>
                </a:lnTo>
                <a:lnTo>
                  <a:pt x="116243" y="1097044"/>
                </a:lnTo>
                <a:lnTo>
                  <a:pt x="106414" y="1087086"/>
                </a:lnTo>
                <a:lnTo>
                  <a:pt x="96528" y="1077722"/>
                </a:lnTo>
                <a:lnTo>
                  <a:pt x="86815" y="1066576"/>
                </a:lnTo>
                <a:lnTo>
                  <a:pt x="77640" y="1056082"/>
                </a:lnTo>
                <a:lnTo>
                  <a:pt x="69175" y="1044458"/>
                </a:lnTo>
                <a:lnTo>
                  <a:pt x="61304" y="1032893"/>
                </a:lnTo>
                <a:lnTo>
                  <a:pt x="53550" y="1020139"/>
                </a:lnTo>
                <a:lnTo>
                  <a:pt x="45738" y="1007980"/>
                </a:lnTo>
                <a:lnTo>
                  <a:pt x="39231" y="994749"/>
                </a:lnTo>
                <a:lnTo>
                  <a:pt x="33377" y="980982"/>
                </a:lnTo>
                <a:lnTo>
                  <a:pt x="26392" y="966505"/>
                </a:lnTo>
                <a:lnTo>
                  <a:pt x="21844" y="951667"/>
                </a:lnTo>
                <a:lnTo>
                  <a:pt x="16106" y="936712"/>
                </a:lnTo>
                <a:lnTo>
                  <a:pt x="12210" y="921338"/>
                </a:lnTo>
                <a:lnTo>
                  <a:pt x="8314" y="905964"/>
                </a:lnTo>
                <a:lnTo>
                  <a:pt x="5665" y="890113"/>
                </a:lnTo>
                <a:lnTo>
                  <a:pt x="3669" y="873725"/>
                </a:lnTo>
                <a:lnTo>
                  <a:pt x="1673" y="857338"/>
                </a:lnTo>
                <a:lnTo>
                  <a:pt x="1460" y="841125"/>
                </a:lnTo>
                <a:lnTo>
                  <a:pt x="0" y="825390"/>
                </a:lnTo>
                <a:lnTo>
                  <a:pt x="1093" y="808106"/>
                </a:lnTo>
                <a:lnTo>
                  <a:pt x="1475" y="791952"/>
                </a:lnTo>
                <a:lnTo>
                  <a:pt x="3104" y="775320"/>
                </a:lnTo>
                <a:lnTo>
                  <a:pt x="4849" y="757500"/>
                </a:lnTo>
                <a:lnTo>
                  <a:pt x="11138" y="723934"/>
                </a:lnTo>
                <a:lnTo>
                  <a:pt x="18196" y="688643"/>
                </a:lnTo>
                <a:lnTo>
                  <a:pt x="28705" y="654890"/>
                </a:lnTo>
                <a:lnTo>
                  <a:pt x="39983" y="619413"/>
                </a:lnTo>
                <a:lnTo>
                  <a:pt x="52986" y="584705"/>
                </a:lnTo>
                <a:lnTo>
                  <a:pt x="68961" y="550288"/>
                </a:lnTo>
                <a:lnTo>
                  <a:pt x="86184" y="515394"/>
                </a:lnTo>
                <a:lnTo>
                  <a:pt x="104538" y="481210"/>
                </a:lnTo>
                <a:lnTo>
                  <a:pt x="123964" y="448330"/>
                </a:lnTo>
                <a:lnTo>
                  <a:pt x="145885" y="414496"/>
                </a:lnTo>
                <a:lnTo>
                  <a:pt x="168284" y="381907"/>
                </a:lnTo>
                <a:lnTo>
                  <a:pt x="191813" y="350030"/>
                </a:lnTo>
                <a:lnTo>
                  <a:pt x="217010" y="319514"/>
                </a:lnTo>
                <a:lnTo>
                  <a:pt x="242801" y="289057"/>
                </a:lnTo>
                <a:lnTo>
                  <a:pt x="269724" y="259311"/>
                </a:lnTo>
                <a:lnTo>
                  <a:pt x="297660" y="231463"/>
                </a:lnTo>
                <a:lnTo>
                  <a:pt x="325481" y="204803"/>
                </a:lnTo>
                <a:lnTo>
                  <a:pt x="353837" y="178795"/>
                </a:lnTo>
                <a:lnTo>
                  <a:pt x="383208" y="154685"/>
                </a:lnTo>
                <a:lnTo>
                  <a:pt x="413058" y="131822"/>
                </a:lnTo>
                <a:lnTo>
                  <a:pt x="443327" y="110799"/>
                </a:lnTo>
                <a:lnTo>
                  <a:pt x="473480" y="90964"/>
                </a:lnTo>
                <a:lnTo>
                  <a:pt x="503994" y="73564"/>
                </a:lnTo>
                <a:lnTo>
                  <a:pt x="534276" y="58539"/>
                </a:lnTo>
                <a:lnTo>
                  <a:pt x="564442" y="44702"/>
                </a:lnTo>
                <a:lnTo>
                  <a:pt x="594375" y="33241"/>
                </a:lnTo>
                <a:lnTo>
                  <a:pt x="624844" y="22433"/>
                </a:lnTo>
                <a:lnTo>
                  <a:pt x="654428" y="14536"/>
                </a:lnTo>
                <a:lnTo>
                  <a:pt x="684431" y="8479"/>
                </a:lnTo>
                <a:lnTo>
                  <a:pt x="713666" y="4147"/>
                </a:lnTo>
                <a:lnTo>
                  <a:pt x="742726" y="1596"/>
                </a:lnTo>
                <a:lnTo>
                  <a:pt x="771075" y="175"/>
                </a:lnTo>
                <a:close/>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19" name="MH_Other_4"/>
          <p:cNvCxnSpPr>
            <a:cxnSpLocks noChangeShapeType="1"/>
          </p:cNvCxnSpPr>
          <p:nvPr>
            <p:custDataLst>
              <p:tags r:id="rId8"/>
            </p:custDataLst>
          </p:nvPr>
        </p:nvCxnSpPr>
        <p:spPr bwMode="auto">
          <a:xfrm>
            <a:off x="2688224" y="5793666"/>
            <a:ext cx="3354345" cy="0"/>
          </a:xfrm>
          <a:prstGeom prst="line">
            <a:avLst/>
          </a:prstGeom>
          <a:noFill/>
          <a:ln w="19050">
            <a:solidFill>
              <a:schemeClr val="accent1">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17" name="MH_SubTitle_4"/>
          <p:cNvSpPr/>
          <p:nvPr>
            <p:custDataLst>
              <p:tags r:id="rId9"/>
            </p:custDataLst>
          </p:nvPr>
        </p:nvSpPr>
        <p:spPr>
          <a:xfrm>
            <a:off x="5693982" y="4232341"/>
            <a:ext cx="1788845" cy="1592634"/>
          </a:xfrm>
          <a:custGeom>
            <a:avLst/>
            <a:gdLst>
              <a:gd name="connsiteX0" fmla="*/ 799903 w 1360562"/>
              <a:gd name="connsiteY0" fmla="*/ 0 h 1211031"/>
              <a:gd name="connsiteX1" fmla="*/ 828497 w 1360562"/>
              <a:gd name="connsiteY1" fmla="*/ 2201 h 1211031"/>
              <a:gd name="connsiteX2" fmla="*/ 856975 w 1360562"/>
              <a:gd name="connsiteY2" fmla="*/ 5590 h 1211031"/>
              <a:gd name="connsiteX3" fmla="*/ 884032 w 1360562"/>
              <a:gd name="connsiteY3" fmla="*/ 11239 h 1211031"/>
              <a:gd name="connsiteX4" fmla="*/ 912219 w 1360562"/>
              <a:gd name="connsiteY4" fmla="*/ 17598 h 1211031"/>
              <a:gd name="connsiteX5" fmla="*/ 938449 w 1360562"/>
              <a:gd name="connsiteY5" fmla="*/ 25564 h 1211031"/>
              <a:gd name="connsiteX6" fmla="*/ 965214 w 1360562"/>
              <a:gd name="connsiteY6" fmla="*/ 34183 h 1211031"/>
              <a:gd name="connsiteX7" fmla="*/ 991153 w 1360562"/>
              <a:gd name="connsiteY7" fmla="*/ 45119 h 1211031"/>
              <a:gd name="connsiteX8" fmla="*/ 1015786 w 1360562"/>
              <a:gd name="connsiteY8" fmla="*/ 57127 h 1211031"/>
              <a:gd name="connsiteX9" fmla="*/ 1040897 w 1360562"/>
              <a:gd name="connsiteY9" fmla="*/ 70381 h 1211031"/>
              <a:gd name="connsiteX10" fmla="*/ 1065239 w 1360562"/>
              <a:gd name="connsiteY10" fmla="*/ 85359 h 1211031"/>
              <a:gd name="connsiteX11" fmla="*/ 1088870 w 1360562"/>
              <a:gd name="connsiteY11" fmla="*/ 101467 h 1211031"/>
              <a:gd name="connsiteX12" fmla="*/ 1111312 w 1360562"/>
              <a:gd name="connsiteY12" fmla="*/ 117458 h 1211031"/>
              <a:gd name="connsiteX13" fmla="*/ 1133522 w 1360562"/>
              <a:gd name="connsiteY13" fmla="*/ 135825 h 1211031"/>
              <a:gd name="connsiteX14" fmla="*/ 1154426 w 1360562"/>
              <a:gd name="connsiteY14" fmla="*/ 155264 h 1211031"/>
              <a:gd name="connsiteX15" fmla="*/ 1175808 w 1360562"/>
              <a:gd name="connsiteY15" fmla="*/ 175949 h 1211031"/>
              <a:gd name="connsiteX16" fmla="*/ 1194696 w 1360562"/>
              <a:gd name="connsiteY16" fmla="*/ 197589 h 1211031"/>
              <a:gd name="connsiteX17" fmla="*/ 1214120 w 1360562"/>
              <a:gd name="connsiteY17" fmla="*/ 219881 h 1211031"/>
              <a:gd name="connsiteX18" fmla="*/ 1231645 w 1360562"/>
              <a:gd name="connsiteY18" fmla="*/ 243187 h 1211031"/>
              <a:gd name="connsiteX19" fmla="*/ 1249052 w 1360562"/>
              <a:gd name="connsiteY19" fmla="*/ 267680 h 1211031"/>
              <a:gd name="connsiteX20" fmla="*/ 1265155 w 1360562"/>
              <a:gd name="connsiteY20" fmla="*/ 293245 h 1211031"/>
              <a:gd name="connsiteX21" fmla="*/ 1280547 w 1360562"/>
              <a:gd name="connsiteY21" fmla="*/ 319940 h 1211031"/>
              <a:gd name="connsiteX22" fmla="*/ 1295344 w 1360562"/>
              <a:gd name="connsiteY22" fmla="*/ 346577 h 1211031"/>
              <a:gd name="connsiteX23" fmla="*/ 1308836 w 1360562"/>
              <a:gd name="connsiteY23" fmla="*/ 374285 h 1211031"/>
              <a:gd name="connsiteX24" fmla="*/ 1320964 w 1360562"/>
              <a:gd name="connsiteY24" fmla="*/ 403658 h 1211031"/>
              <a:gd name="connsiteX25" fmla="*/ 1332439 w 1360562"/>
              <a:gd name="connsiteY25" fmla="*/ 433568 h 1211031"/>
              <a:gd name="connsiteX26" fmla="*/ 1342190 w 1360562"/>
              <a:gd name="connsiteY26" fmla="*/ 462708 h 1211031"/>
              <a:gd name="connsiteX27" fmla="*/ 1348909 w 1360562"/>
              <a:gd name="connsiteY27" fmla="*/ 492152 h 1211031"/>
              <a:gd name="connsiteX28" fmla="*/ 1355034 w 1360562"/>
              <a:gd name="connsiteY28" fmla="*/ 521537 h 1211031"/>
              <a:gd name="connsiteX29" fmla="*/ 1358781 w 1360562"/>
              <a:gd name="connsiteY29" fmla="*/ 550690 h 1211031"/>
              <a:gd name="connsiteX30" fmla="*/ 1360266 w 1360562"/>
              <a:gd name="connsiteY30" fmla="*/ 578421 h 1211031"/>
              <a:gd name="connsiteX31" fmla="*/ 1360562 w 1360562"/>
              <a:gd name="connsiteY31" fmla="*/ 606036 h 1211031"/>
              <a:gd name="connsiteX32" fmla="*/ 1358422 w 1360562"/>
              <a:gd name="connsiteY32" fmla="*/ 634012 h 1211031"/>
              <a:gd name="connsiteX33" fmla="*/ 1355746 w 1360562"/>
              <a:gd name="connsiteY33" fmla="*/ 661336 h 1211031"/>
              <a:gd name="connsiteX34" fmla="*/ 1350691 w 1360562"/>
              <a:gd name="connsiteY34" fmla="*/ 688427 h 1211031"/>
              <a:gd name="connsiteX35" fmla="*/ 1343317 w 1360562"/>
              <a:gd name="connsiteY35" fmla="*/ 714691 h 1211031"/>
              <a:gd name="connsiteX36" fmla="*/ 1335406 w 1360562"/>
              <a:gd name="connsiteY36" fmla="*/ 740303 h 1211031"/>
              <a:gd name="connsiteX37" fmla="*/ 1325771 w 1360562"/>
              <a:gd name="connsiteY37" fmla="*/ 765146 h 1211031"/>
              <a:gd name="connsiteX38" fmla="*/ 1314351 w 1360562"/>
              <a:gd name="connsiteY38" fmla="*/ 789814 h 1211031"/>
              <a:gd name="connsiteX39" fmla="*/ 1302337 w 1360562"/>
              <a:gd name="connsiteY39" fmla="*/ 814424 h 1211031"/>
              <a:gd name="connsiteX40" fmla="*/ 1288003 w 1360562"/>
              <a:gd name="connsiteY40" fmla="*/ 838207 h 1211031"/>
              <a:gd name="connsiteX41" fmla="*/ 1272539 w 1360562"/>
              <a:gd name="connsiteY41" fmla="*/ 861280 h 1211031"/>
              <a:gd name="connsiteX42" fmla="*/ 1255943 w 1360562"/>
              <a:gd name="connsiteY42" fmla="*/ 883642 h 1211031"/>
              <a:gd name="connsiteX43" fmla="*/ 1238811 w 1360562"/>
              <a:gd name="connsiteY43" fmla="*/ 905352 h 1211031"/>
              <a:gd name="connsiteX44" fmla="*/ 1219302 w 1360562"/>
              <a:gd name="connsiteY44" fmla="*/ 926830 h 1211031"/>
              <a:gd name="connsiteX45" fmla="*/ 1199314 w 1360562"/>
              <a:gd name="connsiteY45" fmla="*/ 947060 h 1211031"/>
              <a:gd name="connsiteX46" fmla="*/ 1178195 w 1360562"/>
              <a:gd name="connsiteY46" fmla="*/ 966581 h 1211031"/>
              <a:gd name="connsiteX47" fmla="*/ 1156481 w 1360562"/>
              <a:gd name="connsiteY47" fmla="*/ 986043 h 1211031"/>
              <a:gd name="connsiteX48" fmla="*/ 1133101 w 1360562"/>
              <a:gd name="connsiteY48" fmla="*/ 1004143 h 1211031"/>
              <a:gd name="connsiteX49" fmla="*/ 1108473 w 1360562"/>
              <a:gd name="connsiteY49" fmla="*/ 1022720 h 1211031"/>
              <a:gd name="connsiteX50" fmla="*/ 1084078 w 1360562"/>
              <a:gd name="connsiteY50" fmla="*/ 1038921 h 1211031"/>
              <a:gd name="connsiteX51" fmla="*/ 1057900 w 1360562"/>
              <a:gd name="connsiteY51" fmla="*/ 1054947 h 1211031"/>
              <a:gd name="connsiteX52" fmla="*/ 1031185 w 1360562"/>
              <a:gd name="connsiteY52" fmla="*/ 1070321 h 1211031"/>
              <a:gd name="connsiteX53" fmla="*/ 1003933 w 1360562"/>
              <a:gd name="connsiteY53" fmla="*/ 1085043 h 1211031"/>
              <a:gd name="connsiteX54" fmla="*/ 976740 w 1360562"/>
              <a:gd name="connsiteY54" fmla="*/ 1099171 h 1211031"/>
              <a:gd name="connsiteX55" fmla="*/ 947344 w 1360562"/>
              <a:gd name="connsiteY55" fmla="*/ 1111284 h 1211031"/>
              <a:gd name="connsiteX56" fmla="*/ 918600 w 1360562"/>
              <a:gd name="connsiteY56" fmla="*/ 1122861 h 1211031"/>
              <a:gd name="connsiteX57" fmla="*/ 888667 w 1360562"/>
              <a:gd name="connsiteY57" fmla="*/ 1134322 h 1211031"/>
              <a:gd name="connsiteX58" fmla="*/ 858198 w 1360562"/>
              <a:gd name="connsiteY58" fmla="*/ 1145131 h 1211031"/>
              <a:gd name="connsiteX59" fmla="*/ 827904 w 1360562"/>
              <a:gd name="connsiteY59" fmla="*/ 1154157 h 1211031"/>
              <a:gd name="connsiteX60" fmla="*/ 796362 w 1360562"/>
              <a:gd name="connsiteY60" fmla="*/ 1163661 h 1211031"/>
              <a:gd name="connsiteX61" fmla="*/ 764284 w 1360562"/>
              <a:gd name="connsiteY61" fmla="*/ 1172513 h 1211031"/>
              <a:gd name="connsiteX62" fmla="*/ 731727 w 1360562"/>
              <a:gd name="connsiteY62" fmla="*/ 1180119 h 1211031"/>
              <a:gd name="connsiteX63" fmla="*/ 699882 w 1360562"/>
              <a:gd name="connsiteY63" fmla="*/ 1186595 h 1211031"/>
              <a:gd name="connsiteX64" fmla="*/ 666789 w 1360562"/>
              <a:gd name="connsiteY64" fmla="*/ 1193548 h 1211031"/>
              <a:gd name="connsiteX65" fmla="*/ 634524 w 1360562"/>
              <a:gd name="connsiteY65" fmla="*/ 1198184 h 1211031"/>
              <a:gd name="connsiteX66" fmla="*/ 601606 w 1360562"/>
              <a:gd name="connsiteY66" fmla="*/ 1203355 h 1211031"/>
              <a:gd name="connsiteX67" fmla="*/ 568921 w 1360562"/>
              <a:gd name="connsiteY67" fmla="*/ 1206151 h 1211031"/>
              <a:gd name="connsiteX68" fmla="*/ 536235 w 1360562"/>
              <a:gd name="connsiteY68" fmla="*/ 1208946 h 1211031"/>
              <a:gd name="connsiteX69" fmla="*/ 503666 w 1360562"/>
              <a:gd name="connsiteY69" fmla="*/ 1210553 h 1211031"/>
              <a:gd name="connsiteX70" fmla="*/ 471808 w 1360562"/>
              <a:gd name="connsiteY70" fmla="*/ 1211031 h 1211031"/>
              <a:gd name="connsiteX71" fmla="*/ 439472 w 1360562"/>
              <a:gd name="connsiteY71" fmla="*/ 1210263 h 1211031"/>
              <a:gd name="connsiteX72" fmla="*/ 408441 w 1360562"/>
              <a:gd name="connsiteY72" fmla="*/ 1208423 h 1211031"/>
              <a:gd name="connsiteX73" fmla="*/ 378121 w 1360562"/>
              <a:gd name="connsiteY73" fmla="*/ 1205453 h 1211031"/>
              <a:gd name="connsiteX74" fmla="*/ 346786 w 1360562"/>
              <a:gd name="connsiteY74" fmla="*/ 1200585 h 1211031"/>
              <a:gd name="connsiteX75" fmla="*/ 317946 w 1360562"/>
              <a:gd name="connsiteY75" fmla="*/ 1194761 h 1211031"/>
              <a:gd name="connsiteX76" fmla="*/ 289165 w 1360562"/>
              <a:gd name="connsiteY76" fmla="*/ 1188344 h 1211031"/>
              <a:gd name="connsiteX77" fmla="*/ 261210 w 1360562"/>
              <a:gd name="connsiteY77" fmla="*/ 1179609 h 1211031"/>
              <a:gd name="connsiteX78" fmla="*/ 234561 w 1360562"/>
              <a:gd name="connsiteY78" fmla="*/ 1169802 h 1211031"/>
              <a:gd name="connsiteX79" fmla="*/ 208680 w 1360562"/>
              <a:gd name="connsiteY79" fmla="*/ 1158272 h 1211031"/>
              <a:gd name="connsiteX80" fmla="*/ 182975 w 1360562"/>
              <a:gd name="connsiteY80" fmla="*/ 1144959 h 1211031"/>
              <a:gd name="connsiteX81" fmla="*/ 159111 w 1360562"/>
              <a:gd name="connsiteY81" fmla="*/ 1131228 h 1211031"/>
              <a:gd name="connsiteX82" fmla="*/ 137321 w 1360562"/>
              <a:gd name="connsiteY82" fmla="*/ 1114701 h 1211031"/>
              <a:gd name="connsiteX83" fmla="*/ 126724 w 1360562"/>
              <a:gd name="connsiteY83" fmla="*/ 1106466 h 1211031"/>
              <a:gd name="connsiteX84" fmla="*/ 116243 w 1360562"/>
              <a:gd name="connsiteY84" fmla="*/ 1097044 h 1211031"/>
              <a:gd name="connsiteX85" fmla="*/ 106414 w 1360562"/>
              <a:gd name="connsiteY85" fmla="*/ 1087086 h 1211031"/>
              <a:gd name="connsiteX86" fmla="*/ 96528 w 1360562"/>
              <a:gd name="connsiteY86" fmla="*/ 1077722 h 1211031"/>
              <a:gd name="connsiteX87" fmla="*/ 86815 w 1360562"/>
              <a:gd name="connsiteY87" fmla="*/ 1066576 h 1211031"/>
              <a:gd name="connsiteX88" fmla="*/ 77640 w 1360562"/>
              <a:gd name="connsiteY88" fmla="*/ 1056082 h 1211031"/>
              <a:gd name="connsiteX89" fmla="*/ 69175 w 1360562"/>
              <a:gd name="connsiteY89" fmla="*/ 1044458 h 1211031"/>
              <a:gd name="connsiteX90" fmla="*/ 61304 w 1360562"/>
              <a:gd name="connsiteY90" fmla="*/ 1032893 h 1211031"/>
              <a:gd name="connsiteX91" fmla="*/ 53550 w 1360562"/>
              <a:gd name="connsiteY91" fmla="*/ 1020139 h 1211031"/>
              <a:gd name="connsiteX92" fmla="*/ 45738 w 1360562"/>
              <a:gd name="connsiteY92" fmla="*/ 1007980 h 1211031"/>
              <a:gd name="connsiteX93" fmla="*/ 39231 w 1360562"/>
              <a:gd name="connsiteY93" fmla="*/ 994749 h 1211031"/>
              <a:gd name="connsiteX94" fmla="*/ 33377 w 1360562"/>
              <a:gd name="connsiteY94" fmla="*/ 980982 h 1211031"/>
              <a:gd name="connsiteX95" fmla="*/ 26392 w 1360562"/>
              <a:gd name="connsiteY95" fmla="*/ 966505 h 1211031"/>
              <a:gd name="connsiteX96" fmla="*/ 21844 w 1360562"/>
              <a:gd name="connsiteY96" fmla="*/ 951667 h 1211031"/>
              <a:gd name="connsiteX97" fmla="*/ 16106 w 1360562"/>
              <a:gd name="connsiteY97" fmla="*/ 936712 h 1211031"/>
              <a:gd name="connsiteX98" fmla="*/ 12210 w 1360562"/>
              <a:gd name="connsiteY98" fmla="*/ 921338 h 1211031"/>
              <a:gd name="connsiteX99" fmla="*/ 8314 w 1360562"/>
              <a:gd name="connsiteY99" fmla="*/ 905964 h 1211031"/>
              <a:gd name="connsiteX100" fmla="*/ 5665 w 1360562"/>
              <a:gd name="connsiteY100" fmla="*/ 890113 h 1211031"/>
              <a:gd name="connsiteX101" fmla="*/ 3669 w 1360562"/>
              <a:gd name="connsiteY101" fmla="*/ 873725 h 1211031"/>
              <a:gd name="connsiteX102" fmla="*/ 1673 w 1360562"/>
              <a:gd name="connsiteY102" fmla="*/ 857338 h 1211031"/>
              <a:gd name="connsiteX103" fmla="*/ 1460 w 1360562"/>
              <a:gd name="connsiteY103" fmla="*/ 841125 h 1211031"/>
              <a:gd name="connsiteX104" fmla="*/ 0 w 1360562"/>
              <a:gd name="connsiteY104" fmla="*/ 825390 h 1211031"/>
              <a:gd name="connsiteX105" fmla="*/ 1093 w 1360562"/>
              <a:gd name="connsiteY105" fmla="*/ 808106 h 1211031"/>
              <a:gd name="connsiteX106" fmla="*/ 1475 w 1360562"/>
              <a:gd name="connsiteY106" fmla="*/ 791952 h 1211031"/>
              <a:gd name="connsiteX107" fmla="*/ 3104 w 1360562"/>
              <a:gd name="connsiteY107" fmla="*/ 775320 h 1211031"/>
              <a:gd name="connsiteX108" fmla="*/ 4849 w 1360562"/>
              <a:gd name="connsiteY108" fmla="*/ 757500 h 1211031"/>
              <a:gd name="connsiteX109" fmla="*/ 11138 w 1360562"/>
              <a:gd name="connsiteY109" fmla="*/ 723934 h 1211031"/>
              <a:gd name="connsiteX110" fmla="*/ 18196 w 1360562"/>
              <a:gd name="connsiteY110" fmla="*/ 688643 h 1211031"/>
              <a:gd name="connsiteX111" fmla="*/ 28705 w 1360562"/>
              <a:gd name="connsiteY111" fmla="*/ 654890 h 1211031"/>
              <a:gd name="connsiteX112" fmla="*/ 39983 w 1360562"/>
              <a:gd name="connsiteY112" fmla="*/ 619413 h 1211031"/>
              <a:gd name="connsiteX113" fmla="*/ 52986 w 1360562"/>
              <a:gd name="connsiteY113" fmla="*/ 584705 h 1211031"/>
              <a:gd name="connsiteX114" fmla="*/ 68961 w 1360562"/>
              <a:gd name="connsiteY114" fmla="*/ 550288 h 1211031"/>
              <a:gd name="connsiteX115" fmla="*/ 86184 w 1360562"/>
              <a:gd name="connsiteY115" fmla="*/ 515394 h 1211031"/>
              <a:gd name="connsiteX116" fmla="*/ 104538 w 1360562"/>
              <a:gd name="connsiteY116" fmla="*/ 481210 h 1211031"/>
              <a:gd name="connsiteX117" fmla="*/ 123964 w 1360562"/>
              <a:gd name="connsiteY117" fmla="*/ 448330 h 1211031"/>
              <a:gd name="connsiteX118" fmla="*/ 145885 w 1360562"/>
              <a:gd name="connsiteY118" fmla="*/ 414496 h 1211031"/>
              <a:gd name="connsiteX119" fmla="*/ 168284 w 1360562"/>
              <a:gd name="connsiteY119" fmla="*/ 381907 h 1211031"/>
              <a:gd name="connsiteX120" fmla="*/ 191813 w 1360562"/>
              <a:gd name="connsiteY120" fmla="*/ 350030 h 1211031"/>
              <a:gd name="connsiteX121" fmla="*/ 217010 w 1360562"/>
              <a:gd name="connsiteY121" fmla="*/ 319514 h 1211031"/>
              <a:gd name="connsiteX122" fmla="*/ 242801 w 1360562"/>
              <a:gd name="connsiteY122" fmla="*/ 289057 h 1211031"/>
              <a:gd name="connsiteX123" fmla="*/ 269724 w 1360562"/>
              <a:gd name="connsiteY123" fmla="*/ 259311 h 1211031"/>
              <a:gd name="connsiteX124" fmla="*/ 297660 w 1360562"/>
              <a:gd name="connsiteY124" fmla="*/ 231463 h 1211031"/>
              <a:gd name="connsiteX125" fmla="*/ 325481 w 1360562"/>
              <a:gd name="connsiteY125" fmla="*/ 204803 h 1211031"/>
              <a:gd name="connsiteX126" fmla="*/ 353837 w 1360562"/>
              <a:gd name="connsiteY126" fmla="*/ 178795 h 1211031"/>
              <a:gd name="connsiteX127" fmla="*/ 383208 w 1360562"/>
              <a:gd name="connsiteY127" fmla="*/ 154685 h 1211031"/>
              <a:gd name="connsiteX128" fmla="*/ 413058 w 1360562"/>
              <a:gd name="connsiteY128" fmla="*/ 131822 h 1211031"/>
              <a:gd name="connsiteX129" fmla="*/ 443327 w 1360562"/>
              <a:gd name="connsiteY129" fmla="*/ 110799 h 1211031"/>
              <a:gd name="connsiteX130" fmla="*/ 473480 w 1360562"/>
              <a:gd name="connsiteY130" fmla="*/ 90964 h 1211031"/>
              <a:gd name="connsiteX131" fmla="*/ 503994 w 1360562"/>
              <a:gd name="connsiteY131" fmla="*/ 73564 h 1211031"/>
              <a:gd name="connsiteX132" fmla="*/ 534276 w 1360562"/>
              <a:gd name="connsiteY132" fmla="*/ 58539 h 1211031"/>
              <a:gd name="connsiteX133" fmla="*/ 564442 w 1360562"/>
              <a:gd name="connsiteY133" fmla="*/ 44702 h 1211031"/>
              <a:gd name="connsiteX134" fmla="*/ 594375 w 1360562"/>
              <a:gd name="connsiteY134" fmla="*/ 33241 h 1211031"/>
              <a:gd name="connsiteX135" fmla="*/ 624844 w 1360562"/>
              <a:gd name="connsiteY135" fmla="*/ 22433 h 1211031"/>
              <a:gd name="connsiteX136" fmla="*/ 654428 w 1360562"/>
              <a:gd name="connsiteY136" fmla="*/ 14536 h 1211031"/>
              <a:gd name="connsiteX137" fmla="*/ 684431 w 1360562"/>
              <a:gd name="connsiteY137" fmla="*/ 8479 h 1211031"/>
              <a:gd name="connsiteX138" fmla="*/ 713666 w 1360562"/>
              <a:gd name="connsiteY138" fmla="*/ 4147 h 1211031"/>
              <a:gd name="connsiteX139" fmla="*/ 742726 w 1360562"/>
              <a:gd name="connsiteY139" fmla="*/ 1596 h 1211031"/>
              <a:gd name="connsiteX140" fmla="*/ 771075 w 1360562"/>
              <a:gd name="connsiteY140" fmla="*/ 175 h 12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360562" h="1211031">
                <a:moveTo>
                  <a:pt x="799903" y="0"/>
                </a:moveTo>
                <a:lnTo>
                  <a:pt x="828497" y="2201"/>
                </a:lnTo>
                <a:lnTo>
                  <a:pt x="856975" y="5590"/>
                </a:lnTo>
                <a:lnTo>
                  <a:pt x="884032" y="11239"/>
                </a:lnTo>
                <a:lnTo>
                  <a:pt x="912219" y="17598"/>
                </a:lnTo>
                <a:lnTo>
                  <a:pt x="938449" y="25564"/>
                </a:lnTo>
                <a:lnTo>
                  <a:pt x="965214" y="34183"/>
                </a:lnTo>
                <a:lnTo>
                  <a:pt x="991153" y="45119"/>
                </a:lnTo>
                <a:lnTo>
                  <a:pt x="1015786" y="57127"/>
                </a:lnTo>
                <a:lnTo>
                  <a:pt x="1040897" y="70381"/>
                </a:lnTo>
                <a:lnTo>
                  <a:pt x="1065239" y="85359"/>
                </a:lnTo>
                <a:lnTo>
                  <a:pt x="1088870" y="101467"/>
                </a:lnTo>
                <a:lnTo>
                  <a:pt x="1111312" y="117458"/>
                </a:lnTo>
                <a:lnTo>
                  <a:pt x="1133522" y="135825"/>
                </a:lnTo>
                <a:lnTo>
                  <a:pt x="1154426" y="155264"/>
                </a:lnTo>
                <a:lnTo>
                  <a:pt x="1175808" y="175949"/>
                </a:lnTo>
                <a:lnTo>
                  <a:pt x="1194696" y="197589"/>
                </a:lnTo>
                <a:lnTo>
                  <a:pt x="1214120" y="219881"/>
                </a:lnTo>
                <a:lnTo>
                  <a:pt x="1231645" y="243187"/>
                </a:lnTo>
                <a:lnTo>
                  <a:pt x="1249052" y="267680"/>
                </a:lnTo>
                <a:lnTo>
                  <a:pt x="1265155" y="293245"/>
                </a:lnTo>
                <a:lnTo>
                  <a:pt x="1280547" y="319940"/>
                </a:lnTo>
                <a:lnTo>
                  <a:pt x="1295344" y="346577"/>
                </a:lnTo>
                <a:lnTo>
                  <a:pt x="1308836" y="374285"/>
                </a:lnTo>
                <a:lnTo>
                  <a:pt x="1320964" y="403658"/>
                </a:lnTo>
                <a:lnTo>
                  <a:pt x="1332439" y="433568"/>
                </a:lnTo>
                <a:lnTo>
                  <a:pt x="1342190" y="462708"/>
                </a:lnTo>
                <a:lnTo>
                  <a:pt x="1348909" y="492152"/>
                </a:lnTo>
                <a:lnTo>
                  <a:pt x="1355034" y="521537"/>
                </a:lnTo>
                <a:lnTo>
                  <a:pt x="1358781" y="550690"/>
                </a:lnTo>
                <a:lnTo>
                  <a:pt x="1360266" y="578421"/>
                </a:lnTo>
                <a:lnTo>
                  <a:pt x="1360562" y="606036"/>
                </a:lnTo>
                <a:lnTo>
                  <a:pt x="1358422" y="634012"/>
                </a:lnTo>
                <a:lnTo>
                  <a:pt x="1355746" y="661336"/>
                </a:lnTo>
                <a:lnTo>
                  <a:pt x="1350691" y="688427"/>
                </a:lnTo>
                <a:lnTo>
                  <a:pt x="1343317" y="714691"/>
                </a:lnTo>
                <a:lnTo>
                  <a:pt x="1335406" y="740303"/>
                </a:lnTo>
                <a:lnTo>
                  <a:pt x="1325771" y="765146"/>
                </a:lnTo>
                <a:lnTo>
                  <a:pt x="1314351" y="789814"/>
                </a:lnTo>
                <a:lnTo>
                  <a:pt x="1302337" y="814424"/>
                </a:lnTo>
                <a:lnTo>
                  <a:pt x="1288003" y="838207"/>
                </a:lnTo>
                <a:lnTo>
                  <a:pt x="1272539" y="861280"/>
                </a:lnTo>
                <a:lnTo>
                  <a:pt x="1255943" y="883642"/>
                </a:lnTo>
                <a:lnTo>
                  <a:pt x="1238811" y="905352"/>
                </a:lnTo>
                <a:lnTo>
                  <a:pt x="1219302" y="926830"/>
                </a:lnTo>
                <a:lnTo>
                  <a:pt x="1199314" y="947060"/>
                </a:lnTo>
                <a:lnTo>
                  <a:pt x="1178195" y="966581"/>
                </a:lnTo>
                <a:lnTo>
                  <a:pt x="1156481" y="986043"/>
                </a:lnTo>
                <a:lnTo>
                  <a:pt x="1133101" y="1004143"/>
                </a:lnTo>
                <a:lnTo>
                  <a:pt x="1108473" y="1022720"/>
                </a:lnTo>
                <a:lnTo>
                  <a:pt x="1084078" y="1038921"/>
                </a:lnTo>
                <a:lnTo>
                  <a:pt x="1057900" y="1054947"/>
                </a:lnTo>
                <a:lnTo>
                  <a:pt x="1031185" y="1070321"/>
                </a:lnTo>
                <a:lnTo>
                  <a:pt x="1003933" y="1085043"/>
                </a:lnTo>
                <a:lnTo>
                  <a:pt x="976740" y="1099171"/>
                </a:lnTo>
                <a:lnTo>
                  <a:pt x="947344" y="1111284"/>
                </a:lnTo>
                <a:lnTo>
                  <a:pt x="918600" y="1122861"/>
                </a:lnTo>
                <a:lnTo>
                  <a:pt x="888667" y="1134322"/>
                </a:lnTo>
                <a:lnTo>
                  <a:pt x="858198" y="1145131"/>
                </a:lnTo>
                <a:lnTo>
                  <a:pt x="827904" y="1154157"/>
                </a:lnTo>
                <a:lnTo>
                  <a:pt x="796362" y="1163661"/>
                </a:lnTo>
                <a:lnTo>
                  <a:pt x="764284" y="1172513"/>
                </a:lnTo>
                <a:lnTo>
                  <a:pt x="731727" y="1180119"/>
                </a:lnTo>
                <a:lnTo>
                  <a:pt x="699882" y="1186595"/>
                </a:lnTo>
                <a:lnTo>
                  <a:pt x="666789" y="1193548"/>
                </a:lnTo>
                <a:lnTo>
                  <a:pt x="634524" y="1198184"/>
                </a:lnTo>
                <a:lnTo>
                  <a:pt x="601606" y="1203355"/>
                </a:lnTo>
                <a:lnTo>
                  <a:pt x="568921" y="1206151"/>
                </a:lnTo>
                <a:lnTo>
                  <a:pt x="536235" y="1208946"/>
                </a:lnTo>
                <a:lnTo>
                  <a:pt x="503666" y="1210553"/>
                </a:lnTo>
                <a:lnTo>
                  <a:pt x="471808" y="1211031"/>
                </a:lnTo>
                <a:lnTo>
                  <a:pt x="439472" y="1210263"/>
                </a:lnTo>
                <a:lnTo>
                  <a:pt x="408441" y="1208423"/>
                </a:lnTo>
                <a:lnTo>
                  <a:pt x="378121" y="1205453"/>
                </a:lnTo>
                <a:lnTo>
                  <a:pt x="346786" y="1200585"/>
                </a:lnTo>
                <a:lnTo>
                  <a:pt x="317946" y="1194761"/>
                </a:lnTo>
                <a:lnTo>
                  <a:pt x="289165" y="1188344"/>
                </a:lnTo>
                <a:lnTo>
                  <a:pt x="261210" y="1179609"/>
                </a:lnTo>
                <a:lnTo>
                  <a:pt x="234561" y="1169802"/>
                </a:lnTo>
                <a:lnTo>
                  <a:pt x="208680" y="1158272"/>
                </a:lnTo>
                <a:lnTo>
                  <a:pt x="182975" y="1144959"/>
                </a:lnTo>
                <a:lnTo>
                  <a:pt x="159111" y="1131228"/>
                </a:lnTo>
                <a:lnTo>
                  <a:pt x="137321" y="1114701"/>
                </a:lnTo>
                <a:lnTo>
                  <a:pt x="126724" y="1106466"/>
                </a:lnTo>
                <a:lnTo>
                  <a:pt x="116243" y="1097044"/>
                </a:lnTo>
                <a:lnTo>
                  <a:pt x="106414" y="1087086"/>
                </a:lnTo>
                <a:lnTo>
                  <a:pt x="96528" y="1077722"/>
                </a:lnTo>
                <a:lnTo>
                  <a:pt x="86815" y="1066576"/>
                </a:lnTo>
                <a:lnTo>
                  <a:pt x="77640" y="1056082"/>
                </a:lnTo>
                <a:lnTo>
                  <a:pt x="69175" y="1044458"/>
                </a:lnTo>
                <a:lnTo>
                  <a:pt x="61304" y="1032893"/>
                </a:lnTo>
                <a:lnTo>
                  <a:pt x="53550" y="1020139"/>
                </a:lnTo>
                <a:lnTo>
                  <a:pt x="45738" y="1007980"/>
                </a:lnTo>
                <a:lnTo>
                  <a:pt x="39231" y="994749"/>
                </a:lnTo>
                <a:lnTo>
                  <a:pt x="33377" y="980982"/>
                </a:lnTo>
                <a:lnTo>
                  <a:pt x="26392" y="966505"/>
                </a:lnTo>
                <a:lnTo>
                  <a:pt x="21844" y="951667"/>
                </a:lnTo>
                <a:lnTo>
                  <a:pt x="16106" y="936712"/>
                </a:lnTo>
                <a:lnTo>
                  <a:pt x="12210" y="921338"/>
                </a:lnTo>
                <a:lnTo>
                  <a:pt x="8314" y="905964"/>
                </a:lnTo>
                <a:lnTo>
                  <a:pt x="5665" y="890113"/>
                </a:lnTo>
                <a:lnTo>
                  <a:pt x="3669" y="873725"/>
                </a:lnTo>
                <a:lnTo>
                  <a:pt x="1673" y="857338"/>
                </a:lnTo>
                <a:lnTo>
                  <a:pt x="1460" y="841125"/>
                </a:lnTo>
                <a:lnTo>
                  <a:pt x="0" y="825390"/>
                </a:lnTo>
                <a:lnTo>
                  <a:pt x="1093" y="808106"/>
                </a:lnTo>
                <a:lnTo>
                  <a:pt x="1475" y="791952"/>
                </a:lnTo>
                <a:lnTo>
                  <a:pt x="3104" y="775320"/>
                </a:lnTo>
                <a:lnTo>
                  <a:pt x="4849" y="757500"/>
                </a:lnTo>
                <a:lnTo>
                  <a:pt x="11138" y="723934"/>
                </a:lnTo>
                <a:lnTo>
                  <a:pt x="18196" y="688643"/>
                </a:lnTo>
                <a:lnTo>
                  <a:pt x="28705" y="654890"/>
                </a:lnTo>
                <a:lnTo>
                  <a:pt x="39983" y="619413"/>
                </a:lnTo>
                <a:lnTo>
                  <a:pt x="52986" y="584705"/>
                </a:lnTo>
                <a:lnTo>
                  <a:pt x="68961" y="550288"/>
                </a:lnTo>
                <a:lnTo>
                  <a:pt x="86184" y="515394"/>
                </a:lnTo>
                <a:lnTo>
                  <a:pt x="104538" y="481210"/>
                </a:lnTo>
                <a:lnTo>
                  <a:pt x="123964" y="448330"/>
                </a:lnTo>
                <a:lnTo>
                  <a:pt x="145885" y="414496"/>
                </a:lnTo>
                <a:lnTo>
                  <a:pt x="168284" y="381907"/>
                </a:lnTo>
                <a:lnTo>
                  <a:pt x="191813" y="350030"/>
                </a:lnTo>
                <a:lnTo>
                  <a:pt x="217010" y="319514"/>
                </a:lnTo>
                <a:lnTo>
                  <a:pt x="242801" y="289057"/>
                </a:lnTo>
                <a:lnTo>
                  <a:pt x="269724" y="259311"/>
                </a:lnTo>
                <a:lnTo>
                  <a:pt x="297660" y="231463"/>
                </a:lnTo>
                <a:lnTo>
                  <a:pt x="325481" y="204803"/>
                </a:lnTo>
                <a:lnTo>
                  <a:pt x="353837" y="178795"/>
                </a:lnTo>
                <a:lnTo>
                  <a:pt x="383208" y="154685"/>
                </a:lnTo>
                <a:lnTo>
                  <a:pt x="413058" y="131822"/>
                </a:lnTo>
                <a:lnTo>
                  <a:pt x="443327" y="110799"/>
                </a:lnTo>
                <a:lnTo>
                  <a:pt x="473480" y="90964"/>
                </a:lnTo>
                <a:lnTo>
                  <a:pt x="503994" y="73564"/>
                </a:lnTo>
                <a:lnTo>
                  <a:pt x="534276" y="58539"/>
                </a:lnTo>
                <a:lnTo>
                  <a:pt x="564442" y="44702"/>
                </a:lnTo>
                <a:lnTo>
                  <a:pt x="594375" y="33241"/>
                </a:lnTo>
                <a:lnTo>
                  <a:pt x="624844" y="22433"/>
                </a:lnTo>
                <a:lnTo>
                  <a:pt x="654428" y="14536"/>
                </a:lnTo>
                <a:lnTo>
                  <a:pt x="684431" y="8479"/>
                </a:lnTo>
                <a:lnTo>
                  <a:pt x="713666" y="4147"/>
                </a:lnTo>
                <a:lnTo>
                  <a:pt x="742726" y="1596"/>
                </a:lnTo>
                <a:lnTo>
                  <a:pt x="771075" y="175"/>
                </a:lnTo>
                <a:close/>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grpSp>
        <p:nvGrpSpPr>
          <p:cNvPr id="20" name="组合 19"/>
          <p:cNvGrpSpPr/>
          <p:nvPr/>
        </p:nvGrpSpPr>
        <p:grpSpPr>
          <a:xfrm>
            <a:off x="3118566" y="332266"/>
            <a:ext cx="5954868" cy="859018"/>
            <a:chOff x="3118566" y="332266"/>
            <a:chExt cx="5954868" cy="859018"/>
          </a:xfrm>
        </p:grpSpPr>
        <p:pic>
          <p:nvPicPr>
            <p:cNvPr id="26" name="图片 25"/>
            <p:cNvPicPr>
              <a:picLocks noChangeAspect="1"/>
            </p:cNvPicPr>
            <p:nvPr/>
          </p:nvPicPr>
          <p:blipFill>
            <a:blip r:embed="rId16"/>
            <a:stretch>
              <a:fillRect/>
            </a:stretch>
          </p:blipFill>
          <p:spPr>
            <a:xfrm>
              <a:off x="3118566" y="606614"/>
              <a:ext cx="656733" cy="406749"/>
            </a:xfrm>
            <a:prstGeom prst="rect">
              <a:avLst/>
            </a:prstGeom>
          </p:spPr>
        </p:pic>
        <p:sp>
          <p:nvSpPr>
            <p:cNvPr id="27" name="文本框 26"/>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8" name="图片 27"/>
            <p:cNvPicPr>
              <a:picLocks noChangeAspect="1"/>
            </p:cNvPicPr>
            <p:nvPr/>
          </p:nvPicPr>
          <p:blipFill>
            <a:blip r:embed="rId16"/>
            <a:stretch>
              <a:fillRect/>
            </a:stretch>
          </p:blipFill>
          <p:spPr>
            <a:xfrm flipH="1">
              <a:off x="8416701" y="606614"/>
              <a:ext cx="656733" cy="406749"/>
            </a:xfrm>
            <a:prstGeom prst="rect">
              <a:avLst/>
            </a:prstGeom>
          </p:spPr>
        </p:pic>
      </p:grpSp>
      <p:sp>
        <p:nvSpPr>
          <p:cNvPr id="30" name="矩形 29"/>
          <p:cNvSpPr/>
          <p:nvPr/>
        </p:nvSpPr>
        <p:spPr>
          <a:xfrm>
            <a:off x="7719368" y="1957107"/>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2" name="矩形 31"/>
          <p:cNvSpPr/>
          <p:nvPr/>
        </p:nvSpPr>
        <p:spPr>
          <a:xfrm>
            <a:off x="7719368" y="4123758"/>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3" name="矩形 32"/>
          <p:cNvSpPr/>
          <p:nvPr/>
        </p:nvSpPr>
        <p:spPr>
          <a:xfrm>
            <a:off x="803995" y="2851685"/>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4" name="矩形 33"/>
          <p:cNvSpPr/>
          <p:nvPr/>
        </p:nvSpPr>
        <p:spPr>
          <a:xfrm>
            <a:off x="803995" y="4664607"/>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Tree>
    <p:custDataLst>
      <p:tags r:id="rId1"/>
    </p:custDataLst>
    <p:extLst>
      <p:ext uri="{BB962C8B-B14F-4D97-AF65-F5344CB8AC3E}">
        <p14:creationId xmlns:p14="http://schemas.microsoft.com/office/powerpoint/2010/main" val="33030630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style.rotation</p:attrName>
                                        </p:attrNameLst>
                                      </p:cBhvr>
                                      <p:tavLst>
                                        <p:tav tm="0">
                                          <p:val>
                                            <p:fltVal val="90"/>
                                          </p:val>
                                        </p:tav>
                                        <p:tav tm="100000">
                                          <p:val>
                                            <p:fltVal val="0"/>
                                          </p:val>
                                        </p:tav>
                                      </p:tavLst>
                                    </p:anim>
                                    <p:animEffect transition="in" filter="fade">
                                      <p:cBhvr>
                                        <p:cTn id="28" dur="1000"/>
                                        <p:tgtEl>
                                          <p:spTgt spid="11"/>
                                        </p:tgtEl>
                                      </p:cBhvr>
                                    </p:animEffect>
                                  </p:childTnLst>
                                </p:cTn>
                              </p:par>
                              <p:par>
                                <p:cTn id="29" presetID="3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 calcmode="lin" valueType="num">
                                      <p:cBhvr>
                                        <p:cTn id="39" dur="1000" fill="hold"/>
                                        <p:tgtEl>
                                          <p:spTgt spid="16"/>
                                        </p:tgtEl>
                                        <p:attrNameLst>
                                          <p:attrName>style.rotation</p:attrName>
                                        </p:attrNameLst>
                                      </p:cBhvr>
                                      <p:tavLst>
                                        <p:tav tm="0">
                                          <p:val>
                                            <p:fltVal val="90"/>
                                          </p:val>
                                        </p:tav>
                                        <p:tav tm="100000">
                                          <p:val>
                                            <p:fltVal val="0"/>
                                          </p:val>
                                        </p:tav>
                                      </p:tavLst>
                                    </p:anim>
                                    <p:animEffect transition="in" filter="fade">
                                      <p:cBhvr>
                                        <p:cTn id="40" dur="1000"/>
                                        <p:tgtEl>
                                          <p:spTgt spid="1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1000" fill="hold"/>
                                        <p:tgtEl>
                                          <p:spTgt spid="24"/>
                                        </p:tgtEl>
                                        <p:attrNameLst>
                                          <p:attrName>ppt_w</p:attrName>
                                        </p:attrNameLst>
                                      </p:cBhvr>
                                      <p:tavLst>
                                        <p:tav tm="0">
                                          <p:val>
                                            <p:fltVal val="0"/>
                                          </p:val>
                                        </p:tav>
                                        <p:tav tm="100000">
                                          <p:val>
                                            <p:strVal val="#ppt_w"/>
                                          </p:val>
                                        </p:tav>
                                      </p:tavLst>
                                    </p:anim>
                                    <p:anim calcmode="lin" valueType="num">
                                      <p:cBhvr>
                                        <p:cTn id="44" dur="1000" fill="hold"/>
                                        <p:tgtEl>
                                          <p:spTgt spid="24"/>
                                        </p:tgtEl>
                                        <p:attrNameLst>
                                          <p:attrName>ppt_h</p:attrName>
                                        </p:attrNameLst>
                                      </p:cBhvr>
                                      <p:tavLst>
                                        <p:tav tm="0">
                                          <p:val>
                                            <p:fltVal val="0"/>
                                          </p:val>
                                        </p:tav>
                                        <p:tav tm="100000">
                                          <p:val>
                                            <p:strVal val="#ppt_h"/>
                                          </p:val>
                                        </p:tav>
                                      </p:tavLst>
                                    </p:anim>
                                    <p:anim calcmode="lin" valueType="num">
                                      <p:cBhvr>
                                        <p:cTn id="45" dur="1000" fill="hold"/>
                                        <p:tgtEl>
                                          <p:spTgt spid="24"/>
                                        </p:tgtEl>
                                        <p:attrNameLst>
                                          <p:attrName>style.rotation</p:attrName>
                                        </p:attrNameLst>
                                      </p:cBhvr>
                                      <p:tavLst>
                                        <p:tav tm="0">
                                          <p:val>
                                            <p:fltVal val="90"/>
                                          </p:val>
                                        </p:tav>
                                        <p:tav tm="100000">
                                          <p:val>
                                            <p:fltVal val="0"/>
                                          </p:val>
                                        </p:tav>
                                      </p:tavLst>
                                    </p:anim>
                                    <p:animEffect transition="in" filter="fade">
                                      <p:cBhvr>
                                        <p:cTn id="46" dur="1000"/>
                                        <p:tgtEl>
                                          <p:spTgt spid="2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 calcmode="lin" valueType="num">
                                      <p:cBhvr>
                                        <p:cTn id="51" dur="1000" fill="hold"/>
                                        <p:tgtEl>
                                          <p:spTgt spid="21"/>
                                        </p:tgtEl>
                                        <p:attrNameLst>
                                          <p:attrName>style.rotation</p:attrName>
                                        </p:attrNameLst>
                                      </p:cBhvr>
                                      <p:tavLst>
                                        <p:tav tm="0">
                                          <p:val>
                                            <p:fltVal val="90"/>
                                          </p:val>
                                        </p:tav>
                                        <p:tav tm="100000">
                                          <p:val>
                                            <p:fltVal val="0"/>
                                          </p:val>
                                        </p:tav>
                                      </p:tavLst>
                                    </p:anim>
                                    <p:animEffect transition="in" filter="fade">
                                      <p:cBhvr>
                                        <p:cTn id="52" dur="1000"/>
                                        <p:tgtEl>
                                          <p:spTgt spid="2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ppt_w</p:attrName>
                                        </p:attrNameLst>
                                      </p:cBhvr>
                                      <p:tavLst>
                                        <p:tav tm="0">
                                          <p:val>
                                            <p:fltVal val="0"/>
                                          </p:val>
                                        </p:tav>
                                        <p:tav tm="100000">
                                          <p:val>
                                            <p:strVal val="#ppt_w"/>
                                          </p:val>
                                        </p:tav>
                                      </p:tavLst>
                                    </p:anim>
                                    <p:anim calcmode="lin" valueType="num">
                                      <p:cBhvr>
                                        <p:cTn id="56" dur="1000" fill="hold"/>
                                        <p:tgtEl>
                                          <p:spTgt spid="17"/>
                                        </p:tgtEl>
                                        <p:attrNameLst>
                                          <p:attrName>ppt_h</p:attrName>
                                        </p:attrNameLst>
                                      </p:cBhvr>
                                      <p:tavLst>
                                        <p:tav tm="0">
                                          <p:val>
                                            <p:fltVal val="0"/>
                                          </p:val>
                                        </p:tav>
                                        <p:tav tm="100000">
                                          <p:val>
                                            <p:strVal val="#ppt_h"/>
                                          </p:val>
                                        </p:tav>
                                      </p:tavLst>
                                    </p:anim>
                                    <p:anim calcmode="lin" valueType="num">
                                      <p:cBhvr>
                                        <p:cTn id="57" dur="1000" fill="hold"/>
                                        <p:tgtEl>
                                          <p:spTgt spid="17"/>
                                        </p:tgtEl>
                                        <p:attrNameLst>
                                          <p:attrName>style.rotation</p:attrName>
                                        </p:attrNameLst>
                                      </p:cBhvr>
                                      <p:tavLst>
                                        <p:tav tm="0">
                                          <p:val>
                                            <p:fltVal val="90"/>
                                          </p:val>
                                        </p:tav>
                                        <p:tav tm="100000">
                                          <p:val>
                                            <p:fltVal val="0"/>
                                          </p:val>
                                        </p:tav>
                                      </p:tavLst>
                                    </p:anim>
                                    <p:animEffect transition="in" filter="fade">
                                      <p:cBhvr>
                                        <p:cTn id="58" dur="1000"/>
                                        <p:tgtEl>
                                          <p:spTgt spid="17"/>
                                        </p:tgtEl>
                                      </p:cBhvr>
                                    </p:animEffect>
                                  </p:childTnLst>
                                </p:cTn>
                              </p:par>
                            </p:childTnLst>
                          </p:cTn>
                        </p:par>
                        <p:par>
                          <p:cTn id="59" fill="hold">
                            <p:stCondLst>
                              <p:cond delay="1500"/>
                            </p:stCondLst>
                            <p:childTnLst>
                              <p:par>
                                <p:cTn id="60" presetID="22" presetClass="entr" presetSubtype="8"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par>
                                <p:cTn id="63" presetID="22" presetClass="entr" presetSubtype="8" fill="hold"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par>
                                <p:cTn id="66" presetID="22" presetClass="entr" presetSubtype="2" fill="hold"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right)">
                                      <p:cBhvr>
                                        <p:cTn id="68" dur="500"/>
                                        <p:tgtEl>
                                          <p:spTgt spid="10"/>
                                        </p:tgtEl>
                                      </p:cBhvr>
                                    </p:animEffect>
                                  </p:childTnLst>
                                </p:cTn>
                              </p:par>
                              <p:par>
                                <p:cTn id="69" presetID="22" presetClass="entr" presetSubtype="2"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right)">
                                      <p:cBhvr>
                                        <p:cTn id="71" dur="500"/>
                                        <p:tgtEl>
                                          <p:spTgt spid="19"/>
                                        </p:tgtEl>
                                      </p:cBhvr>
                                    </p:animEffect>
                                  </p:childTnLst>
                                </p:cTn>
                              </p:par>
                            </p:childTnLst>
                          </p:cTn>
                        </p:par>
                        <p:par>
                          <p:cTn id="72" fill="hold">
                            <p:stCondLst>
                              <p:cond delay="2000"/>
                            </p:stCondLst>
                            <p:childTnLst>
                              <p:par>
                                <p:cTn id="73" presetID="14" presetClass="entr" presetSubtype="1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randombar(horizontal)">
                                      <p:cBhvr>
                                        <p:cTn id="75" dur="500"/>
                                        <p:tgtEl>
                                          <p:spTgt spid="30"/>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randombar(horizontal)">
                                      <p:cBhvr>
                                        <p:cTn id="78" dur="500"/>
                                        <p:tgtEl>
                                          <p:spTgt spid="33"/>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randombar(horizontal)">
                                      <p:cBhvr>
                                        <p:cTn id="81" dur="500"/>
                                        <p:tgtEl>
                                          <p:spTgt spid="34"/>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randombar(horizontal)">
                                      <p:cBhvr>
                                        <p:cTn id="8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4" grpId="0" animBg="1"/>
      <p:bldP spid="21" grpId="0" animBg="1"/>
      <p:bldP spid="17" grpId="0" animBg="1"/>
      <p:bldP spid="30" grpId="0"/>
      <p:bldP spid="32" grpId="0"/>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118566" y="332266"/>
            <a:ext cx="5954868" cy="859018"/>
            <a:chOff x="3118566" y="332266"/>
            <a:chExt cx="5954868" cy="859018"/>
          </a:xfrm>
        </p:grpSpPr>
        <p:pic>
          <p:nvPicPr>
            <p:cNvPr id="11" name="图片 10"/>
            <p:cNvPicPr>
              <a:picLocks noChangeAspect="1"/>
            </p:cNvPicPr>
            <p:nvPr/>
          </p:nvPicPr>
          <p:blipFill>
            <a:blip r:embed="rId4"/>
            <a:stretch>
              <a:fillRect/>
            </a:stretch>
          </p:blipFill>
          <p:spPr>
            <a:xfrm>
              <a:off x="3118566" y="606614"/>
              <a:ext cx="656733" cy="406749"/>
            </a:xfrm>
            <a:prstGeom prst="rect">
              <a:avLst/>
            </a:prstGeom>
          </p:spPr>
        </p:pic>
        <p:sp>
          <p:nvSpPr>
            <p:cNvPr id="12" name="文本框 1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3" name="图片 12"/>
            <p:cNvPicPr>
              <a:picLocks noChangeAspect="1"/>
            </p:cNvPicPr>
            <p:nvPr/>
          </p:nvPicPr>
          <p:blipFill>
            <a:blip r:embed="rId4"/>
            <a:stretch>
              <a:fillRect/>
            </a:stretch>
          </p:blipFill>
          <p:spPr>
            <a:xfrm flipH="1">
              <a:off x="8416701" y="606614"/>
              <a:ext cx="656733" cy="406749"/>
            </a:xfrm>
            <a:prstGeom prst="rect">
              <a:avLst/>
            </a:prstGeom>
          </p:spPr>
        </p:pic>
      </p:grpSp>
      <p:sp>
        <p:nvSpPr>
          <p:cNvPr id="15" name="矩形 14"/>
          <p:cNvSpPr/>
          <p:nvPr/>
        </p:nvSpPr>
        <p:spPr>
          <a:xfrm>
            <a:off x="932769" y="1759846"/>
            <a:ext cx="10330317"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pic>
        <p:nvPicPr>
          <p:cNvPr id="6" name="图片占位符 5"/>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1300" r="11300"/>
          <a:stretch>
            <a:fillRect/>
          </a:stretch>
        </p:blipFill>
        <p:spPr/>
      </p:pic>
      <p:pic>
        <p:nvPicPr>
          <p:cNvPr id="17" name="图片占位符 16"/>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0938" r="10938"/>
          <a:stretch>
            <a:fillRect/>
          </a:stretch>
        </p:blipFill>
        <p:spPr/>
      </p:pic>
      <p:pic>
        <p:nvPicPr>
          <p:cNvPr id="18" name="图片占位符 17"/>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9958" r="9958"/>
          <a:stretch>
            <a:fillRect/>
          </a:stretch>
        </p:blipFill>
        <p:spPr/>
      </p:pic>
      <p:pic>
        <p:nvPicPr>
          <p:cNvPr id="7" name="图片占位符 6"/>
          <p:cNvPicPr>
            <a:picLocks noGrp="1" noChangeAspect="1"/>
          </p:cNvPicPr>
          <p:nvPr>
            <p:ph type="pic" sz="quarter" idx="13"/>
          </p:nvPr>
        </p:nvPicPr>
        <p:blipFill>
          <a:blip r:embed="rId8">
            <a:extLst>
              <a:ext uri="{28A0092B-C50C-407E-A947-70E740481C1C}">
                <a14:useLocalDpi xmlns:a14="http://schemas.microsoft.com/office/drawing/2010/main" val="0"/>
              </a:ext>
            </a:extLst>
          </a:blip>
          <a:srcRect l="12519" r="12519"/>
          <a:stretch>
            <a:fillRect/>
          </a:stretch>
        </p:blipFill>
        <p:spPr/>
      </p:pic>
    </p:spTree>
    <p:custDataLst>
      <p:tags r:id="rId1"/>
    </p:custDataLst>
    <p:extLst>
      <p:ext uri="{BB962C8B-B14F-4D97-AF65-F5344CB8AC3E}">
        <p14:creationId xmlns:p14="http://schemas.microsoft.com/office/powerpoint/2010/main" val="25088431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53" presetClass="entr" presetSubtype="16"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par>
                                <p:cTn id="21" presetID="53" presetClass="entr" presetSubtype="16"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1000"/>
                            </p:stCondLst>
                            <p:childTnLst>
                              <p:par>
                                <p:cTn id="32" presetID="14" presetClass="entr" presetSubtype="1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0"/>
          </p:nvPr>
        </p:nvPicPr>
        <p:blipFill>
          <a:blip r:embed="rId10" cstate="print">
            <a:extLst>
              <a:ext uri="{28A0092B-C50C-407E-A947-70E740481C1C}">
                <a14:useLocalDpi xmlns:a14="http://schemas.microsoft.com/office/drawing/2010/main" val="0"/>
              </a:ext>
            </a:extLst>
          </a:blip>
          <a:srcRect l="11275" r="11275"/>
          <a:stretch>
            <a:fillRect/>
          </a:stretch>
        </p:blipFill>
        <p:spPr/>
      </p:pic>
      <p:pic>
        <p:nvPicPr>
          <p:cNvPr id="11" name="图片占位符 10"/>
          <p:cNvPicPr>
            <a:picLocks noGrp="1" noChangeAspect="1"/>
          </p:cNvPicPr>
          <p:nvPr>
            <p:ph type="pic" sz="quarter" idx="11"/>
          </p:nvPr>
        </p:nvPicPr>
        <p:blipFill>
          <a:blip r:embed="rId11" cstate="print">
            <a:extLst>
              <a:ext uri="{28A0092B-C50C-407E-A947-70E740481C1C}">
                <a14:useLocalDpi xmlns:a14="http://schemas.microsoft.com/office/drawing/2010/main" val="0"/>
              </a:ext>
            </a:extLst>
          </a:blip>
          <a:srcRect l="10912" r="10912"/>
          <a:stretch>
            <a:fillRect/>
          </a:stretch>
        </p:blipFill>
        <p:spPr/>
      </p:pic>
      <p:pic>
        <p:nvPicPr>
          <p:cNvPr id="12" name="图片占位符 11"/>
          <p:cNvPicPr>
            <a:picLocks noGrp="1" noChangeAspect="1"/>
          </p:cNvPicPr>
          <p:nvPr>
            <p:ph type="pic" sz="quarter" idx="12"/>
          </p:nvPr>
        </p:nvPicPr>
        <p:blipFill>
          <a:blip r:embed="rId12" cstate="print">
            <a:extLst>
              <a:ext uri="{28A0092B-C50C-407E-A947-70E740481C1C}">
                <a14:useLocalDpi xmlns:a14="http://schemas.microsoft.com/office/drawing/2010/main" val="0"/>
              </a:ext>
            </a:extLst>
          </a:blip>
          <a:srcRect l="12476" r="12476"/>
          <a:stretch>
            <a:fillRect/>
          </a:stretch>
        </p:blipFill>
        <p:spPr/>
      </p:pic>
      <p:sp>
        <p:nvSpPr>
          <p:cNvPr id="5" name="MH_Picture_1"/>
          <p:cNvSpPr/>
          <p:nvPr>
            <p:custDataLst>
              <p:tags r:id="rId2"/>
            </p:custDataLst>
          </p:nvPr>
        </p:nvSpPr>
        <p:spPr>
          <a:xfrm>
            <a:off x="1524003"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1"/>
          <p:cNvSpPr/>
          <p:nvPr>
            <p:custDataLst>
              <p:tags r:id="rId3"/>
            </p:custDataLst>
          </p:nvPr>
        </p:nvSpPr>
        <p:spPr>
          <a:xfrm>
            <a:off x="3065345" y="3690012"/>
            <a:ext cx="925673" cy="923504"/>
          </a:xfrm>
          <a:prstGeom prst="ellipse">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01</a:t>
            </a:r>
            <a:endParaRPr lang="zh-CN" altLang="en-US">
              <a:solidFill>
                <a:srgbClr val="FFFFFF"/>
              </a:solidFill>
            </a:endParaRPr>
          </a:p>
        </p:txBody>
      </p:sp>
      <p:sp>
        <p:nvSpPr>
          <p:cNvPr id="20" name="MH_Picture_2"/>
          <p:cNvSpPr/>
          <p:nvPr>
            <p:custDataLst>
              <p:tags r:id="rId4"/>
            </p:custDataLst>
          </p:nvPr>
        </p:nvSpPr>
        <p:spPr>
          <a:xfrm>
            <a:off x="4862494"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2"/>
          <p:cNvSpPr/>
          <p:nvPr>
            <p:custDataLst>
              <p:tags r:id="rId5"/>
            </p:custDataLst>
          </p:nvPr>
        </p:nvSpPr>
        <p:spPr>
          <a:xfrm>
            <a:off x="6403836" y="3690012"/>
            <a:ext cx="925673" cy="923504"/>
          </a:xfrm>
          <a:prstGeom prst="ellipse">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02</a:t>
            </a:r>
            <a:endParaRPr lang="zh-CN" altLang="en-US">
              <a:solidFill>
                <a:srgbClr val="FFFFFF"/>
              </a:solidFill>
            </a:endParaRPr>
          </a:p>
        </p:txBody>
      </p:sp>
      <p:sp>
        <p:nvSpPr>
          <p:cNvPr id="24" name="MH_Picture_3"/>
          <p:cNvSpPr/>
          <p:nvPr>
            <p:custDataLst>
              <p:tags r:id="rId6"/>
            </p:custDataLst>
          </p:nvPr>
        </p:nvSpPr>
        <p:spPr>
          <a:xfrm>
            <a:off x="8200986"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MH_Other_3"/>
          <p:cNvSpPr/>
          <p:nvPr>
            <p:custDataLst>
              <p:tags r:id="rId7"/>
            </p:custDataLst>
          </p:nvPr>
        </p:nvSpPr>
        <p:spPr>
          <a:xfrm>
            <a:off x="9742328" y="3690012"/>
            <a:ext cx="925673" cy="923504"/>
          </a:xfrm>
          <a:prstGeom prst="ellipse">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03</a:t>
            </a:r>
            <a:endParaRPr lang="zh-CN" altLang="en-US">
              <a:solidFill>
                <a:srgbClr val="FFFFFF"/>
              </a:solidFill>
            </a:endParaRPr>
          </a:p>
        </p:txBody>
      </p:sp>
      <p:grpSp>
        <p:nvGrpSpPr>
          <p:cNvPr id="13" name="组合 12"/>
          <p:cNvGrpSpPr/>
          <p:nvPr/>
        </p:nvGrpSpPr>
        <p:grpSpPr>
          <a:xfrm>
            <a:off x="3118566" y="332266"/>
            <a:ext cx="5954868" cy="859018"/>
            <a:chOff x="3118566" y="332266"/>
            <a:chExt cx="5954868" cy="859018"/>
          </a:xfrm>
        </p:grpSpPr>
        <p:pic>
          <p:nvPicPr>
            <p:cNvPr id="14" name="图片 13"/>
            <p:cNvPicPr>
              <a:picLocks noChangeAspect="1"/>
            </p:cNvPicPr>
            <p:nvPr/>
          </p:nvPicPr>
          <p:blipFill>
            <a:blip r:embed="rId14"/>
            <a:stretch>
              <a:fillRect/>
            </a:stretch>
          </p:blipFill>
          <p:spPr>
            <a:xfrm>
              <a:off x="3118566" y="606614"/>
              <a:ext cx="656733" cy="406749"/>
            </a:xfrm>
            <a:prstGeom prst="rect">
              <a:avLst/>
            </a:prstGeom>
          </p:spPr>
        </p:pic>
        <p:sp>
          <p:nvSpPr>
            <p:cNvPr id="15" name="文本框 1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6" name="图片 15"/>
            <p:cNvPicPr>
              <a:picLocks noChangeAspect="1"/>
            </p:cNvPicPr>
            <p:nvPr/>
          </p:nvPicPr>
          <p:blipFill>
            <a:blip r:embed="rId14"/>
            <a:stretch>
              <a:fillRect/>
            </a:stretch>
          </p:blipFill>
          <p:spPr>
            <a:xfrm flipH="1">
              <a:off x="8416701" y="606614"/>
              <a:ext cx="656733" cy="406749"/>
            </a:xfrm>
            <a:prstGeom prst="rect">
              <a:avLst/>
            </a:prstGeom>
          </p:spPr>
        </p:pic>
      </p:grpSp>
      <p:grpSp>
        <p:nvGrpSpPr>
          <p:cNvPr id="17" name="组合 16"/>
          <p:cNvGrpSpPr/>
          <p:nvPr/>
        </p:nvGrpSpPr>
        <p:grpSpPr>
          <a:xfrm>
            <a:off x="1374819" y="4693720"/>
            <a:ext cx="2765382" cy="1165673"/>
            <a:chOff x="1244711" y="3195403"/>
            <a:chExt cx="2765382" cy="1165673"/>
          </a:xfrm>
        </p:grpSpPr>
        <p:sp>
          <p:nvSpPr>
            <p:cNvPr id="18" name="矩形 17"/>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9" name="矩形 18"/>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9" name="组合 28"/>
          <p:cNvGrpSpPr/>
          <p:nvPr/>
        </p:nvGrpSpPr>
        <p:grpSpPr>
          <a:xfrm>
            <a:off x="4713309" y="4693720"/>
            <a:ext cx="2765382" cy="1165673"/>
            <a:chOff x="1244711" y="3195403"/>
            <a:chExt cx="2765382" cy="1165673"/>
          </a:xfrm>
        </p:grpSpPr>
        <p:sp>
          <p:nvSpPr>
            <p:cNvPr id="30" name="矩形 29"/>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1" name="矩形 30"/>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2" name="组合 31"/>
          <p:cNvGrpSpPr/>
          <p:nvPr/>
        </p:nvGrpSpPr>
        <p:grpSpPr>
          <a:xfrm>
            <a:off x="8051802" y="4693720"/>
            <a:ext cx="2765382" cy="1165673"/>
            <a:chOff x="1244711" y="3195403"/>
            <a:chExt cx="2765382" cy="1165673"/>
          </a:xfrm>
        </p:grpSpPr>
        <p:sp>
          <p:nvSpPr>
            <p:cNvPr id="33" name="矩形 32"/>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4" name="矩形 33"/>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14855356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90"/>
                                          </p:val>
                                        </p:tav>
                                        <p:tav tm="100000">
                                          <p:val>
                                            <p:fltVal val="0"/>
                                          </p:val>
                                        </p:tav>
                                      </p:tavLst>
                                    </p:anim>
                                    <p:animEffect transition="in" filter="fade">
                                      <p:cBhvr>
                                        <p:cTn id="52" dur="1000"/>
                                        <p:tgtEl>
                                          <p:spTgt spid="1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1000" fill="hold"/>
                                        <p:tgtEl>
                                          <p:spTgt spid="24"/>
                                        </p:tgtEl>
                                        <p:attrNameLst>
                                          <p:attrName>ppt_w</p:attrName>
                                        </p:attrNameLst>
                                      </p:cBhvr>
                                      <p:tavLst>
                                        <p:tav tm="0">
                                          <p:val>
                                            <p:fltVal val="0"/>
                                          </p:val>
                                        </p:tav>
                                        <p:tav tm="100000">
                                          <p:val>
                                            <p:strVal val="#ppt_w"/>
                                          </p:val>
                                        </p:tav>
                                      </p:tavLst>
                                    </p:anim>
                                    <p:anim calcmode="lin" valueType="num">
                                      <p:cBhvr>
                                        <p:cTn id="56" dur="1000" fill="hold"/>
                                        <p:tgtEl>
                                          <p:spTgt spid="24"/>
                                        </p:tgtEl>
                                        <p:attrNameLst>
                                          <p:attrName>ppt_h</p:attrName>
                                        </p:attrNameLst>
                                      </p:cBhvr>
                                      <p:tavLst>
                                        <p:tav tm="0">
                                          <p:val>
                                            <p:fltVal val="0"/>
                                          </p:val>
                                        </p:tav>
                                        <p:tav tm="100000">
                                          <p:val>
                                            <p:strVal val="#ppt_h"/>
                                          </p:val>
                                        </p:tav>
                                      </p:tavLst>
                                    </p:anim>
                                    <p:anim calcmode="lin" valueType="num">
                                      <p:cBhvr>
                                        <p:cTn id="57" dur="1000" fill="hold"/>
                                        <p:tgtEl>
                                          <p:spTgt spid="24"/>
                                        </p:tgtEl>
                                        <p:attrNameLst>
                                          <p:attrName>style.rotation</p:attrName>
                                        </p:attrNameLst>
                                      </p:cBhvr>
                                      <p:tavLst>
                                        <p:tav tm="0">
                                          <p:val>
                                            <p:fltVal val="90"/>
                                          </p:val>
                                        </p:tav>
                                        <p:tav tm="100000">
                                          <p:val>
                                            <p:fltVal val="0"/>
                                          </p:val>
                                        </p:tav>
                                      </p:tavLst>
                                    </p:anim>
                                    <p:animEffect transition="in" filter="fade">
                                      <p:cBhvr>
                                        <p:cTn id="58" dur="1000"/>
                                        <p:tgtEl>
                                          <p:spTgt spid="24"/>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1000" fill="hold"/>
                                        <p:tgtEl>
                                          <p:spTgt spid="25"/>
                                        </p:tgtEl>
                                        <p:attrNameLst>
                                          <p:attrName>ppt_w</p:attrName>
                                        </p:attrNameLst>
                                      </p:cBhvr>
                                      <p:tavLst>
                                        <p:tav tm="0">
                                          <p:val>
                                            <p:fltVal val="0"/>
                                          </p:val>
                                        </p:tav>
                                        <p:tav tm="100000">
                                          <p:val>
                                            <p:strVal val="#ppt_w"/>
                                          </p:val>
                                        </p:tav>
                                      </p:tavLst>
                                    </p:anim>
                                    <p:anim calcmode="lin" valueType="num">
                                      <p:cBhvr>
                                        <p:cTn id="62" dur="1000" fill="hold"/>
                                        <p:tgtEl>
                                          <p:spTgt spid="25"/>
                                        </p:tgtEl>
                                        <p:attrNameLst>
                                          <p:attrName>ppt_h</p:attrName>
                                        </p:attrNameLst>
                                      </p:cBhvr>
                                      <p:tavLst>
                                        <p:tav tm="0">
                                          <p:val>
                                            <p:fltVal val="0"/>
                                          </p:val>
                                        </p:tav>
                                        <p:tav tm="100000">
                                          <p:val>
                                            <p:strVal val="#ppt_h"/>
                                          </p:val>
                                        </p:tav>
                                      </p:tavLst>
                                    </p:anim>
                                    <p:anim calcmode="lin" valueType="num">
                                      <p:cBhvr>
                                        <p:cTn id="63" dur="1000" fill="hold"/>
                                        <p:tgtEl>
                                          <p:spTgt spid="25"/>
                                        </p:tgtEl>
                                        <p:attrNameLst>
                                          <p:attrName>style.rotation</p:attrName>
                                        </p:attrNameLst>
                                      </p:cBhvr>
                                      <p:tavLst>
                                        <p:tav tm="0">
                                          <p:val>
                                            <p:fltVal val="90"/>
                                          </p:val>
                                        </p:tav>
                                        <p:tav tm="100000">
                                          <p:val>
                                            <p:fltVal val="0"/>
                                          </p:val>
                                        </p:tav>
                                      </p:tavLst>
                                    </p:anim>
                                    <p:animEffect transition="in" filter="fade">
                                      <p:cBhvr>
                                        <p:cTn id="64" dur="1000"/>
                                        <p:tgtEl>
                                          <p:spTgt spid="25"/>
                                        </p:tgtEl>
                                      </p:cBhvr>
                                    </p:animEffect>
                                  </p:childTnLst>
                                </p:cTn>
                              </p:par>
                            </p:childTnLst>
                          </p:cTn>
                        </p:par>
                        <p:par>
                          <p:cTn id="65" fill="hold">
                            <p:stCondLst>
                              <p:cond delay="1500"/>
                            </p:stCondLst>
                            <p:childTnLst>
                              <p:par>
                                <p:cTn id="66" presetID="53" presetClass="entr" presetSubtype="16"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childTnLst>
                          </p:cTn>
                        </p:par>
                        <p:par>
                          <p:cTn id="71" fill="hold">
                            <p:stCondLst>
                              <p:cond delay="2000"/>
                            </p:stCondLst>
                            <p:childTnLst>
                              <p:par>
                                <p:cTn id="72" presetID="53" presetClass="entr" presetSubtype="16"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p:cTn id="74" dur="500" fill="hold"/>
                                        <p:tgtEl>
                                          <p:spTgt spid="29"/>
                                        </p:tgtEl>
                                        <p:attrNameLst>
                                          <p:attrName>ppt_w</p:attrName>
                                        </p:attrNameLst>
                                      </p:cBhvr>
                                      <p:tavLst>
                                        <p:tav tm="0">
                                          <p:val>
                                            <p:fltVal val="0"/>
                                          </p:val>
                                        </p:tav>
                                        <p:tav tm="100000">
                                          <p:val>
                                            <p:strVal val="#ppt_w"/>
                                          </p:val>
                                        </p:tav>
                                      </p:tavLst>
                                    </p:anim>
                                    <p:anim calcmode="lin" valueType="num">
                                      <p:cBhvr>
                                        <p:cTn id="75" dur="500" fill="hold"/>
                                        <p:tgtEl>
                                          <p:spTgt spid="29"/>
                                        </p:tgtEl>
                                        <p:attrNameLst>
                                          <p:attrName>ppt_h</p:attrName>
                                        </p:attrNameLst>
                                      </p:cBhvr>
                                      <p:tavLst>
                                        <p:tav tm="0">
                                          <p:val>
                                            <p:fltVal val="0"/>
                                          </p:val>
                                        </p:tav>
                                        <p:tav tm="100000">
                                          <p:val>
                                            <p:strVal val="#ppt_h"/>
                                          </p:val>
                                        </p:tav>
                                      </p:tavLst>
                                    </p:anim>
                                    <p:animEffect transition="in" filter="fade">
                                      <p:cBhvr>
                                        <p:cTn id="76" dur="500"/>
                                        <p:tgtEl>
                                          <p:spTgt spid="29"/>
                                        </p:tgtEl>
                                      </p:cBhvr>
                                    </p:animEffect>
                                  </p:childTnLst>
                                </p:cTn>
                              </p:par>
                            </p:childTnLst>
                          </p:cTn>
                        </p:par>
                        <p:par>
                          <p:cTn id="77" fill="hold">
                            <p:stCondLst>
                              <p:cond delay="2500"/>
                            </p:stCondLst>
                            <p:childTnLst>
                              <p:par>
                                <p:cTn id="78" presetID="53" presetClass="entr" presetSubtype="16" fill="hold" nodeType="after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p:cTn id="80" dur="500" fill="hold"/>
                                        <p:tgtEl>
                                          <p:spTgt spid="32"/>
                                        </p:tgtEl>
                                        <p:attrNameLst>
                                          <p:attrName>ppt_w</p:attrName>
                                        </p:attrNameLst>
                                      </p:cBhvr>
                                      <p:tavLst>
                                        <p:tav tm="0">
                                          <p:val>
                                            <p:fltVal val="0"/>
                                          </p:val>
                                        </p:tav>
                                        <p:tav tm="100000">
                                          <p:val>
                                            <p:strVal val="#ppt_w"/>
                                          </p:val>
                                        </p:tav>
                                      </p:tavLst>
                                    </p:anim>
                                    <p:anim calcmode="lin" valueType="num">
                                      <p:cBhvr>
                                        <p:cTn id="81" dur="500" fill="hold"/>
                                        <p:tgtEl>
                                          <p:spTgt spid="32"/>
                                        </p:tgtEl>
                                        <p:attrNameLst>
                                          <p:attrName>ppt_h</p:attrName>
                                        </p:attrNameLst>
                                      </p:cBhvr>
                                      <p:tavLst>
                                        <p:tav tm="0">
                                          <p:val>
                                            <p:fltVal val="0"/>
                                          </p:val>
                                        </p:tav>
                                        <p:tav tm="100000">
                                          <p:val>
                                            <p:strVal val="#ppt_h"/>
                                          </p:val>
                                        </p:tav>
                                      </p:tavLst>
                                    </p:anim>
                                    <p:animEffect transition="in" filter="fade">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0" grpId="0" animBg="1"/>
      <p:bldP spid="21" grpId="0" animBg="1"/>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a:spLocks noEditPoints="1"/>
          </p:cNvSpPr>
          <p:nvPr>
            <p:custDataLst>
              <p:tags r:id="rId2"/>
            </p:custDataLst>
          </p:nvPr>
        </p:nvSpPr>
        <p:spPr bwMode="auto">
          <a:xfrm>
            <a:off x="5080005" y="1924715"/>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1"/>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sp>
        <p:nvSpPr>
          <p:cNvPr id="14" name="MH_Other_1"/>
          <p:cNvSpPr>
            <a:spLocks noEditPoints="1"/>
          </p:cNvSpPr>
          <p:nvPr>
            <p:custDataLst>
              <p:tags r:id="rId3"/>
            </p:custDataLst>
          </p:nvPr>
        </p:nvSpPr>
        <p:spPr bwMode="auto">
          <a:xfrm>
            <a:off x="5080005" y="3466413"/>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3"/>
          </a:solidFill>
          <a:ln>
            <a:noFill/>
          </a:ln>
          <a:effectLst>
            <a:reflection blurRad="6350" stA="52000" endA="300" endPos="35000" dir="5400000" sy="-100000" algn="bl" rotWithShape="0"/>
          </a:effectLst>
        </p:spPr>
        <p:txBody>
          <a:bodyPr/>
          <a:lstStyle/>
          <a:p>
            <a:pPr>
              <a:defRPr/>
            </a:pPr>
            <a:endParaRPr lang="zh-CN" altLang="en-US">
              <a:solidFill>
                <a:srgbClr val="F6B202"/>
              </a:solidFill>
            </a:endParaRPr>
          </a:p>
        </p:txBody>
      </p:sp>
      <p:sp>
        <p:nvSpPr>
          <p:cNvPr id="16" name="MH_Other_2"/>
          <p:cNvSpPr>
            <a:spLocks noEditPoints="1"/>
          </p:cNvSpPr>
          <p:nvPr>
            <p:custDataLst>
              <p:tags r:id="rId4"/>
            </p:custDataLst>
          </p:nvPr>
        </p:nvSpPr>
        <p:spPr bwMode="auto">
          <a:xfrm>
            <a:off x="5080005" y="5008111"/>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4"/>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grpSp>
        <p:nvGrpSpPr>
          <p:cNvPr id="11" name="组合 10"/>
          <p:cNvGrpSpPr/>
          <p:nvPr/>
        </p:nvGrpSpPr>
        <p:grpSpPr>
          <a:xfrm>
            <a:off x="3118566" y="332266"/>
            <a:ext cx="5954868" cy="859018"/>
            <a:chOff x="3118566" y="332266"/>
            <a:chExt cx="5954868" cy="859018"/>
          </a:xfrm>
        </p:grpSpPr>
        <p:pic>
          <p:nvPicPr>
            <p:cNvPr id="12" name="图片 11"/>
            <p:cNvPicPr>
              <a:picLocks noChangeAspect="1"/>
            </p:cNvPicPr>
            <p:nvPr/>
          </p:nvPicPr>
          <p:blipFill>
            <a:blip r:embed="rId7"/>
            <a:stretch>
              <a:fillRect/>
            </a:stretch>
          </p:blipFill>
          <p:spPr>
            <a:xfrm>
              <a:off x="3118566" y="606614"/>
              <a:ext cx="656733" cy="406749"/>
            </a:xfrm>
            <a:prstGeom prst="rect">
              <a:avLst/>
            </a:prstGeom>
          </p:spPr>
        </p:pic>
        <p:sp>
          <p:nvSpPr>
            <p:cNvPr id="13" name="文本框 12"/>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8" name="图片 17"/>
            <p:cNvPicPr>
              <a:picLocks noChangeAspect="1"/>
            </p:cNvPicPr>
            <p:nvPr/>
          </p:nvPicPr>
          <p:blipFill>
            <a:blip r:embed="rId7"/>
            <a:stretch>
              <a:fillRect/>
            </a:stretch>
          </p:blipFill>
          <p:spPr>
            <a:xfrm flipH="1">
              <a:off x="8416701" y="606614"/>
              <a:ext cx="656733" cy="406749"/>
            </a:xfrm>
            <a:prstGeom prst="rect">
              <a:avLst/>
            </a:prstGeom>
          </p:spPr>
        </p:pic>
      </p:grpSp>
      <p:grpSp>
        <p:nvGrpSpPr>
          <p:cNvPr id="19" name="组合 18"/>
          <p:cNvGrpSpPr/>
          <p:nvPr/>
        </p:nvGrpSpPr>
        <p:grpSpPr>
          <a:xfrm>
            <a:off x="6315535" y="1664828"/>
            <a:ext cx="4859063" cy="1165673"/>
            <a:chOff x="874712" y="3195403"/>
            <a:chExt cx="4859063" cy="1165673"/>
          </a:xfrm>
        </p:grpSpPr>
        <p:sp>
          <p:nvSpPr>
            <p:cNvPr id="20" name="矩形 19"/>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p>
          </p:txBody>
        </p:sp>
        <p:sp>
          <p:nvSpPr>
            <p:cNvPr id="21" name="矩形 2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2" name="组合 21"/>
          <p:cNvGrpSpPr/>
          <p:nvPr/>
        </p:nvGrpSpPr>
        <p:grpSpPr>
          <a:xfrm>
            <a:off x="6315535" y="3206526"/>
            <a:ext cx="4859063" cy="1165673"/>
            <a:chOff x="874712" y="3195403"/>
            <a:chExt cx="4859063" cy="1165673"/>
          </a:xfrm>
        </p:grpSpPr>
        <p:sp>
          <p:nvSpPr>
            <p:cNvPr id="23" name="矩形 22"/>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p>
          </p:txBody>
        </p:sp>
        <p:sp>
          <p:nvSpPr>
            <p:cNvPr id="24" name="矩形 2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5" name="组合 24"/>
          <p:cNvGrpSpPr/>
          <p:nvPr/>
        </p:nvGrpSpPr>
        <p:grpSpPr>
          <a:xfrm>
            <a:off x="6315535" y="4748224"/>
            <a:ext cx="4859063" cy="1165673"/>
            <a:chOff x="874712" y="3195403"/>
            <a:chExt cx="4859063" cy="1165673"/>
          </a:xfrm>
        </p:grpSpPr>
        <p:sp>
          <p:nvSpPr>
            <p:cNvPr id="26" name="矩形 25"/>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p>
          </p:txBody>
        </p:sp>
        <p:sp>
          <p:nvSpPr>
            <p:cNvPr id="27" name="矩形 2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pic>
        <p:nvPicPr>
          <p:cNvPr id="8" name="图片占位符 7"/>
          <p:cNvPicPr>
            <a:picLocks noGrp="1" noChangeAspect="1"/>
          </p:cNvPicPr>
          <p:nvPr>
            <p:ph type="pic" sz="quarter" idx="10"/>
          </p:nvPr>
        </p:nvPicPr>
        <p:blipFill>
          <a:blip r:embed="rId8">
            <a:extLst>
              <a:ext uri="{28A0092B-C50C-407E-A947-70E740481C1C}">
                <a14:useLocalDpi xmlns:a14="http://schemas.microsoft.com/office/drawing/2010/main" val="0"/>
              </a:ext>
            </a:extLst>
          </a:blip>
          <a:srcRect l="21221" r="21221"/>
          <a:stretch>
            <a:fillRect/>
          </a:stretch>
        </p:blipFill>
        <p:spPr/>
      </p:pic>
    </p:spTree>
    <p:custDataLst>
      <p:tags r:id="rId1"/>
    </p:custDataLst>
    <p:extLst>
      <p:ext uri="{BB962C8B-B14F-4D97-AF65-F5344CB8AC3E}">
        <p14:creationId xmlns:p14="http://schemas.microsoft.com/office/powerpoint/2010/main" val="18886871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96874" y="3161462"/>
            <a:ext cx="6340198"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8000" noProof="0" dirty="0" smtClean="0">
                <a:solidFill>
                  <a:srgbClr val="1C75BC"/>
                </a:solidFill>
                <a:latin typeface="汉仪趣黑W" panose="00020600040101010101" pitchFamily="18" charset="-122"/>
                <a:ea typeface="汉仪趣黑W" panose="00020600040101010101" pitchFamily="18" charset="-122"/>
              </a:rPr>
              <a:t>感谢您的观看</a:t>
            </a:r>
            <a:endParaRPr kumimoji="0" lang="zh-CN" altLang="en-US" sz="8000" b="0" i="0" u="none" strike="noStrike" kern="1200" cap="none" spc="0" normalizeH="0" baseline="0" noProof="0" dirty="0" smtClean="0">
              <a:ln>
                <a:noFill/>
              </a:ln>
              <a:solidFill>
                <a:srgbClr val="1C75BC"/>
              </a:solidFill>
              <a:effectLst/>
              <a:uLnTx/>
              <a:uFillTx/>
              <a:latin typeface="汉仪趣黑W" panose="00020600040101010101" pitchFamily="18" charset="-122"/>
              <a:ea typeface="汉仪趣黑W" panose="00020600040101010101" pitchFamily="18" charset="-122"/>
              <a:cs typeface="+mn-cs"/>
            </a:endParaRPr>
          </a:p>
        </p:txBody>
      </p:sp>
      <p:sp>
        <p:nvSpPr>
          <p:cNvPr id="8" name="文本框 7"/>
          <p:cNvSpPr txBox="1"/>
          <p:nvPr/>
        </p:nvSpPr>
        <p:spPr>
          <a:xfrm>
            <a:off x="3294742" y="4354275"/>
            <a:ext cx="5544458"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9" name="文本框 8"/>
          <p:cNvSpPr txBox="1"/>
          <p:nvPr/>
        </p:nvSpPr>
        <p:spPr>
          <a:xfrm>
            <a:off x="3967679" y="2547658"/>
            <a:ext cx="4198585"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smtClean="0">
                <a:ln>
                  <a:noFill/>
                </a:ln>
                <a:solidFill>
                  <a:prstClr val="black">
                    <a:lumMod val="65000"/>
                    <a:lumOff val="35000"/>
                  </a:prstClr>
                </a:solidFill>
                <a:effectLst/>
                <a:uLnTx/>
                <a:uFillTx/>
                <a:latin typeface="Arial"/>
                <a:ea typeface="汉仪趣黑W" panose="00020600040101010101" pitchFamily="18" charset="-122"/>
                <a:cs typeface="+mn-cs"/>
              </a:rPr>
              <a:t>POWER POINT</a:t>
            </a:r>
            <a:endParaRPr kumimoji="0" lang="zh-CN" altLang="en-US" sz="4400" b="0" i="0" u="none" strike="noStrike" kern="1200" cap="none" spc="0" normalizeH="0" baseline="0" noProof="0" dirty="0" smtClean="0">
              <a:ln>
                <a:noFill/>
              </a:ln>
              <a:solidFill>
                <a:prstClr val="black">
                  <a:lumMod val="65000"/>
                  <a:lumOff val="35000"/>
                </a:prstClr>
              </a:solidFill>
              <a:effectLst/>
              <a:uLnTx/>
              <a:uFillTx/>
              <a:latin typeface="Arial"/>
              <a:ea typeface="汉仪趣黑W" panose="00020600040101010101" pitchFamily="18" charset="-122"/>
              <a:cs typeface="+mn-cs"/>
            </a:endParaRPr>
          </a:p>
        </p:txBody>
      </p:sp>
      <p:pic>
        <p:nvPicPr>
          <p:cNvPr id="10" name="Pianoboy - The truth that you lea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 y="-910772"/>
            <a:ext cx="609600" cy="609600"/>
          </a:xfrm>
          <a:prstGeom prst="rect">
            <a:avLst/>
          </a:prstGeom>
        </p:spPr>
      </p:pic>
    </p:spTree>
    <p:extLst>
      <p:ext uri="{BB962C8B-B14F-4D97-AF65-F5344CB8AC3E}">
        <p14:creationId xmlns:p14="http://schemas.microsoft.com/office/powerpoint/2010/main" val="28848806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53" presetClass="entr" presetSubtype="528"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750" fill="hold"/>
                                        <p:tgtEl>
                                          <p:spTgt spid="9"/>
                                        </p:tgtEl>
                                        <p:attrNameLst>
                                          <p:attrName>ppt_w</p:attrName>
                                        </p:attrNameLst>
                                      </p:cBhvr>
                                      <p:tavLst>
                                        <p:tav tm="0">
                                          <p:val>
                                            <p:fltVal val="0"/>
                                          </p:val>
                                        </p:tav>
                                        <p:tav tm="100000">
                                          <p:val>
                                            <p:strVal val="#ppt_w"/>
                                          </p:val>
                                        </p:tav>
                                      </p:tavLst>
                                    </p:anim>
                                    <p:anim calcmode="lin" valueType="num">
                                      <p:cBhvr>
                                        <p:cTn id="10" dur="750" fill="hold"/>
                                        <p:tgtEl>
                                          <p:spTgt spid="9"/>
                                        </p:tgtEl>
                                        <p:attrNameLst>
                                          <p:attrName>ppt_h</p:attrName>
                                        </p:attrNameLst>
                                      </p:cBhvr>
                                      <p:tavLst>
                                        <p:tav tm="0">
                                          <p:val>
                                            <p:fltVal val="0"/>
                                          </p:val>
                                        </p:tav>
                                        <p:tav tm="100000">
                                          <p:val>
                                            <p:strVal val="#ppt_h"/>
                                          </p:val>
                                        </p:tav>
                                      </p:tavLst>
                                    </p:anim>
                                    <p:animEffect transition="in" filter="fade">
                                      <p:cBhvr>
                                        <p:cTn id="11" dur="750"/>
                                        <p:tgtEl>
                                          <p:spTgt spid="9"/>
                                        </p:tgtEl>
                                      </p:cBhvr>
                                    </p:animEffect>
                                    <p:anim calcmode="lin" valueType="num">
                                      <p:cBhvr>
                                        <p:cTn id="12" dur="750" fill="hold"/>
                                        <p:tgtEl>
                                          <p:spTgt spid="9"/>
                                        </p:tgtEl>
                                        <p:attrNameLst>
                                          <p:attrName>ppt_x</p:attrName>
                                        </p:attrNameLst>
                                      </p:cBhvr>
                                      <p:tavLst>
                                        <p:tav tm="0">
                                          <p:val>
                                            <p:fltVal val="0.5"/>
                                          </p:val>
                                        </p:tav>
                                        <p:tav tm="100000">
                                          <p:val>
                                            <p:strVal val="#ppt_x"/>
                                          </p:val>
                                        </p:tav>
                                      </p:tavLst>
                                    </p:anim>
                                    <p:anim calcmode="lin" valueType="num">
                                      <p:cBhvr>
                                        <p:cTn id="13" dur="750" fill="hold"/>
                                        <p:tgtEl>
                                          <p:spTgt spid="9"/>
                                        </p:tgtEl>
                                        <p:attrNameLst>
                                          <p:attrName>ppt_y</p:attrName>
                                        </p:attrNameLst>
                                      </p:cBhvr>
                                      <p:tavLst>
                                        <p:tav tm="0">
                                          <p:val>
                                            <p:fltVal val="0.5"/>
                                          </p:val>
                                        </p:tav>
                                        <p:tav tm="100000">
                                          <p:val>
                                            <p:strVal val="#ppt_y"/>
                                          </p:val>
                                        </p:tav>
                                      </p:tavLst>
                                    </p:anim>
                                  </p:childTnLst>
                                </p:cTn>
                              </p:par>
                            </p:childTnLst>
                          </p:cTn>
                        </p:par>
                        <p:par>
                          <p:cTn id="14" fill="hold">
                            <p:stCondLst>
                              <p:cond delay="750"/>
                            </p:stCondLst>
                            <p:childTnLst>
                              <p:par>
                                <p:cTn id="15" presetID="53" presetClass="entr" presetSubtype="52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fltVal val="0"/>
                                          </p:val>
                                        </p:tav>
                                        <p:tav tm="100000">
                                          <p:val>
                                            <p:strVal val="#ppt_h"/>
                                          </p:val>
                                        </p:tav>
                                      </p:tavLst>
                                    </p:anim>
                                    <p:animEffect transition="in" filter="fade">
                                      <p:cBhvr>
                                        <p:cTn id="19" dur="750"/>
                                        <p:tgtEl>
                                          <p:spTgt spid="6"/>
                                        </p:tgtEl>
                                      </p:cBhvr>
                                    </p:animEffect>
                                    <p:anim calcmode="lin" valueType="num">
                                      <p:cBhvr>
                                        <p:cTn id="20" dur="750" fill="hold"/>
                                        <p:tgtEl>
                                          <p:spTgt spid="6"/>
                                        </p:tgtEl>
                                        <p:attrNameLst>
                                          <p:attrName>ppt_x</p:attrName>
                                        </p:attrNameLst>
                                      </p:cBhvr>
                                      <p:tavLst>
                                        <p:tav tm="0">
                                          <p:val>
                                            <p:fltVal val="0.5"/>
                                          </p:val>
                                        </p:tav>
                                        <p:tav tm="100000">
                                          <p:val>
                                            <p:strVal val="#ppt_x"/>
                                          </p:val>
                                        </p:tav>
                                      </p:tavLst>
                                    </p:anim>
                                    <p:anim calcmode="lin" valueType="num">
                                      <p:cBhvr>
                                        <p:cTn id="21" dur="750" fill="hold"/>
                                        <p:tgtEl>
                                          <p:spTgt spid="6"/>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14" presetClass="entr" presetSubtype="1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800" y="3684293"/>
            <a:ext cx="1127232"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01</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0327756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MH_Other_1"/>
          <p:cNvSpPr>
            <a:spLocks noChangeAspect="1" noEditPoints="1"/>
          </p:cNvSpPr>
          <p:nvPr>
            <p:custDataLst>
              <p:tags r:id="rId2"/>
            </p:custDataLst>
          </p:nvPr>
        </p:nvSpPr>
        <p:spPr bwMode="auto">
          <a:xfrm>
            <a:off x="1456420" y="1707631"/>
            <a:ext cx="533400" cy="814387"/>
          </a:xfrm>
          <a:custGeom>
            <a:avLst/>
            <a:gdLst>
              <a:gd name="T0" fmla="*/ 2147483646 w 128"/>
              <a:gd name="T1" fmla="*/ 2147483646 h 196"/>
              <a:gd name="T2" fmla="*/ 2147483646 w 128"/>
              <a:gd name="T3" fmla="*/ 2147483646 h 196"/>
              <a:gd name="T4" fmla="*/ 2147483646 w 128"/>
              <a:gd name="T5" fmla="*/ 2147483646 h 196"/>
              <a:gd name="T6" fmla="*/ 2147483646 w 128"/>
              <a:gd name="T7" fmla="*/ 2147483646 h 196"/>
              <a:gd name="T8" fmla="*/ 2147483646 w 128"/>
              <a:gd name="T9" fmla="*/ 2147483646 h 196"/>
              <a:gd name="T10" fmla="*/ 2147483646 w 128"/>
              <a:gd name="T11" fmla="*/ 2147483646 h 196"/>
              <a:gd name="T12" fmla="*/ 2147483646 w 128"/>
              <a:gd name="T13" fmla="*/ 2147483646 h 196"/>
              <a:gd name="T14" fmla="*/ 2147483646 w 128"/>
              <a:gd name="T15" fmla="*/ 2147483646 h 196"/>
              <a:gd name="T16" fmla="*/ 2147483646 w 128"/>
              <a:gd name="T17" fmla="*/ 2147483646 h 196"/>
              <a:gd name="T18" fmla="*/ 2147483646 w 128"/>
              <a:gd name="T19" fmla="*/ 2147483646 h 196"/>
              <a:gd name="T20" fmla="*/ 2147483646 w 128"/>
              <a:gd name="T21" fmla="*/ 2147483646 h 196"/>
              <a:gd name="T22" fmla="*/ 2147483646 w 128"/>
              <a:gd name="T23" fmla="*/ 2147483646 h 196"/>
              <a:gd name="T24" fmla="*/ 2147483646 w 128"/>
              <a:gd name="T25" fmla="*/ 2147483646 h 196"/>
              <a:gd name="T26" fmla="*/ 2147483646 w 128"/>
              <a:gd name="T27" fmla="*/ 2147483646 h 196"/>
              <a:gd name="T28" fmla="*/ 2147483646 w 128"/>
              <a:gd name="T29" fmla="*/ 2147483646 h 196"/>
              <a:gd name="T30" fmla="*/ 2147483646 w 128"/>
              <a:gd name="T31" fmla="*/ 2147483646 h 196"/>
              <a:gd name="T32" fmla="*/ 2147483646 w 128"/>
              <a:gd name="T33" fmla="*/ 2147483646 h 196"/>
              <a:gd name="T34" fmla="*/ 2147483646 w 128"/>
              <a:gd name="T35" fmla="*/ 2147483646 h 196"/>
              <a:gd name="T36" fmla="*/ 2147483646 w 128"/>
              <a:gd name="T37" fmla="*/ 2147483646 h 196"/>
              <a:gd name="T38" fmla="*/ 2147483646 w 128"/>
              <a:gd name="T39" fmla="*/ 2147483646 h 196"/>
              <a:gd name="T40" fmla="*/ 2147483646 w 128"/>
              <a:gd name="T41" fmla="*/ 2147483646 h 196"/>
              <a:gd name="T42" fmla="*/ 2147483646 w 128"/>
              <a:gd name="T43" fmla="*/ 2147483646 h 196"/>
              <a:gd name="T44" fmla="*/ 2147483646 w 128"/>
              <a:gd name="T45" fmla="*/ 2147483646 h 196"/>
              <a:gd name="T46" fmla="*/ 2147483646 w 128"/>
              <a:gd name="T47" fmla="*/ 2147483646 h 196"/>
              <a:gd name="T48" fmla="*/ 2147483646 w 128"/>
              <a:gd name="T49" fmla="*/ 2147483646 h 196"/>
              <a:gd name="T50" fmla="*/ 2147483646 w 128"/>
              <a:gd name="T51" fmla="*/ 2147483646 h 196"/>
              <a:gd name="T52" fmla="*/ 2147483646 w 128"/>
              <a:gd name="T53" fmla="*/ 2147483646 h 196"/>
              <a:gd name="T54" fmla="*/ 2147483646 w 128"/>
              <a:gd name="T55" fmla="*/ 2147483646 h 196"/>
              <a:gd name="T56" fmla="*/ 2147483646 w 128"/>
              <a:gd name="T57" fmla="*/ 2147483646 h 196"/>
              <a:gd name="T58" fmla="*/ 2147483646 w 128"/>
              <a:gd name="T59" fmla="*/ 2147483646 h 196"/>
              <a:gd name="T60" fmla="*/ 2147483646 w 128"/>
              <a:gd name="T61" fmla="*/ 2147483646 h 196"/>
              <a:gd name="T62" fmla="*/ 2147483646 w 128"/>
              <a:gd name="T63" fmla="*/ 2147483646 h 196"/>
              <a:gd name="T64" fmla="*/ 2147483646 w 128"/>
              <a:gd name="T65" fmla="*/ 2147483646 h 196"/>
              <a:gd name="T66" fmla="*/ 2147483646 w 128"/>
              <a:gd name="T67" fmla="*/ 2147483646 h 196"/>
              <a:gd name="T68" fmla="*/ 2147483646 w 128"/>
              <a:gd name="T69" fmla="*/ 2147483646 h 196"/>
              <a:gd name="T70" fmla="*/ 2147483646 w 128"/>
              <a:gd name="T71" fmla="*/ 2147483646 h 196"/>
              <a:gd name="T72" fmla="*/ 2147483646 w 128"/>
              <a:gd name="T73" fmla="*/ 2147483646 h 196"/>
              <a:gd name="T74" fmla="*/ 2147483646 w 128"/>
              <a:gd name="T75" fmla="*/ 2147483646 h 196"/>
              <a:gd name="T76" fmla="*/ 2147483646 w 128"/>
              <a:gd name="T77" fmla="*/ 2147483646 h 196"/>
              <a:gd name="T78" fmla="*/ 2147483646 w 128"/>
              <a:gd name="T79" fmla="*/ 2147483646 h 196"/>
              <a:gd name="T80" fmla="*/ 2147483646 w 128"/>
              <a:gd name="T81" fmla="*/ 2147483646 h 196"/>
              <a:gd name="T82" fmla="*/ 2147483646 w 128"/>
              <a:gd name="T83" fmla="*/ 2147483646 h 196"/>
              <a:gd name="T84" fmla="*/ 2147483646 w 128"/>
              <a:gd name="T85" fmla="*/ 2147483646 h 196"/>
              <a:gd name="T86" fmla="*/ 2147483646 w 128"/>
              <a:gd name="T87" fmla="*/ 2147483646 h 196"/>
              <a:gd name="T88" fmla="*/ 2147483646 w 128"/>
              <a:gd name="T89" fmla="*/ 2147483646 h 196"/>
              <a:gd name="T90" fmla="*/ 2147483646 w 128"/>
              <a:gd name="T91" fmla="*/ 2147483646 h 196"/>
              <a:gd name="T92" fmla="*/ 2147483646 w 128"/>
              <a:gd name="T93" fmla="*/ 2147483646 h 196"/>
              <a:gd name="T94" fmla="*/ 2147483646 w 128"/>
              <a:gd name="T95" fmla="*/ 2147483646 h 196"/>
              <a:gd name="T96" fmla="*/ 2147483646 w 128"/>
              <a:gd name="T97" fmla="*/ 2147483646 h 196"/>
              <a:gd name="T98" fmla="*/ 2147483646 w 128"/>
              <a:gd name="T99" fmla="*/ 2147483646 h 196"/>
              <a:gd name="T100" fmla="*/ 2147483646 w 128"/>
              <a:gd name="T101" fmla="*/ 2147483646 h 196"/>
              <a:gd name="T102" fmla="*/ 2147483646 w 128"/>
              <a:gd name="T103" fmla="*/ 2147483646 h 196"/>
              <a:gd name="T104" fmla="*/ 2147483646 w 128"/>
              <a:gd name="T105" fmla="*/ 2147483646 h 196"/>
              <a:gd name="T106" fmla="*/ 2147483646 w 128"/>
              <a:gd name="T107" fmla="*/ 2147483646 h 196"/>
              <a:gd name="T108" fmla="*/ 2147483646 w 128"/>
              <a:gd name="T109" fmla="*/ 2147483646 h 196"/>
              <a:gd name="T110" fmla="*/ 2147483646 w 128"/>
              <a:gd name="T111" fmla="*/ 2147483646 h 196"/>
              <a:gd name="T112" fmla="*/ 2147483646 w 128"/>
              <a:gd name="T113" fmla="*/ 2147483646 h 196"/>
              <a:gd name="T114" fmla="*/ 2147483646 w 128"/>
              <a:gd name="T115" fmla="*/ 2147483646 h 196"/>
              <a:gd name="T116" fmla="*/ 2147483646 w 128"/>
              <a:gd name="T117" fmla="*/ 2147483646 h 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 h="196">
                <a:moveTo>
                  <a:pt x="110" y="32"/>
                </a:moveTo>
                <a:cubicBezTo>
                  <a:pt x="110" y="31"/>
                  <a:pt x="110" y="31"/>
                  <a:pt x="110" y="31"/>
                </a:cubicBezTo>
                <a:cubicBezTo>
                  <a:pt x="110" y="31"/>
                  <a:pt x="109" y="32"/>
                  <a:pt x="110" y="32"/>
                </a:cubicBezTo>
                <a:close/>
                <a:moveTo>
                  <a:pt x="87" y="145"/>
                </a:moveTo>
                <a:cubicBezTo>
                  <a:pt x="90" y="146"/>
                  <a:pt x="90" y="146"/>
                  <a:pt x="90" y="146"/>
                </a:cubicBezTo>
                <a:cubicBezTo>
                  <a:pt x="89" y="145"/>
                  <a:pt x="88" y="145"/>
                  <a:pt x="87" y="145"/>
                </a:cubicBezTo>
                <a:close/>
                <a:moveTo>
                  <a:pt x="81" y="136"/>
                </a:moveTo>
                <a:cubicBezTo>
                  <a:pt x="81" y="136"/>
                  <a:pt x="81" y="136"/>
                  <a:pt x="81" y="136"/>
                </a:cubicBezTo>
                <a:cubicBezTo>
                  <a:pt x="82" y="137"/>
                  <a:pt x="82" y="137"/>
                  <a:pt x="82" y="137"/>
                </a:cubicBezTo>
                <a:cubicBezTo>
                  <a:pt x="82" y="137"/>
                  <a:pt x="83" y="138"/>
                  <a:pt x="83" y="138"/>
                </a:cubicBezTo>
                <a:cubicBezTo>
                  <a:pt x="83" y="137"/>
                  <a:pt x="83" y="137"/>
                  <a:pt x="82" y="137"/>
                </a:cubicBezTo>
                <a:cubicBezTo>
                  <a:pt x="82" y="136"/>
                  <a:pt x="82" y="136"/>
                  <a:pt x="81" y="136"/>
                </a:cubicBezTo>
                <a:close/>
                <a:moveTo>
                  <a:pt x="101" y="97"/>
                </a:moveTo>
                <a:cubicBezTo>
                  <a:pt x="101" y="97"/>
                  <a:pt x="102" y="98"/>
                  <a:pt x="102" y="98"/>
                </a:cubicBezTo>
                <a:cubicBezTo>
                  <a:pt x="102" y="97"/>
                  <a:pt x="102" y="97"/>
                  <a:pt x="101" y="96"/>
                </a:cubicBezTo>
                <a:cubicBezTo>
                  <a:pt x="101" y="96"/>
                  <a:pt x="100" y="96"/>
                  <a:pt x="101" y="97"/>
                </a:cubicBezTo>
                <a:close/>
                <a:moveTo>
                  <a:pt x="60" y="183"/>
                </a:moveTo>
                <a:cubicBezTo>
                  <a:pt x="60" y="183"/>
                  <a:pt x="60" y="183"/>
                  <a:pt x="60" y="183"/>
                </a:cubicBezTo>
                <a:cubicBezTo>
                  <a:pt x="60" y="183"/>
                  <a:pt x="61" y="185"/>
                  <a:pt x="62" y="184"/>
                </a:cubicBezTo>
                <a:cubicBezTo>
                  <a:pt x="61" y="184"/>
                  <a:pt x="61" y="183"/>
                  <a:pt x="60" y="183"/>
                </a:cubicBezTo>
                <a:cubicBezTo>
                  <a:pt x="60" y="182"/>
                  <a:pt x="60" y="182"/>
                  <a:pt x="60" y="183"/>
                </a:cubicBezTo>
                <a:close/>
                <a:moveTo>
                  <a:pt x="103" y="90"/>
                </a:moveTo>
                <a:cubicBezTo>
                  <a:pt x="102" y="91"/>
                  <a:pt x="103" y="91"/>
                  <a:pt x="103" y="91"/>
                </a:cubicBezTo>
                <a:cubicBezTo>
                  <a:pt x="103" y="92"/>
                  <a:pt x="104" y="93"/>
                  <a:pt x="104" y="92"/>
                </a:cubicBezTo>
                <a:cubicBezTo>
                  <a:pt x="103" y="91"/>
                  <a:pt x="103" y="90"/>
                  <a:pt x="103" y="90"/>
                </a:cubicBezTo>
                <a:close/>
                <a:moveTo>
                  <a:pt x="103" y="166"/>
                </a:moveTo>
                <a:cubicBezTo>
                  <a:pt x="103" y="166"/>
                  <a:pt x="102" y="166"/>
                  <a:pt x="102" y="166"/>
                </a:cubicBezTo>
                <a:cubicBezTo>
                  <a:pt x="102" y="165"/>
                  <a:pt x="101" y="164"/>
                  <a:pt x="101" y="164"/>
                </a:cubicBezTo>
                <a:cubicBezTo>
                  <a:pt x="101" y="165"/>
                  <a:pt x="102" y="166"/>
                  <a:pt x="103" y="166"/>
                </a:cubicBezTo>
                <a:close/>
                <a:moveTo>
                  <a:pt x="62" y="182"/>
                </a:moveTo>
                <a:cubicBezTo>
                  <a:pt x="62" y="182"/>
                  <a:pt x="62" y="182"/>
                  <a:pt x="62" y="182"/>
                </a:cubicBezTo>
                <a:cubicBezTo>
                  <a:pt x="62" y="182"/>
                  <a:pt x="62" y="182"/>
                  <a:pt x="62" y="182"/>
                </a:cubicBezTo>
                <a:cubicBezTo>
                  <a:pt x="63" y="183"/>
                  <a:pt x="63" y="183"/>
                  <a:pt x="63" y="183"/>
                </a:cubicBezTo>
                <a:cubicBezTo>
                  <a:pt x="63" y="183"/>
                  <a:pt x="63" y="184"/>
                  <a:pt x="63" y="184"/>
                </a:cubicBezTo>
                <a:cubicBezTo>
                  <a:pt x="64" y="184"/>
                  <a:pt x="64" y="185"/>
                  <a:pt x="65" y="185"/>
                </a:cubicBezTo>
                <a:cubicBezTo>
                  <a:pt x="65" y="185"/>
                  <a:pt x="65" y="184"/>
                  <a:pt x="64" y="184"/>
                </a:cubicBezTo>
                <a:cubicBezTo>
                  <a:pt x="64" y="184"/>
                  <a:pt x="64" y="184"/>
                  <a:pt x="63" y="184"/>
                </a:cubicBezTo>
                <a:cubicBezTo>
                  <a:pt x="63" y="183"/>
                  <a:pt x="63" y="183"/>
                  <a:pt x="63" y="183"/>
                </a:cubicBezTo>
                <a:cubicBezTo>
                  <a:pt x="62" y="182"/>
                  <a:pt x="62" y="182"/>
                  <a:pt x="62" y="182"/>
                </a:cubicBezTo>
                <a:cubicBezTo>
                  <a:pt x="62" y="182"/>
                  <a:pt x="62" y="182"/>
                  <a:pt x="62" y="182"/>
                </a:cubicBezTo>
                <a:close/>
                <a:moveTo>
                  <a:pt x="100" y="176"/>
                </a:moveTo>
                <a:cubicBezTo>
                  <a:pt x="100" y="177"/>
                  <a:pt x="100" y="177"/>
                  <a:pt x="100" y="177"/>
                </a:cubicBezTo>
                <a:cubicBezTo>
                  <a:pt x="100" y="177"/>
                  <a:pt x="100" y="177"/>
                  <a:pt x="101" y="177"/>
                </a:cubicBezTo>
                <a:cubicBezTo>
                  <a:pt x="101" y="178"/>
                  <a:pt x="101" y="178"/>
                  <a:pt x="101" y="178"/>
                </a:cubicBezTo>
                <a:cubicBezTo>
                  <a:pt x="101" y="178"/>
                  <a:pt x="101" y="178"/>
                  <a:pt x="101" y="178"/>
                </a:cubicBezTo>
                <a:cubicBezTo>
                  <a:pt x="101" y="178"/>
                  <a:pt x="101" y="179"/>
                  <a:pt x="102" y="179"/>
                </a:cubicBezTo>
                <a:cubicBezTo>
                  <a:pt x="102" y="179"/>
                  <a:pt x="102" y="179"/>
                  <a:pt x="102" y="179"/>
                </a:cubicBezTo>
                <a:cubicBezTo>
                  <a:pt x="103" y="179"/>
                  <a:pt x="103" y="179"/>
                  <a:pt x="103" y="179"/>
                </a:cubicBezTo>
                <a:cubicBezTo>
                  <a:pt x="103" y="180"/>
                  <a:pt x="103" y="180"/>
                  <a:pt x="103" y="181"/>
                </a:cubicBezTo>
                <a:cubicBezTo>
                  <a:pt x="104" y="180"/>
                  <a:pt x="103" y="180"/>
                  <a:pt x="103" y="179"/>
                </a:cubicBezTo>
                <a:cubicBezTo>
                  <a:pt x="102" y="179"/>
                  <a:pt x="102" y="179"/>
                  <a:pt x="102" y="179"/>
                </a:cubicBezTo>
                <a:cubicBezTo>
                  <a:pt x="102" y="179"/>
                  <a:pt x="102" y="179"/>
                  <a:pt x="102" y="179"/>
                </a:cubicBezTo>
                <a:cubicBezTo>
                  <a:pt x="102" y="178"/>
                  <a:pt x="102" y="178"/>
                  <a:pt x="101" y="178"/>
                </a:cubicBezTo>
                <a:cubicBezTo>
                  <a:pt x="101" y="178"/>
                  <a:pt x="101" y="178"/>
                  <a:pt x="101" y="178"/>
                </a:cubicBezTo>
                <a:cubicBezTo>
                  <a:pt x="101" y="177"/>
                  <a:pt x="101" y="177"/>
                  <a:pt x="101" y="177"/>
                </a:cubicBezTo>
                <a:cubicBezTo>
                  <a:pt x="100" y="177"/>
                  <a:pt x="100" y="177"/>
                  <a:pt x="100" y="177"/>
                </a:cubicBezTo>
                <a:lnTo>
                  <a:pt x="100" y="176"/>
                </a:lnTo>
                <a:close/>
                <a:moveTo>
                  <a:pt x="103" y="157"/>
                </a:moveTo>
                <a:cubicBezTo>
                  <a:pt x="103" y="157"/>
                  <a:pt x="103" y="158"/>
                  <a:pt x="104" y="158"/>
                </a:cubicBezTo>
                <a:cubicBezTo>
                  <a:pt x="104" y="159"/>
                  <a:pt x="104" y="159"/>
                  <a:pt x="104" y="159"/>
                </a:cubicBezTo>
                <a:cubicBezTo>
                  <a:pt x="104" y="159"/>
                  <a:pt x="105" y="160"/>
                  <a:pt x="105" y="160"/>
                </a:cubicBezTo>
                <a:cubicBezTo>
                  <a:pt x="105" y="160"/>
                  <a:pt x="106" y="161"/>
                  <a:pt x="106" y="160"/>
                </a:cubicBezTo>
                <a:cubicBezTo>
                  <a:pt x="105" y="160"/>
                  <a:pt x="105" y="160"/>
                  <a:pt x="105" y="160"/>
                </a:cubicBezTo>
                <a:cubicBezTo>
                  <a:pt x="105" y="159"/>
                  <a:pt x="105" y="159"/>
                  <a:pt x="104" y="159"/>
                </a:cubicBezTo>
                <a:cubicBezTo>
                  <a:pt x="104" y="158"/>
                  <a:pt x="104" y="158"/>
                  <a:pt x="104" y="158"/>
                </a:cubicBezTo>
                <a:cubicBezTo>
                  <a:pt x="104" y="158"/>
                  <a:pt x="103" y="157"/>
                  <a:pt x="103" y="157"/>
                </a:cubicBezTo>
                <a:close/>
                <a:moveTo>
                  <a:pt x="96" y="182"/>
                </a:moveTo>
                <a:cubicBezTo>
                  <a:pt x="96" y="182"/>
                  <a:pt x="96" y="182"/>
                  <a:pt x="96" y="182"/>
                </a:cubicBezTo>
                <a:cubicBezTo>
                  <a:pt x="97" y="183"/>
                  <a:pt x="97" y="183"/>
                  <a:pt x="97" y="183"/>
                </a:cubicBezTo>
                <a:cubicBezTo>
                  <a:pt x="97" y="184"/>
                  <a:pt x="98" y="185"/>
                  <a:pt x="99" y="185"/>
                </a:cubicBezTo>
                <a:cubicBezTo>
                  <a:pt x="99" y="186"/>
                  <a:pt x="99" y="185"/>
                  <a:pt x="99" y="185"/>
                </a:cubicBezTo>
                <a:cubicBezTo>
                  <a:pt x="98" y="184"/>
                  <a:pt x="98" y="183"/>
                  <a:pt x="97" y="183"/>
                </a:cubicBezTo>
                <a:cubicBezTo>
                  <a:pt x="96" y="182"/>
                  <a:pt x="96" y="182"/>
                  <a:pt x="96" y="182"/>
                </a:cubicBezTo>
                <a:close/>
                <a:moveTo>
                  <a:pt x="40" y="179"/>
                </a:moveTo>
                <a:cubicBezTo>
                  <a:pt x="40" y="179"/>
                  <a:pt x="40" y="179"/>
                  <a:pt x="40" y="179"/>
                </a:cubicBezTo>
                <a:cubicBezTo>
                  <a:pt x="41" y="180"/>
                  <a:pt x="42" y="181"/>
                  <a:pt x="43" y="182"/>
                </a:cubicBezTo>
                <a:cubicBezTo>
                  <a:pt x="43" y="182"/>
                  <a:pt x="43" y="182"/>
                  <a:pt x="43" y="182"/>
                </a:cubicBezTo>
                <a:cubicBezTo>
                  <a:pt x="43" y="182"/>
                  <a:pt x="43" y="182"/>
                  <a:pt x="43" y="182"/>
                </a:cubicBezTo>
                <a:cubicBezTo>
                  <a:pt x="43" y="182"/>
                  <a:pt x="43" y="182"/>
                  <a:pt x="43" y="182"/>
                </a:cubicBezTo>
                <a:cubicBezTo>
                  <a:pt x="43" y="182"/>
                  <a:pt x="43" y="182"/>
                  <a:pt x="43" y="182"/>
                </a:cubicBezTo>
                <a:cubicBezTo>
                  <a:pt x="42" y="181"/>
                  <a:pt x="41" y="180"/>
                  <a:pt x="40" y="179"/>
                </a:cubicBezTo>
                <a:close/>
                <a:moveTo>
                  <a:pt x="101" y="167"/>
                </a:moveTo>
                <a:cubicBezTo>
                  <a:pt x="102" y="168"/>
                  <a:pt x="102" y="168"/>
                  <a:pt x="102" y="168"/>
                </a:cubicBezTo>
                <a:cubicBezTo>
                  <a:pt x="102" y="168"/>
                  <a:pt x="102" y="168"/>
                  <a:pt x="102" y="168"/>
                </a:cubicBezTo>
                <a:cubicBezTo>
                  <a:pt x="102" y="168"/>
                  <a:pt x="102" y="168"/>
                  <a:pt x="102" y="168"/>
                </a:cubicBezTo>
                <a:cubicBezTo>
                  <a:pt x="103" y="169"/>
                  <a:pt x="103" y="169"/>
                  <a:pt x="103" y="169"/>
                </a:cubicBezTo>
                <a:cubicBezTo>
                  <a:pt x="103" y="169"/>
                  <a:pt x="103" y="169"/>
                  <a:pt x="103" y="170"/>
                </a:cubicBezTo>
                <a:cubicBezTo>
                  <a:pt x="103" y="170"/>
                  <a:pt x="103" y="170"/>
                  <a:pt x="103" y="170"/>
                </a:cubicBezTo>
                <a:cubicBezTo>
                  <a:pt x="104" y="171"/>
                  <a:pt x="105" y="171"/>
                  <a:pt x="105" y="172"/>
                </a:cubicBezTo>
                <a:cubicBezTo>
                  <a:pt x="105" y="172"/>
                  <a:pt x="105" y="172"/>
                  <a:pt x="105" y="171"/>
                </a:cubicBezTo>
                <a:cubicBezTo>
                  <a:pt x="105" y="171"/>
                  <a:pt x="104" y="170"/>
                  <a:pt x="103" y="170"/>
                </a:cubicBezTo>
                <a:cubicBezTo>
                  <a:pt x="103" y="170"/>
                  <a:pt x="103" y="170"/>
                  <a:pt x="103" y="170"/>
                </a:cubicBezTo>
                <a:cubicBezTo>
                  <a:pt x="103" y="169"/>
                  <a:pt x="103" y="169"/>
                  <a:pt x="103" y="169"/>
                </a:cubicBezTo>
                <a:cubicBezTo>
                  <a:pt x="102" y="168"/>
                  <a:pt x="102" y="168"/>
                  <a:pt x="102" y="168"/>
                </a:cubicBezTo>
                <a:cubicBezTo>
                  <a:pt x="102" y="168"/>
                  <a:pt x="102" y="168"/>
                  <a:pt x="102" y="168"/>
                </a:cubicBezTo>
                <a:cubicBezTo>
                  <a:pt x="102" y="168"/>
                  <a:pt x="102" y="168"/>
                  <a:pt x="102" y="168"/>
                </a:cubicBezTo>
                <a:lnTo>
                  <a:pt x="101" y="167"/>
                </a:lnTo>
                <a:close/>
                <a:moveTo>
                  <a:pt x="50" y="122"/>
                </a:moveTo>
                <a:cubicBezTo>
                  <a:pt x="50" y="124"/>
                  <a:pt x="49" y="126"/>
                  <a:pt x="49" y="127"/>
                </a:cubicBezTo>
                <a:cubicBezTo>
                  <a:pt x="49" y="126"/>
                  <a:pt x="50" y="123"/>
                  <a:pt x="50" y="122"/>
                </a:cubicBezTo>
                <a:close/>
                <a:moveTo>
                  <a:pt x="102" y="16"/>
                </a:moveTo>
                <a:cubicBezTo>
                  <a:pt x="102" y="16"/>
                  <a:pt x="102" y="16"/>
                  <a:pt x="102" y="16"/>
                </a:cubicBezTo>
                <a:cubicBezTo>
                  <a:pt x="103" y="16"/>
                  <a:pt x="105" y="16"/>
                  <a:pt x="106" y="17"/>
                </a:cubicBezTo>
                <a:cubicBezTo>
                  <a:pt x="106" y="17"/>
                  <a:pt x="107" y="17"/>
                  <a:pt x="107" y="16"/>
                </a:cubicBezTo>
                <a:lnTo>
                  <a:pt x="102" y="16"/>
                </a:lnTo>
                <a:close/>
                <a:moveTo>
                  <a:pt x="77" y="137"/>
                </a:moveTo>
                <a:cubicBezTo>
                  <a:pt x="77" y="138"/>
                  <a:pt x="77" y="138"/>
                  <a:pt x="77" y="139"/>
                </a:cubicBezTo>
                <a:cubicBezTo>
                  <a:pt x="76" y="140"/>
                  <a:pt x="78" y="139"/>
                  <a:pt x="79" y="139"/>
                </a:cubicBezTo>
                <a:cubicBezTo>
                  <a:pt x="78" y="139"/>
                  <a:pt x="77" y="138"/>
                  <a:pt x="77" y="137"/>
                </a:cubicBezTo>
                <a:close/>
                <a:moveTo>
                  <a:pt x="90" y="108"/>
                </a:moveTo>
                <a:cubicBezTo>
                  <a:pt x="89" y="107"/>
                  <a:pt x="89" y="106"/>
                  <a:pt x="88" y="105"/>
                </a:cubicBezTo>
                <a:cubicBezTo>
                  <a:pt x="88" y="105"/>
                  <a:pt x="88" y="105"/>
                  <a:pt x="88" y="105"/>
                </a:cubicBezTo>
                <a:cubicBezTo>
                  <a:pt x="87" y="105"/>
                  <a:pt x="88" y="106"/>
                  <a:pt x="88" y="107"/>
                </a:cubicBezTo>
                <a:cubicBezTo>
                  <a:pt x="88" y="107"/>
                  <a:pt x="90" y="109"/>
                  <a:pt x="90" y="108"/>
                </a:cubicBezTo>
                <a:close/>
                <a:moveTo>
                  <a:pt x="115" y="47"/>
                </a:moveTo>
                <a:cubicBezTo>
                  <a:pt x="115" y="48"/>
                  <a:pt x="115" y="48"/>
                  <a:pt x="114" y="48"/>
                </a:cubicBezTo>
                <a:cubicBezTo>
                  <a:pt x="114" y="49"/>
                  <a:pt x="115" y="50"/>
                  <a:pt x="116" y="49"/>
                </a:cubicBezTo>
                <a:cubicBezTo>
                  <a:pt x="116" y="49"/>
                  <a:pt x="116" y="48"/>
                  <a:pt x="116" y="48"/>
                </a:cubicBezTo>
                <a:cubicBezTo>
                  <a:pt x="116" y="48"/>
                  <a:pt x="115" y="45"/>
                  <a:pt x="115" y="47"/>
                </a:cubicBezTo>
                <a:close/>
                <a:moveTo>
                  <a:pt x="84" y="182"/>
                </a:moveTo>
                <a:cubicBezTo>
                  <a:pt x="85" y="184"/>
                  <a:pt x="86" y="184"/>
                  <a:pt x="87" y="186"/>
                </a:cubicBezTo>
                <a:cubicBezTo>
                  <a:pt x="87" y="186"/>
                  <a:pt x="88" y="186"/>
                  <a:pt x="88" y="186"/>
                </a:cubicBezTo>
                <a:cubicBezTo>
                  <a:pt x="87" y="184"/>
                  <a:pt x="85" y="184"/>
                  <a:pt x="84" y="182"/>
                </a:cubicBezTo>
                <a:close/>
                <a:moveTo>
                  <a:pt x="105" y="83"/>
                </a:moveTo>
                <a:cubicBezTo>
                  <a:pt x="105" y="83"/>
                  <a:pt x="105" y="84"/>
                  <a:pt x="105" y="84"/>
                </a:cubicBezTo>
                <a:cubicBezTo>
                  <a:pt x="105" y="84"/>
                  <a:pt x="106" y="85"/>
                  <a:pt x="107" y="86"/>
                </a:cubicBezTo>
                <a:cubicBezTo>
                  <a:pt x="107" y="85"/>
                  <a:pt x="106" y="84"/>
                  <a:pt x="106" y="83"/>
                </a:cubicBezTo>
                <a:cubicBezTo>
                  <a:pt x="106" y="83"/>
                  <a:pt x="104" y="82"/>
                  <a:pt x="105" y="83"/>
                </a:cubicBezTo>
                <a:close/>
                <a:moveTo>
                  <a:pt x="16" y="148"/>
                </a:moveTo>
                <a:cubicBezTo>
                  <a:pt x="17" y="143"/>
                  <a:pt x="17" y="143"/>
                  <a:pt x="17" y="143"/>
                </a:cubicBezTo>
                <a:cubicBezTo>
                  <a:pt x="18" y="142"/>
                  <a:pt x="17" y="143"/>
                  <a:pt x="17" y="143"/>
                </a:cubicBezTo>
                <a:lnTo>
                  <a:pt x="16" y="148"/>
                </a:lnTo>
                <a:close/>
                <a:moveTo>
                  <a:pt x="110" y="32"/>
                </a:moveTo>
                <a:cubicBezTo>
                  <a:pt x="111" y="33"/>
                  <a:pt x="111" y="33"/>
                  <a:pt x="111" y="33"/>
                </a:cubicBezTo>
                <a:cubicBezTo>
                  <a:pt x="111" y="33"/>
                  <a:pt x="111" y="33"/>
                  <a:pt x="111" y="33"/>
                </a:cubicBezTo>
                <a:cubicBezTo>
                  <a:pt x="111" y="34"/>
                  <a:pt x="111" y="34"/>
                  <a:pt x="111" y="34"/>
                </a:cubicBezTo>
                <a:cubicBezTo>
                  <a:pt x="111" y="34"/>
                  <a:pt x="111" y="34"/>
                  <a:pt x="111" y="34"/>
                </a:cubicBezTo>
                <a:cubicBezTo>
                  <a:pt x="112" y="35"/>
                  <a:pt x="112" y="35"/>
                  <a:pt x="112" y="35"/>
                </a:cubicBezTo>
                <a:cubicBezTo>
                  <a:pt x="112" y="35"/>
                  <a:pt x="112" y="36"/>
                  <a:pt x="112" y="36"/>
                </a:cubicBezTo>
                <a:cubicBezTo>
                  <a:pt x="113" y="37"/>
                  <a:pt x="113" y="38"/>
                  <a:pt x="114" y="39"/>
                </a:cubicBezTo>
                <a:cubicBezTo>
                  <a:pt x="115" y="38"/>
                  <a:pt x="114" y="38"/>
                  <a:pt x="113" y="37"/>
                </a:cubicBezTo>
                <a:cubicBezTo>
                  <a:pt x="113" y="37"/>
                  <a:pt x="113" y="36"/>
                  <a:pt x="112" y="36"/>
                </a:cubicBezTo>
                <a:cubicBezTo>
                  <a:pt x="112" y="35"/>
                  <a:pt x="112" y="35"/>
                  <a:pt x="112" y="35"/>
                </a:cubicBezTo>
                <a:cubicBezTo>
                  <a:pt x="111" y="34"/>
                  <a:pt x="111" y="34"/>
                  <a:pt x="111" y="34"/>
                </a:cubicBezTo>
                <a:cubicBezTo>
                  <a:pt x="111" y="34"/>
                  <a:pt x="111" y="34"/>
                  <a:pt x="111" y="34"/>
                </a:cubicBezTo>
                <a:cubicBezTo>
                  <a:pt x="111" y="33"/>
                  <a:pt x="111" y="33"/>
                  <a:pt x="111" y="33"/>
                </a:cubicBezTo>
                <a:cubicBezTo>
                  <a:pt x="111" y="33"/>
                  <a:pt x="111" y="33"/>
                  <a:pt x="111" y="33"/>
                </a:cubicBezTo>
                <a:lnTo>
                  <a:pt x="110" y="32"/>
                </a:lnTo>
                <a:close/>
                <a:moveTo>
                  <a:pt x="103" y="66"/>
                </a:moveTo>
                <a:cubicBezTo>
                  <a:pt x="103" y="68"/>
                  <a:pt x="104" y="69"/>
                  <a:pt x="105" y="70"/>
                </a:cubicBezTo>
                <a:cubicBezTo>
                  <a:pt x="105" y="71"/>
                  <a:pt x="105" y="70"/>
                  <a:pt x="105" y="69"/>
                </a:cubicBezTo>
                <a:cubicBezTo>
                  <a:pt x="104" y="68"/>
                  <a:pt x="103" y="67"/>
                  <a:pt x="103" y="66"/>
                </a:cubicBezTo>
                <a:close/>
                <a:moveTo>
                  <a:pt x="89" y="110"/>
                </a:moveTo>
                <a:cubicBezTo>
                  <a:pt x="89" y="110"/>
                  <a:pt x="89" y="110"/>
                  <a:pt x="89" y="110"/>
                </a:cubicBezTo>
                <a:cubicBezTo>
                  <a:pt x="89" y="110"/>
                  <a:pt x="89" y="110"/>
                  <a:pt x="89" y="110"/>
                </a:cubicBezTo>
                <a:cubicBezTo>
                  <a:pt x="91" y="114"/>
                  <a:pt x="91" y="114"/>
                  <a:pt x="91" y="114"/>
                </a:cubicBezTo>
                <a:cubicBezTo>
                  <a:pt x="91" y="114"/>
                  <a:pt x="92" y="113"/>
                  <a:pt x="91" y="112"/>
                </a:cubicBezTo>
                <a:cubicBezTo>
                  <a:pt x="90" y="112"/>
                  <a:pt x="90" y="111"/>
                  <a:pt x="89" y="110"/>
                </a:cubicBezTo>
                <a:cubicBezTo>
                  <a:pt x="89" y="110"/>
                  <a:pt x="89" y="110"/>
                  <a:pt x="89" y="110"/>
                </a:cubicBezTo>
                <a:close/>
                <a:moveTo>
                  <a:pt x="87" y="121"/>
                </a:moveTo>
                <a:cubicBezTo>
                  <a:pt x="86" y="120"/>
                  <a:pt x="85" y="118"/>
                  <a:pt x="84" y="117"/>
                </a:cubicBezTo>
                <a:cubicBezTo>
                  <a:pt x="84" y="116"/>
                  <a:pt x="84" y="118"/>
                  <a:pt x="84" y="118"/>
                </a:cubicBezTo>
                <a:cubicBezTo>
                  <a:pt x="85" y="119"/>
                  <a:pt x="85" y="119"/>
                  <a:pt x="86" y="120"/>
                </a:cubicBezTo>
                <a:cubicBezTo>
                  <a:pt x="86" y="120"/>
                  <a:pt x="88" y="122"/>
                  <a:pt x="87" y="121"/>
                </a:cubicBezTo>
                <a:close/>
                <a:moveTo>
                  <a:pt x="78" y="182"/>
                </a:moveTo>
                <a:cubicBezTo>
                  <a:pt x="78" y="183"/>
                  <a:pt x="79" y="185"/>
                  <a:pt x="80" y="186"/>
                </a:cubicBezTo>
                <a:cubicBezTo>
                  <a:pt x="80" y="185"/>
                  <a:pt x="82" y="186"/>
                  <a:pt x="81" y="185"/>
                </a:cubicBezTo>
                <a:cubicBezTo>
                  <a:pt x="80" y="184"/>
                  <a:pt x="79" y="183"/>
                  <a:pt x="78" y="182"/>
                </a:cubicBezTo>
                <a:close/>
                <a:moveTo>
                  <a:pt x="89" y="181"/>
                </a:moveTo>
                <a:cubicBezTo>
                  <a:pt x="90" y="182"/>
                  <a:pt x="90" y="183"/>
                  <a:pt x="91" y="184"/>
                </a:cubicBezTo>
                <a:cubicBezTo>
                  <a:pt x="92" y="184"/>
                  <a:pt x="92" y="186"/>
                  <a:pt x="94" y="185"/>
                </a:cubicBezTo>
                <a:cubicBezTo>
                  <a:pt x="93" y="184"/>
                  <a:pt x="90" y="182"/>
                  <a:pt x="89" y="181"/>
                </a:cubicBezTo>
                <a:close/>
                <a:moveTo>
                  <a:pt x="48" y="131"/>
                </a:moveTo>
                <a:cubicBezTo>
                  <a:pt x="46" y="137"/>
                  <a:pt x="46" y="137"/>
                  <a:pt x="46" y="137"/>
                </a:cubicBezTo>
                <a:cubicBezTo>
                  <a:pt x="46" y="137"/>
                  <a:pt x="47" y="137"/>
                  <a:pt x="47" y="137"/>
                </a:cubicBezTo>
                <a:cubicBezTo>
                  <a:pt x="47" y="135"/>
                  <a:pt x="48" y="133"/>
                  <a:pt x="48" y="131"/>
                </a:cubicBezTo>
                <a:close/>
                <a:moveTo>
                  <a:pt x="84" y="120"/>
                </a:moveTo>
                <a:cubicBezTo>
                  <a:pt x="85" y="122"/>
                  <a:pt x="86" y="124"/>
                  <a:pt x="87" y="125"/>
                </a:cubicBezTo>
                <a:cubicBezTo>
                  <a:pt x="89" y="124"/>
                  <a:pt x="86" y="123"/>
                  <a:pt x="86" y="123"/>
                </a:cubicBezTo>
                <a:cubicBezTo>
                  <a:pt x="85" y="122"/>
                  <a:pt x="85" y="121"/>
                  <a:pt x="84" y="120"/>
                </a:cubicBezTo>
                <a:close/>
                <a:moveTo>
                  <a:pt x="80" y="130"/>
                </a:moveTo>
                <a:cubicBezTo>
                  <a:pt x="79" y="131"/>
                  <a:pt x="79" y="131"/>
                  <a:pt x="79" y="131"/>
                </a:cubicBezTo>
                <a:cubicBezTo>
                  <a:pt x="80" y="132"/>
                  <a:pt x="82" y="134"/>
                  <a:pt x="83" y="135"/>
                </a:cubicBezTo>
                <a:cubicBezTo>
                  <a:pt x="82" y="133"/>
                  <a:pt x="81" y="131"/>
                  <a:pt x="80" y="130"/>
                </a:cubicBezTo>
                <a:close/>
                <a:moveTo>
                  <a:pt x="102" y="60"/>
                </a:moveTo>
                <a:cubicBezTo>
                  <a:pt x="103" y="60"/>
                  <a:pt x="103" y="60"/>
                  <a:pt x="103" y="60"/>
                </a:cubicBezTo>
                <a:cubicBezTo>
                  <a:pt x="103" y="62"/>
                  <a:pt x="105" y="64"/>
                  <a:pt x="106" y="66"/>
                </a:cubicBezTo>
                <a:cubicBezTo>
                  <a:pt x="107" y="67"/>
                  <a:pt x="107" y="65"/>
                  <a:pt x="106" y="65"/>
                </a:cubicBezTo>
                <a:cubicBezTo>
                  <a:pt x="103" y="60"/>
                  <a:pt x="103" y="60"/>
                  <a:pt x="103" y="60"/>
                </a:cubicBezTo>
                <a:lnTo>
                  <a:pt x="102" y="60"/>
                </a:lnTo>
                <a:close/>
                <a:moveTo>
                  <a:pt x="90" y="104"/>
                </a:moveTo>
                <a:cubicBezTo>
                  <a:pt x="90" y="106"/>
                  <a:pt x="92" y="108"/>
                  <a:pt x="93" y="109"/>
                </a:cubicBezTo>
                <a:cubicBezTo>
                  <a:pt x="93" y="109"/>
                  <a:pt x="93" y="108"/>
                  <a:pt x="93" y="107"/>
                </a:cubicBezTo>
                <a:cubicBezTo>
                  <a:pt x="92" y="106"/>
                  <a:pt x="91" y="105"/>
                  <a:pt x="90" y="104"/>
                </a:cubicBezTo>
                <a:close/>
                <a:moveTo>
                  <a:pt x="93" y="105"/>
                </a:moveTo>
                <a:cubicBezTo>
                  <a:pt x="92" y="104"/>
                  <a:pt x="91" y="102"/>
                  <a:pt x="90" y="100"/>
                </a:cubicBezTo>
                <a:cubicBezTo>
                  <a:pt x="89" y="99"/>
                  <a:pt x="89" y="101"/>
                  <a:pt x="90" y="101"/>
                </a:cubicBezTo>
                <a:cubicBezTo>
                  <a:pt x="90" y="103"/>
                  <a:pt x="92" y="104"/>
                  <a:pt x="93" y="105"/>
                </a:cubicBezTo>
                <a:close/>
                <a:moveTo>
                  <a:pt x="100" y="172"/>
                </a:moveTo>
                <a:cubicBezTo>
                  <a:pt x="104" y="177"/>
                  <a:pt x="104" y="177"/>
                  <a:pt x="104" y="177"/>
                </a:cubicBezTo>
                <a:cubicBezTo>
                  <a:pt x="104" y="177"/>
                  <a:pt x="105" y="175"/>
                  <a:pt x="104" y="175"/>
                </a:cubicBezTo>
                <a:cubicBezTo>
                  <a:pt x="103" y="174"/>
                  <a:pt x="102" y="172"/>
                  <a:pt x="101" y="171"/>
                </a:cubicBezTo>
                <a:cubicBezTo>
                  <a:pt x="100" y="171"/>
                  <a:pt x="100" y="172"/>
                  <a:pt x="100" y="172"/>
                </a:cubicBezTo>
                <a:close/>
                <a:moveTo>
                  <a:pt x="105" y="53"/>
                </a:moveTo>
                <a:cubicBezTo>
                  <a:pt x="105" y="53"/>
                  <a:pt x="105" y="53"/>
                  <a:pt x="105" y="53"/>
                </a:cubicBezTo>
                <a:cubicBezTo>
                  <a:pt x="106" y="55"/>
                  <a:pt x="107" y="57"/>
                  <a:pt x="108" y="58"/>
                </a:cubicBezTo>
                <a:cubicBezTo>
                  <a:pt x="108" y="58"/>
                  <a:pt x="108" y="59"/>
                  <a:pt x="109" y="59"/>
                </a:cubicBezTo>
                <a:cubicBezTo>
                  <a:pt x="109" y="56"/>
                  <a:pt x="107" y="55"/>
                  <a:pt x="105" y="53"/>
                </a:cubicBezTo>
                <a:close/>
                <a:moveTo>
                  <a:pt x="75" y="144"/>
                </a:moveTo>
                <a:cubicBezTo>
                  <a:pt x="75" y="144"/>
                  <a:pt x="75" y="144"/>
                  <a:pt x="75" y="144"/>
                </a:cubicBezTo>
                <a:cubicBezTo>
                  <a:pt x="85" y="145"/>
                  <a:pt x="85" y="145"/>
                  <a:pt x="85" y="145"/>
                </a:cubicBezTo>
                <a:lnTo>
                  <a:pt x="75" y="144"/>
                </a:lnTo>
                <a:close/>
                <a:moveTo>
                  <a:pt x="93" y="91"/>
                </a:moveTo>
                <a:cubicBezTo>
                  <a:pt x="94" y="93"/>
                  <a:pt x="95" y="95"/>
                  <a:pt x="97" y="96"/>
                </a:cubicBezTo>
                <a:cubicBezTo>
                  <a:pt x="97" y="96"/>
                  <a:pt x="97" y="95"/>
                  <a:pt x="97" y="95"/>
                </a:cubicBezTo>
                <a:cubicBezTo>
                  <a:pt x="96" y="93"/>
                  <a:pt x="95" y="92"/>
                  <a:pt x="94" y="91"/>
                </a:cubicBezTo>
                <a:cubicBezTo>
                  <a:pt x="94" y="91"/>
                  <a:pt x="93" y="91"/>
                  <a:pt x="93" y="91"/>
                </a:cubicBezTo>
                <a:close/>
                <a:moveTo>
                  <a:pt x="102" y="153"/>
                </a:moveTo>
                <a:cubicBezTo>
                  <a:pt x="104" y="155"/>
                  <a:pt x="106" y="157"/>
                  <a:pt x="107" y="158"/>
                </a:cubicBezTo>
                <a:cubicBezTo>
                  <a:pt x="107" y="158"/>
                  <a:pt x="108" y="157"/>
                  <a:pt x="107" y="157"/>
                </a:cubicBezTo>
                <a:cubicBezTo>
                  <a:pt x="103" y="153"/>
                  <a:pt x="103" y="153"/>
                  <a:pt x="103" y="153"/>
                </a:cubicBezTo>
                <a:cubicBezTo>
                  <a:pt x="102" y="152"/>
                  <a:pt x="102" y="153"/>
                  <a:pt x="102" y="153"/>
                </a:cubicBezTo>
                <a:close/>
                <a:moveTo>
                  <a:pt x="89" y="184"/>
                </a:moveTo>
                <a:cubicBezTo>
                  <a:pt x="89" y="184"/>
                  <a:pt x="89" y="184"/>
                  <a:pt x="89" y="184"/>
                </a:cubicBezTo>
                <a:cubicBezTo>
                  <a:pt x="88" y="183"/>
                  <a:pt x="87" y="181"/>
                  <a:pt x="86" y="180"/>
                </a:cubicBezTo>
                <a:cubicBezTo>
                  <a:pt x="85" y="179"/>
                  <a:pt x="84" y="179"/>
                  <a:pt x="83" y="179"/>
                </a:cubicBezTo>
                <a:cubicBezTo>
                  <a:pt x="85" y="181"/>
                  <a:pt x="87" y="183"/>
                  <a:pt x="89" y="184"/>
                </a:cubicBezTo>
                <a:close/>
                <a:moveTo>
                  <a:pt x="39" y="175"/>
                </a:moveTo>
                <a:cubicBezTo>
                  <a:pt x="41" y="177"/>
                  <a:pt x="43" y="179"/>
                  <a:pt x="45" y="181"/>
                </a:cubicBezTo>
                <a:cubicBezTo>
                  <a:pt x="43" y="179"/>
                  <a:pt x="41" y="176"/>
                  <a:pt x="39" y="174"/>
                </a:cubicBezTo>
                <a:cubicBezTo>
                  <a:pt x="39" y="174"/>
                  <a:pt x="38" y="174"/>
                  <a:pt x="39" y="175"/>
                </a:cubicBezTo>
                <a:close/>
                <a:moveTo>
                  <a:pt x="97" y="77"/>
                </a:moveTo>
                <a:cubicBezTo>
                  <a:pt x="98" y="80"/>
                  <a:pt x="100" y="82"/>
                  <a:pt x="101" y="84"/>
                </a:cubicBezTo>
                <a:cubicBezTo>
                  <a:pt x="101" y="83"/>
                  <a:pt x="102" y="83"/>
                  <a:pt x="101" y="82"/>
                </a:cubicBezTo>
                <a:lnTo>
                  <a:pt x="97" y="77"/>
                </a:lnTo>
                <a:close/>
                <a:moveTo>
                  <a:pt x="96" y="185"/>
                </a:moveTo>
                <a:cubicBezTo>
                  <a:pt x="93" y="182"/>
                  <a:pt x="93" y="182"/>
                  <a:pt x="93" y="182"/>
                </a:cubicBezTo>
                <a:cubicBezTo>
                  <a:pt x="93" y="181"/>
                  <a:pt x="92" y="180"/>
                  <a:pt x="90" y="180"/>
                </a:cubicBezTo>
                <a:cubicBezTo>
                  <a:pt x="94" y="183"/>
                  <a:pt x="94" y="183"/>
                  <a:pt x="94" y="183"/>
                </a:cubicBezTo>
                <a:cubicBezTo>
                  <a:pt x="95" y="184"/>
                  <a:pt x="97" y="185"/>
                  <a:pt x="96" y="185"/>
                </a:cubicBezTo>
                <a:close/>
                <a:moveTo>
                  <a:pt x="43" y="176"/>
                </a:moveTo>
                <a:cubicBezTo>
                  <a:pt x="44" y="177"/>
                  <a:pt x="44" y="177"/>
                  <a:pt x="44" y="177"/>
                </a:cubicBezTo>
                <a:cubicBezTo>
                  <a:pt x="45" y="179"/>
                  <a:pt x="46" y="180"/>
                  <a:pt x="48" y="182"/>
                </a:cubicBezTo>
                <a:cubicBezTo>
                  <a:pt x="48" y="182"/>
                  <a:pt x="49" y="183"/>
                  <a:pt x="50" y="183"/>
                </a:cubicBezTo>
                <a:cubicBezTo>
                  <a:pt x="44" y="177"/>
                  <a:pt x="44" y="177"/>
                  <a:pt x="44" y="177"/>
                </a:cubicBezTo>
                <a:lnTo>
                  <a:pt x="43" y="176"/>
                </a:lnTo>
                <a:close/>
                <a:moveTo>
                  <a:pt x="91" y="98"/>
                </a:moveTo>
                <a:cubicBezTo>
                  <a:pt x="94" y="104"/>
                  <a:pt x="94" y="104"/>
                  <a:pt x="94" y="104"/>
                </a:cubicBezTo>
                <a:cubicBezTo>
                  <a:pt x="94" y="103"/>
                  <a:pt x="95" y="102"/>
                  <a:pt x="95" y="102"/>
                </a:cubicBezTo>
                <a:cubicBezTo>
                  <a:pt x="94" y="101"/>
                  <a:pt x="93" y="99"/>
                  <a:pt x="91" y="98"/>
                </a:cubicBezTo>
                <a:cubicBezTo>
                  <a:pt x="91" y="97"/>
                  <a:pt x="90" y="97"/>
                  <a:pt x="91" y="98"/>
                </a:cubicBezTo>
                <a:close/>
                <a:moveTo>
                  <a:pt x="85" y="114"/>
                </a:moveTo>
                <a:cubicBezTo>
                  <a:pt x="86" y="116"/>
                  <a:pt x="88" y="119"/>
                  <a:pt x="89" y="121"/>
                </a:cubicBezTo>
                <a:cubicBezTo>
                  <a:pt x="89" y="121"/>
                  <a:pt x="90" y="119"/>
                  <a:pt x="89" y="119"/>
                </a:cubicBezTo>
                <a:cubicBezTo>
                  <a:pt x="88" y="118"/>
                  <a:pt x="87" y="116"/>
                  <a:pt x="85" y="114"/>
                </a:cubicBezTo>
                <a:cubicBezTo>
                  <a:pt x="85" y="114"/>
                  <a:pt x="84" y="113"/>
                  <a:pt x="85" y="114"/>
                </a:cubicBezTo>
                <a:close/>
                <a:moveTo>
                  <a:pt x="81" y="126"/>
                </a:moveTo>
                <a:cubicBezTo>
                  <a:pt x="82" y="128"/>
                  <a:pt x="84" y="130"/>
                  <a:pt x="85" y="131"/>
                </a:cubicBezTo>
                <a:cubicBezTo>
                  <a:pt x="86" y="131"/>
                  <a:pt x="86" y="130"/>
                  <a:pt x="86" y="130"/>
                </a:cubicBezTo>
                <a:cubicBezTo>
                  <a:pt x="81" y="125"/>
                  <a:pt x="81" y="125"/>
                  <a:pt x="81" y="125"/>
                </a:cubicBezTo>
                <a:cubicBezTo>
                  <a:pt x="81" y="125"/>
                  <a:pt x="81" y="126"/>
                  <a:pt x="81" y="126"/>
                </a:cubicBezTo>
                <a:close/>
                <a:moveTo>
                  <a:pt x="78" y="179"/>
                </a:moveTo>
                <a:cubicBezTo>
                  <a:pt x="79" y="181"/>
                  <a:pt x="81" y="183"/>
                  <a:pt x="83" y="184"/>
                </a:cubicBezTo>
                <a:cubicBezTo>
                  <a:pt x="83" y="185"/>
                  <a:pt x="84" y="186"/>
                  <a:pt x="85" y="185"/>
                </a:cubicBezTo>
                <a:cubicBezTo>
                  <a:pt x="79" y="179"/>
                  <a:pt x="79" y="179"/>
                  <a:pt x="79" y="179"/>
                </a:cubicBezTo>
                <a:cubicBezTo>
                  <a:pt x="78" y="179"/>
                  <a:pt x="77" y="179"/>
                  <a:pt x="78" y="179"/>
                </a:cubicBezTo>
                <a:close/>
                <a:moveTo>
                  <a:pt x="50" y="176"/>
                </a:moveTo>
                <a:cubicBezTo>
                  <a:pt x="51" y="179"/>
                  <a:pt x="53" y="180"/>
                  <a:pt x="55" y="183"/>
                </a:cubicBezTo>
                <a:cubicBezTo>
                  <a:pt x="56" y="184"/>
                  <a:pt x="57" y="183"/>
                  <a:pt x="58" y="184"/>
                </a:cubicBezTo>
                <a:cubicBezTo>
                  <a:pt x="50" y="176"/>
                  <a:pt x="50" y="176"/>
                  <a:pt x="50" y="176"/>
                </a:cubicBezTo>
                <a:cubicBezTo>
                  <a:pt x="50" y="176"/>
                  <a:pt x="50" y="176"/>
                  <a:pt x="50" y="176"/>
                </a:cubicBezTo>
                <a:close/>
                <a:moveTo>
                  <a:pt x="82" y="123"/>
                </a:moveTo>
                <a:cubicBezTo>
                  <a:pt x="82" y="124"/>
                  <a:pt x="82" y="124"/>
                  <a:pt x="82" y="124"/>
                </a:cubicBezTo>
                <a:cubicBezTo>
                  <a:pt x="83" y="125"/>
                  <a:pt x="85" y="127"/>
                  <a:pt x="87" y="128"/>
                </a:cubicBezTo>
                <a:cubicBezTo>
                  <a:pt x="83" y="123"/>
                  <a:pt x="83" y="123"/>
                  <a:pt x="83" y="123"/>
                </a:cubicBezTo>
                <a:cubicBezTo>
                  <a:pt x="83" y="122"/>
                  <a:pt x="83" y="121"/>
                  <a:pt x="82" y="122"/>
                </a:cubicBezTo>
                <a:cubicBezTo>
                  <a:pt x="82" y="122"/>
                  <a:pt x="82" y="123"/>
                  <a:pt x="82" y="123"/>
                </a:cubicBezTo>
                <a:close/>
                <a:moveTo>
                  <a:pt x="107" y="43"/>
                </a:moveTo>
                <a:cubicBezTo>
                  <a:pt x="108" y="45"/>
                  <a:pt x="109" y="48"/>
                  <a:pt x="111" y="51"/>
                </a:cubicBezTo>
                <a:cubicBezTo>
                  <a:pt x="111" y="50"/>
                  <a:pt x="112" y="49"/>
                  <a:pt x="111" y="49"/>
                </a:cubicBezTo>
                <a:lnTo>
                  <a:pt x="107" y="43"/>
                </a:lnTo>
                <a:close/>
                <a:moveTo>
                  <a:pt x="45" y="176"/>
                </a:moveTo>
                <a:cubicBezTo>
                  <a:pt x="47" y="178"/>
                  <a:pt x="50" y="180"/>
                  <a:pt x="52" y="182"/>
                </a:cubicBezTo>
                <a:cubicBezTo>
                  <a:pt x="52" y="182"/>
                  <a:pt x="53" y="183"/>
                  <a:pt x="52" y="182"/>
                </a:cubicBezTo>
                <a:cubicBezTo>
                  <a:pt x="51" y="181"/>
                  <a:pt x="49" y="178"/>
                  <a:pt x="47" y="176"/>
                </a:cubicBezTo>
                <a:cubicBezTo>
                  <a:pt x="47" y="176"/>
                  <a:pt x="46" y="175"/>
                  <a:pt x="46" y="176"/>
                </a:cubicBezTo>
                <a:cubicBezTo>
                  <a:pt x="45" y="175"/>
                  <a:pt x="44" y="175"/>
                  <a:pt x="45" y="176"/>
                </a:cubicBezTo>
                <a:close/>
                <a:moveTo>
                  <a:pt x="101" y="161"/>
                </a:moveTo>
                <a:cubicBezTo>
                  <a:pt x="102" y="163"/>
                  <a:pt x="104" y="165"/>
                  <a:pt x="106" y="167"/>
                </a:cubicBezTo>
                <a:cubicBezTo>
                  <a:pt x="106" y="167"/>
                  <a:pt x="106" y="165"/>
                  <a:pt x="106" y="165"/>
                </a:cubicBezTo>
                <a:cubicBezTo>
                  <a:pt x="104" y="163"/>
                  <a:pt x="102" y="161"/>
                  <a:pt x="101" y="159"/>
                </a:cubicBezTo>
                <a:cubicBezTo>
                  <a:pt x="101" y="160"/>
                  <a:pt x="101" y="161"/>
                  <a:pt x="101" y="161"/>
                </a:cubicBezTo>
                <a:close/>
                <a:moveTo>
                  <a:pt x="86" y="111"/>
                </a:moveTo>
                <a:cubicBezTo>
                  <a:pt x="86" y="111"/>
                  <a:pt x="85" y="112"/>
                  <a:pt x="85" y="112"/>
                </a:cubicBezTo>
                <a:cubicBezTo>
                  <a:pt x="87" y="114"/>
                  <a:pt x="89" y="115"/>
                  <a:pt x="90" y="117"/>
                </a:cubicBezTo>
                <a:cubicBezTo>
                  <a:pt x="90" y="117"/>
                  <a:pt x="90" y="116"/>
                  <a:pt x="90" y="116"/>
                </a:cubicBezTo>
                <a:cubicBezTo>
                  <a:pt x="89" y="114"/>
                  <a:pt x="87" y="112"/>
                  <a:pt x="86" y="109"/>
                </a:cubicBezTo>
                <a:cubicBezTo>
                  <a:pt x="86" y="110"/>
                  <a:pt x="86" y="110"/>
                  <a:pt x="86" y="111"/>
                </a:cubicBezTo>
                <a:close/>
                <a:moveTo>
                  <a:pt x="70" y="184"/>
                </a:moveTo>
                <a:cubicBezTo>
                  <a:pt x="70" y="185"/>
                  <a:pt x="72" y="187"/>
                  <a:pt x="74" y="186"/>
                </a:cubicBezTo>
                <a:cubicBezTo>
                  <a:pt x="65" y="177"/>
                  <a:pt x="65" y="177"/>
                  <a:pt x="65" y="177"/>
                </a:cubicBezTo>
                <a:lnTo>
                  <a:pt x="70" y="184"/>
                </a:lnTo>
                <a:close/>
                <a:moveTo>
                  <a:pt x="100" y="66"/>
                </a:moveTo>
                <a:cubicBezTo>
                  <a:pt x="100" y="66"/>
                  <a:pt x="100" y="66"/>
                  <a:pt x="99" y="66"/>
                </a:cubicBezTo>
                <a:cubicBezTo>
                  <a:pt x="99" y="67"/>
                  <a:pt x="99" y="68"/>
                  <a:pt x="99" y="68"/>
                </a:cubicBezTo>
                <a:cubicBezTo>
                  <a:pt x="101" y="70"/>
                  <a:pt x="103" y="72"/>
                  <a:pt x="104" y="74"/>
                </a:cubicBezTo>
                <a:cubicBezTo>
                  <a:pt x="104" y="73"/>
                  <a:pt x="104" y="73"/>
                  <a:pt x="104" y="73"/>
                </a:cubicBezTo>
                <a:cubicBezTo>
                  <a:pt x="100" y="67"/>
                  <a:pt x="100" y="67"/>
                  <a:pt x="100" y="67"/>
                </a:cubicBezTo>
                <a:cubicBezTo>
                  <a:pt x="100" y="66"/>
                  <a:pt x="100" y="65"/>
                  <a:pt x="100" y="66"/>
                </a:cubicBezTo>
                <a:close/>
                <a:moveTo>
                  <a:pt x="52" y="176"/>
                </a:moveTo>
                <a:cubicBezTo>
                  <a:pt x="54" y="178"/>
                  <a:pt x="57" y="181"/>
                  <a:pt x="59" y="182"/>
                </a:cubicBezTo>
                <a:cubicBezTo>
                  <a:pt x="58" y="180"/>
                  <a:pt x="56" y="178"/>
                  <a:pt x="55" y="176"/>
                </a:cubicBezTo>
                <a:cubicBezTo>
                  <a:pt x="55" y="176"/>
                  <a:pt x="53" y="175"/>
                  <a:pt x="52" y="176"/>
                </a:cubicBezTo>
                <a:close/>
                <a:moveTo>
                  <a:pt x="92" y="92"/>
                </a:moveTo>
                <a:cubicBezTo>
                  <a:pt x="91" y="94"/>
                  <a:pt x="91" y="95"/>
                  <a:pt x="91" y="96"/>
                </a:cubicBezTo>
                <a:cubicBezTo>
                  <a:pt x="93" y="97"/>
                  <a:pt x="94" y="99"/>
                  <a:pt x="95" y="100"/>
                </a:cubicBezTo>
                <a:cubicBezTo>
                  <a:pt x="96" y="100"/>
                  <a:pt x="96" y="99"/>
                  <a:pt x="96" y="99"/>
                </a:cubicBezTo>
                <a:cubicBezTo>
                  <a:pt x="95" y="97"/>
                  <a:pt x="93" y="95"/>
                  <a:pt x="92" y="92"/>
                </a:cubicBezTo>
                <a:close/>
                <a:moveTo>
                  <a:pt x="111" y="25"/>
                </a:moveTo>
                <a:cubicBezTo>
                  <a:pt x="111" y="26"/>
                  <a:pt x="110" y="27"/>
                  <a:pt x="111" y="28"/>
                </a:cubicBezTo>
                <a:cubicBezTo>
                  <a:pt x="112" y="30"/>
                  <a:pt x="114" y="33"/>
                  <a:pt x="116" y="34"/>
                </a:cubicBezTo>
                <a:cubicBezTo>
                  <a:pt x="114" y="31"/>
                  <a:pt x="113" y="28"/>
                  <a:pt x="111" y="25"/>
                </a:cubicBezTo>
                <a:close/>
                <a:moveTo>
                  <a:pt x="96" y="79"/>
                </a:moveTo>
                <a:cubicBezTo>
                  <a:pt x="96" y="80"/>
                  <a:pt x="95" y="81"/>
                  <a:pt x="95" y="81"/>
                </a:cubicBezTo>
                <a:cubicBezTo>
                  <a:pt x="96" y="83"/>
                  <a:pt x="98" y="85"/>
                  <a:pt x="99" y="87"/>
                </a:cubicBezTo>
                <a:cubicBezTo>
                  <a:pt x="100" y="88"/>
                  <a:pt x="100" y="86"/>
                  <a:pt x="100" y="86"/>
                </a:cubicBezTo>
                <a:cubicBezTo>
                  <a:pt x="99" y="84"/>
                  <a:pt x="97" y="82"/>
                  <a:pt x="96" y="78"/>
                </a:cubicBezTo>
                <a:cubicBezTo>
                  <a:pt x="96" y="78"/>
                  <a:pt x="96" y="79"/>
                  <a:pt x="96" y="79"/>
                </a:cubicBezTo>
                <a:close/>
                <a:moveTo>
                  <a:pt x="30" y="174"/>
                </a:moveTo>
                <a:cubicBezTo>
                  <a:pt x="33" y="177"/>
                  <a:pt x="35" y="181"/>
                  <a:pt x="38" y="183"/>
                </a:cubicBezTo>
                <a:cubicBezTo>
                  <a:pt x="39" y="183"/>
                  <a:pt x="40" y="183"/>
                  <a:pt x="40" y="183"/>
                </a:cubicBezTo>
                <a:cubicBezTo>
                  <a:pt x="37" y="180"/>
                  <a:pt x="34" y="177"/>
                  <a:pt x="31" y="174"/>
                </a:cubicBezTo>
                <a:cubicBezTo>
                  <a:pt x="31" y="174"/>
                  <a:pt x="31" y="174"/>
                  <a:pt x="30" y="174"/>
                </a:cubicBezTo>
                <a:close/>
                <a:moveTo>
                  <a:pt x="94" y="86"/>
                </a:moveTo>
                <a:cubicBezTo>
                  <a:pt x="94" y="87"/>
                  <a:pt x="93" y="88"/>
                  <a:pt x="93" y="88"/>
                </a:cubicBezTo>
                <a:cubicBezTo>
                  <a:pt x="95" y="90"/>
                  <a:pt x="96" y="92"/>
                  <a:pt x="98" y="94"/>
                </a:cubicBezTo>
                <a:cubicBezTo>
                  <a:pt x="98" y="93"/>
                  <a:pt x="98" y="92"/>
                  <a:pt x="98" y="92"/>
                </a:cubicBezTo>
                <a:cubicBezTo>
                  <a:pt x="97" y="90"/>
                  <a:pt x="96" y="88"/>
                  <a:pt x="94" y="85"/>
                </a:cubicBezTo>
                <a:cubicBezTo>
                  <a:pt x="94" y="85"/>
                  <a:pt x="94" y="85"/>
                  <a:pt x="94" y="86"/>
                </a:cubicBezTo>
                <a:close/>
                <a:moveTo>
                  <a:pt x="67" y="184"/>
                </a:moveTo>
                <a:cubicBezTo>
                  <a:pt x="67" y="184"/>
                  <a:pt x="67" y="183"/>
                  <a:pt x="67" y="183"/>
                </a:cubicBezTo>
                <a:cubicBezTo>
                  <a:pt x="65" y="181"/>
                  <a:pt x="64" y="179"/>
                  <a:pt x="63" y="177"/>
                </a:cubicBezTo>
                <a:cubicBezTo>
                  <a:pt x="62" y="176"/>
                  <a:pt x="60" y="177"/>
                  <a:pt x="59" y="176"/>
                </a:cubicBezTo>
                <a:cubicBezTo>
                  <a:pt x="62" y="179"/>
                  <a:pt x="64" y="182"/>
                  <a:pt x="67" y="184"/>
                </a:cubicBezTo>
                <a:close/>
                <a:moveTo>
                  <a:pt x="98" y="71"/>
                </a:moveTo>
                <a:cubicBezTo>
                  <a:pt x="98" y="72"/>
                  <a:pt x="97" y="72"/>
                  <a:pt x="97" y="72"/>
                </a:cubicBezTo>
                <a:cubicBezTo>
                  <a:pt x="98" y="73"/>
                  <a:pt x="97" y="74"/>
                  <a:pt x="97" y="75"/>
                </a:cubicBezTo>
                <a:cubicBezTo>
                  <a:pt x="99" y="76"/>
                  <a:pt x="100" y="79"/>
                  <a:pt x="102" y="80"/>
                </a:cubicBezTo>
                <a:cubicBezTo>
                  <a:pt x="102" y="80"/>
                  <a:pt x="103" y="79"/>
                  <a:pt x="102" y="79"/>
                </a:cubicBezTo>
                <a:cubicBezTo>
                  <a:pt x="101" y="77"/>
                  <a:pt x="100" y="74"/>
                  <a:pt x="98" y="71"/>
                </a:cubicBezTo>
                <a:close/>
                <a:moveTo>
                  <a:pt x="24" y="172"/>
                </a:moveTo>
                <a:cubicBezTo>
                  <a:pt x="26" y="176"/>
                  <a:pt x="30" y="180"/>
                  <a:pt x="33" y="183"/>
                </a:cubicBezTo>
                <a:cubicBezTo>
                  <a:pt x="33" y="183"/>
                  <a:pt x="34" y="183"/>
                  <a:pt x="35" y="183"/>
                </a:cubicBezTo>
                <a:cubicBezTo>
                  <a:pt x="32" y="179"/>
                  <a:pt x="28" y="176"/>
                  <a:pt x="25" y="173"/>
                </a:cubicBezTo>
                <a:cubicBezTo>
                  <a:pt x="25" y="173"/>
                  <a:pt x="24" y="172"/>
                  <a:pt x="24" y="172"/>
                </a:cubicBezTo>
                <a:close/>
                <a:moveTo>
                  <a:pt x="106" y="46"/>
                </a:moveTo>
                <a:cubicBezTo>
                  <a:pt x="106" y="47"/>
                  <a:pt x="105" y="49"/>
                  <a:pt x="105" y="49"/>
                </a:cubicBezTo>
                <a:cubicBezTo>
                  <a:pt x="106" y="51"/>
                  <a:pt x="108" y="53"/>
                  <a:pt x="110" y="55"/>
                </a:cubicBezTo>
                <a:cubicBezTo>
                  <a:pt x="109" y="55"/>
                  <a:pt x="110" y="54"/>
                  <a:pt x="110" y="54"/>
                </a:cubicBezTo>
                <a:cubicBezTo>
                  <a:pt x="106" y="46"/>
                  <a:pt x="106" y="46"/>
                  <a:pt x="106" y="46"/>
                </a:cubicBezTo>
                <a:cubicBezTo>
                  <a:pt x="106" y="45"/>
                  <a:pt x="106" y="46"/>
                  <a:pt x="106" y="46"/>
                </a:cubicBezTo>
                <a:close/>
                <a:moveTo>
                  <a:pt x="103" y="55"/>
                </a:moveTo>
                <a:cubicBezTo>
                  <a:pt x="103" y="56"/>
                  <a:pt x="102" y="57"/>
                  <a:pt x="102" y="57"/>
                </a:cubicBezTo>
                <a:cubicBezTo>
                  <a:pt x="107" y="63"/>
                  <a:pt x="107" y="63"/>
                  <a:pt x="107" y="63"/>
                </a:cubicBezTo>
                <a:cubicBezTo>
                  <a:pt x="108" y="63"/>
                  <a:pt x="108" y="62"/>
                  <a:pt x="108" y="61"/>
                </a:cubicBezTo>
                <a:cubicBezTo>
                  <a:pt x="107" y="59"/>
                  <a:pt x="105" y="57"/>
                  <a:pt x="104" y="54"/>
                </a:cubicBezTo>
                <a:cubicBezTo>
                  <a:pt x="104" y="54"/>
                  <a:pt x="104" y="53"/>
                  <a:pt x="103" y="54"/>
                </a:cubicBezTo>
                <a:cubicBezTo>
                  <a:pt x="103" y="54"/>
                  <a:pt x="103" y="55"/>
                  <a:pt x="103" y="55"/>
                </a:cubicBezTo>
                <a:close/>
                <a:moveTo>
                  <a:pt x="83" y="18"/>
                </a:moveTo>
                <a:cubicBezTo>
                  <a:pt x="76" y="18"/>
                  <a:pt x="76" y="18"/>
                  <a:pt x="76" y="18"/>
                </a:cubicBezTo>
                <a:cubicBezTo>
                  <a:pt x="85" y="18"/>
                  <a:pt x="95" y="18"/>
                  <a:pt x="103" y="18"/>
                </a:cubicBezTo>
                <a:cubicBezTo>
                  <a:pt x="97" y="17"/>
                  <a:pt x="90" y="17"/>
                  <a:pt x="83" y="18"/>
                </a:cubicBezTo>
                <a:close/>
                <a:moveTo>
                  <a:pt x="112" y="23"/>
                </a:moveTo>
                <a:cubicBezTo>
                  <a:pt x="114" y="26"/>
                  <a:pt x="115" y="29"/>
                  <a:pt x="117" y="32"/>
                </a:cubicBezTo>
                <a:cubicBezTo>
                  <a:pt x="117" y="31"/>
                  <a:pt x="118" y="29"/>
                  <a:pt x="118" y="28"/>
                </a:cubicBezTo>
                <a:cubicBezTo>
                  <a:pt x="118" y="27"/>
                  <a:pt x="117" y="26"/>
                  <a:pt x="116" y="25"/>
                </a:cubicBezTo>
                <a:cubicBezTo>
                  <a:pt x="115" y="24"/>
                  <a:pt x="115" y="23"/>
                  <a:pt x="114" y="22"/>
                </a:cubicBezTo>
                <a:cubicBezTo>
                  <a:pt x="114" y="22"/>
                  <a:pt x="113" y="22"/>
                  <a:pt x="112" y="21"/>
                </a:cubicBezTo>
                <a:cubicBezTo>
                  <a:pt x="112" y="21"/>
                  <a:pt x="112" y="22"/>
                  <a:pt x="112" y="23"/>
                </a:cubicBezTo>
                <a:close/>
                <a:moveTo>
                  <a:pt x="67" y="178"/>
                </a:moveTo>
                <a:cubicBezTo>
                  <a:pt x="75" y="186"/>
                  <a:pt x="75" y="186"/>
                  <a:pt x="75" y="186"/>
                </a:cubicBezTo>
                <a:cubicBezTo>
                  <a:pt x="76" y="187"/>
                  <a:pt x="78" y="186"/>
                  <a:pt x="79" y="186"/>
                </a:cubicBezTo>
                <a:cubicBezTo>
                  <a:pt x="77" y="184"/>
                  <a:pt x="76" y="183"/>
                  <a:pt x="75" y="182"/>
                </a:cubicBezTo>
                <a:cubicBezTo>
                  <a:pt x="74" y="179"/>
                  <a:pt x="71" y="177"/>
                  <a:pt x="67" y="178"/>
                </a:cubicBezTo>
                <a:close/>
                <a:moveTo>
                  <a:pt x="52" y="42"/>
                </a:moveTo>
                <a:cubicBezTo>
                  <a:pt x="51" y="42"/>
                  <a:pt x="50" y="42"/>
                  <a:pt x="49" y="43"/>
                </a:cubicBezTo>
                <a:cubicBezTo>
                  <a:pt x="49" y="45"/>
                  <a:pt x="49" y="47"/>
                  <a:pt x="49" y="49"/>
                </a:cubicBezTo>
                <a:cubicBezTo>
                  <a:pt x="46" y="67"/>
                  <a:pt x="46" y="67"/>
                  <a:pt x="46" y="67"/>
                </a:cubicBezTo>
                <a:cubicBezTo>
                  <a:pt x="48" y="58"/>
                  <a:pt x="51" y="51"/>
                  <a:pt x="52" y="42"/>
                </a:cubicBezTo>
                <a:cubicBezTo>
                  <a:pt x="52" y="42"/>
                  <a:pt x="53" y="41"/>
                  <a:pt x="52" y="42"/>
                </a:cubicBezTo>
                <a:close/>
                <a:moveTo>
                  <a:pt x="109" y="35"/>
                </a:moveTo>
                <a:cubicBezTo>
                  <a:pt x="107" y="41"/>
                  <a:pt x="107" y="41"/>
                  <a:pt x="107" y="41"/>
                </a:cubicBezTo>
                <a:cubicBezTo>
                  <a:pt x="109" y="42"/>
                  <a:pt x="110" y="44"/>
                  <a:pt x="112" y="46"/>
                </a:cubicBezTo>
                <a:cubicBezTo>
                  <a:pt x="112" y="46"/>
                  <a:pt x="112" y="47"/>
                  <a:pt x="112" y="46"/>
                </a:cubicBezTo>
                <a:cubicBezTo>
                  <a:pt x="113" y="45"/>
                  <a:pt x="113" y="43"/>
                  <a:pt x="113" y="42"/>
                </a:cubicBezTo>
                <a:cubicBezTo>
                  <a:pt x="109" y="34"/>
                  <a:pt x="109" y="34"/>
                  <a:pt x="109" y="34"/>
                </a:cubicBezTo>
                <a:cubicBezTo>
                  <a:pt x="109" y="34"/>
                  <a:pt x="109" y="35"/>
                  <a:pt x="109" y="35"/>
                </a:cubicBezTo>
                <a:close/>
                <a:moveTo>
                  <a:pt x="36" y="74"/>
                </a:moveTo>
                <a:cubicBezTo>
                  <a:pt x="44" y="82"/>
                  <a:pt x="44" y="82"/>
                  <a:pt x="44" y="82"/>
                </a:cubicBezTo>
                <a:cubicBezTo>
                  <a:pt x="47" y="83"/>
                  <a:pt x="49" y="83"/>
                  <a:pt x="51" y="84"/>
                </a:cubicBezTo>
                <a:cubicBezTo>
                  <a:pt x="51" y="80"/>
                  <a:pt x="52" y="77"/>
                  <a:pt x="53" y="75"/>
                </a:cubicBezTo>
                <a:cubicBezTo>
                  <a:pt x="48" y="76"/>
                  <a:pt x="42" y="74"/>
                  <a:pt x="37" y="73"/>
                </a:cubicBezTo>
                <a:cubicBezTo>
                  <a:pt x="37" y="73"/>
                  <a:pt x="35" y="74"/>
                  <a:pt x="36" y="74"/>
                </a:cubicBezTo>
                <a:close/>
                <a:moveTo>
                  <a:pt x="100" y="19"/>
                </a:moveTo>
                <a:cubicBezTo>
                  <a:pt x="99" y="19"/>
                  <a:pt x="98" y="19"/>
                  <a:pt x="97" y="20"/>
                </a:cubicBezTo>
                <a:cubicBezTo>
                  <a:pt x="100" y="20"/>
                  <a:pt x="103" y="20"/>
                  <a:pt x="105" y="21"/>
                </a:cubicBezTo>
                <a:cubicBezTo>
                  <a:pt x="105" y="22"/>
                  <a:pt x="104" y="22"/>
                  <a:pt x="104" y="22"/>
                </a:cubicBezTo>
                <a:cubicBezTo>
                  <a:pt x="100" y="23"/>
                  <a:pt x="96" y="23"/>
                  <a:pt x="92" y="22"/>
                </a:cubicBezTo>
                <a:cubicBezTo>
                  <a:pt x="92" y="23"/>
                  <a:pt x="93" y="23"/>
                  <a:pt x="93" y="23"/>
                </a:cubicBezTo>
                <a:cubicBezTo>
                  <a:pt x="95" y="23"/>
                  <a:pt x="97" y="23"/>
                  <a:pt x="100" y="24"/>
                </a:cubicBezTo>
                <a:cubicBezTo>
                  <a:pt x="100" y="24"/>
                  <a:pt x="101" y="25"/>
                  <a:pt x="101" y="25"/>
                </a:cubicBezTo>
                <a:cubicBezTo>
                  <a:pt x="100" y="26"/>
                  <a:pt x="99" y="26"/>
                  <a:pt x="99" y="26"/>
                </a:cubicBezTo>
                <a:cubicBezTo>
                  <a:pt x="92" y="26"/>
                  <a:pt x="84" y="26"/>
                  <a:pt x="77" y="26"/>
                </a:cubicBezTo>
                <a:cubicBezTo>
                  <a:pt x="77" y="27"/>
                  <a:pt x="77" y="27"/>
                  <a:pt x="78" y="27"/>
                </a:cubicBezTo>
                <a:cubicBezTo>
                  <a:pt x="81" y="27"/>
                  <a:pt x="84" y="28"/>
                  <a:pt x="86" y="28"/>
                </a:cubicBezTo>
                <a:cubicBezTo>
                  <a:pt x="87" y="29"/>
                  <a:pt x="87" y="29"/>
                  <a:pt x="87" y="28"/>
                </a:cubicBezTo>
                <a:cubicBezTo>
                  <a:pt x="89" y="29"/>
                  <a:pt x="91" y="29"/>
                  <a:pt x="92" y="29"/>
                </a:cubicBezTo>
                <a:cubicBezTo>
                  <a:pt x="93" y="29"/>
                  <a:pt x="94" y="30"/>
                  <a:pt x="94" y="30"/>
                </a:cubicBezTo>
                <a:cubicBezTo>
                  <a:pt x="94" y="31"/>
                  <a:pt x="93" y="32"/>
                  <a:pt x="93" y="32"/>
                </a:cubicBezTo>
                <a:cubicBezTo>
                  <a:pt x="88" y="32"/>
                  <a:pt x="84" y="32"/>
                  <a:pt x="80" y="33"/>
                </a:cubicBezTo>
                <a:cubicBezTo>
                  <a:pt x="79" y="33"/>
                  <a:pt x="78" y="34"/>
                  <a:pt x="78" y="34"/>
                </a:cubicBezTo>
                <a:cubicBezTo>
                  <a:pt x="81" y="36"/>
                  <a:pt x="85" y="36"/>
                  <a:pt x="87" y="38"/>
                </a:cubicBezTo>
                <a:cubicBezTo>
                  <a:pt x="88" y="39"/>
                  <a:pt x="87" y="40"/>
                  <a:pt x="87" y="40"/>
                </a:cubicBezTo>
                <a:cubicBezTo>
                  <a:pt x="86" y="40"/>
                  <a:pt x="84" y="40"/>
                  <a:pt x="83" y="41"/>
                </a:cubicBezTo>
                <a:cubicBezTo>
                  <a:pt x="83" y="41"/>
                  <a:pt x="82" y="41"/>
                  <a:pt x="82" y="41"/>
                </a:cubicBezTo>
                <a:cubicBezTo>
                  <a:pt x="84" y="42"/>
                  <a:pt x="86" y="43"/>
                  <a:pt x="87" y="44"/>
                </a:cubicBezTo>
                <a:cubicBezTo>
                  <a:pt x="85" y="45"/>
                  <a:pt x="82" y="46"/>
                  <a:pt x="80" y="47"/>
                </a:cubicBezTo>
                <a:cubicBezTo>
                  <a:pt x="80" y="48"/>
                  <a:pt x="81" y="48"/>
                  <a:pt x="81" y="49"/>
                </a:cubicBezTo>
                <a:cubicBezTo>
                  <a:pt x="83" y="50"/>
                  <a:pt x="85" y="51"/>
                  <a:pt x="87" y="53"/>
                </a:cubicBezTo>
                <a:cubicBezTo>
                  <a:pt x="84" y="52"/>
                  <a:pt x="83" y="51"/>
                  <a:pt x="81" y="50"/>
                </a:cubicBezTo>
                <a:cubicBezTo>
                  <a:pt x="81" y="50"/>
                  <a:pt x="79" y="49"/>
                  <a:pt x="79" y="48"/>
                </a:cubicBezTo>
                <a:cubicBezTo>
                  <a:pt x="79" y="47"/>
                  <a:pt x="79" y="46"/>
                  <a:pt x="80" y="45"/>
                </a:cubicBezTo>
                <a:cubicBezTo>
                  <a:pt x="81" y="45"/>
                  <a:pt x="83" y="45"/>
                  <a:pt x="85" y="43"/>
                </a:cubicBezTo>
                <a:cubicBezTo>
                  <a:pt x="83" y="44"/>
                  <a:pt x="82" y="43"/>
                  <a:pt x="82" y="43"/>
                </a:cubicBezTo>
                <a:cubicBezTo>
                  <a:pt x="81" y="42"/>
                  <a:pt x="80" y="42"/>
                  <a:pt x="81" y="41"/>
                </a:cubicBezTo>
                <a:cubicBezTo>
                  <a:pt x="82" y="40"/>
                  <a:pt x="83" y="39"/>
                  <a:pt x="86" y="39"/>
                </a:cubicBezTo>
                <a:cubicBezTo>
                  <a:pt x="83" y="38"/>
                  <a:pt x="80" y="37"/>
                  <a:pt x="77" y="35"/>
                </a:cubicBezTo>
                <a:cubicBezTo>
                  <a:pt x="77" y="35"/>
                  <a:pt x="76" y="34"/>
                  <a:pt x="76" y="34"/>
                </a:cubicBezTo>
                <a:cubicBezTo>
                  <a:pt x="78" y="32"/>
                  <a:pt x="80" y="31"/>
                  <a:pt x="83" y="31"/>
                </a:cubicBezTo>
                <a:cubicBezTo>
                  <a:pt x="85" y="31"/>
                  <a:pt x="88" y="31"/>
                  <a:pt x="89" y="30"/>
                </a:cubicBezTo>
                <a:cubicBezTo>
                  <a:pt x="89" y="30"/>
                  <a:pt x="88" y="30"/>
                  <a:pt x="87" y="30"/>
                </a:cubicBezTo>
                <a:cubicBezTo>
                  <a:pt x="86" y="30"/>
                  <a:pt x="85" y="29"/>
                  <a:pt x="84" y="29"/>
                </a:cubicBezTo>
                <a:cubicBezTo>
                  <a:pt x="80" y="29"/>
                  <a:pt x="76" y="28"/>
                  <a:pt x="73" y="27"/>
                </a:cubicBezTo>
                <a:cubicBezTo>
                  <a:pt x="74" y="26"/>
                  <a:pt x="74" y="25"/>
                  <a:pt x="75" y="25"/>
                </a:cubicBezTo>
                <a:cubicBezTo>
                  <a:pt x="95" y="25"/>
                  <a:pt x="95" y="25"/>
                  <a:pt x="95" y="25"/>
                </a:cubicBezTo>
                <a:cubicBezTo>
                  <a:pt x="74" y="23"/>
                  <a:pt x="74" y="23"/>
                  <a:pt x="74" y="23"/>
                </a:cubicBezTo>
                <a:cubicBezTo>
                  <a:pt x="73" y="25"/>
                  <a:pt x="71" y="27"/>
                  <a:pt x="70" y="29"/>
                </a:cubicBezTo>
                <a:cubicBezTo>
                  <a:pt x="70" y="30"/>
                  <a:pt x="71" y="30"/>
                  <a:pt x="71" y="30"/>
                </a:cubicBezTo>
                <a:cubicBezTo>
                  <a:pt x="71" y="30"/>
                  <a:pt x="71" y="31"/>
                  <a:pt x="71" y="31"/>
                </a:cubicBezTo>
                <a:cubicBezTo>
                  <a:pt x="54" y="41"/>
                  <a:pt x="54" y="41"/>
                  <a:pt x="54" y="41"/>
                </a:cubicBezTo>
                <a:cubicBezTo>
                  <a:pt x="53" y="41"/>
                  <a:pt x="55" y="42"/>
                  <a:pt x="55" y="42"/>
                </a:cubicBezTo>
                <a:cubicBezTo>
                  <a:pt x="55" y="44"/>
                  <a:pt x="54" y="46"/>
                  <a:pt x="54" y="47"/>
                </a:cubicBezTo>
                <a:cubicBezTo>
                  <a:pt x="54" y="48"/>
                  <a:pt x="55" y="49"/>
                  <a:pt x="54" y="50"/>
                </a:cubicBezTo>
                <a:cubicBezTo>
                  <a:pt x="53" y="56"/>
                  <a:pt x="51" y="61"/>
                  <a:pt x="50" y="67"/>
                </a:cubicBezTo>
                <a:cubicBezTo>
                  <a:pt x="51" y="66"/>
                  <a:pt x="53" y="67"/>
                  <a:pt x="55" y="66"/>
                </a:cubicBezTo>
                <a:cubicBezTo>
                  <a:pt x="55" y="65"/>
                  <a:pt x="56" y="64"/>
                  <a:pt x="59" y="65"/>
                </a:cubicBezTo>
                <a:cubicBezTo>
                  <a:pt x="59" y="65"/>
                  <a:pt x="59" y="65"/>
                  <a:pt x="59" y="66"/>
                </a:cubicBezTo>
                <a:cubicBezTo>
                  <a:pt x="61" y="66"/>
                  <a:pt x="63" y="65"/>
                  <a:pt x="64" y="66"/>
                </a:cubicBezTo>
                <a:cubicBezTo>
                  <a:pt x="65" y="67"/>
                  <a:pt x="66" y="68"/>
                  <a:pt x="66" y="69"/>
                </a:cubicBezTo>
                <a:cubicBezTo>
                  <a:pt x="65" y="70"/>
                  <a:pt x="64" y="70"/>
                  <a:pt x="64" y="70"/>
                </a:cubicBezTo>
                <a:cubicBezTo>
                  <a:pt x="61" y="94"/>
                  <a:pt x="56" y="115"/>
                  <a:pt x="52" y="137"/>
                </a:cubicBezTo>
                <a:cubicBezTo>
                  <a:pt x="52" y="139"/>
                  <a:pt x="54" y="140"/>
                  <a:pt x="53" y="141"/>
                </a:cubicBezTo>
                <a:cubicBezTo>
                  <a:pt x="53" y="141"/>
                  <a:pt x="53" y="142"/>
                  <a:pt x="52" y="142"/>
                </a:cubicBezTo>
                <a:cubicBezTo>
                  <a:pt x="50" y="142"/>
                  <a:pt x="47" y="143"/>
                  <a:pt x="44" y="144"/>
                </a:cubicBezTo>
                <a:cubicBezTo>
                  <a:pt x="40" y="143"/>
                  <a:pt x="34" y="143"/>
                  <a:pt x="30" y="145"/>
                </a:cubicBezTo>
                <a:cubicBezTo>
                  <a:pt x="28" y="145"/>
                  <a:pt x="26" y="145"/>
                  <a:pt x="25" y="146"/>
                </a:cubicBezTo>
                <a:cubicBezTo>
                  <a:pt x="23" y="152"/>
                  <a:pt x="23" y="159"/>
                  <a:pt x="23" y="166"/>
                </a:cubicBezTo>
                <a:cubicBezTo>
                  <a:pt x="23" y="167"/>
                  <a:pt x="23" y="168"/>
                  <a:pt x="24" y="168"/>
                </a:cubicBezTo>
                <a:cubicBezTo>
                  <a:pt x="39" y="170"/>
                  <a:pt x="39" y="170"/>
                  <a:pt x="39" y="170"/>
                </a:cubicBezTo>
                <a:cubicBezTo>
                  <a:pt x="40" y="170"/>
                  <a:pt x="44" y="170"/>
                  <a:pt x="43" y="170"/>
                </a:cubicBezTo>
                <a:cubicBezTo>
                  <a:pt x="43" y="169"/>
                  <a:pt x="43" y="168"/>
                  <a:pt x="44" y="168"/>
                </a:cubicBezTo>
                <a:cubicBezTo>
                  <a:pt x="47" y="167"/>
                  <a:pt x="50" y="167"/>
                  <a:pt x="53" y="167"/>
                </a:cubicBezTo>
                <a:cubicBezTo>
                  <a:pt x="52" y="167"/>
                  <a:pt x="51" y="166"/>
                  <a:pt x="52" y="166"/>
                </a:cubicBezTo>
                <a:cubicBezTo>
                  <a:pt x="53" y="165"/>
                  <a:pt x="55" y="165"/>
                  <a:pt x="56" y="164"/>
                </a:cubicBezTo>
                <a:cubicBezTo>
                  <a:pt x="56" y="164"/>
                  <a:pt x="55" y="163"/>
                  <a:pt x="56" y="163"/>
                </a:cubicBezTo>
                <a:cubicBezTo>
                  <a:pt x="56" y="162"/>
                  <a:pt x="56" y="162"/>
                  <a:pt x="57" y="162"/>
                </a:cubicBezTo>
                <a:cubicBezTo>
                  <a:pt x="56" y="162"/>
                  <a:pt x="56" y="161"/>
                  <a:pt x="56" y="161"/>
                </a:cubicBezTo>
                <a:cubicBezTo>
                  <a:pt x="56" y="160"/>
                  <a:pt x="56" y="158"/>
                  <a:pt x="56" y="156"/>
                </a:cubicBezTo>
                <a:cubicBezTo>
                  <a:pt x="57" y="155"/>
                  <a:pt x="58" y="156"/>
                  <a:pt x="60" y="156"/>
                </a:cubicBezTo>
                <a:cubicBezTo>
                  <a:pt x="60" y="156"/>
                  <a:pt x="62" y="155"/>
                  <a:pt x="62" y="156"/>
                </a:cubicBezTo>
                <a:cubicBezTo>
                  <a:pt x="61" y="156"/>
                  <a:pt x="60" y="157"/>
                  <a:pt x="58" y="157"/>
                </a:cubicBezTo>
                <a:cubicBezTo>
                  <a:pt x="58" y="157"/>
                  <a:pt x="59" y="158"/>
                  <a:pt x="58" y="159"/>
                </a:cubicBezTo>
                <a:cubicBezTo>
                  <a:pt x="58" y="160"/>
                  <a:pt x="59" y="161"/>
                  <a:pt x="60" y="161"/>
                </a:cubicBezTo>
                <a:cubicBezTo>
                  <a:pt x="60" y="161"/>
                  <a:pt x="60" y="162"/>
                  <a:pt x="60" y="162"/>
                </a:cubicBezTo>
                <a:cubicBezTo>
                  <a:pt x="60" y="164"/>
                  <a:pt x="62" y="163"/>
                  <a:pt x="62" y="164"/>
                </a:cubicBezTo>
                <a:cubicBezTo>
                  <a:pt x="63" y="164"/>
                  <a:pt x="62" y="165"/>
                  <a:pt x="63" y="165"/>
                </a:cubicBezTo>
                <a:cubicBezTo>
                  <a:pt x="62" y="165"/>
                  <a:pt x="59" y="165"/>
                  <a:pt x="59" y="165"/>
                </a:cubicBezTo>
                <a:cubicBezTo>
                  <a:pt x="59" y="166"/>
                  <a:pt x="60" y="166"/>
                  <a:pt x="60" y="166"/>
                </a:cubicBezTo>
                <a:cubicBezTo>
                  <a:pt x="61" y="166"/>
                  <a:pt x="62" y="167"/>
                  <a:pt x="61" y="168"/>
                </a:cubicBezTo>
                <a:cubicBezTo>
                  <a:pt x="61" y="168"/>
                  <a:pt x="60" y="168"/>
                  <a:pt x="60" y="169"/>
                </a:cubicBezTo>
                <a:cubicBezTo>
                  <a:pt x="60" y="168"/>
                  <a:pt x="57" y="168"/>
                  <a:pt x="56" y="168"/>
                </a:cubicBezTo>
                <a:cubicBezTo>
                  <a:pt x="55" y="168"/>
                  <a:pt x="55" y="169"/>
                  <a:pt x="55" y="169"/>
                </a:cubicBezTo>
                <a:cubicBezTo>
                  <a:pt x="61" y="170"/>
                  <a:pt x="68" y="170"/>
                  <a:pt x="74" y="171"/>
                </a:cubicBezTo>
                <a:cubicBezTo>
                  <a:pt x="85" y="173"/>
                  <a:pt x="85" y="173"/>
                  <a:pt x="85" y="173"/>
                </a:cubicBezTo>
                <a:cubicBezTo>
                  <a:pt x="86" y="173"/>
                  <a:pt x="88" y="173"/>
                  <a:pt x="89" y="173"/>
                </a:cubicBezTo>
                <a:cubicBezTo>
                  <a:pt x="88" y="172"/>
                  <a:pt x="88" y="171"/>
                  <a:pt x="87" y="170"/>
                </a:cubicBezTo>
                <a:cubicBezTo>
                  <a:pt x="86" y="170"/>
                  <a:pt x="87" y="169"/>
                  <a:pt x="87" y="169"/>
                </a:cubicBezTo>
                <a:cubicBezTo>
                  <a:pt x="88" y="169"/>
                  <a:pt x="89" y="171"/>
                  <a:pt x="90" y="171"/>
                </a:cubicBezTo>
                <a:cubicBezTo>
                  <a:pt x="90" y="169"/>
                  <a:pt x="90" y="168"/>
                  <a:pt x="89" y="167"/>
                </a:cubicBezTo>
                <a:cubicBezTo>
                  <a:pt x="89" y="166"/>
                  <a:pt x="90" y="166"/>
                  <a:pt x="90" y="166"/>
                </a:cubicBezTo>
                <a:cubicBezTo>
                  <a:pt x="89" y="161"/>
                  <a:pt x="90" y="155"/>
                  <a:pt x="90" y="150"/>
                </a:cubicBezTo>
                <a:cubicBezTo>
                  <a:pt x="85" y="149"/>
                  <a:pt x="80" y="149"/>
                  <a:pt x="74" y="149"/>
                </a:cubicBezTo>
                <a:cubicBezTo>
                  <a:pt x="72" y="150"/>
                  <a:pt x="68" y="149"/>
                  <a:pt x="67" y="147"/>
                </a:cubicBezTo>
                <a:cubicBezTo>
                  <a:pt x="72" y="127"/>
                  <a:pt x="79" y="108"/>
                  <a:pt x="84" y="88"/>
                </a:cubicBezTo>
                <a:cubicBezTo>
                  <a:pt x="91" y="65"/>
                  <a:pt x="100" y="43"/>
                  <a:pt x="106" y="19"/>
                </a:cubicBezTo>
                <a:cubicBezTo>
                  <a:pt x="104" y="19"/>
                  <a:pt x="102" y="19"/>
                  <a:pt x="100" y="19"/>
                </a:cubicBezTo>
                <a:close/>
                <a:moveTo>
                  <a:pt x="2" y="157"/>
                </a:moveTo>
                <a:cubicBezTo>
                  <a:pt x="3" y="157"/>
                  <a:pt x="3" y="157"/>
                  <a:pt x="3" y="157"/>
                </a:cubicBezTo>
                <a:cubicBezTo>
                  <a:pt x="5" y="160"/>
                  <a:pt x="8" y="164"/>
                  <a:pt x="10" y="166"/>
                </a:cubicBezTo>
                <a:cubicBezTo>
                  <a:pt x="11" y="166"/>
                  <a:pt x="10" y="165"/>
                  <a:pt x="10" y="165"/>
                </a:cubicBezTo>
                <a:cubicBezTo>
                  <a:pt x="9" y="164"/>
                  <a:pt x="8" y="163"/>
                  <a:pt x="9" y="162"/>
                </a:cubicBezTo>
                <a:cubicBezTo>
                  <a:pt x="9" y="161"/>
                  <a:pt x="10" y="162"/>
                  <a:pt x="11" y="162"/>
                </a:cubicBezTo>
                <a:cubicBezTo>
                  <a:pt x="12" y="148"/>
                  <a:pt x="12" y="148"/>
                  <a:pt x="12" y="148"/>
                </a:cubicBezTo>
                <a:cubicBezTo>
                  <a:pt x="12" y="140"/>
                  <a:pt x="12" y="140"/>
                  <a:pt x="12" y="140"/>
                </a:cubicBezTo>
                <a:cubicBezTo>
                  <a:pt x="15" y="139"/>
                  <a:pt x="18" y="138"/>
                  <a:pt x="22" y="137"/>
                </a:cubicBezTo>
                <a:cubicBezTo>
                  <a:pt x="22" y="137"/>
                  <a:pt x="22" y="137"/>
                  <a:pt x="22" y="137"/>
                </a:cubicBezTo>
                <a:cubicBezTo>
                  <a:pt x="23" y="136"/>
                  <a:pt x="26" y="137"/>
                  <a:pt x="26" y="137"/>
                </a:cubicBezTo>
                <a:cubicBezTo>
                  <a:pt x="31" y="137"/>
                  <a:pt x="36" y="137"/>
                  <a:pt x="41" y="137"/>
                </a:cubicBezTo>
                <a:cubicBezTo>
                  <a:pt x="40" y="136"/>
                  <a:pt x="40" y="134"/>
                  <a:pt x="41" y="133"/>
                </a:cubicBezTo>
                <a:cubicBezTo>
                  <a:pt x="42" y="133"/>
                  <a:pt x="43" y="134"/>
                  <a:pt x="43" y="133"/>
                </a:cubicBezTo>
                <a:cubicBezTo>
                  <a:pt x="46" y="122"/>
                  <a:pt x="46" y="107"/>
                  <a:pt x="48" y="95"/>
                </a:cubicBezTo>
                <a:cubicBezTo>
                  <a:pt x="49" y="93"/>
                  <a:pt x="50" y="90"/>
                  <a:pt x="50" y="87"/>
                </a:cubicBezTo>
                <a:cubicBezTo>
                  <a:pt x="47" y="87"/>
                  <a:pt x="45" y="86"/>
                  <a:pt x="42" y="85"/>
                </a:cubicBezTo>
                <a:cubicBezTo>
                  <a:pt x="38" y="83"/>
                  <a:pt x="38" y="83"/>
                  <a:pt x="38" y="83"/>
                </a:cubicBezTo>
                <a:cubicBezTo>
                  <a:pt x="37" y="82"/>
                  <a:pt x="36" y="81"/>
                  <a:pt x="35" y="80"/>
                </a:cubicBezTo>
                <a:cubicBezTo>
                  <a:pt x="35" y="80"/>
                  <a:pt x="35" y="80"/>
                  <a:pt x="35" y="80"/>
                </a:cubicBezTo>
                <a:cubicBezTo>
                  <a:pt x="34" y="81"/>
                  <a:pt x="33" y="81"/>
                  <a:pt x="32" y="80"/>
                </a:cubicBezTo>
                <a:cubicBezTo>
                  <a:pt x="31" y="80"/>
                  <a:pt x="31" y="79"/>
                  <a:pt x="31" y="78"/>
                </a:cubicBezTo>
                <a:cubicBezTo>
                  <a:pt x="30" y="70"/>
                  <a:pt x="31" y="62"/>
                  <a:pt x="33" y="56"/>
                </a:cubicBezTo>
                <a:cubicBezTo>
                  <a:pt x="34" y="49"/>
                  <a:pt x="37" y="43"/>
                  <a:pt x="36" y="36"/>
                </a:cubicBezTo>
                <a:cubicBezTo>
                  <a:pt x="38" y="35"/>
                  <a:pt x="40" y="35"/>
                  <a:pt x="41" y="36"/>
                </a:cubicBezTo>
                <a:cubicBezTo>
                  <a:pt x="54" y="36"/>
                  <a:pt x="61" y="31"/>
                  <a:pt x="67" y="25"/>
                </a:cubicBezTo>
                <a:cubicBezTo>
                  <a:pt x="68" y="22"/>
                  <a:pt x="68" y="18"/>
                  <a:pt x="69" y="15"/>
                </a:cubicBezTo>
                <a:cubicBezTo>
                  <a:pt x="66" y="16"/>
                  <a:pt x="63" y="16"/>
                  <a:pt x="61" y="17"/>
                </a:cubicBezTo>
                <a:cubicBezTo>
                  <a:pt x="60" y="17"/>
                  <a:pt x="59" y="16"/>
                  <a:pt x="57" y="16"/>
                </a:cubicBezTo>
                <a:cubicBezTo>
                  <a:pt x="57" y="16"/>
                  <a:pt x="57" y="14"/>
                  <a:pt x="57" y="14"/>
                </a:cubicBezTo>
                <a:cubicBezTo>
                  <a:pt x="59" y="13"/>
                  <a:pt x="61" y="12"/>
                  <a:pt x="63" y="12"/>
                </a:cubicBezTo>
                <a:cubicBezTo>
                  <a:pt x="63" y="12"/>
                  <a:pt x="63" y="10"/>
                  <a:pt x="65" y="10"/>
                </a:cubicBezTo>
                <a:cubicBezTo>
                  <a:pt x="64" y="10"/>
                  <a:pt x="65" y="9"/>
                  <a:pt x="65" y="8"/>
                </a:cubicBezTo>
                <a:cubicBezTo>
                  <a:pt x="69" y="7"/>
                  <a:pt x="74" y="8"/>
                  <a:pt x="79" y="7"/>
                </a:cubicBezTo>
                <a:cubicBezTo>
                  <a:pt x="90" y="7"/>
                  <a:pt x="100" y="8"/>
                  <a:pt x="110" y="9"/>
                </a:cubicBezTo>
                <a:cubicBezTo>
                  <a:pt x="110" y="10"/>
                  <a:pt x="111" y="9"/>
                  <a:pt x="111" y="9"/>
                </a:cubicBezTo>
                <a:cubicBezTo>
                  <a:pt x="111" y="6"/>
                  <a:pt x="112" y="3"/>
                  <a:pt x="112" y="1"/>
                </a:cubicBezTo>
                <a:cubicBezTo>
                  <a:pt x="113" y="0"/>
                  <a:pt x="114" y="0"/>
                  <a:pt x="114" y="0"/>
                </a:cubicBezTo>
                <a:cubicBezTo>
                  <a:pt x="116" y="0"/>
                  <a:pt x="117" y="2"/>
                  <a:pt x="117" y="4"/>
                </a:cubicBezTo>
                <a:cubicBezTo>
                  <a:pt x="116" y="5"/>
                  <a:pt x="115" y="8"/>
                  <a:pt x="115" y="10"/>
                </a:cubicBezTo>
                <a:cubicBezTo>
                  <a:pt x="117" y="10"/>
                  <a:pt x="118" y="12"/>
                  <a:pt x="118" y="14"/>
                </a:cubicBezTo>
                <a:cubicBezTo>
                  <a:pt x="118" y="14"/>
                  <a:pt x="117" y="14"/>
                  <a:pt x="117" y="15"/>
                </a:cubicBezTo>
                <a:cubicBezTo>
                  <a:pt x="118" y="14"/>
                  <a:pt x="118" y="15"/>
                  <a:pt x="118" y="15"/>
                </a:cubicBezTo>
                <a:cubicBezTo>
                  <a:pt x="119" y="16"/>
                  <a:pt x="118" y="17"/>
                  <a:pt x="118" y="16"/>
                </a:cubicBezTo>
                <a:cubicBezTo>
                  <a:pt x="117" y="16"/>
                  <a:pt x="116" y="16"/>
                  <a:pt x="115" y="15"/>
                </a:cubicBezTo>
                <a:cubicBezTo>
                  <a:pt x="117" y="20"/>
                  <a:pt x="118" y="23"/>
                  <a:pt x="121" y="26"/>
                </a:cubicBezTo>
                <a:cubicBezTo>
                  <a:pt x="122" y="30"/>
                  <a:pt x="125" y="33"/>
                  <a:pt x="126" y="36"/>
                </a:cubicBezTo>
                <a:cubicBezTo>
                  <a:pt x="127" y="36"/>
                  <a:pt x="128" y="37"/>
                  <a:pt x="127" y="38"/>
                </a:cubicBezTo>
                <a:cubicBezTo>
                  <a:pt x="126" y="38"/>
                  <a:pt x="125" y="38"/>
                  <a:pt x="125" y="38"/>
                </a:cubicBezTo>
                <a:cubicBezTo>
                  <a:pt x="123" y="36"/>
                  <a:pt x="122" y="34"/>
                  <a:pt x="121" y="32"/>
                </a:cubicBezTo>
                <a:cubicBezTo>
                  <a:pt x="119" y="33"/>
                  <a:pt x="118" y="36"/>
                  <a:pt x="119" y="38"/>
                </a:cubicBezTo>
                <a:cubicBezTo>
                  <a:pt x="119" y="39"/>
                  <a:pt x="117" y="38"/>
                  <a:pt x="117" y="40"/>
                </a:cubicBezTo>
                <a:cubicBezTo>
                  <a:pt x="118" y="41"/>
                  <a:pt x="119" y="43"/>
                  <a:pt x="119" y="45"/>
                </a:cubicBezTo>
                <a:cubicBezTo>
                  <a:pt x="119" y="46"/>
                  <a:pt x="117" y="46"/>
                  <a:pt x="117" y="46"/>
                </a:cubicBezTo>
                <a:cubicBezTo>
                  <a:pt x="117" y="47"/>
                  <a:pt x="118" y="49"/>
                  <a:pt x="117" y="50"/>
                </a:cubicBezTo>
                <a:cubicBezTo>
                  <a:pt x="117" y="51"/>
                  <a:pt x="116" y="51"/>
                  <a:pt x="114" y="51"/>
                </a:cubicBezTo>
                <a:cubicBezTo>
                  <a:pt x="116" y="52"/>
                  <a:pt x="115" y="52"/>
                  <a:pt x="114" y="51"/>
                </a:cubicBezTo>
                <a:cubicBezTo>
                  <a:pt x="114" y="51"/>
                  <a:pt x="114" y="51"/>
                  <a:pt x="113" y="52"/>
                </a:cubicBezTo>
                <a:cubicBezTo>
                  <a:pt x="114" y="52"/>
                  <a:pt x="114" y="52"/>
                  <a:pt x="114" y="53"/>
                </a:cubicBezTo>
                <a:cubicBezTo>
                  <a:pt x="113" y="52"/>
                  <a:pt x="113" y="53"/>
                  <a:pt x="113" y="54"/>
                </a:cubicBezTo>
                <a:cubicBezTo>
                  <a:pt x="113" y="55"/>
                  <a:pt x="114" y="57"/>
                  <a:pt x="114" y="59"/>
                </a:cubicBezTo>
                <a:cubicBezTo>
                  <a:pt x="114" y="59"/>
                  <a:pt x="113" y="60"/>
                  <a:pt x="113" y="60"/>
                </a:cubicBezTo>
                <a:cubicBezTo>
                  <a:pt x="113" y="60"/>
                  <a:pt x="112" y="60"/>
                  <a:pt x="112" y="60"/>
                </a:cubicBezTo>
                <a:cubicBezTo>
                  <a:pt x="111" y="60"/>
                  <a:pt x="111" y="61"/>
                  <a:pt x="111" y="63"/>
                </a:cubicBezTo>
                <a:cubicBezTo>
                  <a:pt x="111" y="63"/>
                  <a:pt x="112" y="65"/>
                  <a:pt x="111" y="66"/>
                </a:cubicBezTo>
                <a:cubicBezTo>
                  <a:pt x="111" y="66"/>
                  <a:pt x="111" y="66"/>
                  <a:pt x="110" y="67"/>
                </a:cubicBezTo>
                <a:cubicBezTo>
                  <a:pt x="110" y="67"/>
                  <a:pt x="109" y="67"/>
                  <a:pt x="109" y="67"/>
                </a:cubicBezTo>
                <a:cubicBezTo>
                  <a:pt x="109" y="70"/>
                  <a:pt x="108" y="74"/>
                  <a:pt x="107" y="77"/>
                </a:cubicBezTo>
                <a:cubicBezTo>
                  <a:pt x="107" y="78"/>
                  <a:pt x="107" y="79"/>
                  <a:pt x="108" y="80"/>
                </a:cubicBezTo>
                <a:cubicBezTo>
                  <a:pt x="107" y="80"/>
                  <a:pt x="107" y="80"/>
                  <a:pt x="106" y="79"/>
                </a:cubicBezTo>
                <a:cubicBezTo>
                  <a:pt x="106" y="79"/>
                  <a:pt x="106" y="80"/>
                  <a:pt x="106" y="81"/>
                </a:cubicBezTo>
                <a:cubicBezTo>
                  <a:pt x="107" y="83"/>
                  <a:pt x="108" y="84"/>
                  <a:pt x="109" y="86"/>
                </a:cubicBezTo>
                <a:cubicBezTo>
                  <a:pt x="109" y="86"/>
                  <a:pt x="109" y="88"/>
                  <a:pt x="108" y="88"/>
                </a:cubicBezTo>
                <a:cubicBezTo>
                  <a:pt x="106" y="88"/>
                  <a:pt x="105" y="86"/>
                  <a:pt x="104" y="86"/>
                </a:cubicBezTo>
                <a:cubicBezTo>
                  <a:pt x="104" y="87"/>
                  <a:pt x="103" y="88"/>
                  <a:pt x="104" y="89"/>
                </a:cubicBezTo>
                <a:cubicBezTo>
                  <a:pt x="105" y="90"/>
                  <a:pt x="106" y="91"/>
                  <a:pt x="106" y="93"/>
                </a:cubicBezTo>
                <a:cubicBezTo>
                  <a:pt x="106" y="94"/>
                  <a:pt x="105" y="95"/>
                  <a:pt x="104" y="94"/>
                </a:cubicBezTo>
                <a:cubicBezTo>
                  <a:pt x="103" y="94"/>
                  <a:pt x="103" y="94"/>
                  <a:pt x="102" y="93"/>
                </a:cubicBezTo>
                <a:cubicBezTo>
                  <a:pt x="102" y="93"/>
                  <a:pt x="102" y="94"/>
                  <a:pt x="102" y="94"/>
                </a:cubicBezTo>
                <a:cubicBezTo>
                  <a:pt x="103" y="96"/>
                  <a:pt x="104" y="97"/>
                  <a:pt x="104" y="99"/>
                </a:cubicBezTo>
                <a:cubicBezTo>
                  <a:pt x="104" y="99"/>
                  <a:pt x="103" y="100"/>
                  <a:pt x="103" y="100"/>
                </a:cubicBezTo>
                <a:cubicBezTo>
                  <a:pt x="102" y="100"/>
                  <a:pt x="101" y="99"/>
                  <a:pt x="100" y="99"/>
                </a:cubicBezTo>
                <a:cubicBezTo>
                  <a:pt x="100" y="99"/>
                  <a:pt x="99" y="100"/>
                  <a:pt x="99" y="101"/>
                </a:cubicBezTo>
                <a:cubicBezTo>
                  <a:pt x="99" y="102"/>
                  <a:pt x="100" y="103"/>
                  <a:pt x="100" y="103"/>
                </a:cubicBezTo>
                <a:cubicBezTo>
                  <a:pt x="99" y="104"/>
                  <a:pt x="99" y="104"/>
                  <a:pt x="98" y="104"/>
                </a:cubicBezTo>
                <a:cubicBezTo>
                  <a:pt x="98" y="105"/>
                  <a:pt x="97" y="107"/>
                  <a:pt x="97" y="109"/>
                </a:cubicBezTo>
                <a:cubicBezTo>
                  <a:pt x="97" y="109"/>
                  <a:pt x="98" y="111"/>
                  <a:pt x="97" y="111"/>
                </a:cubicBezTo>
                <a:cubicBezTo>
                  <a:pt x="96" y="111"/>
                  <a:pt x="96" y="111"/>
                  <a:pt x="96" y="112"/>
                </a:cubicBezTo>
                <a:cubicBezTo>
                  <a:pt x="95" y="113"/>
                  <a:pt x="96" y="114"/>
                  <a:pt x="96" y="115"/>
                </a:cubicBezTo>
                <a:cubicBezTo>
                  <a:pt x="94" y="116"/>
                  <a:pt x="94" y="117"/>
                  <a:pt x="94" y="119"/>
                </a:cubicBezTo>
                <a:cubicBezTo>
                  <a:pt x="94" y="119"/>
                  <a:pt x="95" y="120"/>
                  <a:pt x="95" y="121"/>
                </a:cubicBezTo>
                <a:cubicBezTo>
                  <a:pt x="95" y="121"/>
                  <a:pt x="94" y="122"/>
                  <a:pt x="94" y="122"/>
                </a:cubicBezTo>
                <a:cubicBezTo>
                  <a:pt x="93" y="122"/>
                  <a:pt x="93" y="122"/>
                  <a:pt x="92" y="121"/>
                </a:cubicBezTo>
                <a:cubicBezTo>
                  <a:pt x="92" y="122"/>
                  <a:pt x="92" y="123"/>
                  <a:pt x="92" y="124"/>
                </a:cubicBezTo>
                <a:cubicBezTo>
                  <a:pt x="92" y="125"/>
                  <a:pt x="92" y="125"/>
                  <a:pt x="93" y="126"/>
                </a:cubicBezTo>
                <a:cubicBezTo>
                  <a:pt x="91" y="127"/>
                  <a:pt x="89" y="129"/>
                  <a:pt x="91" y="130"/>
                </a:cubicBezTo>
                <a:cubicBezTo>
                  <a:pt x="91" y="131"/>
                  <a:pt x="92" y="132"/>
                  <a:pt x="92" y="133"/>
                </a:cubicBezTo>
                <a:cubicBezTo>
                  <a:pt x="91" y="134"/>
                  <a:pt x="90" y="134"/>
                  <a:pt x="90" y="133"/>
                </a:cubicBezTo>
                <a:cubicBezTo>
                  <a:pt x="90" y="135"/>
                  <a:pt x="89" y="136"/>
                  <a:pt x="90" y="137"/>
                </a:cubicBezTo>
                <a:cubicBezTo>
                  <a:pt x="89" y="138"/>
                  <a:pt x="89" y="138"/>
                  <a:pt x="89" y="138"/>
                </a:cubicBezTo>
                <a:cubicBezTo>
                  <a:pt x="88" y="141"/>
                  <a:pt x="88" y="141"/>
                  <a:pt x="88" y="141"/>
                </a:cubicBezTo>
                <a:cubicBezTo>
                  <a:pt x="90" y="141"/>
                  <a:pt x="92" y="141"/>
                  <a:pt x="93" y="141"/>
                </a:cubicBezTo>
                <a:cubicBezTo>
                  <a:pt x="94" y="140"/>
                  <a:pt x="95" y="139"/>
                  <a:pt x="97" y="140"/>
                </a:cubicBezTo>
                <a:cubicBezTo>
                  <a:pt x="97" y="140"/>
                  <a:pt x="97" y="142"/>
                  <a:pt x="98" y="141"/>
                </a:cubicBezTo>
                <a:cubicBezTo>
                  <a:pt x="100" y="141"/>
                  <a:pt x="103" y="142"/>
                  <a:pt x="103" y="144"/>
                </a:cubicBezTo>
                <a:cubicBezTo>
                  <a:pt x="103" y="145"/>
                  <a:pt x="104" y="146"/>
                  <a:pt x="105" y="147"/>
                </a:cubicBezTo>
                <a:cubicBezTo>
                  <a:pt x="108" y="151"/>
                  <a:pt x="112" y="154"/>
                  <a:pt x="116" y="156"/>
                </a:cubicBezTo>
                <a:cubicBezTo>
                  <a:pt x="116" y="157"/>
                  <a:pt x="115" y="158"/>
                  <a:pt x="115" y="157"/>
                </a:cubicBezTo>
                <a:cubicBezTo>
                  <a:pt x="113" y="157"/>
                  <a:pt x="112" y="156"/>
                  <a:pt x="111" y="155"/>
                </a:cubicBezTo>
                <a:cubicBezTo>
                  <a:pt x="111" y="156"/>
                  <a:pt x="111" y="158"/>
                  <a:pt x="112" y="159"/>
                </a:cubicBezTo>
                <a:cubicBezTo>
                  <a:pt x="110" y="159"/>
                  <a:pt x="110" y="160"/>
                  <a:pt x="110" y="161"/>
                </a:cubicBezTo>
                <a:cubicBezTo>
                  <a:pt x="110" y="162"/>
                  <a:pt x="111" y="162"/>
                  <a:pt x="111" y="163"/>
                </a:cubicBezTo>
                <a:cubicBezTo>
                  <a:pt x="109" y="163"/>
                  <a:pt x="110" y="165"/>
                  <a:pt x="110" y="166"/>
                </a:cubicBezTo>
                <a:cubicBezTo>
                  <a:pt x="110" y="166"/>
                  <a:pt x="111" y="167"/>
                  <a:pt x="110" y="167"/>
                </a:cubicBezTo>
                <a:cubicBezTo>
                  <a:pt x="108" y="167"/>
                  <a:pt x="109" y="168"/>
                  <a:pt x="109" y="169"/>
                </a:cubicBezTo>
                <a:cubicBezTo>
                  <a:pt x="109" y="169"/>
                  <a:pt x="109" y="170"/>
                  <a:pt x="109" y="171"/>
                </a:cubicBezTo>
                <a:cubicBezTo>
                  <a:pt x="109" y="172"/>
                  <a:pt x="110" y="173"/>
                  <a:pt x="109" y="174"/>
                </a:cubicBezTo>
                <a:cubicBezTo>
                  <a:pt x="109" y="174"/>
                  <a:pt x="109" y="174"/>
                  <a:pt x="108" y="174"/>
                </a:cubicBezTo>
                <a:cubicBezTo>
                  <a:pt x="108" y="176"/>
                  <a:pt x="109" y="177"/>
                  <a:pt x="109" y="178"/>
                </a:cubicBezTo>
                <a:cubicBezTo>
                  <a:pt x="109" y="179"/>
                  <a:pt x="108" y="179"/>
                  <a:pt x="108" y="178"/>
                </a:cubicBezTo>
                <a:cubicBezTo>
                  <a:pt x="107" y="179"/>
                  <a:pt x="107" y="181"/>
                  <a:pt x="108" y="181"/>
                </a:cubicBezTo>
                <a:cubicBezTo>
                  <a:pt x="108" y="183"/>
                  <a:pt x="110" y="184"/>
                  <a:pt x="110" y="185"/>
                </a:cubicBezTo>
                <a:cubicBezTo>
                  <a:pt x="110" y="185"/>
                  <a:pt x="109" y="186"/>
                  <a:pt x="109" y="185"/>
                </a:cubicBezTo>
                <a:cubicBezTo>
                  <a:pt x="108" y="185"/>
                  <a:pt x="107" y="184"/>
                  <a:pt x="106" y="184"/>
                </a:cubicBezTo>
                <a:cubicBezTo>
                  <a:pt x="109" y="188"/>
                  <a:pt x="112" y="191"/>
                  <a:pt x="115" y="195"/>
                </a:cubicBezTo>
                <a:cubicBezTo>
                  <a:pt x="115" y="195"/>
                  <a:pt x="116" y="196"/>
                  <a:pt x="114" y="196"/>
                </a:cubicBezTo>
                <a:cubicBezTo>
                  <a:pt x="114" y="196"/>
                  <a:pt x="114" y="195"/>
                  <a:pt x="113" y="195"/>
                </a:cubicBezTo>
                <a:cubicBezTo>
                  <a:pt x="113" y="196"/>
                  <a:pt x="112" y="196"/>
                  <a:pt x="111" y="196"/>
                </a:cubicBezTo>
                <a:cubicBezTo>
                  <a:pt x="109" y="194"/>
                  <a:pt x="107" y="192"/>
                  <a:pt x="105" y="190"/>
                </a:cubicBezTo>
                <a:cubicBezTo>
                  <a:pt x="105" y="190"/>
                  <a:pt x="102" y="189"/>
                  <a:pt x="101" y="189"/>
                </a:cubicBezTo>
                <a:cubicBezTo>
                  <a:pt x="102" y="189"/>
                  <a:pt x="101" y="191"/>
                  <a:pt x="101" y="190"/>
                </a:cubicBezTo>
                <a:cubicBezTo>
                  <a:pt x="98" y="189"/>
                  <a:pt x="93" y="190"/>
                  <a:pt x="89" y="190"/>
                </a:cubicBezTo>
                <a:cubicBezTo>
                  <a:pt x="87" y="190"/>
                  <a:pt x="84" y="190"/>
                  <a:pt x="82" y="189"/>
                </a:cubicBezTo>
                <a:cubicBezTo>
                  <a:pt x="82" y="191"/>
                  <a:pt x="80" y="191"/>
                  <a:pt x="79" y="190"/>
                </a:cubicBezTo>
                <a:cubicBezTo>
                  <a:pt x="78" y="189"/>
                  <a:pt x="76" y="189"/>
                  <a:pt x="75" y="190"/>
                </a:cubicBezTo>
                <a:cubicBezTo>
                  <a:pt x="74" y="190"/>
                  <a:pt x="74" y="190"/>
                  <a:pt x="73" y="190"/>
                </a:cubicBezTo>
                <a:cubicBezTo>
                  <a:pt x="68" y="190"/>
                  <a:pt x="64" y="190"/>
                  <a:pt x="59" y="190"/>
                </a:cubicBezTo>
                <a:cubicBezTo>
                  <a:pt x="56" y="189"/>
                  <a:pt x="53" y="189"/>
                  <a:pt x="51" y="189"/>
                </a:cubicBezTo>
                <a:cubicBezTo>
                  <a:pt x="50" y="189"/>
                  <a:pt x="50" y="188"/>
                  <a:pt x="50" y="188"/>
                </a:cubicBezTo>
                <a:cubicBezTo>
                  <a:pt x="45" y="188"/>
                  <a:pt x="41" y="186"/>
                  <a:pt x="35" y="187"/>
                </a:cubicBezTo>
                <a:cubicBezTo>
                  <a:pt x="36" y="187"/>
                  <a:pt x="37" y="188"/>
                  <a:pt x="37" y="189"/>
                </a:cubicBezTo>
                <a:cubicBezTo>
                  <a:pt x="38" y="189"/>
                  <a:pt x="37" y="190"/>
                  <a:pt x="36" y="190"/>
                </a:cubicBezTo>
                <a:cubicBezTo>
                  <a:pt x="35" y="189"/>
                  <a:pt x="33" y="186"/>
                  <a:pt x="30" y="186"/>
                </a:cubicBezTo>
                <a:cubicBezTo>
                  <a:pt x="30" y="188"/>
                  <a:pt x="32" y="190"/>
                  <a:pt x="33" y="190"/>
                </a:cubicBezTo>
                <a:cubicBezTo>
                  <a:pt x="34" y="191"/>
                  <a:pt x="33" y="192"/>
                  <a:pt x="34" y="193"/>
                </a:cubicBezTo>
                <a:cubicBezTo>
                  <a:pt x="34" y="194"/>
                  <a:pt x="33" y="194"/>
                  <a:pt x="33" y="194"/>
                </a:cubicBezTo>
                <a:cubicBezTo>
                  <a:pt x="30" y="191"/>
                  <a:pt x="28" y="189"/>
                  <a:pt x="25" y="186"/>
                </a:cubicBezTo>
                <a:cubicBezTo>
                  <a:pt x="25" y="186"/>
                  <a:pt x="24" y="186"/>
                  <a:pt x="24" y="187"/>
                </a:cubicBezTo>
                <a:cubicBezTo>
                  <a:pt x="23" y="186"/>
                  <a:pt x="21" y="185"/>
                  <a:pt x="20" y="183"/>
                </a:cubicBezTo>
                <a:cubicBezTo>
                  <a:pt x="17" y="176"/>
                  <a:pt x="11" y="171"/>
                  <a:pt x="7" y="165"/>
                </a:cubicBezTo>
                <a:cubicBezTo>
                  <a:pt x="4" y="163"/>
                  <a:pt x="2" y="160"/>
                  <a:pt x="1" y="157"/>
                </a:cubicBezTo>
                <a:cubicBezTo>
                  <a:pt x="0" y="156"/>
                  <a:pt x="1" y="156"/>
                  <a:pt x="2" y="156"/>
                </a:cubicBezTo>
                <a:cubicBezTo>
                  <a:pt x="2" y="156"/>
                  <a:pt x="2" y="157"/>
                  <a:pt x="2" y="1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 name="MH_Other_2"/>
          <p:cNvSpPr>
            <a:spLocks noChangeAspect="1" noEditPoints="1"/>
          </p:cNvSpPr>
          <p:nvPr>
            <p:custDataLst>
              <p:tags r:id="rId3"/>
            </p:custDataLst>
          </p:nvPr>
        </p:nvSpPr>
        <p:spPr bwMode="auto">
          <a:xfrm>
            <a:off x="4693671" y="1707631"/>
            <a:ext cx="642937" cy="814387"/>
          </a:xfrm>
          <a:custGeom>
            <a:avLst/>
            <a:gdLst>
              <a:gd name="T0" fmla="*/ 2147483646 w 168"/>
              <a:gd name="T1" fmla="*/ 2147483646 h 213"/>
              <a:gd name="T2" fmla="*/ 2147483646 w 168"/>
              <a:gd name="T3" fmla="*/ 2147483646 h 213"/>
              <a:gd name="T4" fmla="*/ 2147483646 w 168"/>
              <a:gd name="T5" fmla="*/ 2147483646 h 213"/>
              <a:gd name="T6" fmla="*/ 2147483646 w 168"/>
              <a:gd name="T7" fmla="*/ 2147483646 h 213"/>
              <a:gd name="T8" fmla="*/ 2147483646 w 168"/>
              <a:gd name="T9" fmla="*/ 2147483646 h 213"/>
              <a:gd name="T10" fmla="*/ 2147483646 w 168"/>
              <a:gd name="T11" fmla="*/ 2147483646 h 213"/>
              <a:gd name="T12" fmla="*/ 2147483646 w 168"/>
              <a:gd name="T13" fmla="*/ 2147483646 h 213"/>
              <a:gd name="T14" fmla="*/ 2147483646 w 168"/>
              <a:gd name="T15" fmla="*/ 2147483646 h 213"/>
              <a:gd name="T16" fmla="*/ 2147483646 w 168"/>
              <a:gd name="T17" fmla="*/ 2147483646 h 213"/>
              <a:gd name="T18" fmla="*/ 2147483646 w 168"/>
              <a:gd name="T19" fmla="*/ 2147483646 h 213"/>
              <a:gd name="T20" fmla="*/ 2147483646 w 168"/>
              <a:gd name="T21" fmla="*/ 2147483646 h 213"/>
              <a:gd name="T22" fmla="*/ 2147483646 w 168"/>
              <a:gd name="T23" fmla="*/ 2147483646 h 213"/>
              <a:gd name="T24" fmla="*/ 2147483646 w 168"/>
              <a:gd name="T25" fmla="*/ 2147483646 h 213"/>
              <a:gd name="T26" fmla="*/ 2147483646 w 168"/>
              <a:gd name="T27" fmla="*/ 2147483646 h 213"/>
              <a:gd name="T28" fmla="*/ 2147483646 w 168"/>
              <a:gd name="T29" fmla="*/ 2147483646 h 213"/>
              <a:gd name="T30" fmla="*/ 2147483646 w 168"/>
              <a:gd name="T31" fmla="*/ 2147483646 h 213"/>
              <a:gd name="T32" fmla="*/ 2147483646 w 168"/>
              <a:gd name="T33" fmla="*/ 2147483646 h 213"/>
              <a:gd name="T34" fmla="*/ 2147483646 w 168"/>
              <a:gd name="T35" fmla="*/ 2147483646 h 213"/>
              <a:gd name="T36" fmla="*/ 2147483646 w 168"/>
              <a:gd name="T37" fmla="*/ 2147483646 h 213"/>
              <a:gd name="T38" fmla="*/ 2147483646 w 168"/>
              <a:gd name="T39" fmla="*/ 2147483646 h 213"/>
              <a:gd name="T40" fmla="*/ 2147483646 w 168"/>
              <a:gd name="T41" fmla="*/ 2147483646 h 213"/>
              <a:gd name="T42" fmla="*/ 2147483646 w 168"/>
              <a:gd name="T43" fmla="*/ 2147483646 h 213"/>
              <a:gd name="T44" fmla="*/ 2147483646 w 168"/>
              <a:gd name="T45" fmla="*/ 2147483646 h 213"/>
              <a:gd name="T46" fmla="*/ 2147483646 w 168"/>
              <a:gd name="T47" fmla="*/ 2147483646 h 213"/>
              <a:gd name="T48" fmla="*/ 2147483646 w 168"/>
              <a:gd name="T49" fmla="*/ 2147483646 h 213"/>
              <a:gd name="T50" fmla="*/ 2147483646 w 168"/>
              <a:gd name="T51" fmla="*/ 2147483646 h 213"/>
              <a:gd name="T52" fmla="*/ 2147483646 w 168"/>
              <a:gd name="T53" fmla="*/ 2147483646 h 213"/>
              <a:gd name="T54" fmla="*/ 2147483646 w 168"/>
              <a:gd name="T55" fmla="*/ 2147483646 h 213"/>
              <a:gd name="T56" fmla="*/ 2147483646 w 168"/>
              <a:gd name="T57" fmla="*/ 2147483646 h 213"/>
              <a:gd name="T58" fmla="*/ 2147483646 w 168"/>
              <a:gd name="T59" fmla="*/ 2147483646 h 213"/>
              <a:gd name="T60" fmla="*/ 2147483646 w 168"/>
              <a:gd name="T61" fmla="*/ 2147483646 h 213"/>
              <a:gd name="T62" fmla="*/ 2147483646 w 168"/>
              <a:gd name="T63" fmla="*/ 2147483646 h 213"/>
              <a:gd name="T64" fmla="*/ 2147483646 w 168"/>
              <a:gd name="T65" fmla="*/ 2147483646 h 213"/>
              <a:gd name="T66" fmla="*/ 2147483646 w 168"/>
              <a:gd name="T67" fmla="*/ 2147483646 h 213"/>
              <a:gd name="T68" fmla="*/ 2147483646 w 168"/>
              <a:gd name="T69" fmla="*/ 2147483646 h 213"/>
              <a:gd name="T70" fmla="*/ 2147483646 w 168"/>
              <a:gd name="T71" fmla="*/ 2147483646 h 213"/>
              <a:gd name="T72" fmla="*/ 2147483646 w 168"/>
              <a:gd name="T73" fmla="*/ 2147483646 h 213"/>
              <a:gd name="T74" fmla="*/ 2147483646 w 168"/>
              <a:gd name="T75" fmla="*/ 2147483646 h 213"/>
              <a:gd name="T76" fmla="*/ 2147483646 w 168"/>
              <a:gd name="T77" fmla="*/ 2147483646 h 213"/>
              <a:gd name="T78" fmla="*/ 2147483646 w 168"/>
              <a:gd name="T79" fmla="*/ 2147483646 h 213"/>
              <a:gd name="T80" fmla="*/ 2147483646 w 168"/>
              <a:gd name="T81" fmla="*/ 2147483646 h 213"/>
              <a:gd name="T82" fmla="*/ 2147483646 w 168"/>
              <a:gd name="T83" fmla="*/ 2147483646 h 213"/>
              <a:gd name="T84" fmla="*/ 2147483646 w 168"/>
              <a:gd name="T85" fmla="*/ 2147483646 h 213"/>
              <a:gd name="T86" fmla="*/ 2147483646 w 168"/>
              <a:gd name="T87" fmla="*/ 2147483646 h 213"/>
              <a:gd name="T88" fmla="*/ 2147483646 w 168"/>
              <a:gd name="T89" fmla="*/ 2147483646 h 213"/>
              <a:gd name="T90" fmla="*/ 2147483646 w 168"/>
              <a:gd name="T91" fmla="*/ 2147483646 h 213"/>
              <a:gd name="T92" fmla="*/ 2147483646 w 168"/>
              <a:gd name="T93" fmla="*/ 2147483646 h 213"/>
              <a:gd name="T94" fmla="*/ 2147483646 w 168"/>
              <a:gd name="T95" fmla="*/ 2147483646 h 213"/>
              <a:gd name="T96" fmla="*/ 2147483646 w 168"/>
              <a:gd name="T97" fmla="*/ 2147483646 h 213"/>
              <a:gd name="T98" fmla="*/ 2147483646 w 168"/>
              <a:gd name="T99" fmla="*/ 2147483646 h 213"/>
              <a:gd name="T100" fmla="*/ 2147483646 w 168"/>
              <a:gd name="T101" fmla="*/ 2147483646 h 213"/>
              <a:gd name="T102" fmla="*/ 2147483646 w 168"/>
              <a:gd name="T103" fmla="*/ 2147483646 h 213"/>
              <a:gd name="T104" fmla="*/ 2147483646 w 168"/>
              <a:gd name="T105" fmla="*/ 2147483646 h 213"/>
              <a:gd name="T106" fmla="*/ 2147483646 w 168"/>
              <a:gd name="T107" fmla="*/ 2147483646 h 213"/>
              <a:gd name="T108" fmla="*/ 2147483646 w 168"/>
              <a:gd name="T109" fmla="*/ 2147483646 h 213"/>
              <a:gd name="T110" fmla="*/ 2147483646 w 168"/>
              <a:gd name="T111" fmla="*/ 2147483646 h 213"/>
              <a:gd name="T112" fmla="*/ 2147483646 w 168"/>
              <a:gd name="T113" fmla="*/ 2147483646 h 213"/>
              <a:gd name="T114" fmla="*/ 2147483646 w 168"/>
              <a:gd name="T115" fmla="*/ 2147483646 h 213"/>
              <a:gd name="T116" fmla="*/ 2147483646 w 168"/>
              <a:gd name="T117" fmla="*/ 2147483646 h 213"/>
              <a:gd name="T118" fmla="*/ 2147483646 w 168"/>
              <a:gd name="T119" fmla="*/ 2147483646 h 213"/>
              <a:gd name="T120" fmla="*/ 2147483646 w 168"/>
              <a:gd name="T121" fmla="*/ 2147483646 h 213"/>
              <a:gd name="T122" fmla="*/ 2147483646 w 168"/>
              <a:gd name="T123" fmla="*/ 2147483646 h 2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8" h="213">
                <a:moveTo>
                  <a:pt x="74" y="183"/>
                </a:moveTo>
                <a:cubicBezTo>
                  <a:pt x="73" y="183"/>
                  <a:pt x="72" y="184"/>
                  <a:pt x="72" y="184"/>
                </a:cubicBezTo>
                <a:cubicBezTo>
                  <a:pt x="73" y="184"/>
                  <a:pt x="74" y="184"/>
                  <a:pt x="74" y="183"/>
                </a:cubicBezTo>
                <a:close/>
                <a:moveTo>
                  <a:pt x="92" y="190"/>
                </a:moveTo>
                <a:cubicBezTo>
                  <a:pt x="92" y="190"/>
                  <a:pt x="92" y="190"/>
                  <a:pt x="93" y="189"/>
                </a:cubicBezTo>
                <a:cubicBezTo>
                  <a:pt x="93" y="189"/>
                  <a:pt x="94" y="189"/>
                  <a:pt x="94" y="188"/>
                </a:cubicBezTo>
                <a:cubicBezTo>
                  <a:pt x="93" y="188"/>
                  <a:pt x="93" y="189"/>
                  <a:pt x="93" y="189"/>
                </a:cubicBezTo>
                <a:lnTo>
                  <a:pt x="92" y="190"/>
                </a:lnTo>
                <a:close/>
                <a:moveTo>
                  <a:pt x="9" y="149"/>
                </a:moveTo>
                <a:cubicBezTo>
                  <a:pt x="10" y="149"/>
                  <a:pt x="10" y="148"/>
                  <a:pt x="10" y="148"/>
                </a:cubicBezTo>
                <a:cubicBezTo>
                  <a:pt x="9" y="148"/>
                  <a:pt x="9" y="149"/>
                  <a:pt x="9" y="149"/>
                </a:cubicBezTo>
                <a:close/>
                <a:moveTo>
                  <a:pt x="26" y="80"/>
                </a:moveTo>
                <a:cubicBezTo>
                  <a:pt x="27" y="79"/>
                  <a:pt x="27" y="78"/>
                  <a:pt x="27" y="78"/>
                </a:cubicBezTo>
                <a:cubicBezTo>
                  <a:pt x="26" y="77"/>
                  <a:pt x="26" y="79"/>
                  <a:pt x="26" y="80"/>
                </a:cubicBezTo>
                <a:close/>
                <a:moveTo>
                  <a:pt x="29" y="88"/>
                </a:moveTo>
                <a:cubicBezTo>
                  <a:pt x="29" y="87"/>
                  <a:pt x="29" y="87"/>
                  <a:pt x="30" y="86"/>
                </a:cubicBezTo>
                <a:cubicBezTo>
                  <a:pt x="30" y="86"/>
                  <a:pt x="30" y="85"/>
                  <a:pt x="29" y="85"/>
                </a:cubicBezTo>
                <a:cubicBezTo>
                  <a:pt x="29" y="86"/>
                  <a:pt x="29" y="87"/>
                  <a:pt x="29" y="88"/>
                </a:cubicBezTo>
                <a:close/>
                <a:moveTo>
                  <a:pt x="40" y="88"/>
                </a:moveTo>
                <a:cubicBezTo>
                  <a:pt x="40" y="88"/>
                  <a:pt x="41" y="87"/>
                  <a:pt x="41" y="87"/>
                </a:cubicBezTo>
                <a:cubicBezTo>
                  <a:pt x="41" y="87"/>
                  <a:pt x="41" y="86"/>
                  <a:pt x="42" y="86"/>
                </a:cubicBezTo>
                <a:cubicBezTo>
                  <a:pt x="42" y="86"/>
                  <a:pt x="42" y="85"/>
                  <a:pt x="42" y="85"/>
                </a:cubicBezTo>
                <a:cubicBezTo>
                  <a:pt x="42" y="86"/>
                  <a:pt x="42" y="86"/>
                  <a:pt x="42" y="86"/>
                </a:cubicBezTo>
                <a:cubicBezTo>
                  <a:pt x="41" y="86"/>
                  <a:pt x="41" y="86"/>
                  <a:pt x="41" y="87"/>
                </a:cubicBezTo>
                <a:cubicBezTo>
                  <a:pt x="40" y="87"/>
                  <a:pt x="40" y="88"/>
                  <a:pt x="40" y="88"/>
                </a:cubicBezTo>
                <a:close/>
                <a:moveTo>
                  <a:pt x="62" y="76"/>
                </a:moveTo>
                <a:cubicBezTo>
                  <a:pt x="63" y="75"/>
                  <a:pt x="63" y="75"/>
                  <a:pt x="63" y="75"/>
                </a:cubicBezTo>
                <a:cubicBezTo>
                  <a:pt x="63" y="75"/>
                  <a:pt x="64" y="75"/>
                  <a:pt x="64" y="74"/>
                </a:cubicBezTo>
                <a:cubicBezTo>
                  <a:pt x="64" y="74"/>
                  <a:pt x="64" y="74"/>
                  <a:pt x="64" y="74"/>
                </a:cubicBezTo>
                <a:cubicBezTo>
                  <a:pt x="65" y="73"/>
                  <a:pt x="65" y="73"/>
                  <a:pt x="65" y="73"/>
                </a:cubicBezTo>
                <a:cubicBezTo>
                  <a:pt x="64" y="74"/>
                  <a:pt x="64" y="74"/>
                  <a:pt x="64" y="74"/>
                </a:cubicBezTo>
                <a:cubicBezTo>
                  <a:pt x="64" y="74"/>
                  <a:pt x="64" y="74"/>
                  <a:pt x="64" y="74"/>
                </a:cubicBezTo>
                <a:cubicBezTo>
                  <a:pt x="63" y="74"/>
                  <a:pt x="63" y="75"/>
                  <a:pt x="63" y="75"/>
                </a:cubicBezTo>
                <a:lnTo>
                  <a:pt x="62" y="76"/>
                </a:lnTo>
                <a:close/>
                <a:moveTo>
                  <a:pt x="26" y="60"/>
                </a:moveTo>
                <a:cubicBezTo>
                  <a:pt x="26" y="59"/>
                  <a:pt x="26" y="59"/>
                  <a:pt x="26" y="59"/>
                </a:cubicBezTo>
                <a:cubicBezTo>
                  <a:pt x="27" y="59"/>
                  <a:pt x="27" y="58"/>
                  <a:pt x="28" y="58"/>
                </a:cubicBezTo>
                <a:cubicBezTo>
                  <a:pt x="28" y="56"/>
                  <a:pt x="26" y="58"/>
                  <a:pt x="26" y="59"/>
                </a:cubicBezTo>
                <a:lnTo>
                  <a:pt x="26" y="60"/>
                </a:lnTo>
                <a:close/>
                <a:moveTo>
                  <a:pt x="29" y="52"/>
                </a:moveTo>
                <a:cubicBezTo>
                  <a:pt x="29" y="52"/>
                  <a:pt x="29" y="52"/>
                  <a:pt x="29" y="52"/>
                </a:cubicBezTo>
                <a:cubicBezTo>
                  <a:pt x="30" y="51"/>
                  <a:pt x="30" y="51"/>
                  <a:pt x="30" y="51"/>
                </a:cubicBezTo>
                <a:cubicBezTo>
                  <a:pt x="30" y="51"/>
                  <a:pt x="30" y="51"/>
                  <a:pt x="30" y="51"/>
                </a:cubicBezTo>
                <a:cubicBezTo>
                  <a:pt x="30" y="50"/>
                  <a:pt x="30" y="50"/>
                  <a:pt x="30" y="50"/>
                </a:cubicBezTo>
                <a:cubicBezTo>
                  <a:pt x="31" y="49"/>
                  <a:pt x="32" y="49"/>
                  <a:pt x="32" y="48"/>
                </a:cubicBezTo>
                <a:cubicBezTo>
                  <a:pt x="31" y="48"/>
                  <a:pt x="31" y="49"/>
                  <a:pt x="30" y="50"/>
                </a:cubicBezTo>
                <a:cubicBezTo>
                  <a:pt x="30" y="51"/>
                  <a:pt x="30" y="51"/>
                  <a:pt x="30" y="51"/>
                </a:cubicBezTo>
                <a:cubicBezTo>
                  <a:pt x="30" y="51"/>
                  <a:pt x="30" y="51"/>
                  <a:pt x="30" y="51"/>
                </a:cubicBezTo>
                <a:cubicBezTo>
                  <a:pt x="29" y="52"/>
                  <a:pt x="29" y="52"/>
                  <a:pt x="29" y="52"/>
                </a:cubicBezTo>
                <a:close/>
                <a:moveTo>
                  <a:pt x="73" y="202"/>
                </a:moveTo>
                <a:cubicBezTo>
                  <a:pt x="72" y="202"/>
                  <a:pt x="72" y="201"/>
                  <a:pt x="72" y="200"/>
                </a:cubicBezTo>
                <a:cubicBezTo>
                  <a:pt x="73" y="200"/>
                  <a:pt x="74" y="200"/>
                  <a:pt x="74" y="201"/>
                </a:cubicBezTo>
                <a:cubicBezTo>
                  <a:pt x="74" y="201"/>
                  <a:pt x="73" y="201"/>
                  <a:pt x="73" y="202"/>
                </a:cubicBezTo>
                <a:close/>
                <a:moveTo>
                  <a:pt x="129" y="175"/>
                </a:moveTo>
                <a:cubicBezTo>
                  <a:pt x="129" y="175"/>
                  <a:pt x="130" y="175"/>
                  <a:pt x="130" y="175"/>
                </a:cubicBezTo>
                <a:cubicBezTo>
                  <a:pt x="131" y="175"/>
                  <a:pt x="132" y="176"/>
                  <a:pt x="133" y="175"/>
                </a:cubicBezTo>
                <a:lnTo>
                  <a:pt x="129" y="175"/>
                </a:lnTo>
                <a:close/>
                <a:moveTo>
                  <a:pt x="42" y="27"/>
                </a:moveTo>
                <a:cubicBezTo>
                  <a:pt x="43" y="27"/>
                  <a:pt x="43" y="26"/>
                  <a:pt x="43" y="25"/>
                </a:cubicBezTo>
                <a:cubicBezTo>
                  <a:pt x="43" y="25"/>
                  <a:pt x="42" y="26"/>
                  <a:pt x="42" y="26"/>
                </a:cubicBezTo>
                <a:cubicBezTo>
                  <a:pt x="42" y="26"/>
                  <a:pt x="41" y="27"/>
                  <a:pt x="42" y="27"/>
                </a:cubicBezTo>
                <a:close/>
                <a:moveTo>
                  <a:pt x="32" y="144"/>
                </a:moveTo>
                <a:cubicBezTo>
                  <a:pt x="32" y="143"/>
                  <a:pt x="32" y="143"/>
                  <a:pt x="32" y="143"/>
                </a:cubicBezTo>
                <a:cubicBezTo>
                  <a:pt x="33" y="143"/>
                  <a:pt x="33" y="143"/>
                  <a:pt x="33" y="143"/>
                </a:cubicBezTo>
                <a:cubicBezTo>
                  <a:pt x="34" y="142"/>
                  <a:pt x="35" y="141"/>
                  <a:pt x="35" y="140"/>
                </a:cubicBezTo>
                <a:cubicBezTo>
                  <a:pt x="35" y="140"/>
                  <a:pt x="34" y="141"/>
                  <a:pt x="33" y="142"/>
                </a:cubicBezTo>
                <a:cubicBezTo>
                  <a:pt x="33" y="142"/>
                  <a:pt x="33" y="143"/>
                  <a:pt x="33" y="143"/>
                </a:cubicBezTo>
                <a:cubicBezTo>
                  <a:pt x="32" y="143"/>
                  <a:pt x="32" y="143"/>
                  <a:pt x="32" y="143"/>
                </a:cubicBezTo>
                <a:lnTo>
                  <a:pt x="32" y="144"/>
                </a:lnTo>
                <a:close/>
                <a:moveTo>
                  <a:pt x="64" y="81"/>
                </a:moveTo>
                <a:cubicBezTo>
                  <a:pt x="63" y="81"/>
                  <a:pt x="63" y="81"/>
                  <a:pt x="62" y="82"/>
                </a:cubicBezTo>
                <a:cubicBezTo>
                  <a:pt x="62" y="82"/>
                  <a:pt x="60" y="83"/>
                  <a:pt x="61" y="83"/>
                </a:cubicBezTo>
                <a:cubicBezTo>
                  <a:pt x="63" y="83"/>
                  <a:pt x="63" y="82"/>
                  <a:pt x="64" y="81"/>
                </a:cubicBezTo>
                <a:close/>
                <a:moveTo>
                  <a:pt x="46" y="76"/>
                </a:moveTo>
                <a:cubicBezTo>
                  <a:pt x="46" y="76"/>
                  <a:pt x="46" y="76"/>
                  <a:pt x="46" y="76"/>
                </a:cubicBezTo>
                <a:cubicBezTo>
                  <a:pt x="47" y="75"/>
                  <a:pt x="48" y="74"/>
                  <a:pt x="48" y="73"/>
                </a:cubicBezTo>
                <a:cubicBezTo>
                  <a:pt x="48" y="71"/>
                  <a:pt x="47" y="73"/>
                  <a:pt x="47" y="73"/>
                </a:cubicBezTo>
                <a:cubicBezTo>
                  <a:pt x="47" y="74"/>
                  <a:pt x="46" y="75"/>
                  <a:pt x="46" y="76"/>
                </a:cubicBezTo>
                <a:close/>
                <a:moveTo>
                  <a:pt x="92" y="190"/>
                </a:moveTo>
                <a:cubicBezTo>
                  <a:pt x="88" y="192"/>
                  <a:pt x="88" y="192"/>
                  <a:pt x="88" y="192"/>
                </a:cubicBezTo>
                <a:cubicBezTo>
                  <a:pt x="88" y="193"/>
                  <a:pt x="89" y="193"/>
                  <a:pt x="89" y="193"/>
                </a:cubicBezTo>
                <a:cubicBezTo>
                  <a:pt x="90" y="192"/>
                  <a:pt x="91" y="191"/>
                  <a:pt x="92" y="190"/>
                </a:cubicBezTo>
                <a:close/>
                <a:moveTo>
                  <a:pt x="40" y="88"/>
                </a:moveTo>
                <a:cubicBezTo>
                  <a:pt x="40" y="88"/>
                  <a:pt x="40" y="88"/>
                  <a:pt x="39" y="88"/>
                </a:cubicBezTo>
                <a:cubicBezTo>
                  <a:pt x="38" y="89"/>
                  <a:pt x="38" y="91"/>
                  <a:pt x="37" y="92"/>
                </a:cubicBezTo>
                <a:cubicBezTo>
                  <a:pt x="36" y="92"/>
                  <a:pt x="37" y="93"/>
                  <a:pt x="37" y="93"/>
                </a:cubicBezTo>
                <a:lnTo>
                  <a:pt x="40" y="88"/>
                </a:lnTo>
                <a:close/>
                <a:moveTo>
                  <a:pt x="88" y="80"/>
                </a:moveTo>
                <a:cubicBezTo>
                  <a:pt x="88" y="80"/>
                  <a:pt x="89" y="80"/>
                  <a:pt x="89" y="80"/>
                </a:cubicBezTo>
                <a:cubicBezTo>
                  <a:pt x="89" y="79"/>
                  <a:pt x="90" y="78"/>
                  <a:pt x="90" y="76"/>
                </a:cubicBezTo>
                <a:cubicBezTo>
                  <a:pt x="89" y="77"/>
                  <a:pt x="89" y="78"/>
                  <a:pt x="88" y="79"/>
                </a:cubicBezTo>
                <a:cubicBezTo>
                  <a:pt x="88" y="80"/>
                  <a:pt x="87" y="80"/>
                  <a:pt x="88" y="80"/>
                </a:cubicBezTo>
                <a:close/>
                <a:moveTo>
                  <a:pt x="70" y="182"/>
                </a:moveTo>
                <a:cubicBezTo>
                  <a:pt x="69" y="182"/>
                  <a:pt x="69" y="182"/>
                  <a:pt x="69" y="182"/>
                </a:cubicBezTo>
                <a:cubicBezTo>
                  <a:pt x="68" y="183"/>
                  <a:pt x="66" y="185"/>
                  <a:pt x="66" y="187"/>
                </a:cubicBezTo>
                <a:cubicBezTo>
                  <a:pt x="67" y="185"/>
                  <a:pt x="68" y="184"/>
                  <a:pt x="70" y="182"/>
                </a:cubicBezTo>
                <a:close/>
                <a:moveTo>
                  <a:pt x="45" y="81"/>
                </a:moveTo>
                <a:cubicBezTo>
                  <a:pt x="45" y="80"/>
                  <a:pt x="46" y="80"/>
                  <a:pt x="46" y="80"/>
                </a:cubicBezTo>
                <a:cubicBezTo>
                  <a:pt x="47" y="78"/>
                  <a:pt x="48" y="77"/>
                  <a:pt x="49" y="75"/>
                </a:cubicBezTo>
                <a:cubicBezTo>
                  <a:pt x="48" y="76"/>
                  <a:pt x="46" y="78"/>
                  <a:pt x="45" y="81"/>
                </a:cubicBezTo>
                <a:close/>
                <a:moveTo>
                  <a:pt x="63" y="79"/>
                </a:moveTo>
                <a:cubicBezTo>
                  <a:pt x="63" y="78"/>
                  <a:pt x="63" y="78"/>
                  <a:pt x="63" y="78"/>
                </a:cubicBezTo>
                <a:cubicBezTo>
                  <a:pt x="64" y="78"/>
                  <a:pt x="64" y="78"/>
                  <a:pt x="64" y="77"/>
                </a:cubicBezTo>
                <a:cubicBezTo>
                  <a:pt x="64" y="77"/>
                  <a:pt x="65" y="77"/>
                  <a:pt x="65" y="76"/>
                </a:cubicBezTo>
                <a:cubicBezTo>
                  <a:pt x="65" y="76"/>
                  <a:pt x="65" y="76"/>
                  <a:pt x="66" y="76"/>
                </a:cubicBezTo>
                <a:cubicBezTo>
                  <a:pt x="67" y="75"/>
                  <a:pt x="67" y="74"/>
                  <a:pt x="68" y="73"/>
                </a:cubicBezTo>
                <a:cubicBezTo>
                  <a:pt x="68" y="73"/>
                  <a:pt x="68" y="73"/>
                  <a:pt x="68" y="73"/>
                </a:cubicBezTo>
                <a:cubicBezTo>
                  <a:pt x="68" y="73"/>
                  <a:pt x="68" y="73"/>
                  <a:pt x="68" y="73"/>
                </a:cubicBezTo>
                <a:cubicBezTo>
                  <a:pt x="67" y="74"/>
                  <a:pt x="66" y="75"/>
                  <a:pt x="66" y="76"/>
                </a:cubicBezTo>
                <a:cubicBezTo>
                  <a:pt x="65" y="76"/>
                  <a:pt x="65" y="76"/>
                  <a:pt x="65" y="76"/>
                </a:cubicBezTo>
                <a:cubicBezTo>
                  <a:pt x="64" y="76"/>
                  <a:pt x="64" y="77"/>
                  <a:pt x="64" y="77"/>
                </a:cubicBezTo>
                <a:cubicBezTo>
                  <a:pt x="63" y="77"/>
                  <a:pt x="63" y="78"/>
                  <a:pt x="63" y="78"/>
                </a:cubicBezTo>
                <a:lnTo>
                  <a:pt x="63" y="79"/>
                </a:lnTo>
                <a:close/>
                <a:moveTo>
                  <a:pt x="24" y="151"/>
                </a:moveTo>
                <a:cubicBezTo>
                  <a:pt x="23" y="151"/>
                  <a:pt x="22" y="153"/>
                  <a:pt x="21" y="153"/>
                </a:cubicBezTo>
                <a:cubicBezTo>
                  <a:pt x="20" y="153"/>
                  <a:pt x="20" y="155"/>
                  <a:pt x="20" y="155"/>
                </a:cubicBezTo>
                <a:cubicBezTo>
                  <a:pt x="21" y="154"/>
                  <a:pt x="23" y="153"/>
                  <a:pt x="24" y="151"/>
                </a:cubicBezTo>
                <a:close/>
                <a:moveTo>
                  <a:pt x="55" y="176"/>
                </a:moveTo>
                <a:cubicBezTo>
                  <a:pt x="56" y="175"/>
                  <a:pt x="56" y="175"/>
                  <a:pt x="56" y="175"/>
                </a:cubicBezTo>
                <a:cubicBezTo>
                  <a:pt x="56" y="175"/>
                  <a:pt x="56" y="175"/>
                  <a:pt x="56" y="175"/>
                </a:cubicBezTo>
                <a:cubicBezTo>
                  <a:pt x="57" y="174"/>
                  <a:pt x="59" y="173"/>
                  <a:pt x="60" y="171"/>
                </a:cubicBezTo>
                <a:cubicBezTo>
                  <a:pt x="60" y="171"/>
                  <a:pt x="59" y="171"/>
                  <a:pt x="59" y="171"/>
                </a:cubicBezTo>
                <a:cubicBezTo>
                  <a:pt x="58" y="173"/>
                  <a:pt x="57" y="173"/>
                  <a:pt x="56" y="175"/>
                </a:cubicBezTo>
                <a:cubicBezTo>
                  <a:pt x="56" y="175"/>
                  <a:pt x="56" y="175"/>
                  <a:pt x="56" y="175"/>
                </a:cubicBezTo>
                <a:lnTo>
                  <a:pt x="55" y="176"/>
                </a:lnTo>
                <a:close/>
                <a:moveTo>
                  <a:pt x="55" y="78"/>
                </a:moveTo>
                <a:cubicBezTo>
                  <a:pt x="56" y="77"/>
                  <a:pt x="58" y="76"/>
                  <a:pt x="58" y="75"/>
                </a:cubicBezTo>
                <a:cubicBezTo>
                  <a:pt x="57" y="75"/>
                  <a:pt x="56" y="76"/>
                  <a:pt x="55" y="76"/>
                </a:cubicBezTo>
                <a:cubicBezTo>
                  <a:pt x="55" y="77"/>
                  <a:pt x="55" y="77"/>
                  <a:pt x="55" y="78"/>
                </a:cubicBezTo>
                <a:close/>
                <a:moveTo>
                  <a:pt x="36" y="180"/>
                </a:moveTo>
                <a:cubicBezTo>
                  <a:pt x="37" y="180"/>
                  <a:pt x="37" y="179"/>
                  <a:pt x="37" y="179"/>
                </a:cubicBezTo>
                <a:cubicBezTo>
                  <a:pt x="37" y="179"/>
                  <a:pt x="37" y="179"/>
                  <a:pt x="37" y="179"/>
                </a:cubicBezTo>
                <a:cubicBezTo>
                  <a:pt x="38" y="178"/>
                  <a:pt x="39" y="177"/>
                  <a:pt x="40" y="177"/>
                </a:cubicBezTo>
                <a:cubicBezTo>
                  <a:pt x="40" y="176"/>
                  <a:pt x="40" y="176"/>
                  <a:pt x="40" y="176"/>
                </a:cubicBezTo>
                <a:cubicBezTo>
                  <a:pt x="40" y="176"/>
                  <a:pt x="40" y="176"/>
                  <a:pt x="41" y="175"/>
                </a:cubicBezTo>
                <a:cubicBezTo>
                  <a:pt x="41" y="175"/>
                  <a:pt x="41" y="175"/>
                  <a:pt x="41" y="174"/>
                </a:cubicBezTo>
                <a:cubicBezTo>
                  <a:pt x="42" y="174"/>
                  <a:pt x="42" y="174"/>
                  <a:pt x="42" y="174"/>
                </a:cubicBezTo>
                <a:cubicBezTo>
                  <a:pt x="42" y="174"/>
                  <a:pt x="43" y="174"/>
                  <a:pt x="42" y="173"/>
                </a:cubicBezTo>
                <a:cubicBezTo>
                  <a:pt x="42" y="174"/>
                  <a:pt x="42" y="174"/>
                  <a:pt x="42" y="174"/>
                </a:cubicBezTo>
                <a:cubicBezTo>
                  <a:pt x="41" y="174"/>
                  <a:pt x="41" y="174"/>
                  <a:pt x="41" y="174"/>
                </a:cubicBezTo>
                <a:cubicBezTo>
                  <a:pt x="41" y="174"/>
                  <a:pt x="41" y="175"/>
                  <a:pt x="41" y="175"/>
                </a:cubicBezTo>
                <a:cubicBezTo>
                  <a:pt x="40" y="175"/>
                  <a:pt x="40" y="176"/>
                  <a:pt x="40" y="176"/>
                </a:cubicBezTo>
                <a:cubicBezTo>
                  <a:pt x="39" y="177"/>
                  <a:pt x="38" y="177"/>
                  <a:pt x="38" y="178"/>
                </a:cubicBezTo>
                <a:cubicBezTo>
                  <a:pt x="38" y="178"/>
                  <a:pt x="37" y="179"/>
                  <a:pt x="37" y="179"/>
                </a:cubicBezTo>
                <a:cubicBezTo>
                  <a:pt x="37" y="179"/>
                  <a:pt x="37" y="179"/>
                  <a:pt x="37" y="179"/>
                </a:cubicBezTo>
                <a:cubicBezTo>
                  <a:pt x="36" y="179"/>
                  <a:pt x="36" y="180"/>
                  <a:pt x="36" y="180"/>
                </a:cubicBezTo>
                <a:close/>
                <a:moveTo>
                  <a:pt x="106" y="204"/>
                </a:moveTo>
                <a:cubicBezTo>
                  <a:pt x="107" y="203"/>
                  <a:pt x="108" y="202"/>
                  <a:pt x="109" y="201"/>
                </a:cubicBezTo>
                <a:cubicBezTo>
                  <a:pt x="109" y="201"/>
                  <a:pt x="107" y="201"/>
                  <a:pt x="107" y="202"/>
                </a:cubicBezTo>
                <a:cubicBezTo>
                  <a:pt x="106" y="203"/>
                  <a:pt x="106" y="203"/>
                  <a:pt x="106" y="204"/>
                </a:cubicBezTo>
                <a:close/>
                <a:moveTo>
                  <a:pt x="70" y="182"/>
                </a:moveTo>
                <a:cubicBezTo>
                  <a:pt x="70" y="182"/>
                  <a:pt x="70" y="182"/>
                  <a:pt x="70" y="182"/>
                </a:cubicBezTo>
                <a:cubicBezTo>
                  <a:pt x="70" y="181"/>
                  <a:pt x="70" y="181"/>
                  <a:pt x="70" y="181"/>
                </a:cubicBezTo>
                <a:cubicBezTo>
                  <a:pt x="71" y="181"/>
                  <a:pt x="71" y="181"/>
                  <a:pt x="71" y="180"/>
                </a:cubicBezTo>
                <a:cubicBezTo>
                  <a:pt x="73" y="179"/>
                  <a:pt x="74" y="177"/>
                  <a:pt x="76" y="176"/>
                </a:cubicBezTo>
                <a:cubicBezTo>
                  <a:pt x="74" y="176"/>
                  <a:pt x="72" y="178"/>
                  <a:pt x="71" y="180"/>
                </a:cubicBezTo>
                <a:cubicBezTo>
                  <a:pt x="71" y="180"/>
                  <a:pt x="71" y="180"/>
                  <a:pt x="71" y="180"/>
                </a:cubicBezTo>
                <a:cubicBezTo>
                  <a:pt x="71" y="180"/>
                  <a:pt x="70" y="181"/>
                  <a:pt x="70" y="181"/>
                </a:cubicBezTo>
                <a:cubicBezTo>
                  <a:pt x="70" y="182"/>
                  <a:pt x="70" y="182"/>
                  <a:pt x="70" y="182"/>
                </a:cubicBezTo>
                <a:close/>
                <a:moveTo>
                  <a:pt x="73" y="188"/>
                </a:moveTo>
                <a:cubicBezTo>
                  <a:pt x="74" y="186"/>
                  <a:pt x="77" y="184"/>
                  <a:pt x="78" y="182"/>
                </a:cubicBezTo>
                <a:cubicBezTo>
                  <a:pt x="76" y="184"/>
                  <a:pt x="74" y="185"/>
                  <a:pt x="72" y="187"/>
                </a:cubicBezTo>
                <a:cubicBezTo>
                  <a:pt x="72" y="187"/>
                  <a:pt x="72" y="189"/>
                  <a:pt x="73" y="188"/>
                </a:cubicBezTo>
                <a:close/>
                <a:moveTo>
                  <a:pt x="25" y="45"/>
                </a:moveTo>
                <a:cubicBezTo>
                  <a:pt x="26" y="44"/>
                  <a:pt x="26" y="44"/>
                  <a:pt x="26" y="44"/>
                </a:cubicBezTo>
                <a:cubicBezTo>
                  <a:pt x="26" y="44"/>
                  <a:pt x="26" y="44"/>
                  <a:pt x="26" y="44"/>
                </a:cubicBezTo>
                <a:cubicBezTo>
                  <a:pt x="27" y="43"/>
                  <a:pt x="27" y="43"/>
                  <a:pt x="27" y="43"/>
                </a:cubicBezTo>
                <a:cubicBezTo>
                  <a:pt x="28" y="42"/>
                  <a:pt x="29" y="40"/>
                  <a:pt x="30" y="38"/>
                </a:cubicBezTo>
                <a:cubicBezTo>
                  <a:pt x="30" y="38"/>
                  <a:pt x="30" y="38"/>
                  <a:pt x="30" y="38"/>
                </a:cubicBezTo>
                <a:cubicBezTo>
                  <a:pt x="31" y="38"/>
                  <a:pt x="32" y="37"/>
                  <a:pt x="31" y="36"/>
                </a:cubicBezTo>
                <a:cubicBezTo>
                  <a:pt x="31" y="36"/>
                  <a:pt x="30" y="37"/>
                  <a:pt x="30" y="38"/>
                </a:cubicBezTo>
                <a:cubicBezTo>
                  <a:pt x="29" y="39"/>
                  <a:pt x="28" y="41"/>
                  <a:pt x="27" y="42"/>
                </a:cubicBezTo>
                <a:cubicBezTo>
                  <a:pt x="27" y="42"/>
                  <a:pt x="27" y="43"/>
                  <a:pt x="27" y="43"/>
                </a:cubicBezTo>
                <a:cubicBezTo>
                  <a:pt x="26" y="44"/>
                  <a:pt x="26" y="44"/>
                  <a:pt x="26" y="44"/>
                </a:cubicBezTo>
                <a:cubicBezTo>
                  <a:pt x="26" y="44"/>
                  <a:pt x="26" y="44"/>
                  <a:pt x="26" y="44"/>
                </a:cubicBezTo>
                <a:lnTo>
                  <a:pt x="25" y="45"/>
                </a:lnTo>
                <a:close/>
                <a:moveTo>
                  <a:pt x="80" y="75"/>
                </a:moveTo>
                <a:cubicBezTo>
                  <a:pt x="80" y="75"/>
                  <a:pt x="80" y="75"/>
                  <a:pt x="80" y="75"/>
                </a:cubicBezTo>
                <a:cubicBezTo>
                  <a:pt x="79" y="77"/>
                  <a:pt x="77" y="78"/>
                  <a:pt x="75" y="80"/>
                </a:cubicBezTo>
                <a:cubicBezTo>
                  <a:pt x="75" y="80"/>
                  <a:pt x="76" y="81"/>
                  <a:pt x="76" y="81"/>
                </a:cubicBezTo>
                <a:lnTo>
                  <a:pt x="80" y="75"/>
                </a:lnTo>
                <a:close/>
                <a:moveTo>
                  <a:pt x="46" y="90"/>
                </a:moveTo>
                <a:cubicBezTo>
                  <a:pt x="46" y="90"/>
                  <a:pt x="47" y="89"/>
                  <a:pt x="47" y="88"/>
                </a:cubicBezTo>
                <a:cubicBezTo>
                  <a:pt x="47" y="88"/>
                  <a:pt x="48" y="88"/>
                  <a:pt x="48" y="87"/>
                </a:cubicBezTo>
                <a:cubicBezTo>
                  <a:pt x="49" y="87"/>
                  <a:pt x="49" y="86"/>
                  <a:pt x="49" y="85"/>
                </a:cubicBezTo>
                <a:cubicBezTo>
                  <a:pt x="50" y="84"/>
                  <a:pt x="50" y="84"/>
                  <a:pt x="50" y="84"/>
                </a:cubicBezTo>
                <a:cubicBezTo>
                  <a:pt x="50" y="84"/>
                  <a:pt x="50" y="84"/>
                  <a:pt x="50" y="84"/>
                </a:cubicBezTo>
                <a:cubicBezTo>
                  <a:pt x="51" y="83"/>
                  <a:pt x="51" y="83"/>
                  <a:pt x="51" y="82"/>
                </a:cubicBezTo>
                <a:cubicBezTo>
                  <a:pt x="51" y="81"/>
                  <a:pt x="51" y="81"/>
                  <a:pt x="51" y="82"/>
                </a:cubicBezTo>
                <a:cubicBezTo>
                  <a:pt x="50" y="82"/>
                  <a:pt x="51" y="83"/>
                  <a:pt x="50" y="84"/>
                </a:cubicBezTo>
                <a:cubicBezTo>
                  <a:pt x="50" y="84"/>
                  <a:pt x="50" y="84"/>
                  <a:pt x="50" y="84"/>
                </a:cubicBezTo>
                <a:cubicBezTo>
                  <a:pt x="49" y="85"/>
                  <a:pt x="49" y="85"/>
                  <a:pt x="49" y="85"/>
                </a:cubicBezTo>
                <a:cubicBezTo>
                  <a:pt x="48" y="85"/>
                  <a:pt x="48" y="86"/>
                  <a:pt x="48" y="87"/>
                </a:cubicBezTo>
                <a:cubicBezTo>
                  <a:pt x="47" y="88"/>
                  <a:pt x="46" y="89"/>
                  <a:pt x="46" y="90"/>
                </a:cubicBezTo>
                <a:close/>
                <a:moveTo>
                  <a:pt x="89" y="185"/>
                </a:moveTo>
                <a:cubicBezTo>
                  <a:pt x="87" y="187"/>
                  <a:pt x="85" y="189"/>
                  <a:pt x="83" y="191"/>
                </a:cubicBezTo>
                <a:cubicBezTo>
                  <a:pt x="83" y="191"/>
                  <a:pt x="83" y="192"/>
                  <a:pt x="83" y="191"/>
                </a:cubicBezTo>
                <a:cubicBezTo>
                  <a:pt x="85" y="190"/>
                  <a:pt x="88" y="188"/>
                  <a:pt x="89" y="185"/>
                </a:cubicBezTo>
                <a:close/>
                <a:moveTo>
                  <a:pt x="59" y="175"/>
                </a:moveTo>
                <a:cubicBezTo>
                  <a:pt x="52" y="182"/>
                  <a:pt x="52" y="182"/>
                  <a:pt x="52" y="182"/>
                </a:cubicBezTo>
                <a:cubicBezTo>
                  <a:pt x="52" y="183"/>
                  <a:pt x="52" y="184"/>
                  <a:pt x="52" y="183"/>
                </a:cubicBezTo>
                <a:cubicBezTo>
                  <a:pt x="55" y="180"/>
                  <a:pt x="57" y="178"/>
                  <a:pt x="59" y="175"/>
                </a:cubicBezTo>
                <a:close/>
                <a:moveTo>
                  <a:pt x="134" y="61"/>
                </a:moveTo>
                <a:cubicBezTo>
                  <a:pt x="136" y="60"/>
                  <a:pt x="137" y="59"/>
                  <a:pt x="139" y="58"/>
                </a:cubicBezTo>
                <a:cubicBezTo>
                  <a:pt x="139" y="58"/>
                  <a:pt x="137" y="57"/>
                  <a:pt x="137" y="57"/>
                </a:cubicBezTo>
                <a:cubicBezTo>
                  <a:pt x="136" y="58"/>
                  <a:pt x="134" y="59"/>
                  <a:pt x="134" y="60"/>
                </a:cubicBezTo>
                <a:cubicBezTo>
                  <a:pt x="134" y="60"/>
                  <a:pt x="134" y="60"/>
                  <a:pt x="134" y="61"/>
                </a:cubicBezTo>
                <a:close/>
                <a:moveTo>
                  <a:pt x="116" y="23"/>
                </a:moveTo>
                <a:cubicBezTo>
                  <a:pt x="116" y="23"/>
                  <a:pt x="116" y="23"/>
                  <a:pt x="116" y="23"/>
                </a:cubicBezTo>
                <a:cubicBezTo>
                  <a:pt x="119" y="21"/>
                  <a:pt x="121" y="19"/>
                  <a:pt x="124" y="18"/>
                </a:cubicBezTo>
                <a:cubicBezTo>
                  <a:pt x="124" y="18"/>
                  <a:pt x="122" y="17"/>
                  <a:pt x="122" y="18"/>
                </a:cubicBezTo>
                <a:cubicBezTo>
                  <a:pt x="120" y="19"/>
                  <a:pt x="119" y="21"/>
                  <a:pt x="116" y="22"/>
                </a:cubicBezTo>
                <a:cubicBezTo>
                  <a:pt x="116" y="22"/>
                  <a:pt x="116" y="22"/>
                  <a:pt x="116" y="23"/>
                </a:cubicBezTo>
                <a:close/>
                <a:moveTo>
                  <a:pt x="146" y="63"/>
                </a:moveTo>
                <a:cubicBezTo>
                  <a:pt x="146" y="63"/>
                  <a:pt x="146" y="63"/>
                  <a:pt x="145" y="63"/>
                </a:cubicBezTo>
                <a:cubicBezTo>
                  <a:pt x="137" y="68"/>
                  <a:pt x="137" y="68"/>
                  <a:pt x="137" y="68"/>
                </a:cubicBezTo>
                <a:cubicBezTo>
                  <a:pt x="141" y="67"/>
                  <a:pt x="144" y="65"/>
                  <a:pt x="146" y="63"/>
                </a:cubicBezTo>
                <a:close/>
                <a:moveTo>
                  <a:pt x="125" y="23"/>
                </a:moveTo>
                <a:cubicBezTo>
                  <a:pt x="127" y="22"/>
                  <a:pt x="129" y="21"/>
                  <a:pt x="132" y="20"/>
                </a:cubicBezTo>
                <a:cubicBezTo>
                  <a:pt x="131" y="19"/>
                  <a:pt x="129" y="19"/>
                  <a:pt x="129" y="19"/>
                </a:cubicBezTo>
                <a:cubicBezTo>
                  <a:pt x="128" y="20"/>
                  <a:pt x="127" y="21"/>
                  <a:pt x="126" y="22"/>
                </a:cubicBezTo>
                <a:cubicBezTo>
                  <a:pt x="125" y="22"/>
                  <a:pt x="123" y="24"/>
                  <a:pt x="125" y="23"/>
                </a:cubicBezTo>
                <a:close/>
                <a:moveTo>
                  <a:pt x="58" y="183"/>
                </a:moveTo>
                <a:cubicBezTo>
                  <a:pt x="61" y="180"/>
                  <a:pt x="64" y="177"/>
                  <a:pt x="67" y="174"/>
                </a:cubicBezTo>
                <a:cubicBezTo>
                  <a:pt x="63" y="176"/>
                  <a:pt x="61" y="180"/>
                  <a:pt x="58" y="183"/>
                </a:cubicBezTo>
                <a:cubicBezTo>
                  <a:pt x="58" y="183"/>
                  <a:pt x="58" y="183"/>
                  <a:pt x="58" y="183"/>
                </a:cubicBezTo>
                <a:close/>
                <a:moveTo>
                  <a:pt x="74" y="183"/>
                </a:moveTo>
                <a:cubicBezTo>
                  <a:pt x="76" y="181"/>
                  <a:pt x="78" y="179"/>
                  <a:pt x="81" y="178"/>
                </a:cubicBezTo>
                <a:cubicBezTo>
                  <a:pt x="80" y="178"/>
                  <a:pt x="79" y="177"/>
                  <a:pt x="78" y="178"/>
                </a:cubicBezTo>
                <a:cubicBezTo>
                  <a:pt x="77" y="179"/>
                  <a:pt x="76" y="181"/>
                  <a:pt x="74" y="182"/>
                </a:cubicBezTo>
                <a:cubicBezTo>
                  <a:pt x="74" y="182"/>
                  <a:pt x="74" y="183"/>
                  <a:pt x="74" y="183"/>
                </a:cubicBezTo>
                <a:close/>
                <a:moveTo>
                  <a:pt x="27" y="63"/>
                </a:moveTo>
                <a:cubicBezTo>
                  <a:pt x="27" y="63"/>
                  <a:pt x="27" y="63"/>
                  <a:pt x="27" y="63"/>
                </a:cubicBezTo>
                <a:cubicBezTo>
                  <a:pt x="27" y="62"/>
                  <a:pt x="27" y="62"/>
                  <a:pt x="27" y="62"/>
                </a:cubicBezTo>
                <a:cubicBezTo>
                  <a:pt x="30" y="59"/>
                  <a:pt x="31" y="57"/>
                  <a:pt x="33" y="54"/>
                </a:cubicBezTo>
                <a:cubicBezTo>
                  <a:pt x="34" y="53"/>
                  <a:pt x="34" y="53"/>
                  <a:pt x="34" y="53"/>
                </a:cubicBezTo>
                <a:cubicBezTo>
                  <a:pt x="35" y="52"/>
                  <a:pt x="37" y="49"/>
                  <a:pt x="38" y="47"/>
                </a:cubicBezTo>
                <a:cubicBezTo>
                  <a:pt x="34" y="53"/>
                  <a:pt x="34" y="53"/>
                  <a:pt x="34" y="53"/>
                </a:cubicBezTo>
                <a:cubicBezTo>
                  <a:pt x="33" y="54"/>
                  <a:pt x="33" y="54"/>
                  <a:pt x="33" y="54"/>
                </a:cubicBezTo>
                <a:cubicBezTo>
                  <a:pt x="31" y="56"/>
                  <a:pt x="29" y="59"/>
                  <a:pt x="27" y="62"/>
                </a:cubicBezTo>
                <a:cubicBezTo>
                  <a:pt x="27" y="63"/>
                  <a:pt x="27" y="63"/>
                  <a:pt x="27" y="63"/>
                </a:cubicBezTo>
                <a:close/>
                <a:moveTo>
                  <a:pt x="129" y="189"/>
                </a:moveTo>
                <a:cubicBezTo>
                  <a:pt x="130" y="189"/>
                  <a:pt x="131" y="189"/>
                  <a:pt x="131" y="190"/>
                </a:cubicBezTo>
                <a:cubicBezTo>
                  <a:pt x="135" y="188"/>
                  <a:pt x="135" y="188"/>
                  <a:pt x="135" y="188"/>
                </a:cubicBezTo>
                <a:cubicBezTo>
                  <a:pt x="134" y="187"/>
                  <a:pt x="133" y="187"/>
                  <a:pt x="132" y="187"/>
                </a:cubicBezTo>
                <a:cubicBezTo>
                  <a:pt x="131" y="187"/>
                  <a:pt x="130" y="188"/>
                  <a:pt x="129" y="189"/>
                </a:cubicBezTo>
                <a:close/>
                <a:moveTo>
                  <a:pt x="85" y="26"/>
                </a:moveTo>
                <a:cubicBezTo>
                  <a:pt x="86" y="26"/>
                  <a:pt x="87" y="26"/>
                  <a:pt x="87" y="25"/>
                </a:cubicBezTo>
                <a:cubicBezTo>
                  <a:pt x="88" y="24"/>
                  <a:pt x="88" y="24"/>
                  <a:pt x="88" y="24"/>
                </a:cubicBezTo>
                <a:cubicBezTo>
                  <a:pt x="88" y="24"/>
                  <a:pt x="88" y="24"/>
                  <a:pt x="88" y="24"/>
                </a:cubicBezTo>
                <a:cubicBezTo>
                  <a:pt x="89" y="24"/>
                  <a:pt x="89" y="24"/>
                  <a:pt x="89" y="24"/>
                </a:cubicBezTo>
                <a:cubicBezTo>
                  <a:pt x="89" y="23"/>
                  <a:pt x="89" y="23"/>
                  <a:pt x="89" y="23"/>
                </a:cubicBezTo>
                <a:cubicBezTo>
                  <a:pt x="89" y="23"/>
                  <a:pt x="90" y="23"/>
                  <a:pt x="90" y="23"/>
                </a:cubicBezTo>
                <a:cubicBezTo>
                  <a:pt x="90" y="22"/>
                  <a:pt x="90" y="22"/>
                  <a:pt x="90" y="22"/>
                </a:cubicBezTo>
                <a:cubicBezTo>
                  <a:pt x="91" y="22"/>
                  <a:pt x="91" y="22"/>
                  <a:pt x="91" y="22"/>
                </a:cubicBezTo>
                <a:cubicBezTo>
                  <a:pt x="91" y="22"/>
                  <a:pt x="91" y="22"/>
                  <a:pt x="91" y="22"/>
                </a:cubicBezTo>
                <a:cubicBezTo>
                  <a:pt x="92" y="21"/>
                  <a:pt x="92" y="21"/>
                  <a:pt x="92" y="21"/>
                </a:cubicBezTo>
                <a:cubicBezTo>
                  <a:pt x="92" y="21"/>
                  <a:pt x="93" y="20"/>
                  <a:pt x="93" y="20"/>
                </a:cubicBezTo>
                <a:cubicBezTo>
                  <a:pt x="100" y="16"/>
                  <a:pt x="100" y="16"/>
                  <a:pt x="100" y="16"/>
                </a:cubicBezTo>
                <a:cubicBezTo>
                  <a:pt x="99" y="15"/>
                  <a:pt x="97" y="15"/>
                  <a:pt x="97" y="16"/>
                </a:cubicBezTo>
                <a:cubicBezTo>
                  <a:pt x="96" y="17"/>
                  <a:pt x="94" y="19"/>
                  <a:pt x="93" y="19"/>
                </a:cubicBezTo>
                <a:cubicBezTo>
                  <a:pt x="93" y="19"/>
                  <a:pt x="93" y="20"/>
                  <a:pt x="93" y="20"/>
                </a:cubicBezTo>
                <a:cubicBezTo>
                  <a:pt x="92" y="20"/>
                  <a:pt x="92" y="20"/>
                  <a:pt x="92" y="21"/>
                </a:cubicBezTo>
                <a:cubicBezTo>
                  <a:pt x="91" y="21"/>
                  <a:pt x="91" y="21"/>
                  <a:pt x="91" y="22"/>
                </a:cubicBezTo>
                <a:cubicBezTo>
                  <a:pt x="91" y="22"/>
                  <a:pt x="91" y="22"/>
                  <a:pt x="91" y="22"/>
                </a:cubicBezTo>
                <a:cubicBezTo>
                  <a:pt x="90" y="22"/>
                  <a:pt x="90" y="22"/>
                  <a:pt x="90" y="22"/>
                </a:cubicBezTo>
                <a:cubicBezTo>
                  <a:pt x="90" y="23"/>
                  <a:pt x="90" y="23"/>
                  <a:pt x="90" y="23"/>
                </a:cubicBezTo>
                <a:cubicBezTo>
                  <a:pt x="89" y="23"/>
                  <a:pt x="89" y="23"/>
                  <a:pt x="89" y="23"/>
                </a:cubicBezTo>
                <a:cubicBezTo>
                  <a:pt x="89" y="24"/>
                  <a:pt x="89" y="24"/>
                  <a:pt x="89" y="24"/>
                </a:cubicBezTo>
                <a:cubicBezTo>
                  <a:pt x="88" y="24"/>
                  <a:pt x="88" y="24"/>
                  <a:pt x="88" y="24"/>
                </a:cubicBezTo>
                <a:cubicBezTo>
                  <a:pt x="88" y="24"/>
                  <a:pt x="88" y="24"/>
                  <a:pt x="88" y="24"/>
                </a:cubicBezTo>
                <a:cubicBezTo>
                  <a:pt x="87" y="25"/>
                  <a:pt x="87" y="25"/>
                  <a:pt x="87" y="25"/>
                </a:cubicBezTo>
                <a:cubicBezTo>
                  <a:pt x="87" y="25"/>
                  <a:pt x="86" y="26"/>
                  <a:pt x="85" y="26"/>
                </a:cubicBezTo>
                <a:close/>
                <a:moveTo>
                  <a:pt x="24" y="151"/>
                </a:moveTo>
                <a:cubicBezTo>
                  <a:pt x="27" y="147"/>
                  <a:pt x="30" y="142"/>
                  <a:pt x="34" y="138"/>
                </a:cubicBezTo>
                <a:cubicBezTo>
                  <a:pt x="34" y="137"/>
                  <a:pt x="33" y="138"/>
                  <a:pt x="33" y="138"/>
                </a:cubicBezTo>
                <a:cubicBezTo>
                  <a:pt x="30" y="142"/>
                  <a:pt x="27" y="146"/>
                  <a:pt x="24" y="150"/>
                </a:cubicBezTo>
                <a:cubicBezTo>
                  <a:pt x="23" y="150"/>
                  <a:pt x="23" y="151"/>
                  <a:pt x="24" y="151"/>
                </a:cubicBezTo>
                <a:close/>
                <a:moveTo>
                  <a:pt x="39" y="65"/>
                </a:moveTo>
                <a:cubicBezTo>
                  <a:pt x="37" y="69"/>
                  <a:pt x="35" y="72"/>
                  <a:pt x="32" y="75"/>
                </a:cubicBezTo>
                <a:cubicBezTo>
                  <a:pt x="31" y="76"/>
                  <a:pt x="31" y="77"/>
                  <a:pt x="32" y="78"/>
                </a:cubicBezTo>
                <a:cubicBezTo>
                  <a:pt x="34" y="74"/>
                  <a:pt x="37" y="69"/>
                  <a:pt x="39" y="65"/>
                </a:cubicBezTo>
                <a:close/>
                <a:moveTo>
                  <a:pt x="104" y="187"/>
                </a:moveTo>
                <a:cubicBezTo>
                  <a:pt x="101" y="189"/>
                  <a:pt x="98" y="191"/>
                  <a:pt x="95" y="194"/>
                </a:cubicBezTo>
                <a:cubicBezTo>
                  <a:pt x="96" y="194"/>
                  <a:pt x="97" y="195"/>
                  <a:pt x="98" y="194"/>
                </a:cubicBezTo>
                <a:cubicBezTo>
                  <a:pt x="100" y="192"/>
                  <a:pt x="102" y="190"/>
                  <a:pt x="104" y="187"/>
                </a:cubicBezTo>
                <a:close/>
                <a:moveTo>
                  <a:pt x="66" y="27"/>
                </a:moveTo>
                <a:cubicBezTo>
                  <a:pt x="66" y="26"/>
                  <a:pt x="66" y="26"/>
                  <a:pt x="66" y="26"/>
                </a:cubicBezTo>
                <a:cubicBezTo>
                  <a:pt x="67" y="26"/>
                  <a:pt x="67" y="26"/>
                  <a:pt x="67" y="26"/>
                </a:cubicBezTo>
                <a:cubicBezTo>
                  <a:pt x="67" y="26"/>
                  <a:pt x="67" y="26"/>
                  <a:pt x="67" y="26"/>
                </a:cubicBezTo>
                <a:cubicBezTo>
                  <a:pt x="68" y="26"/>
                  <a:pt x="68" y="25"/>
                  <a:pt x="68" y="25"/>
                </a:cubicBezTo>
                <a:cubicBezTo>
                  <a:pt x="72" y="22"/>
                  <a:pt x="75" y="18"/>
                  <a:pt x="79" y="15"/>
                </a:cubicBezTo>
                <a:cubicBezTo>
                  <a:pt x="75" y="16"/>
                  <a:pt x="74" y="18"/>
                  <a:pt x="72" y="21"/>
                </a:cubicBezTo>
                <a:cubicBezTo>
                  <a:pt x="71" y="22"/>
                  <a:pt x="70" y="23"/>
                  <a:pt x="69" y="24"/>
                </a:cubicBezTo>
                <a:cubicBezTo>
                  <a:pt x="68" y="24"/>
                  <a:pt x="68" y="24"/>
                  <a:pt x="68" y="25"/>
                </a:cubicBezTo>
                <a:cubicBezTo>
                  <a:pt x="68" y="25"/>
                  <a:pt x="67" y="25"/>
                  <a:pt x="67" y="26"/>
                </a:cubicBezTo>
                <a:cubicBezTo>
                  <a:pt x="67" y="26"/>
                  <a:pt x="67" y="26"/>
                  <a:pt x="67" y="26"/>
                </a:cubicBezTo>
                <a:cubicBezTo>
                  <a:pt x="66" y="26"/>
                  <a:pt x="66" y="26"/>
                  <a:pt x="66" y="26"/>
                </a:cubicBezTo>
                <a:lnTo>
                  <a:pt x="66" y="27"/>
                </a:lnTo>
                <a:close/>
                <a:moveTo>
                  <a:pt x="85" y="180"/>
                </a:moveTo>
                <a:cubicBezTo>
                  <a:pt x="82" y="183"/>
                  <a:pt x="79" y="186"/>
                  <a:pt x="76" y="189"/>
                </a:cubicBezTo>
                <a:cubicBezTo>
                  <a:pt x="76" y="190"/>
                  <a:pt x="77" y="190"/>
                  <a:pt x="77" y="190"/>
                </a:cubicBezTo>
                <a:cubicBezTo>
                  <a:pt x="86" y="181"/>
                  <a:pt x="86" y="181"/>
                  <a:pt x="86" y="181"/>
                </a:cubicBezTo>
                <a:cubicBezTo>
                  <a:pt x="86" y="181"/>
                  <a:pt x="86" y="180"/>
                  <a:pt x="85" y="180"/>
                </a:cubicBezTo>
                <a:close/>
                <a:moveTo>
                  <a:pt x="140" y="64"/>
                </a:moveTo>
                <a:cubicBezTo>
                  <a:pt x="141" y="64"/>
                  <a:pt x="141" y="64"/>
                  <a:pt x="141" y="64"/>
                </a:cubicBezTo>
                <a:cubicBezTo>
                  <a:pt x="141" y="64"/>
                  <a:pt x="141" y="64"/>
                  <a:pt x="141" y="64"/>
                </a:cubicBezTo>
                <a:cubicBezTo>
                  <a:pt x="142" y="63"/>
                  <a:pt x="142" y="63"/>
                  <a:pt x="142" y="63"/>
                </a:cubicBezTo>
                <a:cubicBezTo>
                  <a:pt x="142" y="63"/>
                  <a:pt x="143" y="63"/>
                  <a:pt x="143" y="63"/>
                </a:cubicBezTo>
                <a:cubicBezTo>
                  <a:pt x="146" y="61"/>
                  <a:pt x="148" y="59"/>
                  <a:pt x="152" y="58"/>
                </a:cubicBezTo>
                <a:cubicBezTo>
                  <a:pt x="151" y="57"/>
                  <a:pt x="152" y="56"/>
                  <a:pt x="152" y="56"/>
                </a:cubicBezTo>
                <a:cubicBezTo>
                  <a:pt x="143" y="62"/>
                  <a:pt x="143" y="62"/>
                  <a:pt x="143" y="62"/>
                </a:cubicBezTo>
                <a:cubicBezTo>
                  <a:pt x="143" y="62"/>
                  <a:pt x="143" y="63"/>
                  <a:pt x="143" y="63"/>
                </a:cubicBezTo>
                <a:cubicBezTo>
                  <a:pt x="142" y="63"/>
                  <a:pt x="142" y="63"/>
                  <a:pt x="142" y="63"/>
                </a:cubicBezTo>
                <a:cubicBezTo>
                  <a:pt x="142" y="63"/>
                  <a:pt x="141" y="64"/>
                  <a:pt x="141" y="64"/>
                </a:cubicBezTo>
                <a:cubicBezTo>
                  <a:pt x="141" y="64"/>
                  <a:pt x="141" y="64"/>
                  <a:pt x="141" y="64"/>
                </a:cubicBezTo>
                <a:lnTo>
                  <a:pt x="140" y="64"/>
                </a:lnTo>
                <a:close/>
                <a:moveTo>
                  <a:pt x="23" y="160"/>
                </a:moveTo>
                <a:cubicBezTo>
                  <a:pt x="24" y="160"/>
                  <a:pt x="24" y="160"/>
                  <a:pt x="24" y="160"/>
                </a:cubicBezTo>
                <a:cubicBezTo>
                  <a:pt x="24" y="160"/>
                  <a:pt x="25" y="159"/>
                  <a:pt x="25" y="159"/>
                </a:cubicBezTo>
                <a:cubicBezTo>
                  <a:pt x="26" y="158"/>
                  <a:pt x="27" y="157"/>
                  <a:pt x="28" y="156"/>
                </a:cubicBezTo>
                <a:cubicBezTo>
                  <a:pt x="28" y="155"/>
                  <a:pt x="28" y="155"/>
                  <a:pt x="28" y="155"/>
                </a:cubicBezTo>
                <a:cubicBezTo>
                  <a:pt x="31" y="152"/>
                  <a:pt x="33" y="149"/>
                  <a:pt x="36" y="147"/>
                </a:cubicBezTo>
                <a:cubicBezTo>
                  <a:pt x="36" y="147"/>
                  <a:pt x="36" y="145"/>
                  <a:pt x="36" y="144"/>
                </a:cubicBezTo>
                <a:cubicBezTo>
                  <a:pt x="28" y="154"/>
                  <a:pt x="28" y="154"/>
                  <a:pt x="28" y="154"/>
                </a:cubicBezTo>
                <a:cubicBezTo>
                  <a:pt x="28" y="154"/>
                  <a:pt x="28" y="155"/>
                  <a:pt x="28" y="155"/>
                </a:cubicBezTo>
                <a:cubicBezTo>
                  <a:pt x="27" y="156"/>
                  <a:pt x="26" y="157"/>
                  <a:pt x="25" y="158"/>
                </a:cubicBezTo>
                <a:cubicBezTo>
                  <a:pt x="25" y="158"/>
                  <a:pt x="25" y="159"/>
                  <a:pt x="25" y="159"/>
                </a:cubicBezTo>
                <a:cubicBezTo>
                  <a:pt x="24" y="159"/>
                  <a:pt x="24" y="159"/>
                  <a:pt x="24" y="160"/>
                </a:cubicBezTo>
                <a:lnTo>
                  <a:pt x="23" y="160"/>
                </a:lnTo>
                <a:close/>
                <a:moveTo>
                  <a:pt x="109" y="194"/>
                </a:moveTo>
                <a:cubicBezTo>
                  <a:pt x="113" y="192"/>
                  <a:pt x="116" y="188"/>
                  <a:pt x="119" y="186"/>
                </a:cubicBezTo>
                <a:cubicBezTo>
                  <a:pt x="119" y="186"/>
                  <a:pt x="118" y="185"/>
                  <a:pt x="118" y="185"/>
                </a:cubicBezTo>
                <a:cubicBezTo>
                  <a:pt x="114" y="188"/>
                  <a:pt x="112" y="191"/>
                  <a:pt x="109" y="194"/>
                </a:cubicBezTo>
                <a:cubicBezTo>
                  <a:pt x="109" y="194"/>
                  <a:pt x="109" y="194"/>
                  <a:pt x="109" y="194"/>
                </a:cubicBezTo>
                <a:close/>
                <a:moveTo>
                  <a:pt x="21" y="148"/>
                </a:moveTo>
                <a:cubicBezTo>
                  <a:pt x="25" y="143"/>
                  <a:pt x="30" y="138"/>
                  <a:pt x="34" y="133"/>
                </a:cubicBezTo>
                <a:cubicBezTo>
                  <a:pt x="33" y="133"/>
                  <a:pt x="32" y="134"/>
                  <a:pt x="32" y="134"/>
                </a:cubicBezTo>
                <a:cubicBezTo>
                  <a:pt x="28" y="138"/>
                  <a:pt x="25" y="143"/>
                  <a:pt x="21" y="147"/>
                </a:cubicBezTo>
                <a:cubicBezTo>
                  <a:pt x="21" y="147"/>
                  <a:pt x="21" y="148"/>
                  <a:pt x="21" y="149"/>
                </a:cubicBezTo>
                <a:cubicBezTo>
                  <a:pt x="21" y="149"/>
                  <a:pt x="21" y="148"/>
                  <a:pt x="21" y="148"/>
                </a:cubicBezTo>
                <a:close/>
                <a:moveTo>
                  <a:pt x="46" y="182"/>
                </a:moveTo>
                <a:cubicBezTo>
                  <a:pt x="49" y="178"/>
                  <a:pt x="52" y="174"/>
                  <a:pt x="56" y="171"/>
                </a:cubicBezTo>
                <a:cubicBezTo>
                  <a:pt x="57" y="170"/>
                  <a:pt x="55" y="169"/>
                  <a:pt x="55" y="170"/>
                </a:cubicBezTo>
                <a:cubicBezTo>
                  <a:pt x="46" y="182"/>
                  <a:pt x="46" y="182"/>
                  <a:pt x="46" y="182"/>
                </a:cubicBezTo>
                <a:cubicBezTo>
                  <a:pt x="46" y="182"/>
                  <a:pt x="45" y="183"/>
                  <a:pt x="46" y="182"/>
                </a:cubicBezTo>
                <a:close/>
                <a:moveTo>
                  <a:pt x="43" y="30"/>
                </a:moveTo>
                <a:cubicBezTo>
                  <a:pt x="43" y="33"/>
                  <a:pt x="44" y="35"/>
                  <a:pt x="45" y="37"/>
                </a:cubicBezTo>
                <a:cubicBezTo>
                  <a:pt x="45" y="37"/>
                  <a:pt x="46" y="37"/>
                  <a:pt x="47" y="38"/>
                </a:cubicBezTo>
                <a:cubicBezTo>
                  <a:pt x="46" y="36"/>
                  <a:pt x="46" y="35"/>
                  <a:pt x="46" y="34"/>
                </a:cubicBezTo>
                <a:cubicBezTo>
                  <a:pt x="46" y="32"/>
                  <a:pt x="45" y="31"/>
                  <a:pt x="43" y="30"/>
                </a:cubicBezTo>
                <a:cubicBezTo>
                  <a:pt x="43" y="30"/>
                  <a:pt x="43" y="29"/>
                  <a:pt x="43" y="30"/>
                </a:cubicBezTo>
                <a:close/>
                <a:moveTo>
                  <a:pt x="55" y="51"/>
                </a:moveTo>
                <a:cubicBezTo>
                  <a:pt x="56" y="55"/>
                  <a:pt x="57" y="59"/>
                  <a:pt x="58" y="63"/>
                </a:cubicBezTo>
                <a:cubicBezTo>
                  <a:pt x="58" y="63"/>
                  <a:pt x="59" y="62"/>
                  <a:pt x="59" y="62"/>
                </a:cubicBezTo>
                <a:cubicBezTo>
                  <a:pt x="58" y="58"/>
                  <a:pt x="58" y="54"/>
                  <a:pt x="56" y="51"/>
                </a:cubicBezTo>
                <a:cubicBezTo>
                  <a:pt x="56" y="50"/>
                  <a:pt x="55" y="50"/>
                  <a:pt x="55" y="51"/>
                </a:cubicBezTo>
                <a:close/>
                <a:moveTo>
                  <a:pt x="81" y="65"/>
                </a:moveTo>
                <a:cubicBezTo>
                  <a:pt x="83" y="65"/>
                  <a:pt x="84" y="66"/>
                  <a:pt x="86" y="66"/>
                </a:cubicBezTo>
                <a:cubicBezTo>
                  <a:pt x="92" y="67"/>
                  <a:pt x="95" y="70"/>
                  <a:pt x="96" y="75"/>
                </a:cubicBezTo>
                <a:cubicBezTo>
                  <a:pt x="96" y="75"/>
                  <a:pt x="96" y="74"/>
                  <a:pt x="96" y="74"/>
                </a:cubicBezTo>
                <a:cubicBezTo>
                  <a:pt x="95" y="67"/>
                  <a:pt x="87" y="63"/>
                  <a:pt x="79" y="64"/>
                </a:cubicBezTo>
                <a:cubicBezTo>
                  <a:pt x="79" y="64"/>
                  <a:pt x="81" y="65"/>
                  <a:pt x="81" y="65"/>
                </a:cubicBezTo>
                <a:close/>
                <a:moveTo>
                  <a:pt x="121" y="41"/>
                </a:moveTo>
                <a:cubicBezTo>
                  <a:pt x="122" y="40"/>
                  <a:pt x="124" y="40"/>
                  <a:pt x="125" y="39"/>
                </a:cubicBezTo>
                <a:cubicBezTo>
                  <a:pt x="126" y="38"/>
                  <a:pt x="127" y="37"/>
                  <a:pt x="129" y="35"/>
                </a:cubicBezTo>
                <a:cubicBezTo>
                  <a:pt x="128" y="35"/>
                  <a:pt x="130" y="34"/>
                  <a:pt x="129" y="34"/>
                </a:cubicBezTo>
                <a:cubicBezTo>
                  <a:pt x="126" y="35"/>
                  <a:pt x="123" y="37"/>
                  <a:pt x="121" y="40"/>
                </a:cubicBezTo>
                <a:cubicBezTo>
                  <a:pt x="121" y="40"/>
                  <a:pt x="120" y="41"/>
                  <a:pt x="121" y="41"/>
                </a:cubicBezTo>
                <a:close/>
                <a:moveTo>
                  <a:pt x="94" y="27"/>
                </a:moveTo>
                <a:cubicBezTo>
                  <a:pt x="94" y="26"/>
                  <a:pt x="94" y="26"/>
                  <a:pt x="94" y="26"/>
                </a:cubicBezTo>
                <a:cubicBezTo>
                  <a:pt x="94" y="26"/>
                  <a:pt x="94" y="26"/>
                  <a:pt x="94" y="26"/>
                </a:cubicBezTo>
                <a:cubicBezTo>
                  <a:pt x="95" y="26"/>
                  <a:pt x="95" y="26"/>
                  <a:pt x="95" y="26"/>
                </a:cubicBezTo>
                <a:cubicBezTo>
                  <a:pt x="95" y="25"/>
                  <a:pt x="95" y="25"/>
                  <a:pt x="95" y="25"/>
                </a:cubicBezTo>
                <a:cubicBezTo>
                  <a:pt x="96" y="25"/>
                  <a:pt x="96" y="25"/>
                  <a:pt x="96" y="25"/>
                </a:cubicBezTo>
                <a:cubicBezTo>
                  <a:pt x="96" y="25"/>
                  <a:pt x="97" y="24"/>
                  <a:pt x="97" y="24"/>
                </a:cubicBezTo>
                <a:cubicBezTo>
                  <a:pt x="101" y="20"/>
                  <a:pt x="106" y="17"/>
                  <a:pt x="111" y="14"/>
                </a:cubicBezTo>
                <a:cubicBezTo>
                  <a:pt x="107" y="13"/>
                  <a:pt x="107" y="13"/>
                  <a:pt x="107" y="13"/>
                </a:cubicBezTo>
                <a:cubicBezTo>
                  <a:pt x="107" y="14"/>
                  <a:pt x="108" y="14"/>
                  <a:pt x="108" y="15"/>
                </a:cubicBezTo>
                <a:cubicBezTo>
                  <a:pt x="106" y="15"/>
                  <a:pt x="105" y="16"/>
                  <a:pt x="104" y="17"/>
                </a:cubicBezTo>
                <a:cubicBezTo>
                  <a:pt x="101" y="19"/>
                  <a:pt x="99" y="21"/>
                  <a:pt x="97" y="23"/>
                </a:cubicBezTo>
                <a:cubicBezTo>
                  <a:pt x="97" y="23"/>
                  <a:pt x="97" y="24"/>
                  <a:pt x="97" y="24"/>
                </a:cubicBezTo>
                <a:cubicBezTo>
                  <a:pt x="96" y="24"/>
                  <a:pt x="96" y="24"/>
                  <a:pt x="96" y="25"/>
                </a:cubicBezTo>
                <a:cubicBezTo>
                  <a:pt x="95" y="25"/>
                  <a:pt x="95" y="25"/>
                  <a:pt x="95" y="25"/>
                </a:cubicBezTo>
                <a:cubicBezTo>
                  <a:pt x="95" y="26"/>
                  <a:pt x="95" y="26"/>
                  <a:pt x="95" y="26"/>
                </a:cubicBezTo>
                <a:cubicBezTo>
                  <a:pt x="94" y="26"/>
                  <a:pt x="94" y="26"/>
                  <a:pt x="94" y="26"/>
                </a:cubicBezTo>
                <a:cubicBezTo>
                  <a:pt x="94" y="26"/>
                  <a:pt x="94" y="26"/>
                  <a:pt x="94" y="26"/>
                </a:cubicBezTo>
                <a:lnTo>
                  <a:pt x="94" y="27"/>
                </a:lnTo>
                <a:close/>
                <a:moveTo>
                  <a:pt x="118" y="36"/>
                </a:moveTo>
                <a:cubicBezTo>
                  <a:pt x="119" y="35"/>
                  <a:pt x="119" y="35"/>
                  <a:pt x="119" y="35"/>
                </a:cubicBezTo>
                <a:cubicBezTo>
                  <a:pt x="125" y="32"/>
                  <a:pt x="130" y="27"/>
                  <a:pt x="134" y="22"/>
                </a:cubicBezTo>
                <a:cubicBezTo>
                  <a:pt x="129" y="26"/>
                  <a:pt x="124" y="31"/>
                  <a:pt x="119" y="34"/>
                </a:cubicBezTo>
                <a:cubicBezTo>
                  <a:pt x="119" y="35"/>
                  <a:pt x="119" y="35"/>
                  <a:pt x="119" y="35"/>
                </a:cubicBezTo>
                <a:cubicBezTo>
                  <a:pt x="118" y="35"/>
                  <a:pt x="118" y="35"/>
                  <a:pt x="118" y="36"/>
                </a:cubicBezTo>
                <a:close/>
                <a:moveTo>
                  <a:pt x="132" y="54"/>
                </a:moveTo>
                <a:cubicBezTo>
                  <a:pt x="137" y="51"/>
                  <a:pt x="141" y="48"/>
                  <a:pt x="146" y="44"/>
                </a:cubicBezTo>
                <a:cubicBezTo>
                  <a:pt x="140" y="46"/>
                  <a:pt x="136" y="51"/>
                  <a:pt x="132" y="54"/>
                </a:cubicBezTo>
                <a:close/>
                <a:moveTo>
                  <a:pt x="32" y="153"/>
                </a:moveTo>
                <a:cubicBezTo>
                  <a:pt x="29" y="157"/>
                  <a:pt x="25" y="160"/>
                  <a:pt x="22" y="165"/>
                </a:cubicBezTo>
                <a:cubicBezTo>
                  <a:pt x="22" y="165"/>
                  <a:pt x="22" y="166"/>
                  <a:pt x="22" y="167"/>
                </a:cubicBezTo>
                <a:cubicBezTo>
                  <a:pt x="26" y="163"/>
                  <a:pt x="29" y="158"/>
                  <a:pt x="32" y="153"/>
                </a:cubicBezTo>
                <a:close/>
                <a:moveTo>
                  <a:pt x="140" y="84"/>
                </a:moveTo>
                <a:cubicBezTo>
                  <a:pt x="143" y="84"/>
                  <a:pt x="145" y="82"/>
                  <a:pt x="147" y="80"/>
                </a:cubicBezTo>
                <a:cubicBezTo>
                  <a:pt x="148" y="80"/>
                  <a:pt x="148" y="78"/>
                  <a:pt x="148" y="76"/>
                </a:cubicBezTo>
                <a:cubicBezTo>
                  <a:pt x="145" y="79"/>
                  <a:pt x="142" y="81"/>
                  <a:pt x="140" y="84"/>
                </a:cubicBezTo>
                <a:cubicBezTo>
                  <a:pt x="140" y="84"/>
                  <a:pt x="140" y="84"/>
                  <a:pt x="140" y="84"/>
                </a:cubicBezTo>
                <a:close/>
                <a:moveTo>
                  <a:pt x="26" y="172"/>
                </a:moveTo>
                <a:cubicBezTo>
                  <a:pt x="27" y="172"/>
                  <a:pt x="27" y="172"/>
                  <a:pt x="27" y="171"/>
                </a:cubicBezTo>
                <a:cubicBezTo>
                  <a:pt x="30" y="168"/>
                  <a:pt x="33" y="165"/>
                  <a:pt x="36" y="162"/>
                </a:cubicBezTo>
                <a:cubicBezTo>
                  <a:pt x="36" y="161"/>
                  <a:pt x="36" y="160"/>
                  <a:pt x="37" y="159"/>
                </a:cubicBezTo>
                <a:cubicBezTo>
                  <a:pt x="37" y="158"/>
                  <a:pt x="38" y="159"/>
                  <a:pt x="39" y="158"/>
                </a:cubicBezTo>
                <a:cubicBezTo>
                  <a:pt x="38" y="158"/>
                  <a:pt x="39" y="156"/>
                  <a:pt x="38" y="157"/>
                </a:cubicBezTo>
                <a:cubicBezTo>
                  <a:pt x="27" y="171"/>
                  <a:pt x="27" y="171"/>
                  <a:pt x="27" y="171"/>
                </a:cubicBezTo>
                <a:cubicBezTo>
                  <a:pt x="26" y="171"/>
                  <a:pt x="26" y="172"/>
                  <a:pt x="26" y="172"/>
                </a:cubicBezTo>
                <a:close/>
                <a:moveTo>
                  <a:pt x="159" y="127"/>
                </a:moveTo>
                <a:cubicBezTo>
                  <a:pt x="160" y="127"/>
                  <a:pt x="160" y="128"/>
                  <a:pt x="160" y="128"/>
                </a:cubicBezTo>
                <a:cubicBezTo>
                  <a:pt x="160" y="128"/>
                  <a:pt x="160" y="129"/>
                  <a:pt x="160" y="129"/>
                </a:cubicBezTo>
                <a:cubicBezTo>
                  <a:pt x="161" y="129"/>
                  <a:pt x="162" y="130"/>
                  <a:pt x="163" y="131"/>
                </a:cubicBezTo>
                <a:cubicBezTo>
                  <a:pt x="164" y="129"/>
                  <a:pt x="164" y="127"/>
                  <a:pt x="165" y="126"/>
                </a:cubicBezTo>
                <a:cubicBezTo>
                  <a:pt x="163" y="126"/>
                  <a:pt x="161" y="126"/>
                  <a:pt x="159" y="125"/>
                </a:cubicBezTo>
                <a:cubicBezTo>
                  <a:pt x="159" y="126"/>
                  <a:pt x="160" y="126"/>
                  <a:pt x="159" y="127"/>
                </a:cubicBezTo>
                <a:close/>
                <a:moveTo>
                  <a:pt x="87" y="191"/>
                </a:moveTo>
                <a:cubicBezTo>
                  <a:pt x="99" y="181"/>
                  <a:pt x="99" y="181"/>
                  <a:pt x="99" y="181"/>
                </a:cubicBezTo>
                <a:cubicBezTo>
                  <a:pt x="98" y="181"/>
                  <a:pt x="97" y="181"/>
                  <a:pt x="96" y="180"/>
                </a:cubicBezTo>
                <a:cubicBezTo>
                  <a:pt x="93" y="184"/>
                  <a:pt x="90" y="187"/>
                  <a:pt x="87" y="191"/>
                </a:cubicBezTo>
                <a:close/>
                <a:moveTo>
                  <a:pt x="127" y="190"/>
                </a:moveTo>
                <a:cubicBezTo>
                  <a:pt x="124" y="192"/>
                  <a:pt x="120" y="195"/>
                  <a:pt x="117" y="198"/>
                </a:cubicBezTo>
                <a:cubicBezTo>
                  <a:pt x="121" y="197"/>
                  <a:pt x="125" y="195"/>
                  <a:pt x="128" y="192"/>
                </a:cubicBezTo>
                <a:cubicBezTo>
                  <a:pt x="129" y="191"/>
                  <a:pt x="127" y="191"/>
                  <a:pt x="127" y="190"/>
                </a:cubicBezTo>
                <a:close/>
                <a:moveTo>
                  <a:pt x="78" y="81"/>
                </a:moveTo>
                <a:cubicBezTo>
                  <a:pt x="82" y="79"/>
                  <a:pt x="84" y="76"/>
                  <a:pt x="88" y="73"/>
                </a:cubicBezTo>
                <a:cubicBezTo>
                  <a:pt x="88" y="72"/>
                  <a:pt x="86" y="72"/>
                  <a:pt x="85" y="71"/>
                </a:cubicBezTo>
                <a:cubicBezTo>
                  <a:pt x="83" y="75"/>
                  <a:pt x="80" y="78"/>
                  <a:pt x="78" y="81"/>
                </a:cubicBezTo>
                <a:close/>
                <a:moveTo>
                  <a:pt x="21" y="143"/>
                </a:moveTo>
                <a:cubicBezTo>
                  <a:pt x="26" y="138"/>
                  <a:pt x="29" y="134"/>
                  <a:pt x="33" y="129"/>
                </a:cubicBezTo>
                <a:cubicBezTo>
                  <a:pt x="33" y="128"/>
                  <a:pt x="33" y="128"/>
                  <a:pt x="33" y="127"/>
                </a:cubicBezTo>
                <a:cubicBezTo>
                  <a:pt x="30" y="130"/>
                  <a:pt x="27" y="134"/>
                  <a:pt x="25" y="137"/>
                </a:cubicBezTo>
                <a:cubicBezTo>
                  <a:pt x="24" y="139"/>
                  <a:pt x="22" y="141"/>
                  <a:pt x="21" y="143"/>
                </a:cubicBezTo>
                <a:close/>
                <a:moveTo>
                  <a:pt x="80" y="191"/>
                </a:moveTo>
                <a:cubicBezTo>
                  <a:pt x="84" y="187"/>
                  <a:pt x="88" y="183"/>
                  <a:pt x="93" y="180"/>
                </a:cubicBezTo>
                <a:cubicBezTo>
                  <a:pt x="92" y="180"/>
                  <a:pt x="90" y="180"/>
                  <a:pt x="90" y="180"/>
                </a:cubicBezTo>
                <a:cubicBezTo>
                  <a:pt x="89" y="179"/>
                  <a:pt x="88" y="181"/>
                  <a:pt x="87" y="182"/>
                </a:cubicBezTo>
                <a:cubicBezTo>
                  <a:pt x="85" y="185"/>
                  <a:pt x="82" y="188"/>
                  <a:pt x="80" y="191"/>
                </a:cubicBezTo>
                <a:close/>
                <a:moveTo>
                  <a:pt x="103" y="26"/>
                </a:moveTo>
                <a:cubicBezTo>
                  <a:pt x="104" y="26"/>
                  <a:pt x="104" y="26"/>
                  <a:pt x="104" y="26"/>
                </a:cubicBezTo>
                <a:cubicBezTo>
                  <a:pt x="108" y="23"/>
                  <a:pt x="113" y="19"/>
                  <a:pt x="118" y="16"/>
                </a:cubicBezTo>
                <a:cubicBezTo>
                  <a:pt x="117" y="15"/>
                  <a:pt x="115" y="14"/>
                  <a:pt x="115" y="15"/>
                </a:cubicBezTo>
                <a:cubicBezTo>
                  <a:pt x="104" y="25"/>
                  <a:pt x="104" y="25"/>
                  <a:pt x="104" y="25"/>
                </a:cubicBezTo>
                <a:cubicBezTo>
                  <a:pt x="104" y="25"/>
                  <a:pt x="104" y="26"/>
                  <a:pt x="104" y="26"/>
                </a:cubicBezTo>
                <a:lnTo>
                  <a:pt x="103" y="26"/>
                </a:lnTo>
                <a:close/>
                <a:moveTo>
                  <a:pt x="30" y="64"/>
                </a:moveTo>
                <a:cubicBezTo>
                  <a:pt x="30" y="64"/>
                  <a:pt x="30" y="64"/>
                  <a:pt x="30" y="64"/>
                </a:cubicBezTo>
                <a:cubicBezTo>
                  <a:pt x="39" y="51"/>
                  <a:pt x="39" y="51"/>
                  <a:pt x="39" y="51"/>
                </a:cubicBezTo>
                <a:cubicBezTo>
                  <a:pt x="39" y="51"/>
                  <a:pt x="39" y="50"/>
                  <a:pt x="38" y="50"/>
                </a:cubicBezTo>
                <a:cubicBezTo>
                  <a:pt x="35" y="55"/>
                  <a:pt x="32" y="59"/>
                  <a:pt x="29" y="63"/>
                </a:cubicBezTo>
                <a:cubicBezTo>
                  <a:pt x="28" y="64"/>
                  <a:pt x="29" y="64"/>
                  <a:pt x="30" y="64"/>
                </a:cubicBezTo>
                <a:close/>
                <a:moveTo>
                  <a:pt x="131" y="123"/>
                </a:moveTo>
                <a:cubicBezTo>
                  <a:pt x="131" y="123"/>
                  <a:pt x="132" y="123"/>
                  <a:pt x="133" y="124"/>
                </a:cubicBezTo>
                <a:cubicBezTo>
                  <a:pt x="150" y="127"/>
                  <a:pt x="150" y="127"/>
                  <a:pt x="150" y="127"/>
                </a:cubicBezTo>
                <a:cubicBezTo>
                  <a:pt x="144" y="125"/>
                  <a:pt x="139" y="123"/>
                  <a:pt x="132" y="121"/>
                </a:cubicBezTo>
                <a:cubicBezTo>
                  <a:pt x="133" y="122"/>
                  <a:pt x="131" y="123"/>
                  <a:pt x="131" y="123"/>
                </a:cubicBezTo>
                <a:close/>
                <a:moveTo>
                  <a:pt x="67" y="81"/>
                </a:moveTo>
                <a:cubicBezTo>
                  <a:pt x="69" y="81"/>
                  <a:pt x="70" y="81"/>
                  <a:pt x="71" y="80"/>
                </a:cubicBezTo>
                <a:cubicBezTo>
                  <a:pt x="80" y="71"/>
                  <a:pt x="80" y="71"/>
                  <a:pt x="80" y="71"/>
                </a:cubicBezTo>
                <a:cubicBezTo>
                  <a:pt x="79" y="71"/>
                  <a:pt x="78" y="70"/>
                  <a:pt x="77" y="71"/>
                </a:cubicBezTo>
                <a:cubicBezTo>
                  <a:pt x="74" y="74"/>
                  <a:pt x="71" y="78"/>
                  <a:pt x="67" y="81"/>
                </a:cubicBezTo>
                <a:close/>
                <a:moveTo>
                  <a:pt x="24" y="168"/>
                </a:moveTo>
                <a:cubicBezTo>
                  <a:pt x="25" y="168"/>
                  <a:pt x="25" y="168"/>
                  <a:pt x="25" y="168"/>
                </a:cubicBezTo>
                <a:cubicBezTo>
                  <a:pt x="25" y="167"/>
                  <a:pt x="25" y="167"/>
                  <a:pt x="25" y="167"/>
                </a:cubicBezTo>
                <a:cubicBezTo>
                  <a:pt x="29" y="163"/>
                  <a:pt x="33" y="158"/>
                  <a:pt x="37" y="154"/>
                </a:cubicBezTo>
                <a:cubicBezTo>
                  <a:pt x="38" y="154"/>
                  <a:pt x="37" y="151"/>
                  <a:pt x="37" y="150"/>
                </a:cubicBezTo>
                <a:cubicBezTo>
                  <a:pt x="37" y="150"/>
                  <a:pt x="36" y="150"/>
                  <a:pt x="36" y="150"/>
                </a:cubicBezTo>
                <a:cubicBezTo>
                  <a:pt x="33" y="157"/>
                  <a:pt x="29" y="162"/>
                  <a:pt x="25" y="167"/>
                </a:cubicBezTo>
                <a:cubicBezTo>
                  <a:pt x="25" y="168"/>
                  <a:pt x="25" y="168"/>
                  <a:pt x="25" y="168"/>
                </a:cubicBezTo>
                <a:lnTo>
                  <a:pt x="24" y="168"/>
                </a:lnTo>
                <a:close/>
                <a:moveTo>
                  <a:pt x="31" y="74"/>
                </a:moveTo>
                <a:cubicBezTo>
                  <a:pt x="35" y="69"/>
                  <a:pt x="38" y="64"/>
                  <a:pt x="42" y="59"/>
                </a:cubicBezTo>
                <a:cubicBezTo>
                  <a:pt x="42" y="59"/>
                  <a:pt x="41" y="58"/>
                  <a:pt x="41" y="57"/>
                </a:cubicBezTo>
                <a:cubicBezTo>
                  <a:pt x="31" y="71"/>
                  <a:pt x="31" y="71"/>
                  <a:pt x="31" y="71"/>
                </a:cubicBezTo>
                <a:cubicBezTo>
                  <a:pt x="31" y="72"/>
                  <a:pt x="31" y="73"/>
                  <a:pt x="31" y="74"/>
                </a:cubicBezTo>
                <a:close/>
                <a:moveTo>
                  <a:pt x="51" y="27"/>
                </a:moveTo>
                <a:cubicBezTo>
                  <a:pt x="51" y="28"/>
                  <a:pt x="51" y="29"/>
                  <a:pt x="51" y="30"/>
                </a:cubicBezTo>
                <a:cubicBezTo>
                  <a:pt x="60" y="20"/>
                  <a:pt x="60" y="20"/>
                  <a:pt x="60" y="20"/>
                </a:cubicBezTo>
                <a:cubicBezTo>
                  <a:pt x="57" y="21"/>
                  <a:pt x="55" y="23"/>
                  <a:pt x="53" y="24"/>
                </a:cubicBezTo>
                <a:cubicBezTo>
                  <a:pt x="52" y="25"/>
                  <a:pt x="50" y="25"/>
                  <a:pt x="51" y="27"/>
                </a:cubicBezTo>
                <a:close/>
                <a:moveTo>
                  <a:pt x="62" y="186"/>
                </a:moveTo>
                <a:cubicBezTo>
                  <a:pt x="62" y="186"/>
                  <a:pt x="63" y="186"/>
                  <a:pt x="63" y="186"/>
                </a:cubicBezTo>
                <a:cubicBezTo>
                  <a:pt x="66" y="183"/>
                  <a:pt x="69" y="179"/>
                  <a:pt x="72" y="175"/>
                </a:cubicBezTo>
                <a:cubicBezTo>
                  <a:pt x="72" y="175"/>
                  <a:pt x="71" y="175"/>
                  <a:pt x="71" y="175"/>
                </a:cubicBezTo>
                <a:cubicBezTo>
                  <a:pt x="67" y="178"/>
                  <a:pt x="64" y="182"/>
                  <a:pt x="61" y="185"/>
                </a:cubicBezTo>
                <a:cubicBezTo>
                  <a:pt x="61" y="185"/>
                  <a:pt x="62" y="186"/>
                  <a:pt x="62" y="186"/>
                </a:cubicBezTo>
                <a:close/>
                <a:moveTo>
                  <a:pt x="65" y="22"/>
                </a:moveTo>
                <a:cubicBezTo>
                  <a:pt x="64" y="22"/>
                  <a:pt x="64" y="24"/>
                  <a:pt x="64" y="24"/>
                </a:cubicBezTo>
                <a:cubicBezTo>
                  <a:pt x="63" y="24"/>
                  <a:pt x="62" y="25"/>
                  <a:pt x="61" y="26"/>
                </a:cubicBezTo>
                <a:cubicBezTo>
                  <a:pt x="60" y="28"/>
                  <a:pt x="59" y="29"/>
                  <a:pt x="58" y="31"/>
                </a:cubicBezTo>
                <a:cubicBezTo>
                  <a:pt x="58" y="32"/>
                  <a:pt x="59" y="31"/>
                  <a:pt x="60" y="31"/>
                </a:cubicBezTo>
                <a:cubicBezTo>
                  <a:pt x="72" y="18"/>
                  <a:pt x="72" y="18"/>
                  <a:pt x="72" y="18"/>
                </a:cubicBezTo>
                <a:cubicBezTo>
                  <a:pt x="71" y="17"/>
                  <a:pt x="71" y="18"/>
                  <a:pt x="71" y="19"/>
                </a:cubicBezTo>
                <a:cubicBezTo>
                  <a:pt x="70" y="19"/>
                  <a:pt x="69" y="18"/>
                  <a:pt x="70" y="18"/>
                </a:cubicBezTo>
                <a:cubicBezTo>
                  <a:pt x="71" y="18"/>
                  <a:pt x="71" y="17"/>
                  <a:pt x="70" y="18"/>
                </a:cubicBezTo>
                <a:cubicBezTo>
                  <a:pt x="69" y="18"/>
                  <a:pt x="68" y="20"/>
                  <a:pt x="67" y="21"/>
                </a:cubicBezTo>
                <a:cubicBezTo>
                  <a:pt x="67" y="21"/>
                  <a:pt x="67" y="22"/>
                  <a:pt x="66" y="22"/>
                </a:cubicBezTo>
                <a:cubicBezTo>
                  <a:pt x="66" y="23"/>
                  <a:pt x="65" y="22"/>
                  <a:pt x="65" y="22"/>
                </a:cubicBezTo>
                <a:close/>
                <a:moveTo>
                  <a:pt x="92" y="193"/>
                </a:moveTo>
                <a:cubicBezTo>
                  <a:pt x="92" y="193"/>
                  <a:pt x="93" y="193"/>
                  <a:pt x="93" y="193"/>
                </a:cubicBezTo>
                <a:cubicBezTo>
                  <a:pt x="98" y="190"/>
                  <a:pt x="102" y="186"/>
                  <a:pt x="107" y="183"/>
                </a:cubicBezTo>
                <a:cubicBezTo>
                  <a:pt x="105" y="182"/>
                  <a:pt x="104" y="181"/>
                  <a:pt x="103" y="182"/>
                </a:cubicBezTo>
                <a:cubicBezTo>
                  <a:pt x="92" y="192"/>
                  <a:pt x="92" y="192"/>
                  <a:pt x="92" y="192"/>
                </a:cubicBezTo>
                <a:cubicBezTo>
                  <a:pt x="92" y="192"/>
                  <a:pt x="91" y="193"/>
                  <a:pt x="92" y="193"/>
                </a:cubicBezTo>
                <a:close/>
                <a:moveTo>
                  <a:pt x="129" y="32"/>
                </a:moveTo>
                <a:cubicBezTo>
                  <a:pt x="132" y="31"/>
                  <a:pt x="134" y="29"/>
                  <a:pt x="137" y="28"/>
                </a:cubicBezTo>
                <a:cubicBezTo>
                  <a:pt x="137" y="27"/>
                  <a:pt x="138" y="28"/>
                  <a:pt x="138" y="29"/>
                </a:cubicBezTo>
                <a:cubicBezTo>
                  <a:pt x="130" y="36"/>
                  <a:pt x="130" y="36"/>
                  <a:pt x="130" y="36"/>
                </a:cubicBezTo>
                <a:cubicBezTo>
                  <a:pt x="129" y="37"/>
                  <a:pt x="131" y="36"/>
                  <a:pt x="131" y="36"/>
                </a:cubicBezTo>
                <a:cubicBezTo>
                  <a:pt x="135" y="34"/>
                  <a:pt x="138" y="32"/>
                  <a:pt x="142" y="30"/>
                </a:cubicBezTo>
                <a:cubicBezTo>
                  <a:pt x="140" y="29"/>
                  <a:pt x="138" y="27"/>
                  <a:pt x="137" y="25"/>
                </a:cubicBezTo>
                <a:cubicBezTo>
                  <a:pt x="130" y="31"/>
                  <a:pt x="130" y="31"/>
                  <a:pt x="130" y="31"/>
                </a:cubicBezTo>
                <a:cubicBezTo>
                  <a:pt x="130" y="31"/>
                  <a:pt x="130" y="32"/>
                  <a:pt x="129" y="32"/>
                </a:cubicBezTo>
                <a:close/>
                <a:moveTo>
                  <a:pt x="33" y="87"/>
                </a:moveTo>
                <a:cubicBezTo>
                  <a:pt x="35" y="87"/>
                  <a:pt x="35" y="87"/>
                  <a:pt x="35" y="87"/>
                </a:cubicBezTo>
                <a:cubicBezTo>
                  <a:pt x="46" y="70"/>
                  <a:pt x="46" y="70"/>
                  <a:pt x="46" y="70"/>
                </a:cubicBezTo>
                <a:cubicBezTo>
                  <a:pt x="46" y="70"/>
                  <a:pt x="46" y="69"/>
                  <a:pt x="45" y="68"/>
                </a:cubicBezTo>
                <a:cubicBezTo>
                  <a:pt x="38" y="79"/>
                  <a:pt x="38" y="79"/>
                  <a:pt x="38" y="79"/>
                </a:cubicBezTo>
                <a:cubicBezTo>
                  <a:pt x="37" y="81"/>
                  <a:pt x="34" y="84"/>
                  <a:pt x="33" y="87"/>
                </a:cubicBezTo>
                <a:close/>
                <a:moveTo>
                  <a:pt x="32" y="81"/>
                </a:moveTo>
                <a:cubicBezTo>
                  <a:pt x="32" y="81"/>
                  <a:pt x="33" y="82"/>
                  <a:pt x="33" y="83"/>
                </a:cubicBezTo>
                <a:cubicBezTo>
                  <a:pt x="44" y="65"/>
                  <a:pt x="44" y="65"/>
                  <a:pt x="44" y="65"/>
                </a:cubicBezTo>
                <a:cubicBezTo>
                  <a:pt x="45" y="64"/>
                  <a:pt x="44" y="63"/>
                  <a:pt x="43" y="63"/>
                </a:cubicBezTo>
                <a:cubicBezTo>
                  <a:pt x="41" y="68"/>
                  <a:pt x="37" y="72"/>
                  <a:pt x="35" y="76"/>
                </a:cubicBezTo>
                <a:cubicBezTo>
                  <a:pt x="34" y="78"/>
                  <a:pt x="32" y="79"/>
                  <a:pt x="32" y="81"/>
                </a:cubicBezTo>
                <a:close/>
                <a:moveTo>
                  <a:pt x="101" y="195"/>
                </a:moveTo>
                <a:cubicBezTo>
                  <a:pt x="101" y="195"/>
                  <a:pt x="101" y="195"/>
                  <a:pt x="101" y="195"/>
                </a:cubicBezTo>
                <a:cubicBezTo>
                  <a:pt x="106" y="192"/>
                  <a:pt x="110" y="189"/>
                  <a:pt x="114" y="184"/>
                </a:cubicBezTo>
                <a:cubicBezTo>
                  <a:pt x="113" y="184"/>
                  <a:pt x="112" y="185"/>
                  <a:pt x="111" y="183"/>
                </a:cubicBezTo>
                <a:cubicBezTo>
                  <a:pt x="100" y="194"/>
                  <a:pt x="100" y="194"/>
                  <a:pt x="100" y="194"/>
                </a:cubicBezTo>
                <a:cubicBezTo>
                  <a:pt x="100" y="195"/>
                  <a:pt x="100" y="195"/>
                  <a:pt x="101" y="195"/>
                </a:cubicBezTo>
                <a:close/>
                <a:moveTo>
                  <a:pt x="79" y="83"/>
                </a:moveTo>
                <a:cubicBezTo>
                  <a:pt x="81" y="84"/>
                  <a:pt x="83" y="84"/>
                  <a:pt x="84" y="85"/>
                </a:cubicBezTo>
                <a:cubicBezTo>
                  <a:pt x="85" y="84"/>
                  <a:pt x="87" y="83"/>
                  <a:pt x="87" y="82"/>
                </a:cubicBezTo>
                <a:cubicBezTo>
                  <a:pt x="87" y="82"/>
                  <a:pt x="86" y="82"/>
                  <a:pt x="86" y="82"/>
                </a:cubicBezTo>
                <a:cubicBezTo>
                  <a:pt x="85" y="81"/>
                  <a:pt x="86" y="80"/>
                  <a:pt x="86" y="79"/>
                </a:cubicBezTo>
                <a:cubicBezTo>
                  <a:pt x="87" y="78"/>
                  <a:pt x="88" y="77"/>
                  <a:pt x="89" y="76"/>
                </a:cubicBezTo>
                <a:cubicBezTo>
                  <a:pt x="89" y="75"/>
                  <a:pt x="89" y="74"/>
                  <a:pt x="89" y="75"/>
                </a:cubicBezTo>
                <a:cubicBezTo>
                  <a:pt x="83" y="79"/>
                  <a:pt x="83" y="79"/>
                  <a:pt x="83" y="79"/>
                </a:cubicBezTo>
                <a:cubicBezTo>
                  <a:pt x="82" y="80"/>
                  <a:pt x="79" y="82"/>
                  <a:pt x="79" y="83"/>
                </a:cubicBezTo>
                <a:close/>
                <a:moveTo>
                  <a:pt x="145" y="71"/>
                </a:moveTo>
                <a:cubicBezTo>
                  <a:pt x="145" y="72"/>
                  <a:pt x="143" y="73"/>
                  <a:pt x="142" y="74"/>
                </a:cubicBezTo>
                <a:cubicBezTo>
                  <a:pt x="141" y="74"/>
                  <a:pt x="140" y="74"/>
                  <a:pt x="140" y="73"/>
                </a:cubicBezTo>
                <a:cubicBezTo>
                  <a:pt x="139" y="74"/>
                  <a:pt x="139" y="74"/>
                  <a:pt x="139" y="75"/>
                </a:cubicBezTo>
                <a:cubicBezTo>
                  <a:pt x="149" y="72"/>
                  <a:pt x="149" y="72"/>
                  <a:pt x="149" y="72"/>
                </a:cubicBezTo>
                <a:cubicBezTo>
                  <a:pt x="150" y="68"/>
                  <a:pt x="151" y="65"/>
                  <a:pt x="151" y="61"/>
                </a:cubicBezTo>
                <a:cubicBezTo>
                  <a:pt x="151" y="61"/>
                  <a:pt x="150" y="62"/>
                  <a:pt x="149" y="63"/>
                </a:cubicBezTo>
                <a:cubicBezTo>
                  <a:pt x="149" y="63"/>
                  <a:pt x="149" y="64"/>
                  <a:pt x="149" y="65"/>
                </a:cubicBezTo>
                <a:cubicBezTo>
                  <a:pt x="146" y="67"/>
                  <a:pt x="143" y="70"/>
                  <a:pt x="141" y="72"/>
                </a:cubicBezTo>
                <a:cubicBezTo>
                  <a:pt x="141" y="72"/>
                  <a:pt x="142" y="72"/>
                  <a:pt x="142" y="72"/>
                </a:cubicBezTo>
                <a:cubicBezTo>
                  <a:pt x="143" y="72"/>
                  <a:pt x="144" y="71"/>
                  <a:pt x="145" y="71"/>
                </a:cubicBezTo>
                <a:cubicBezTo>
                  <a:pt x="145" y="71"/>
                  <a:pt x="146" y="70"/>
                  <a:pt x="145" y="71"/>
                </a:cubicBezTo>
                <a:close/>
                <a:moveTo>
                  <a:pt x="113" y="198"/>
                </a:moveTo>
                <a:cubicBezTo>
                  <a:pt x="113" y="198"/>
                  <a:pt x="114" y="198"/>
                  <a:pt x="114" y="198"/>
                </a:cubicBezTo>
                <a:cubicBezTo>
                  <a:pt x="119" y="194"/>
                  <a:pt x="124" y="190"/>
                  <a:pt x="129" y="187"/>
                </a:cubicBezTo>
                <a:cubicBezTo>
                  <a:pt x="123" y="186"/>
                  <a:pt x="123" y="186"/>
                  <a:pt x="123" y="186"/>
                </a:cubicBezTo>
                <a:cubicBezTo>
                  <a:pt x="119" y="189"/>
                  <a:pt x="115" y="193"/>
                  <a:pt x="111" y="197"/>
                </a:cubicBezTo>
                <a:cubicBezTo>
                  <a:pt x="112" y="197"/>
                  <a:pt x="113" y="198"/>
                  <a:pt x="113" y="198"/>
                </a:cubicBezTo>
                <a:close/>
                <a:moveTo>
                  <a:pt x="23" y="181"/>
                </a:moveTo>
                <a:cubicBezTo>
                  <a:pt x="23" y="182"/>
                  <a:pt x="23" y="183"/>
                  <a:pt x="23" y="183"/>
                </a:cubicBezTo>
                <a:cubicBezTo>
                  <a:pt x="23" y="184"/>
                  <a:pt x="24" y="183"/>
                  <a:pt x="25" y="183"/>
                </a:cubicBezTo>
                <a:cubicBezTo>
                  <a:pt x="40" y="167"/>
                  <a:pt x="40" y="167"/>
                  <a:pt x="40" y="167"/>
                </a:cubicBezTo>
                <a:cubicBezTo>
                  <a:pt x="40" y="166"/>
                  <a:pt x="39" y="165"/>
                  <a:pt x="39" y="164"/>
                </a:cubicBezTo>
                <a:cubicBezTo>
                  <a:pt x="38" y="163"/>
                  <a:pt x="38" y="164"/>
                  <a:pt x="37" y="163"/>
                </a:cubicBezTo>
                <a:cubicBezTo>
                  <a:pt x="26" y="175"/>
                  <a:pt x="26" y="175"/>
                  <a:pt x="26" y="175"/>
                </a:cubicBezTo>
                <a:cubicBezTo>
                  <a:pt x="24" y="176"/>
                  <a:pt x="22" y="178"/>
                  <a:pt x="23" y="181"/>
                </a:cubicBezTo>
                <a:close/>
                <a:moveTo>
                  <a:pt x="131" y="48"/>
                </a:moveTo>
                <a:cubicBezTo>
                  <a:pt x="132" y="47"/>
                  <a:pt x="132" y="47"/>
                  <a:pt x="132" y="47"/>
                </a:cubicBezTo>
                <a:cubicBezTo>
                  <a:pt x="132" y="47"/>
                  <a:pt x="132" y="47"/>
                  <a:pt x="132" y="47"/>
                </a:cubicBezTo>
                <a:cubicBezTo>
                  <a:pt x="133" y="47"/>
                  <a:pt x="133" y="47"/>
                  <a:pt x="133" y="47"/>
                </a:cubicBezTo>
                <a:cubicBezTo>
                  <a:pt x="136" y="45"/>
                  <a:pt x="140" y="42"/>
                  <a:pt x="144" y="40"/>
                </a:cubicBezTo>
                <a:cubicBezTo>
                  <a:pt x="145" y="40"/>
                  <a:pt x="145" y="41"/>
                  <a:pt x="145" y="42"/>
                </a:cubicBezTo>
                <a:cubicBezTo>
                  <a:pt x="145" y="42"/>
                  <a:pt x="144" y="43"/>
                  <a:pt x="145" y="43"/>
                </a:cubicBezTo>
                <a:cubicBezTo>
                  <a:pt x="146" y="43"/>
                  <a:pt x="147" y="42"/>
                  <a:pt x="148" y="42"/>
                </a:cubicBezTo>
                <a:cubicBezTo>
                  <a:pt x="149" y="43"/>
                  <a:pt x="148" y="44"/>
                  <a:pt x="148" y="44"/>
                </a:cubicBezTo>
                <a:cubicBezTo>
                  <a:pt x="147" y="44"/>
                  <a:pt x="147" y="45"/>
                  <a:pt x="146" y="46"/>
                </a:cubicBezTo>
                <a:cubicBezTo>
                  <a:pt x="147" y="45"/>
                  <a:pt x="149" y="44"/>
                  <a:pt x="149" y="44"/>
                </a:cubicBezTo>
                <a:cubicBezTo>
                  <a:pt x="150" y="45"/>
                  <a:pt x="151" y="46"/>
                  <a:pt x="150" y="47"/>
                </a:cubicBezTo>
                <a:cubicBezTo>
                  <a:pt x="147" y="49"/>
                  <a:pt x="142" y="52"/>
                  <a:pt x="138" y="56"/>
                </a:cubicBezTo>
                <a:cubicBezTo>
                  <a:pt x="140" y="56"/>
                  <a:pt x="143" y="55"/>
                  <a:pt x="144" y="54"/>
                </a:cubicBezTo>
                <a:cubicBezTo>
                  <a:pt x="147" y="54"/>
                  <a:pt x="149" y="53"/>
                  <a:pt x="151" y="52"/>
                </a:cubicBezTo>
                <a:cubicBezTo>
                  <a:pt x="152" y="46"/>
                  <a:pt x="151" y="41"/>
                  <a:pt x="150" y="38"/>
                </a:cubicBezTo>
                <a:cubicBezTo>
                  <a:pt x="149" y="36"/>
                  <a:pt x="148" y="34"/>
                  <a:pt x="146" y="32"/>
                </a:cubicBezTo>
                <a:cubicBezTo>
                  <a:pt x="146" y="32"/>
                  <a:pt x="144" y="34"/>
                  <a:pt x="143" y="35"/>
                </a:cubicBezTo>
                <a:cubicBezTo>
                  <a:pt x="144" y="35"/>
                  <a:pt x="144" y="36"/>
                  <a:pt x="144" y="37"/>
                </a:cubicBezTo>
                <a:cubicBezTo>
                  <a:pt x="141" y="40"/>
                  <a:pt x="138" y="42"/>
                  <a:pt x="135" y="45"/>
                </a:cubicBezTo>
                <a:cubicBezTo>
                  <a:pt x="134" y="45"/>
                  <a:pt x="133" y="46"/>
                  <a:pt x="133" y="47"/>
                </a:cubicBezTo>
                <a:cubicBezTo>
                  <a:pt x="132" y="47"/>
                  <a:pt x="132" y="47"/>
                  <a:pt x="132" y="47"/>
                </a:cubicBezTo>
                <a:cubicBezTo>
                  <a:pt x="132" y="47"/>
                  <a:pt x="132" y="47"/>
                  <a:pt x="132" y="47"/>
                </a:cubicBezTo>
                <a:lnTo>
                  <a:pt x="131" y="48"/>
                </a:lnTo>
                <a:close/>
                <a:moveTo>
                  <a:pt x="92" y="139"/>
                </a:moveTo>
                <a:cubicBezTo>
                  <a:pt x="92" y="139"/>
                  <a:pt x="92" y="139"/>
                  <a:pt x="92" y="139"/>
                </a:cubicBezTo>
                <a:cubicBezTo>
                  <a:pt x="96" y="135"/>
                  <a:pt x="100" y="131"/>
                  <a:pt x="104" y="128"/>
                </a:cubicBezTo>
                <a:cubicBezTo>
                  <a:pt x="104" y="128"/>
                  <a:pt x="105" y="128"/>
                  <a:pt x="105" y="129"/>
                </a:cubicBezTo>
                <a:cubicBezTo>
                  <a:pt x="101" y="135"/>
                  <a:pt x="97" y="140"/>
                  <a:pt x="93" y="146"/>
                </a:cubicBezTo>
                <a:cubicBezTo>
                  <a:pt x="93" y="147"/>
                  <a:pt x="93" y="146"/>
                  <a:pt x="93" y="147"/>
                </a:cubicBezTo>
                <a:cubicBezTo>
                  <a:pt x="99" y="143"/>
                  <a:pt x="103" y="138"/>
                  <a:pt x="108" y="135"/>
                </a:cubicBezTo>
                <a:cubicBezTo>
                  <a:pt x="108" y="135"/>
                  <a:pt x="111" y="135"/>
                  <a:pt x="110" y="136"/>
                </a:cubicBezTo>
                <a:cubicBezTo>
                  <a:pt x="103" y="146"/>
                  <a:pt x="103" y="146"/>
                  <a:pt x="103" y="146"/>
                </a:cubicBezTo>
                <a:cubicBezTo>
                  <a:pt x="106" y="145"/>
                  <a:pt x="108" y="143"/>
                  <a:pt x="110" y="141"/>
                </a:cubicBezTo>
                <a:cubicBezTo>
                  <a:pt x="110" y="141"/>
                  <a:pt x="111" y="141"/>
                  <a:pt x="111" y="142"/>
                </a:cubicBezTo>
                <a:cubicBezTo>
                  <a:pt x="111" y="143"/>
                  <a:pt x="111" y="143"/>
                  <a:pt x="111" y="144"/>
                </a:cubicBezTo>
                <a:cubicBezTo>
                  <a:pt x="111" y="143"/>
                  <a:pt x="113" y="142"/>
                  <a:pt x="114" y="142"/>
                </a:cubicBezTo>
                <a:cubicBezTo>
                  <a:pt x="115" y="143"/>
                  <a:pt x="114" y="144"/>
                  <a:pt x="114" y="144"/>
                </a:cubicBezTo>
                <a:cubicBezTo>
                  <a:pt x="114" y="144"/>
                  <a:pt x="113" y="143"/>
                  <a:pt x="113" y="144"/>
                </a:cubicBezTo>
                <a:cubicBezTo>
                  <a:pt x="111" y="144"/>
                  <a:pt x="110" y="146"/>
                  <a:pt x="109" y="145"/>
                </a:cubicBezTo>
                <a:cubicBezTo>
                  <a:pt x="108" y="144"/>
                  <a:pt x="105" y="147"/>
                  <a:pt x="105" y="147"/>
                </a:cubicBezTo>
                <a:cubicBezTo>
                  <a:pt x="104" y="148"/>
                  <a:pt x="102" y="148"/>
                  <a:pt x="102" y="147"/>
                </a:cubicBezTo>
                <a:cubicBezTo>
                  <a:pt x="102" y="146"/>
                  <a:pt x="102" y="145"/>
                  <a:pt x="102" y="144"/>
                </a:cubicBezTo>
                <a:cubicBezTo>
                  <a:pt x="107" y="138"/>
                  <a:pt x="107" y="138"/>
                  <a:pt x="107" y="138"/>
                </a:cubicBezTo>
                <a:cubicBezTo>
                  <a:pt x="102" y="141"/>
                  <a:pt x="98" y="145"/>
                  <a:pt x="94" y="148"/>
                </a:cubicBezTo>
                <a:cubicBezTo>
                  <a:pt x="93" y="148"/>
                  <a:pt x="91" y="149"/>
                  <a:pt x="91" y="147"/>
                </a:cubicBezTo>
                <a:cubicBezTo>
                  <a:pt x="91" y="145"/>
                  <a:pt x="92" y="144"/>
                  <a:pt x="93" y="142"/>
                </a:cubicBezTo>
                <a:cubicBezTo>
                  <a:pt x="95" y="140"/>
                  <a:pt x="96" y="139"/>
                  <a:pt x="98" y="137"/>
                </a:cubicBezTo>
                <a:cubicBezTo>
                  <a:pt x="98" y="137"/>
                  <a:pt x="98" y="136"/>
                  <a:pt x="98" y="136"/>
                </a:cubicBezTo>
                <a:cubicBezTo>
                  <a:pt x="98" y="136"/>
                  <a:pt x="98" y="136"/>
                  <a:pt x="98" y="136"/>
                </a:cubicBezTo>
                <a:cubicBezTo>
                  <a:pt x="99" y="136"/>
                  <a:pt x="99" y="135"/>
                  <a:pt x="99" y="135"/>
                </a:cubicBezTo>
                <a:cubicBezTo>
                  <a:pt x="98" y="135"/>
                  <a:pt x="98" y="135"/>
                  <a:pt x="98" y="136"/>
                </a:cubicBezTo>
                <a:cubicBezTo>
                  <a:pt x="98" y="136"/>
                  <a:pt x="98" y="136"/>
                  <a:pt x="98" y="136"/>
                </a:cubicBezTo>
                <a:cubicBezTo>
                  <a:pt x="95" y="139"/>
                  <a:pt x="91" y="142"/>
                  <a:pt x="88" y="144"/>
                </a:cubicBezTo>
                <a:cubicBezTo>
                  <a:pt x="88" y="145"/>
                  <a:pt x="87" y="144"/>
                  <a:pt x="87" y="143"/>
                </a:cubicBezTo>
                <a:cubicBezTo>
                  <a:pt x="87" y="142"/>
                  <a:pt x="88" y="141"/>
                  <a:pt x="89" y="140"/>
                </a:cubicBezTo>
                <a:cubicBezTo>
                  <a:pt x="89" y="139"/>
                  <a:pt x="89" y="140"/>
                  <a:pt x="88" y="140"/>
                </a:cubicBezTo>
                <a:cubicBezTo>
                  <a:pt x="87" y="141"/>
                  <a:pt x="86" y="142"/>
                  <a:pt x="85" y="143"/>
                </a:cubicBezTo>
                <a:cubicBezTo>
                  <a:pt x="84" y="143"/>
                  <a:pt x="83" y="142"/>
                  <a:pt x="83" y="141"/>
                </a:cubicBezTo>
                <a:cubicBezTo>
                  <a:pt x="84" y="140"/>
                  <a:pt x="83" y="138"/>
                  <a:pt x="85" y="137"/>
                </a:cubicBezTo>
                <a:cubicBezTo>
                  <a:pt x="96" y="124"/>
                  <a:pt x="96" y="124"/>
                  <a:pt x="96" y="124"/>
                </a:cubicBezTo>
                <a:cubicBezTo>
                  <a:pt x="97" y="124"/>
                  <a:pt x="97" y="126"/>
                  <a:pt x="97" y="126"/>
                </a:cubicBezTo>
                <a:cubicBezTo>
                  <a:pt x="95" y="130"/>
                  <a:pt x="92" y="133"/>
                  <a:pt x="89" y="136"/>
                </a:cubicBezTo>
                <a:cubicBezTo>
                  <a:pt x="88" y="137"/>
                  <a:pt x="89" y="137"/>
                  <a:pt x="90" y="136"/>
                </a:cubicBezTo>
                <a:cubicBezTo>
                  <a:pt x="93" y="134"/>
                  <a:pt x="96" y="130"/>
                  <a:pt x="99" y="128"/>
                </a:cubicBezTo>
                <a:cubicBezTo>
                  <a:pt x="100" y="127"/>
                  <a:pt x="100" y="129"/>
                  <a:pt x="100" y="129"/>
                </a:cubicBezTo>
                <a:cubicBezTo>
                  <a:pt x="98" y="132"/>
                  <a:pt x="95" y="135"/>
                  <a:pt x="92" y="139"/>
                </a:cubicBezTo>
                <a:close/>
                <a:moveTo>
                  <a:pt x="144" y="85"/>
                </a:moveTo>
                <a:cubicBezTo>
                  <a:pt x="142" y="85"/>
                  <a:pt x="140" y="86"/>
                  <a:pt x="138" y="86"/>
                </a:cubicBezTo>
                <a:cubicBezTo>
                  <a:pt x="137" y="86"/>
                  <a:pt x="137" y="84"/>
                  <a:pt x="138" y="84"/>
                </a:cubicBezTo>
                <a:cubicBezTo>
                  <a:pt x="140" y="80"/>
                  <a:pt x="144" y="78"/>
                  <a:pt x="147" y="75"/>
                </a:cubicBezTo>
                <a:cubicBezTo>
                  <a:pt x="147" y="74"/>
                  <a:pt x="147" y="74"/>
                  <a:pt x="146" y="74"/>
                </a:cubicBezTo>
                <a:cubicBezTo>
                  <a:pt x="144" y="75"/>
                  <a:pt x="141" y="76"/>
                  <a:pt x="139" y="77"/>
                </a:cubicBezTo>
                <a:cubicBezTo>
                  <a:pt x="138" y="77"/>
                  <a:pt x="137" y="76"/>
                  <a:pt x="137" y="75"/>
                </a:cubicBezTo>
                <a:cubicBezTo>
                  <a:pt x="137" y="73"/>
                  <a:pt x="139" y="71"/>
                  <a:pt x="140" y="69"/>
                </a:cubicBezTo>
                <a:cubicBezTo>
                  <a:pt x="138" y="71"/>
                  <a:pt x="135" y="69"/>
                  <a:pt x="134" y="67"/>
                </a:cubicBezTo>
                <a:cubicBezTo>
                  <a:pt x="134" y="67"/>
                  <a:pt x="135" y="66"/>
                  <a:pt x="135" y="66"/>
                </a:cubicBezTo>
                <a:cubicBezTo>
                  <a:pt x="138" y="63"/>
                  <a:pt x="142" y="61"/>
                  <a:pt x="145" y="58"/>
                </a:cubicBezTo>
                <a:cubicBezTo>
                  <a:pt x="145" y="58"/>
                  <a:pt x="146" y="56"/>
                  <a:pt x="145" y="57"/>
                </a:cubicBezTo>
                <a:cubicBezTo>
                  <a:pt x="141" y="59"/>
                  <a:pt x="137" y="61"/>
                  <a:pt x="133" y="63"/>
                </a:cubicBezTo>
                <a:cubicBezTo>
                  <a:pt x="132" y="63"/>
                  <a:pt x="131" y="62"/>
                  <a:pt x="131" y="61"/>
                </a:cubicBezTo>
                <a:cubicBezTo>
                  <a:pt x="131" y="60"/>
                  <a:pt x="133" y="59"/>
                  <a:pt x="134" y="57"/>
                </a:cubicBezTo>
                <a:cubicBezTo>
                  <a:pt x="135" y="56"/>
                  <a:pt x="136" y="55"/>
                  <a:pt x="136" y="54"/>
                </a:cubicBezTo>
                <a:cubicBezTo>
                  <a:pt x="133" y="55"/>
                  <a:pt x="131" y="58"/>
                  <a:pt x="127" y="59"/>
                </a:cubicBezTo>
                <a:cubicBezTo>
                  <a:pt x="127" y="58"/>
                  <a:pt x="127" y="57"/>
                  <a:pt x="127" y="56"/>
                </a:cubicBezTo>
                <a:cubicBezTo>
                  <a:pt x="129" y="54"/>
                  <a:pt x="131" y="52"/>
                  <a:pt x="134" y="49"/>
                </a:cubicBezTo>
                <a:cubicBezTo>
                  <a:pt x="133" y="49"/>
                  <a:pt x="132" y="50"/>
                  <a:pt x="131" y="50"/>
                </a:cubicBezTo>
                <a:cubicBezTo>
                  <a:pt x="130" y="51"/>
                  <a:pt x="129" y="52"/>
                  <a:pt x="127" y="51"/>
                </a:cubicBezTo>
                <a:cubicBezTo>
                  <a:pt x="126" y="51"/>
                  <a:pt x="126" y="49"/>
                  <a:pt x="127" y="49"/>
                </a:cubicBezTo>
                <a:cubicBezTo>
                  <a:pt x="128" y="48"/>
                  <a:pt x="125" y="47"/>
                  <a:pt x="127" y="46"/>
                </a:cubicBezTo>
                <a:cubicBezTo>
                  <a:pt x="132" y="42"/>
                  <a:pt x="136" y="38"/>
                  <a:pt x="141" y="33"/>
                </a:cubicBezTo>
                <a:cubicBezTo>
                  <a:pt x="130" y="40"/>
                  <a:pt x="130" y="40"/>
                  <a:pt x="130" y="40"/>
                </a:cubicBezTo>
                <a:cubicBezTo>
                  <a:pt x="129" y="40"/>
                  <a:pt x="127" y="40"/>
                  <a:pt x="126" y="41"/>
                </a:cubicBezTo>
                <a:cubicBezTo>
                  <a:pt x="124" y="42"/>
                  <a:pt x="122" y="43"/>
                  <a:pt x="120" y="43"/>
                </a:cubicBezTo>
                <a:cubicBezTo>
                  <a:pt x="119" y="42"/>
                  <a:pt x="119" y="41"/>
                  <a:pt x="119" y="41"/>
                </a:cubicBezTo>
                <a:cubicBezTo>
                  <a:pt x="120" y="38"/>
                  <a:pt x="122" y="36"/>
                  <a:pt x="123" y="35"/>
                </a:cubicBezTo>
                <a:cubicBezTo>
                  <a:pt x="124" y="34"/>
                  <a:pt x="125" y="33"/>
                  <a:pt x="124" y="34"/>
                </a:cubicBezTo>
                <a:cubicBezTo>
                  <a:pt x="121" y="36"/>
                  <a:pt x="118" y="38"/>
                  <a:pt x="114" y="39"/>
                </a:cubicBezTo>
                <a:cubicBezTo>
                  <a:pt x="114" y="40"/>
                  <a:pt x="113" y="39"/>
                  <a:pt x="113" y="38"/>
                </a:cubicBezTo>
                <a:cubicBezTo>
                  <a:pt x="113" y="38"/>
                  <a:pt x="113" y="37"/>
                  <a:pt x="114" y="37"/>
                </a:cubicBezTo>
                <a:cubicBezTo>
                  <a:pt x="118" y="33"/>
                  <a:pt x="123" y="29"/>
                  <a:pt x="128" y="25"/>
                </a:cubicBezTo>
                <a:cubicBezTo>
                  <a:pt x="127" y="25"/>
                  <a:pt x="126" y="26"/>
                  <a:pt x="125" y="26"/>
                </a:cubicBezTo>
                <a:cubicBezTo>
                  <a:pt x="119" y="28"/>
                  <a:pt x="114" y="33"/>
                  <a:pt x="109" y="37"/>
                </a:cubicBezTo>
                <a:cubicBezTo>
                  <a:pt x="108" y="37"/>
                  <a:pt x="107" y="37"/>
                  <a:pt x="107" y="36"/>
                </a:cubicBezTo>
                <a:cubicBezTo>
                  <a:pt x="106" y="35"/>
                  <a:pt x="107" y="35"/>
                  <a:pt x="108" y="34"/>
                </a:cubicBezTo>
                <a:cubicBezTo>
                  <a:pt x="112" y="30"/>
                  <a:pt x="116" y="27"/>
                  <a:pt x="120" y="24"/>
                </a:cubicBezTo>
                <a:cubicBezTo>
                  <a:pt x="121" y="23"/>
                  <a:pt x="125" y="21"/>
                  <a:pt x="125" y="19"/>
                </a:cubicBezTo>
                <a:cubicBezTo>
                  <a:pt x="119" y="23"/>
                  <a:pt x="114" y="27"/>
                  <a:pt x="108" y="31"/>
                </a:cubicBezTo>
                <a:cubicBezTo>
                  <a:pt x="106" y="32"/>
                  <a:pt x="104" y="34"/>
                  <a:pt x="102" y="34"/>
                </a:cubicBezTo>
                <a:cubicBezTo>
                  <a:pt x="101" y="35"/>
                  <a:pt x="101" y="33"/>
                  <a:pt x="102" y="32"/>
                </a:cubicBezTo>
                <a:cubicBezTo>
                  <a:pt x="105" y="29"/>
                  <a:pt x="109" y="26"/>
                  <a:pt x="112" y="23"/>
                </a:cubicBezTo>
                <a:cubicBezTo>
                  <a:pt x="114" y="22"/>
                  <a:pt x="117" y="20"/>
                  <a:pt x="118" y="18"/>
                </a:cubicBezTo>
                <a:cubicBezTo>
                  <a:pt x="113" y="21"/>
                  <a:pt x="109" y="24"/>
                  <a:pt x="104" y="28"/>
                </a:cubicBezTo>
                <a:cubicBezTo>
                  <a:pt x="101" y="30"/>
                  <a:pt x="98" y="32"/>
                  <a:pt x="95" y="34"/>
                </a:cubicBezTo>
                <a:cubicBezTo>
                  <a:pt x="94" y="33"/>
                  <a:pt x="95" y="32"/>
                  <a:pt x="95" y="31"/>
                </a:cubicBezTo>
                <a:cubicBezTo>
                  <a:pt x="100" y="26"/>
                  <a:pt x="106" y="21"/>
                  <a:pt x="111" y="16"/>
                </a:cubicBezTo>
                <a:cubicBezTo>
                  <a:pt x="102" y="21"/>
                  <a:pt x="94" y="29"/>
                  <a:pt x="86" y="36"/>
                </a:cubicBezTo>
                <a:cubicBezTo>
                  <a:pt x="85" y="36"/>
                  <a:pt x="84" y="35"/>
                  <a:pt x="84" y="35"/>
                </a:cubicBezTo>
                <a:cubicBezTo>
                  <a:pt x="84" y="34"/>
                  <a:pt x="84" y="34"/>
                  <a:pt x="85" y="33"/>
                </a:cubicBezTo>
                <a:cubicBezTo>
                  <a:pt x="89" y="27"/>
                  <a:pt x="95" y="23"/>
                  <a:pt x="101" y="18"/>
                </a:cubicBezTo>
                <a:cubicBezTo>
                  <a:pt x="100" y="17"/>
                  <a:pt x="100" y="17"/>
                  <a:pt x="100" y="17"/>
                </a:cubicBezTo>
                <a:cubicBezTo>
                  <a:pt x="93" y="22"/>
                  <a:pt x="87" y="28"/>
                  <a:pt x="80" y="33"/>
                </a:cubicBezTo>
                <a:cubicBezTo>
                  <a:pt x="79" y="33"/>
                  <a:pt x="79" y="32"/>
                  <a:pt x="79" y="32"/>
                </a:cubicBezTo>
                <a:cubicBezTo>
                  <a:pt x="79" y="31"/>
                  <a:pt x="80" y="30"/>
                  <a:pt x="80" y="29"/>
                </a:cubicBezTo>
                <a:cubicBezTo>
                  <a:pt x="85" y="24"/>
                  <a:pt x="90" y="20"/>
                  <a:pt x="95" y="15"/>
                </a:cubicBezTo>
                <a:cubicBezTo>
                  <a:pt x="94" y="15"/>
                  <a:pt x="92" y="14"/>
                  <a:pt x="91" y="15"/>
                </a:cubicBezTo>
                <a:cubicBezTo>
                  <a:pt x="83" y="20"/>
                  <a:pt x="77" y="27"/>
                  <a:pt x="70" y="33"/>
                </a:cubicBezTo>
                <a:cubicBezTo>
                  <a:pt x="69" y="34"/>
                  <a:pt x="69" y="35"/>
                  <a:pt x="68" y="34"/>
                </a:cubicBezTo>
                <a:cubicBezTo>
                  <a:pt x="67" y="33"/>
                  <a:pt x="68" y="32"/>
                  <a:pt x="69" y="31"/>
                </a:cubicBezTo>
                <a:cubicBezTo>
                  <a:pt x="74" y="25"/>
                  <a:pt x="80" y="21"/>
                  <a:pt x="85" y="15"/>
                </a:cubicBezTo>
                <a:cubicBezTo>
                  <a:pt x="84" y="15"/>
                  <a:pt x="83" y="14"/>
                  <a:pt x="82" y="15"/>
                </a:cubicBezTo>
                <a:cubicBezTo>
                  <a:pt x="75" y="21"/>
                  <a:pt x="68" y="27"/>
                  <a:pt x="61" y="33"/>
                </a:cubicBezTo>
                <a:cubicBezTo>
                  <a:pt x="60" y="34"/>
                  <a:pt x="60" y="35"/>
                  <a:pt x="59" y="35"/>
                </a:cubicBezTo>
                <a:cubicBezTo>
                  <a:pt x="58" y="34"/>
                  <a:pt x="58" y="33"/>
                  <a:pt x="59" y="33"/>
                </a:cubicBezTo>
                <a:cubicBezTo>
                  <a:pt x="58" y="32"/>
                  <a:pt x="57" y="34"/>
                  <a:pt x="56" y="33"/>
                </a:cubicBezTo>
                <a:cubicBezTo>
                  <a:pt x="56" y="34"/>
                  <a:pt x="56" y="35"/>
                  <a:pt x="55" y="36"/>
                </a:cubicBezTo>
                <a:cubicBezTo>
                  <a:pt x="55" y="37"/>
                  <a:pt x="54" y="36"/>
                  <a:pt x="54" y="36"/>
                </a:cubicBezTo>
                <a:cubicBezTo>
                  <a:pt x="54" y="34"/>
                  <a:pt x="55" y="33"/>
                  <a:pt x="55" y="32"/>
                </a:cubicBezTo>
                <a:cubicBezTo>
                  <a:pt x="53" y="32"/>
                  <a:pt x="52" y="34"/>
                  <a:pt x="53" y="34"/>
                </a:cubicBezTo>
                <a:cubicBezTo>
                  <a:pt x="53" y="37"/>
                  <a:pt x="53" y="39"/>
                  <a:pt x="54" y="41"/>
                </a:cubicBezTo>
                <a:cubicBezTo>
                  <a:pt x="57" y="47"/>
                  <a:pt x="60" y="53"/>
                  <a:pt x="61" y="60"/>
                </a:cubicBezTo>
                <a:cubicBezTo>
                  <a:pt x="64" y="57"/>
                  <a:pt x="67" y="54"/>
                  <a:pt x="70" y="51"/>
                </a:cubicBezTo>
                <a:cubicBezTo>
                  <a:pt x="71" y="53"/>
                  <a:pt x="71" y="54"/>
                  <a:pt x="70" y="54"/>
                </a:cubicBezTo>
                <a:cubicBezTo>
                  <a:pt x="68" y="58"/>
                  <a:pt x="66" y="62"/>
                  <a:pt x="62" y="66"/>
                </a:cubicBezTo>
                <a:cubicBezTo>
                  <a:pt x="64" y="66"/>
                  <a:pt x="65" y="65"/>
                  <a:pt x="66" y="64"/>
                </a:cubicBezTo>
                <a:cubicBezTo>
                  <a:pt x="69" y="63"/>
                  <a:pt x="71" y="61"/>
                  <a:pt x="74" y="61"/>
                </a:cubicBezTo>
                <a:cubicBezTo>
                  <a:pt x="79" y="61"/>
                  <a:pt x="83" y="61"/>
                  <a:pt x="88" y="63"/>
                </a:cubicBezTo>
                <a:cubicBezTo>
                  <a:pt x="94" y="64"/>
                  <a:pt x="98" y="69"/>
                  <a:pt x="98" y="76"/>
                </a:cubicBezTo>
                <a:cubicBezTo>
                  <a:pt x="96" y="87"/>
                  <a:pt x="89" y="94"/>
                  <a:pt x="82" y="100"/>
                </a:cubicBezTo>
                <a:cubicBezTo>
                  <a:pt x="73" y="108"/>
                  <a:pt x="62" y="113"/>
                  <a:pt x="53" y="119"/>
                </a:cubicBezTo>
                <a:cubicBezTo>
                  <a:pt x="53" y="132"/>
                  <a:pt x="55" y="145"/>
                  <a:pt x="54" y="159"/>
                </a:cubicBezTo>
                <a:cubicBezTo>
                  <a:pt x="71" y="164"/>
                  <a:pt x="87" y="169"/>
                  <a:pt x="107" y="171"/>
                </a:cubicBezTo>
                <a:cubicBezTo>
                  <a:pt x="117" y="172"/>
                  <a:pt x="125" y="172"/>
                  <a:pt x="134" y="173"/>
                </a:cubicBezTo>
                <a:cubicBezTo>
                  <a:pt x="136" y="167"/>
                  <a:pt x="136" y="167"/>
                  <a:pt x="136" y="167"/>
                </a:cubicBezTo>
                <a:cubicBezTo>
                  <a:pt x="136" y="167"/>
                  <a:pt x="136" y="165"/>
                  <a:pt x="137" y="166"/>
                </a:cubicBezTo>
                <a:cubicBezTo>
                  <a:pt x="137" y="165"/>
                  <a:pt x="138" y="164"/>
                  <a:pt x="138" y="164"/>
                </a:cubicBezTo>
                <a:cubicBezTo>
                  <a:pt x="143" y="154"/>
                  <a:pt x="147" y="142"/>
                  <a:pt x="153" y="133"/>
                </a:cubicBezTo>
                <a:cubicBezTo>
                  <a:pt x="138" y="130"/>
                  <a:pt x="124" y="126"/>
                  <a:pt x="109" y="123"/>
                </a:cubicBezTo>
                <a:cubicBezTo>
                  <a:pt x="107" y="121"/>
                  <a:pt x="104" y="121"/>
                  <a:pt x="101" y="121"/>
                </a:cubicBezTo>
                <a:cubicBezTo>
                  <a:pt x="98" y="121"/>
                  <a:pt x="96" y="120"/>
                  <a:pt x="95" y="118"/>
                </a:cubicBezTo>
                <a:cubicBezTo>
                  <a:pt x="94" y="118"/>
                  <a:pt x="93" y="118"/>
                  <a:pt x="92" y="118"/>
                </a:cubicBezTo>
                <a:cubicBezTo>
                  <a:pt x="91" y="117"/>
                  <a:pt x="91" y="117"/>
                  <a:pt x="91" y="116"/>
                </a:cubicBezTo>
                <a:cubicBezTo>
                  <a:pt x="92" y="116"/>
                  <a:pt x="92" y="116"/>
                  <a:pt x="93" y="116"/>
                </a:cubicBezTo>
                <a:cubicBezTo>
                  <a:pt x="92" y="115"/>
                  <a:pt x="92" y="114"/>
                  <a:pt x="93" y="114"/>
                </a:cubicBezTo>
                <a:cubicBezTo>
                  <a:pt x="96" y="114"/>
                  <a:pt x="99" y="115"/>
                  <a:pt x="101" y="115"/>
                </a:cubicBezTo>
                <a:cubicBezTo>
                  <a:pt x="102" y="115"/>
                  <a:pt x="102" y="114"/>
                  <a:pt x="103" y="113"/>
                </a:cubicBezTo>
                <a:cubicBezTo>
                  <a:pt x="103" y="113"/>
                  <a:pt x="105" y="113"/>
                  <a:pt x="104" y="112"/>
                </a:cubicBezTo>
                <a:cubicBezTo>
                  <a:pt x="104" y="111"/>
                  <a:pt x="106" y="109"/>
                  <a:pt x="108" y="109"/>
                </a:cubicBezTo>
                <a:cubicBezTo>
                  <a:pt x="109" y="109"/>
                  <a:pt x="111" y="109"/>
                  <a:pt x="110" y="108"/>
                </a:cubicBezTo>
                <a:cubicBezTo>
                  <a:pt x="115" y="106"/>
                  <a:pt x="120" y="103"/>
                  <a:pt x="124" y="101"/>
                </a:cubicBezTo>
                <a:cubicBezTo>
                  <a:pt x="125" y="100"/>
                  <a:pt x="124" y="100"/>
                  <a:pt x="124" y="99"/>
                </a:cubicBezTo>
                <a:cubicBezTo>
                  <a:pt x="129" y="95"/>
                  <a:pt x="134" y="93"/>
                  <a:pt x="138" y="89"/>
                </a:cubicBezTo>
                <a:cubicBezTo>
                  <a:pt x="140" y="88"/>
                  <a:pt x="142" y="87"/>
                  <a:pt x="144" y="85"/>
                </a:cubicBezTo>
                <a:close/>
                <a:moveTo>
                  <a:pt x="9" y="149"/>
                </a:moveTo>
                <a:cubicBezTo>
                  <a:pt x="8" y="149"/>
                  <a:pt x="7" y="151"/>
                  <a:pt x="7" y="151"/>
                </a:cubicBezTo>
                <a:cubicBezTo>
                  <a:pt x="6" y="152"/>
                  <a:pt x="4" y="153"/>
                  <a:pt x="5" y="154"/>
                </a:cubicBezTo>
                <a:cubicBezTo>
                  <a:pt x="3" y="155"/>
                  <a:pt x="3" y="156"/>
                  <a:pt x="2" y="157"/>
                </a:cubicBezTo>
                <a:cubicBezTo>
                  <a:pt x="1" y="157"/>
                  <a:pt x="0" y="156"/>
                  <a:pt x="0" y="156"/>
                </a:cubicBezTo>
                <a:cubicBezTo>
                  <a:pt x="5" y="149"/>
                  <a:pt x="10" y="143"/>
                  <a:pt x="15" y="136"/>
                </a:cubicBezTo>
                <a:cubicBezTo>
                  <a:pt x="15" y="136"/>
                  <a:pt x="13" y="135"/>
                  <a:pt x="13" y="134"/>
                </a:cubicBezTo>
                <a:cubicBezTo>
                  <a:pt x="16" y="132"/>
                  <a:pt x="19" y="131"/>
                  <a:pt x="20" y="127"/>
                </a:cubicBezTo>
                <a:cubicBezTo>
                  <a:pt x="21" y="125"/>
                  <a:pt x="23" y="124"/>
                  <a:pt x="24" y="122"/>
                </a:cubicBezTo>
                <a:cubicBezTo>
                  <a:pt x="24" y="122"/>
                  <a:pt x="25" y="122"/>
                  <a:pt x="25" y="122"/>
                </a:cubicBezTo>
                <a:cubicBezTo>
                  <a:pt x="26" y="122"/>
                  <a:pt x="26" y="123"/>
                  <a:pt x="27" y="122"/>
                </a:cubicBezTo>
                <a:cubicBezTo>
                  <a:pt x="28" y="120"/>
                  <a:pt x="30" y="118"/>
                  <a:pt x="32" y="116"/>
                </a:cubicBezTo>
                <a:cubicBezTo>
                  <a:pt x="32" y="116"/>
                  <a:pt x="31" y="115"/>
                  <a:pt x="31" y="114"/>
                </a:cubicBezTo>
                <a:cubicBezTo>
                  <a:pt x="32" y="113"/>
                  <a:pt x="32" y="112"/>
                  <a:pt x="33" y="112"/>
                </a:cubicBezTo>
                <a:cubicBezTo>
                  <a:pt x="34" y="112"/>
                  <a:pt x="35" y="113"/>
                  <a:pt x="36" y="113"/>
                </a:cubicBezTo>
                <a:cubicBezTo>
                  <a:pt x="39" y="110"/>
                  <a:pt x="39" y="110"/>
                  <a:pt x="39" y="110"/>
                </a:cubicBezTo>
                <a:cubicBezTo>
                  <a:pt x="40" y="109"/>
                  <a:pt x="40" y="110"/>
                  <a:pt x="40" y="110"/>
                </a:cubicBezTo>
                <a:cubicBezTo>
                  <a:pt x="40" y="112"/>
                  <a:pt x="39" y="113"/>
                  <a:pt x="39" y="114"/>
                </a:cubicBezTo>
                <a:cubicBezTo>
                  <a:pt x="45" y="112"/>
                  <a:pt x="49" y="108"/>
                  <a:pt x="55" y="106"/>
                </a:cubicBezTo>
                <a:cubicBezTo>
                  <a:pt x="65" y="102"/>
                  <a:pt x="73" y="96"/>
                  <a:pt x="81" y="89"/>
                </a:cubicBezTo>
                <a:cubicBezTo>
                  <a:pt x="82" y="88"/>
                  <a:pt x="80" y="88"/>
                  <a:pt x="80" y="87"/>
                </a:cubicBezTo>
                <a:cubicBezTo>
                  <a:pt x="77" y="86"/>
                  <a:pt x="74" y="85"/>
                  <a:pt x="70" y="85"/>
                </a:cubicBezTo>
                <a:cubicBezTo>
                  <a:pt x="69" y="87"/>
                  <a:pt x="67" y="88"/>
                  <a:pt x="66" y="87"/>
                </a:cubicBezTo>
                <a:cubicBezTo>
                  <a:pt x="59" y="89"/>
                  <a:pt x="52" y="91"/>
                  <a:pt x="47" y="94"/>
                </a:cubicBezTo>
                <a:cubicBezTo>
                  <a:pt x="44" y="95"/>
                  <a:pt x="41" y="98"/>
                  <a:pt x="36" y="98"/>
                </a:cubicBezTo>
                <a:cubicBezTo>
                  <a:pt x="36" y="98"/>
                  <a:pt x="35" y="98"/>
                  <a:pt x="35" y="97"/>
                </a:cubicBezTo>
                <a:cubicBezTo>
                  <a:pt x="34" y="96"/>
                  <a:pt x="33" y="94"/>
                  <a:pt x="33" y="92"/>
                </a:cubicBezTo>
                <a:cubicBezTo>
                  <a:pt x="32" y="93"/>
                  <a:pt x="31" y="93"/>
                  <a:pt x="30" y="92"/>
                </a:cubicBezTo>
                <a:cubicBezTo>
                  <a:pt x="30" y="92"/>
                  <a:pt x="30" y="91"/>
                  <a:pt x="30" y="90"/>
                </a:cubicBezTo>
                <a:cubicBezTo>
                  <a:pt x="28" y="91"/>
                  <a:pt x="26" y="90"/>
                  <a:pt x="27" y="88"/>
                </a:cubicBezTo>
                <a:cubicBezTo>
                  <a:pt x="27" y="86"/>
                  <a:pt x="28" y="84"/>
                  <a:pt x="29" y="83"/>
                </a:cubicBezTo>
                <a:cubicBezTo>
                  <a:pt x="29" y="82"/>
                  <a:pt x="29" y="81"/>
                  <a:pt x="28" y="80"/>
                </a:cubicBezTo>
                <a:cubicBezTo>
                  <a:pt x="27" y="81"/>
                  <a:pt x="26" y="83"/>
                  <a:pt x="25" y="82"/>
                </a:cubicBezTo>
                <a:cubicBezTo>
                  <a:pt x="24" y="82"/>
                  <a:pt x="24" y="81"/>
                  <a:pt x="24" y="80"/>
                </a:cubicBezTo>
                <a:cubicBezTo>
                  <a:pt x="26" y="75"/>
                  <a:pt x="26" y="75"/>
                  <a:pt x="26" y="75"/>
                </a:cubicBezTo>
                <a:cubicBezTo>
                  <a:pt x="26" y="75"/>
                  <a:pt x="25" y="75"/>
                  <a:pt x="25" y="75"/>
                </a:cubicBezTo>
                <a:cubicBezTo>
                  <a:pt x="24" y="74"/>
                  <a:pt x="25" y="73"/>
                  <a:pt x="25" y="72"/>
                </a:cubicBezTo>
                <a:cubicBezTo>
                  <a:pt x="26" y="71"/>
                  <a:pt x="25" y="70"/>
                  <a:pt x="24" y="69"/>
                </a:cubicBezTo>
                <a:cubicBezTo>
                  <a:pt x="24" y="69"/>
                  <a:pt x="23" y="70"/>
                  <a:pt x="23" y="69"/>
                </a:cubicBezTo>
                <a:cubicBezTo>
                  <a:pt x="22" y="69"/>
                  <a:pt x="22" y="69"/>
                  <a:pt x="22" y="68"/>
                </a:cubicBezTo>
                <a:cubicBezTo>
                  <a:pt x="22" y="68"/>
                  <a:pt x="22" y="67"/>
                  <a:pt x="22" y="66"/>
                </a:cubicBezTo>
                <a:cubicBezTo>
                  <a:pt x="22" y="66"/>
                  <a:pt x="21" y="66"/>
                  <a:pt x="21" y="65"/>
                </a:cubicBezTo>
                <a:cubicBezTo>
                  <a:pt x="21" y="65"/>
                  <a:pt x="21" y="64"/>
                  <a:pt x="21" y="63"/>
                </a:cubicBezTo>
                <a:cubicBezTo>
                  <a:pt x="20" y="64"/>
                  <a:pt x="18" y="66"/>
                  <a:pt x="18" y="64"/>
                </a:cubicBezTo>
                <a:cubicBezTo>
                  <a:pt x="18" y="61"/>
                  <a:pt x="19" y="59"/>
                  <a:pt x="20" y="58"/>
                </a:cubicBezTo>
                <a:cubicBezTo>
                  <a:pt x="19" y="58"/>
                  <a:pt x="19" y="58"/>
                  <a:pt x="19" y="58"/>
                </a:cubicBezTo>
                <a:cubicBezTo>
                  <a:pt x="18" y="57"/>
                  <a:pt x="18" y="56"/>
                  <a:pt x="18" y="56"/>
                </a:cubicBezTo>
                <a:cubicBezTo>
                  <a:pt x="18" y="56"/>
                  <a:pt x="16" y="56"/>
                  <a:pt x="17" y="55"/>
                </a:cubicBezTo>
                <a:cubicBezTo>
                  <a:pt x="17" y="53"/>
                  <a:pt x="18" y="52"/>
                  <a:pt x="19" y="51"/>
                </a:cubicBezTo>
                <a:cubicBezTo>
                  <a:pt x="19" y="50"/>
                  <a:pt x="19" y="49"/>
                  <a:pt x="19" y="49"/>
                </a:cubicBezTo>
                <a:cubicBezTo>
                  <a:pt x="19" y="50"/>
                  <a:pt x="19" y="50"/>
                  <a:pt x="19" y="50"/>
                </a:cubicBezTo>
                <a:cubicBezTo>
                  <a:pt x="17" y="49"/>
                  <a:pt x="17" y="51"/>
                  <a:pt x="17" y="52"/>
                </a:cubicBezTo>
                <a:cubicBezTo>
                  <a:pt x="16" y="51"/>
                  <a:pt x="16" y="53"/>
                  <a:pt x="15" y="54"/>
                </a:cubicBezTo>
                <a:cubicBezTo>
                  <a:pt x="13" y="54"/>
                  <a:pt x="10" y="56"/>
                  <a:pt x="10" y="60"/>
                </a:cubicBezTo>
                <a:cubicBezTo>
                  <a:pt x="10" y="58"/>
                  <a:pt x="9" y="60"/>
                  <a:pt x="9" y="61"/>
                </a:cubicBezTo>
                <a:cubicBezTo>
                  <a:pt x="8" y="61"/>
                  <a:pt x="7" y="60"/>
                  <a:pt x="7" y="60"/>
                </a:cubicBezTo>
                <a:cubicBezTo>
                  <a:pt x="10" y="55"/>
                  <a:pt x="13" y="51"/>
                  <a:pt x="17" y="46"/>
                </a:cubicBezTo>
                <a:cubicBezTo>
                  <a:pt x="17" y="44"/>
                  <a:pt x="17" y="42"/>
                  <a:pt x="18" y="41"/>
                </a:cubicBezTo>
                <a:cubicBezTo>
                  <a:pt x="19" y="41"/>
                  <a:pt x="19" y="41"/>
                  <a:pt x="19" y="41"/>
                </a:cubicBezTo>
                <a:cubicBezTo>
                  <a:pt x="24" y="35"/>
                  <a:pt x="28" y="29"/>
                  <a:pt x="33" y="23"/>
                </a:cubicBezTo>
                <a:cubicBezTo>
                  <a:pt x="34" y="22"/>
                  <a:pt x="33" y="21"/>
                  <a:pt x="32" y="20"/>
                </a:cubicBezTo>
                <a:cubicBezTo>
                  <a:pt x="34" y="19"/>
                  <a:pt x="33" y="18"/>
                  <a:pt x="34" y="18"/>
                </a:cubicBezTo>
                <a:cubicBezTo>
                  <a:pt x="35" y="19"/>
                  <a:pt x="37" y="18"/>
                  <a:pt x="37" y="20"/>
                </a:cubicBezTo>
                <a:cubicBezTo>
                  <a:pt x="55" y="1"/>
                  <a:pt x="55" y="1"/>
                  <a:pt x="55" y="1"/>
                </a:cubicBezTo>
                <a:cubicBezTo>
                  <a:pt x="55" y="0"/>
                  <a:pt x="56" y="1"/>
                  <a:pt x="56" y="1"/>
                </a:cubicBezTo>
                <a:cubicBezTo>
                  <a:pt x="55" y="2"/>
                  <a:pt x="57" y="3"/>
                  <a:pt x="56" y="3"/>
                </a:cubicBezTo>
                <a:cubicBezTo>
                  <a:pt x="56" y="4"/>
                  <a:pt x="55" y="4"/>
                  <a:pt x="54" y="5"/>
                </a:cubicBezTo>
                <a:cubicBezTo>
                  <a:pt x="54" y="4"/>
                  <a:pt x="54" y="4"/>
                  <a:pt x="54" y="4"/>
                </a:cubicBezTo>
                <a:cubicBezTo>
                  <a:pt x="55" y="3"/>
                  <a:pt x="55" y="3"/>
                  <a:pt x="55" y="3"/>
                </a:cubicBezTo>
                <a:cubicBezTo>
                  <a:pt x="54" y="4"/>
                  <a:pt x="54" y="4"/>
                  <a:pt x="54" y="4"/>
                </a:cubicBezTo>
                <a:cubicBezTo>
                  <a:pt x="54" y="5"/>
                  <a:pt x="54" y="5"/>
                  <a:pt x="54" y="5"/>
                </a:cubicBezTo>
                <a:cubicBezTo>
                  <a:pt x="54" y="5"/>
                  <a:pt x="54" y="6"/>
                  <a:pt x="52" y="6"/>
                </a:cubicBezTo>
                <a:cubicBezTo>
                  <a:pt x="52" y="6"/>
                  <a:pt x="52" y="7"/>
                  <a:pt x="51" y="8"/>
                </a:cubicBezTo>
                <a:cubicBezTo>
                  <a:pt x="52" y="9"/>
                  <a:pt x="51" y="10"/>
                  <a:pt x="50" y="10"/>
                </a:cubicBezTo>
                <a:cubicBezTo>
                  <a:pt x="49" y="11"/>
                  <a:pt x="49" y="12"/>
                  <a:pt x="47" y="13"/>
                </a:cubicBezTo>
                <a:cubicBezTo>
                  <a:pt x="50" y="13"/>
                  <a:pt x="52" y="12"/>
                  <a:pt x="53" y="11"/>
                </a:cubicBezTo>
                <a:cubicBezTo>
                  <a:pt x="62" y="8"/>
                  <a:pt x="71" y="6"/>
                  <a:pt x="78" y="2"/>
                </a:cubicBezTo>
                <a:cubicBezTo>
                  <a:pt x="84" y="1"/>
                  <a:pt x="88" y="1"/>
                  <a:pt x="94" y="1"/>
                </a:cubicBezTo>
                <a:cubicBezTo>
                  <a:pt x="95" y="1"/>
                  <a:pt x="97" y="2"/>
                  <a:pt x="98" y="2"/>
                </a:cubicBezTo>
                <a:cubicBezTo>
                  <a:pt x="104" y="2"/>
                  <a:pt x="109" y="3"/>
                  <a:pt x="115" y="5"/>
                </a:cubicBezTo>
                <a:cubicBezTo>
                  <a:pt x="115" y="4"/>
                  <a:pt x="115" y="4"/>
                  <a:pt x="116" y="4"/>
                </a:cubicBezTo>
                <a:cubicBezTo>
                  <a:pt x="119" y="5"/>
                  <a:pt x="122" y="5"/>
                  <a:pt x="125" y="7"/>
                </a:cubicBezTo>
                <a:cubicBezTo>
                  <a:pt x="127" y="9"/>
                  <a:pt x="130" y="10"/>
                  <a:pt x="133" y="11"/>
                </a:cubicBezTo>
                <a:cubicBezTo>
                  <a:pt x="136" y="13"/>
                  <a:pt x="139" y="14"/>
                  <a:pt x="141" y="16"/>
                </a:cubicBezTo>
                <a:cubicBezTo>
                  <a:pt x="142" y="17"/>
                  <a:pt x="140" y="19"/>
                  <a:pt x="142" y="19"/>
                </a:cubicBezTo>
                <a:cubicBezTo>
                  <a:pt x="143" y="20"/>
                  <a:pt x="143" y="18"/>
                  <a:pt x="144" y="18"/>
                </a:cubicBezTo>
                <a:cubicBezTo>
                  <a:pt x="150" y="21"/>
                  <a:pt x="154" y="27"/>
                  <a:pt x="156" y="34"/>
                </a:cubicBezTo>
                <a:cubicBezTo>
                  <a:pt x="156" y="34"/>
                  <a:pt x="157" y="35"/>
                  <a:pt x="158" y="37"/>
                </a:cubicBezTo>
                <a:cubicBezTo>
                  <a:pt x="159" y="39"/>
                  <a:pt x="161" y="40"/>
                  <a:pt x="162" y="43"/>
                </a:cubicBezTo>
                <a:cubicBezTo>
                  <a:pt x="162" y="44"/>
                  <a:pt x="162" y="46"/>
                  <a:pt x="161" y="46"/>
                </a:cubicBezTo>
                <a:cubicBezTo>
                  <a:pt x="161" y="49"/>
                  <a:pt x="162" y="51"/>
                  <a:pt x="164" y="53"/>
                </a:cubicBezTo>
                <a:cubicBezTo>
                  <a:pt x="165" y="55"/>
                  <a:pt x="164" y="57"/>
                  <a:pt x="164" y="60"/>
                </a:cubicBezTo>
                <a:cubicBezTo>
                  <a:pt x="163" y="62"/>
                  <a:pt x="163" y="64"/>
                  <a:pt x="162" y="66"/>
                </a:cubicBezTo>
                <a:cubicBezTo>
                  <a:pt x="163" y="67"/>
                  <a:pt x="163" y="68"/>
                  <a:pt x="162" y="70"/>
                </a:cubicBezTo>
                <a:cubicBezTo>
                  <a:pt x="160" y="84"/>
                  <a:pt x="150" y="91"/>
                  <a:pt x="142" y="98"/>
                </a:cubicBezTo>
                <a:cubicBezTo>
                  <a:pt x="140" y="101"/>
                  <a:pt x="137" y="102"/>
                  <a:pt x="135" y="104"/>
                </a:cubicBezTo>
                <a:cubicBezTo>
                  <a:pt x="135" y="105"/>
                  <a:pt x="136" y="106"/>
                  <a:pt x="136" y="107"/>
                </a:cubicBezTo>
                <a:cubicBezTo>
                  <a:pt x="135" y="108"/>
                  <a:pt x="134" y="108"/>
                  <a:pt x="133" y="109"/>
                </a:cubicBezTo>
                <a:cubicBezTo>
                  <a:pt x="132" y="109"/>
                  <a:pt x="132" y="109"/>
                  <a:pt x="131" y="110"/>
                </a:cubicBezTo>
                <a:cubicBezTo>
                  <a:pt x="134" y="110"/>
                  <a:pt x="137" y="109"/>
                  <a:pt x="140" y="111"/>
                </a:cubicBezTo>
                <a:cubicBezTo>
                  <a:pt x="140" y="111"/>
                  <a:pt x="141" y="112"/>
                  <a:pt x="141" y="112"/>
                </a:cubicBezTo>
                <a:cubicBezTo>
                  <a:pt x="141" y="113"/>
                  <a:pt x="140" y="114"/>
                  <a:pt x="139" y="115"/>
                </a:cubicBezTo>
                <a:cubicBezTo>
                  <a:pt x="138" y="115"/>
                  <a:pt x="138" y="114"/>
                  <a:pt x="137" y="115"/>
                </a:cubicBezTo>
                <a:cubicBezTo>
                  <a:pt x="150" y="117"/>
                  <a:pt x="150" y="117"/>
                  <a:pt x="150" y="117"/>
                </a:cubicBezTo>
                <a:cubicBezTo>
                  <a:pt x="149" y="119"/>
                  <a:pt x="151" y="120"/>
                  <a:pt x="151" y="121"/>
                </a:cubicBezTo>
                <a:cubicBezTo>
                  <a:pt x="153" y="120"/>
                  <a:pt x="155" y="121"/>
                  <a:pt x="156" y="122"/>
                </a:cubicBezTo>
                <a:cubicBezTo>
                  <a:pt x="160" y="123"/>
                  <a:pt x="164" y="124"/>
                  <a:pt x="167" y="124"/>
                </a:cubicBezTo>
                <a:cubicBezTo>
                  <a:pt x="168" y="124"/>
                  <a:pt x="168" y="124"/>
                  <a:pt x="168" y="125"/>
                </a:cubicBezTo>
                <a:cubicBezTo>
                  <a:pt x="167" y="128"/>
                  <a:pt x="164" y="131"/>
                  <a:pt x="164" y="135"/>
                </a:cubicBezTo>
                <a:cubicBezTo>
                  <a:pt x="164" y="135"/>
                  <a:pt x="163" y="135"/>
                  <a:pt x="163" y="136"/>
                </a:cubicBezTo>
                <a:cubicBezTo>
                  <a:pt x="160" y="145"/>
                  <a:pt x="156" y="152"/>
                  <a:pt x="153" y="160"/>
                </a:cubicBezTo>
                <a:cubicBezTo>
                  <a:pt x="153" y="166"/>
                  <a:pt x="150" y="172"/>
                  <a:pt x="147" y="177"/>
                </a:cubicBezTo>
                <a:cubicBezTo>
                  <a:pt x="147" y="177"/>
                  <a:pt x="147" y="178"/>
                  <a:pt x="147" y="178"/>
                </a:cubicBezTo>
                <a:cubicBezTo>
                  <a:pt x="147" y="179"/>
                  <a:pt x="146" y="180"/>
                  <a:pt x="145" y="181"/>
                </a:cubicBezTo>
                <a:cubicBezTo>
                  <a:pt x="148" y="180"/>
                  <a:pt x="151" y="178"/>
                  <a:pt x="153" y="176"/>
                </a:cubicBezTo>
                <a:cubicBezTo>
                  <a:pt x="154" y="175"/>
                  <a:pt x="156" y="174"/>
                  <a:pt x="157" y="174"/>
                </a:cubicBezTo>
                <a:cubicBezTo>
                  <a:pt x="158" y="174"/>
                  <a:pt x="158" y="175"/>
                  <a:pt x="158" y="175"/>
                </a:cubicBezTo>
                <a:cubicBezTo>
                  <a:pt x="156" y="176"/>
                  <a:pt x="155" y="178"/>
                  <a:pt x="153" y="179"/>
                </a:cubicBezTo>
                <a:cubicBezTo>
                  <a:pt x="153" y="180"/>
                  <a:pt x="152" y="181"/>
                  <a:pt x="152" y="181"/>
                </a:cubicBezTo>
                <a:cubicBezTo>
                  <a:pt x="147" y="185"/>
                  <a:pt x="147" y="185"/>
                  <a:pt x="147" y="185"/>
                </a:cubicBezTo>
                <a:cubicBezTo>
                  <a:pt x="148" y="185"/>
                  <a:pt x="148" y="186"/>
                  <a:pt x="147" y="187"/>
                </a:cubicBezTo>
                <a:cubicBezTo>
                  <a:pt x="148" y="186"/>
                  <a:pt x="149" y="187"/>
                  <a:pt x="148" y="188"/>
                </a:cubicBezTo>
                <a:cubicBezTo>
                  <a:pt x="144" y="190"/>
                  <a:pt x="140" y="192"/>
                  <a:pt x="136" y="194"/>
                </a:cubicBezTo>
                <a:cubicBezTo>
                  <a:pt x="135" y="196"/>
                  <a:pt x="133" y="197"/>
                  <a:pt x="131" y="197"/>
                </a:cubicBezTo>
                <a:cubicBezTo>
                  <a:pt x="126" y="201"/>
                  <a:pt x="122" y="205"/>
                  <a:pt x="118" y="209"/>
                </a:cubicBezTo>
                <a:cubicBezTo>
                  <a:pt x="112" y="213"/>
                  <a:pt x="112" y="213"/>
                  <a:pt x="112" y="213"/>
                </a:cubicBezTo>
                <a:cubicBezTo>
                  <a:pt x="112" y="213"/>
                  <a:pt x="111" y="212"/>
                  <a:pt x="111" y="212"/>
                </a:cubicBezTo>
                <a:cubicBezTo>
                  <a:pt x="114" y="208"/>
                  <a:pt x="117" y="206"/>
                  <a:pt x="120" y="203"/>
                </a:cubicBezTo>
                <a:cubicBezTo>
                  <a:pt x="117" y="204"/>
                  <a:pt x="113" y="207"/>
                  <a:pt x="110" y="208"/>
                </a:cubicBezTo>
                <a:cubicBezTo>
                  <a:pt x="109" y="209"/>
                  <a:pt x="109" y="209"/>
                  <a:pt x="108" y="209"/>
                </a:cubicBezTo>
                <a:cubicBezTo>
                  <a:pt x="108" y="209"/>
                  <a:pt x="107" y="208"/>
                  <a:pt x="108" y="207"/>
                </a:cubicBezTo>
                <a:cubicBezTo>
                  <a:pt x="110" y="206"/>
                  <a:pt x="113" y="204"/>
                  <a:pt x="115" y="202"/>
                </a:cubicBezTo>
                <a:cubicBezTo>
                  <a:pt x="114" y="202"/>
                  <a:pt x="113" y="201"/>
                  <a:pt x="112" y="202"/>
                </a:cubicBezTo>
                <a:cubicBezTo>
                  <a:pt x="110" y="203"/>
                  <a:pt x="107" y="205"/>
                  <a:pt x="105" y="206"/>
                </a:cubicBezTo>
                <a:cubicBezTo>
                  <a:pt x="104" y="206"/>
                  <a:pt x="103" y="206"/>
                  <a:pt x="103" y="205"/>
                </a:cubicBezTo>
                <a:cubicBezTo>
                  <a:pt x="103" y="203"/>
                  <a:pt x="104" y="202"/>
                  <a:pt x="105" y="201"/>
                </a:cubicBezTo>
                <a:cubicBezTo>
                  <a:pt x="104" y="201"/>
                  <a:pt x="103" y="202"/>
                  <a:pt x="102" y="201"/>
                </a:cubicBezTo>
                <a:cubicBezTo>
                  <a:pt x="101" y="199"/>
                  <a:pt x="98" y="200"/>
                  <a:pt x="97" y="201"/>
                </a:cubicBezTo>
                <a:cubicBezTo>
                  <a:pt x="96" y="201"/>
                  <a:pt x="96" y="201"/>
                  <a:pt x="95" y="201"/>
                </a:cubicBezTo>
                <a:cubicBezTo>
                  <a:pt x="95" y="201"/>
                  <a:pt x="94" y="200"/>
                  <a:pt x="94" y="200"/>
                </a:cubicBezTo>
                <a:cubicBezTo>
                  <a:pt x="88" y="199"/>
                  <a:pt x="88" y="199"/>
                  <a:pt x="88" y="199"/>
                </a:cubicBezTo>
                <a:cubicBezTo>
                  <a:pt x="88" y="199"/>
                  <a:pt x="87" y="200"/>
                  <a:pt x="87" y="199"/>
                </a:cubicBezTo>
                <a:cubicBezTo>
                  <a:pt x="85" y="198"/>
                  <a:pt x="81" y="198"/>
                  <a:pt x="80" y="198"/>
                </a:cubicBezTo>
                <a:cubicBezTo>
                  <a:pt x="79" y="199"/>
                  <a:pt x="79" y="197"/>
                  <a:pt x="80" y="196"/>
                </a:cubicBezTo>
                <a:cubicBezTo>
                  <a:pt x="77" y="195"/>
                  <a:pt x="75" y="198"/>
                  <a:pt x="74" y="198"/>
                </a:cubicBezTo>
                <a:cubicBezTo>
                  <a:pt x="73" y="197"/>
                  <a:pt x="73" y="197"/>
                  <a:pt x="73" y="196"/>
                </a:cubicBezTo>
                <a:cubicBezTo>
                  <a:pt x="69" y="195"/>
                  <a:pt x="66" y="195"/>
                  <a:pt x="63" y="194"/>
                </a:cubicBezTo>
                <a:cubicBezTo>
                  <a:pt x="61" y="195"/>
                  <a:pt x="60" y="197"/>
                  <a:pt x="59" y="198"/>
                </a:cubicBezTo>
                <a:cubicBezTo>
                  <a:pt x="58" y="198"/>
                  <a:pt x="58" y="197"/>
                  <a:pt x="58" y="196"/>
                </a:cubicBezTo>
                <a:cubicBezTo>
                  <a:pt x="57" y="195"/>
                  <a:pt x="58" y="194"/>
                  <a:pt x="58" y="193"/>
                </a:cubicBezTo>
                <a:cubicBezTo>
                  <a:pt x="57" y="192"/>
                  <a:pt x="56" y="192"/>
                  <a:pt x="55" y="192"/>
                </a:cubicBezTo>
                <a:cubicBezTo>
                  <a:pt x="54" y="192"/>
                  <a:pt x="54" y="193"/>
                  <a:pt x="53" y="193"/>
                </a:cubicBezTo>
                <a:cubicBezTo>
                  <a:pt x="52" y="193"/>
                  <a:pt x="52" y="192"/>
                  <a:pt x="52" y="191"/>
                </a:cubicBezTo>
                <a:cubicBezTo>
                  <a:pt x="51" y="190"/>
                  <a:pt x="50" y="192"/>
                  <a:pt x="50" y="192"/>
                </a:cubicBezTo>
                <a:cubicBezTo>
                  <a:pt x="49" y="193"/>
                  <a:pt x="48" y="194"/>
                  <a:pt x="47" y="193"/>
                </a:cubicBezTo>
                <a:cubicBezTo>
                  <a:pt x="46" y="192"/>
                  <a:pt x="47" y="191"/>
                  <a:pt x="47" y="190"/>
                </a:cubicBezTo>
                <a:cubicBezTo>
                  <a:pt x="47" y="189"/>
                  <a:pt x="46" y="190"/>
                  <a:pt x="45" y="190"/>
                </a:cubicBezTo>
                <a:cubicBezTo>
                  <a:pt x="44" y="192"/>
                  <a:pt x="42" y="194"/>
                  <a:pt x="41" y="195"/>
                </a:cubicBezTo>
                <a:cubicBezTo>
                  <a:pt x="40" y="195"/>
                  <a:pt x="40" y="194"/>
                  <a:pt x="39" y="194"/>
                </a:cubicBezTo>
                <a:cubicBezTo>
                  <a:pt x="39" y="193"/>
                  <a:pt x="40" y="193"/>
                  <a:pt x="40" y="192"/>
                </a:cubicBezTo>
                <a:cubicBezTo>
                  <a:pt x="39" y="192"/>
                  <a:pt x="37" y="192"/>
                  <a:pt x="38" y="190"/>
                </a:cubicBezTo>
                <a:cubicBezTo>
                  <a:pt x="38" y="190"/>
                  <a:pt x="38" y="189"/>
                  <a:pt x="38" y="188"/>
                </a:cubicBezTo>
                <a:cubicBezTo>
                  <a:pt x="33" y="188"/>
                  <a:pt x="33" y="188"/>
                  <a:pt x="33" y="188"/>
                </a:cubicBezTo>
                <a:cubicBezTo>
                  <a:pt x="32" y="188"/>
                  <a:pt x="32" y="190"/>
                  <a:pt x="31" y="190"/>
                </a:cubicBezTo>
                <a:cubicBezTo>
                  <a:pt x="30" y="190"/>
                  <a:pt x="30" y="189"/>
                  <a:pt x="30" y="189"/>
                </a:cubicBezTo>
                <a:cubicBezTo>
                  <a:pt x="30" y="189"/>
                  <a:pt x="30" y="188"/>
                  <a:pt x="30" y="187"/>
                </a:cubicBezTo>
                <a:cubicBezTo>
                  <a:pt x="27" y="187"/>
                  <a:pt x="27" y="187"/>
                  <a:pt x="27" y="187"/>
                </a:cubicBezTo>
                <a:cubicBezTo>
                  <a:pt x="27" y="188"/>
                  <a:pt x="26" y="189"/>
                  <a:pt x="25" y="189"/>
                </a:cubicBezTo>
                <a:cubicBezTo>
                  <a:pt x="25" y="189"/>
                  <a:pt x="25" y="188"/>
                  <a:pt x="24" y="188"/>
                </a:cubicBezTo>
                <a:cubicBezTo>
                  <a:pt x="25" y="189"/>
                  <a:pt x="25" y="190"/>
                  <a:pt x="25" y="191"/>
                </a:cubicBezTo>
                <a:cubicBezTo>
                  <a:pt x="25" y="192"/>
                  <a:pt x="24" y="192"/>
                  <a:pt x="23" y="192"/>
                </a:cubicBezTo>
                <a:cubicBezTo>
                  <a:pt x="23" y="192"/>
                  <a:pt x="22" y="191"/>
                  <a:pt x="22" y="191"/>
                </a:cubicBezTo>
                <a:cubicBezTo>
                  <a:pt x="17" y="195"/>
                  <a:pt x="13" y="199"/>
                  <a:pt x="9" y="205"/>
                </a:cubicBezTo>
                <a:cubicBezTo>
                  <a:pt x="9" y="205"/>
                  <a:pt x="8" y="205"/>
                  <a:pt x="8" y="205"/>
                </a:cubicBezTo>
                <a:cubicBezTo>
                  <a:pt x="7" y="205"/>
                  <a:pt x="7" y="204"/>
                  <a:pt x="7" y="204"/>
                </a:cubicBezTo>
                <a:cubicBezTo>
                  <a:pt x="12" y="198"/>
                  <a:pt x="16" y="193"/>
                  <a:pt x="21" y="188"/>
                </a:cubicBezTo>
                <a:cubicBezTo>
                  <a:pt x="20" y="187"/>
                  <a:pt x="20" y="186"/>
                  <a:pt x="20" y="185"/>
                </a:cubicBezTo>
                <a:cubicBezTo>
                  <a:pt x="19" y="186"/>
                  <a:pt x="19" y="186"/>
                  <a:pt x="18" y="186"/>
                </a:cubicBezTo>
                <a:cubicBezTo>
                  <a:pt x="17" y="185"/>
                  <a:pt x="15" y="183"/>
                  <a:pt x="16" y="181"/>
                </a:cubicBezTo>
                <a:cubicBezTo>
                  <a:pt x="14" y="174"/>
                  <a:pt x="13" y="165"/>
                  <a:pt x="15" y="155"/>
                </a:cubicBezTo>
                <a:cubicBezTo>
                  <a:pt x="15" y="153"/>
                  <a:pt x="13" y="154"/>
                  <a:pt x="14" y="152"/>
                </a:cubicBezTo>
                <a:cubicBezTo>
                  <a:pt x="14" y="151"/>
                  <a:pt x="15" y="151"/>
                  <a:pt x="15" y="150"/>
                </a:cubicBezTo>
                <a:cubicBezTo>
                  <a:pt x="14" y="149"/>
                  <a:pt x="14" y="149"/>
                  <a:pt x="13" y="149"/>
                </a:cubicBezTo>
                <a:cubicBezTo>
                  <a:pt x="12" y="149"/>
                  <a:pt x="12" y="149"/>
                  <a:pt x="12" y="150"/>
                </a:cubicBezTo>
                <a:cubicBezTo>
                  <a:pt x="12" y="151"/>
                  <a:pt x="13" y="151"/>
                  <a:pt x="12" y="151"/>
                </a:cubicBezTo>
                <a:cubicBezTo>
                  <a:pt x="11" y="151"/>
                  <a:pt x="11" y="152"/>
                  <a:pt x="10" y="152"/>
                </a:cubicBezTo>
                <a:cubicBezTo>
                  <a:pt x="8" y="152"/>
                  <a:pt x="9" y="150"/>
                  <a:pt x="9" y="14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MH_Other_3"/>
          <p:cNvSpPr>
            <a:spLocks noChangeAspect="1" noEditPoints="1"/>
          </p:cNvSpPr>
          <p:nvPr>
            <p:custDataLst>
              <p:tags r:id="rId4"/>
            </p:custDataLst>
          </p:nvPr>
        </p:nvSpPr>
        <p:spPr bwMode="auto">
          <a:xfrm>
            <a:off x="8040460" y="1708424"/>
            <a:ext cx="522288" cy="812800"/>
          </a:xfrm>
          <a:custGeom>
            <a:avLst/>
            <a:gdLst>
              <a:gd name="T0" fmla="*/ 45 w 137"/>
              <a:gd name="T1" fmla="*/ 91 h 215"/>
              <a:gd name="T2" fmla="*/ 54 w 137"/>
              <a:gd name="T3" fmla="*/ 198 h 215"/>
              <a:gd name="T4" fmla="*/ 90 w 137"/>
              <a:gd name="T5" fmla="*/ 12 h 215"/>
              <a:gd name="T6" fmla="*/ 99 w 137"/>
              <a:gd name="T7" fmla="*/ 15 h 215"/>
              <a:gd name="T8" fmla="*/ 14 w 137"/>
              <a:gd name="T9" fmla="*/ 174 h 215"/>
              <a:gd name="T10" fmla="*/ 16 w 137"/>
              <a:gd name="T11" fmla="*/ 162 h 215"/>
              <a:gd name="T12" fmla="*/ 41 w 137"/>
              <a:gd name="T13" fmla="*/ 118 h 215"/>
              <a:gd name="T14" fmla="*/ 33 w 137"/>
              <a:gd name="T15" fmla="*/ 71 h 215"/>
              <a:gd name="T16" fmla="*/ 14 w 137"/>
              <a:gd name="T17" fmla="*/ 174 h 215"/>
              <a:gd name="T18" fmla="*/ 74 w 137"/>
              <a:gd name="T19" fmla="*/ 14 h 215"/>
              <a:gd name="T20" fmla="*/ 104 w 137"/>
              <a:gd name="T21" fmla="*/ 98 h 215"/>
              <a:gd name="T22" fmla="*/ 37 w 137"/>
              <a:gd name="T23" fmla="*/ 205 h 215"/>
              <a:gd name="T24" fmla="*/ 12 w 137"/>
              <a:gd name="T25" fmla="*/ 171 h 215"/>
              <a:gd name="T26" fmla="*/ 29 w 137"/>
              <a:gd name="T27" fmla="*/ 62 h 215"/>
              <a:gd name="T28" fmla="*/ 46 w 137"/>
              <a:gd name="T29" fmla="*/ 96 h 215"/>
              <a:gd name="T30" fmla="*/ 33 w 137"/>
              <a:gd name="T31" fmla="*/ 204 h 215"/>
              <a:gd name="T32" fmla="*/ 80 w 137"/>
              <a:gd name="T33" fmla="*/ 58 h 215"/>
              <a:gd name="T34" fmla="*/ 85 w 137"/>
              <a:gd name="T35" fmla="*/ 192 h 215"/>
              <a:gd name="T36" fmla="*/ 64 w 137"/>
              <a:gd name="T37" fmla="*/ 126 h 215"/>
              <a:gd name="T38" fmla="*/ 82 w 137"/>
              <a:gd name="T39" fmla="*/ 69 h 215"/>
              <a:gd name="T40" fmla="*/ 46 w 137"/>
              <a:gd name="T41" fmla="*/ 93 h 215"/>
              <a:gd name="T42" fmla="*/ 16 w 137"/>
              <a:gd name="T43" fmla="*/ 196 h 215"/>
              <a:gd name="T44" fmla="*/ 61 w 137"/>
              <a:gd name="T45" fmla="*/ 125 h 215"/>
              <a:gd name="T46" fmla="*/ 117 w 137"/>
              <a:gd name="T47" fmla="*/ 98 h 215"/>
              <a:gd name="T48" fmla="*/ 114 w 137"/>
              <a:gd name="T49" fmla="*/ 40 h 215"/>
              <a:gd name="T50" fmla="*/ 53 w 137"/>
              <a:gd name="T51" fmla="*/ 194 h 215"/>
              <a:gd name="T52" fmla="*/ 79 w 137"/>
              <a:gd name="T53" fmla="*/ 15 h 215"/>
              <a:gd name="T54" fmla="*/ 31 w 137"/>
              <a:gd name="T55" fmla="*/ 66 h 215"/>
              <a:gd name="T56" fmla="*/ 26 w 137"/>
              <a:gd name="T57" fmla="*/ 54 h 215"/>
              <a:gd name="T58" fmla="*/ 44 w 137"/>
              <a:gd name="T59" fmla="*/ 206 h 215"/>
              <a:gd name="T60" fmla="*/ 72 w 137"/>
              <a:gd name="T61" fmla="*/ 134 h 215"/>
              <a:gd name="T62" fmla="*/ 23 w 137"/>
              <a:gd name="T63" fmla="*/ 186 h 215"/>
              <a:gd name="T64" fmla="*/ 39 w 137"/>
              <a:gd name="T65" fmla="*/ 192 h 215"/>
              <a:gd name="T66" fmla="*/ 89 w 137"/>
              <a:gd name="T67" fmla="*/ 190 h 215"/>
              <a:gd name="T68" fmla="*/ 77 w 137"/>
              <a:gd name="T69" fmla="*/ 194 h 215"/>
              <a:gd name="T70" fmla="*/ 36 w 137"/>
              <a:gd name="T71" fmla="*/ 64 h 215"/>
              <a:gd name="T72" fmla="*/ 31 w 137"/>
              <a:gd name="T73" fmla="*/ 70 h 215"/>
              <a:gd name="T74" fmla="*/ 110 w 137"/>
              <a:gd name="T75" fmla="*/ 119 h 215"/>
              <a:gd name="T76" fmla="*/ 109 w 137"/>
              <a:gd name="T77" fmla="*/ 108 h 215"/>
              <a:gd name="T78" fmla="*/ 85 w 137"/>
              <a:gd name="T79" fmla="*/ 92 h 215"/>
              <a:gd name="T80" fmla="*/ 106 w 137"/>
              <a:gd name="T81" fmla="*/ 41 h 215"/>
              <a:gd name="T82" fmla="*/ 95 w 137"/>
              <a:gd name="T83" fmla="*/ 32 h 215"/>
              <a:gd name="T84" fmla="*/ 91 w 137"/>
              <a:gd name="T85" fmla="*/ 32 h 215"/>
              <a:gd name="T86" fmla="*/ 94 w 137"/>
              <a:gd name="T87" fmla="*/ 11 h 215"/>
              <a:gd name="T88" fmla="*/ 81 w 137"/>
              <a:gd name="T89" fmla="*/ 16 h 215"/>
              <a:gd name="T90" fmla="*/ 57 w 137"/>
              <a:gd name="T91" fmla="*/ 31 h 215"/>
              <a:gd name="T92" fmla="*/ 45 w 137"/>
              <a:gd name="T93" fmla="*/ 33 h 215"/>
              <a:gd name="T94" fmla="*/ 88 w 137"/>
              <a:gd name="T95" fmla="*/ 59 h 215"/>
              <a:gd name="T96" fmla="*/ 32 w 137"/>
              <a:gd name="T97" fmla="*/ 158 h 215"/>
              <a:gd name="T98" fmla="*/ 125 w 137"/>
              <a:gd name="T99" fmla="*/ 113 h 215"/>
              <a:gd name="T100" fmla="*/ 122 w 137"/>
              <a:gd name="T101" fmla="*/ 125 h 215"/>
              <a:gd name="T102" fmla="*/ 111 w 137"/>
              <a:gd name="T103" fmla="*/ 146 h 215"/>
              <a:gd name="T104" fmla="*/ 119 w 137"/>
              <a:gd name="T105" fmla="*/ 121 h 215"/>
              <a:gd name="T106" fmla="*/ 34 w 137"/>
              <a:gd name="T107" fmla="*/ 17 h 215"/>
              <a:gd name="T108" fmla="*/ 106 w 137"/>
              <a:gd name="T109" fmla="*/ 84 h 215"/>
              <a:gd name="T110" fmla="*/ 125 w 137"/>
              <a:gd name="T111" fmla="*/ 168 h 215"/>
              <a:gd name="T112" fmla="*/ 22 w 137"/>
              <a:gd name="T113" fmla="*/ 210 h 215"/>
              <a:gd name="T114" fmla="*/ 7 w 137"/>
              <a:gd name="T115" fmla="*/ 203 h 215"/>
              <a:gd name="T116" fmla="*/ 8 w 137"/>
              <a:gd name="T117" fmla="*/ 161 h 215"/>
              <a:gd name="T118" fmla="*/ 57 w 137"/>
              <a:gd name="T119" fmla="*/ 129 h 215"/>
              <a:gd name="T120" fmla="*/ 50 w 137"/>
              <a:gd name="T121" fmla="*/ 82 h 215"/>
              <a:gd name="T122" fmla="*/ 29 w 137"/>
              <a:gd name="T123" fmla="*/ 91 h 215"/>
              <a:gd name="T124" fmla="*/ 22 w 137"/>
              <a:gd name="T125" fmla="*/ 6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215">
                <a:moveTo>
                  <a:pt x="123" y="111"/>
                </a:moveTo>
                <a:cubicBezTo>
                  <a:pt x="124" y="111"/>
                  <a:pt x="124" y="110"/>
                  <a:pt x="125" y="109"/>
                </a:cubicBezTo>
                <a:cubicBezTo>
                  <a:pt x="124" y="109"/>
                  <a:pt x="123" y="110"/>
                  <a:pt x="123" y="111"/>
                </a:cubicBezTo>
                <a:close/>
                <a:moveTo>
                  <a:pt x="79" y="11"/>
                </a:moveTo>
                <a:cubicBezTo>
                  <a:pt x="79" y="11"/>
                  <a:pt x="79" y="11"/>
                  <a:pt x="80" y="10"/>
                </a:cubicBezTo>
                <a:cubicBezTo>
                  <a:pt x="79" y="10"/>
                  <a:pt x="79" y="10"/>
                  <a:pt x="78" y="10"/>
                </a:cubicBezTo>
                <a:cubicBezTo>
                  <a:pt x="79" y="11"/>
                  <a:pt x="78" y="11"/>
                  <a:pt x="78" y="12"/>
                </a:cubicBezTo>
                <a:cubicBezTo>
                  <a:pt x="79" y="12"/>
                  <a:pt x="79" y="11"/>
                  <a:pt x="79" y="11"/>
                </a:cubicBezTo>
                <a:close/>
                <a:moveTo>
                  <a:pt x="45" y="91"/>
                </a:moveTo>
                <a:cubicBezTo>
                  <a:pt x="46" y="91"/>
                  <a:pt x="46" y="90"/>
                  <a:pt x="46" y="89"/>
                </a:cubicBezTo>
                <a:cubicBezTo>
                  <a:pt x="46" y="90"/>
                  <a:pt x="45" y="91"/>
                  <a:pt x="45" y="91"/>
                </a:cubicBezTo>
                <a:close/>
                <a:moveTo>
                  <a:pt x="66" y="122"/>
                </a:moveTo>
                <a:cubicBezTo>
                  <a:pt x="67" y="121"/>
                  <a:pt x="67" y="121"/>
                  <a:pt x="68" y="120"/>
                </a:cubicBezTo>
                <a:cubicBezTo>
                  <a:pt x="68" y="120"/>
                  <a:pt x="67" y="120"/>
                  <a:pt x="67" y="120"/>
                </a:cubicBezTo>
                <a:lnTo>
                  <a:pt x="66" y="122"/>
                </a:lnTo>
                <a:close/>
                <a:moveTo>
                  <a:pt x="71" y="24"/>
                </a:moveTo>
                <a:cubicBezTo>
                  <a:pt x="72" y="23"/>
                  <a:pt x="73" y="22"/>
                  <a:pt x="73" y="21"/>
                </a:cubicBezTo>
                <a:cubicBezTo>
                  <a:pt x="72" y="21"/>
                  <a:pt x="71" y="23"/>
                  <a:pt x="71" y="24"/>
                </a:cubicBezTo>
                <a:close/>
                <a:moveTo>
                  <a:pt x="37" y="71"/>
                </a:moveTo>
                <a:cubicBezTo>
                  <a:pt x="36" y="71"/>
                  <a:pt x="35" y="72"/>
                  <a:pt x="35" y="73"/>
                </a:cubicBezTo>
                <a:cubicBezTo>
                  <a:pt x="35" y="72"/>
                  <a:pt x="37" y="72"/>
                  <a:pt x="37" y="71"/>
                </a:cubicBezTo>
                <a:close/>
                <a:moveTo>
                  <a:pt x="54" y="198"/>
                </a:moveTo>
                <a:cubicBezTo>
                  <a:pt x="54" y="198"/>
                  <a:pt x="53" y="199"/>
                  <a:pt x="53" y="199"/>
                </a:cubicBezTo>
                <a:cubicBezTo>
                  <a:pt x="53" y="200"/>
                  <a:pt x="53" y="200"/>
                  <a:pt x="53" y="200"/>
                </a:cubicBezTo>
                <a:cubicBezTo>
                  <a:pt x="52" y="200"/>
                  <a:pt x="52" y="200"/>
                  <a:pt x="52" y="200"/>
                </a:cubicBezTo>
                <a:cubicBezTo>
                  <a:pt x="52" y="201"/>
                  <a:pt x="52" y="201"/>
                  <a:pt x="52" y="201"/>
                </a:cubicBezTo>
                <a:cubicBezTo>
                  <a:pt x="52" y="200"/>
                  <a:pt x="52" y="200"/>
                  <a:pt x="52" y="200"/>
                </a:cubicBezTo>
                <a:cubicBezTo>
                  <a:pt x="53" y="200"/>
                  <a:pt x="53" y="200"/>
                  <a:pt x="53" y="200"/>
                </a:cubicBezTo>
                <a:cubicBezTo>
                  <a:pt x="53" y="199"/>
                  <a:pt x="53" y="199"/>
                  <a:pt x="53" y="199"/>
                </a:cubicBezTo>
                <a:cubicBezTo>
                  <a:pt x="54" y="199"/>
                  <a:pt x="54" y="199"/>
                  <a:pt x="54" y="198"/>
                </a:cubicBezTo>
                <a:close/>
                <a:moveTo>
                  <a:pt x="90" y="12"/>
                </a:moveTo>
                <a:cubicBezTo>
                  <a:pt x="90" y="11"/>
                  <a:pt x="91" y="11"/>
                  <a:pt x="92" y="10"/>
                </a:cubicBezTo>
                <a:cubicBezTo>
                  <a:pt x="90" y="9"/>
                  <a:pt x="90" y="11"/>
                  <a:pt x="90" y="12"/>
                </a:cubicBezTo>
                <a:close/>
                <a:moveTo>
                  <a:pt x="109" y="95"/>
                </a:moveTo>
                <a:cubicBezTo>
                  <a:pt x="110" y="95"/>
                  <a:pt x="110" y="95"/>
                  <a:pt x="110" y="95"/>
                </a:cubicBezTo>
                <a:cubicBezTo>
                  <a:pt x="111" y="94"/>
                  <a:pt x="111" y="94"/>
                  <a:pt x="110" y="94"/>
                </a:cubicBezTo>
                <a:cubicBezTo>
                  <a:pt x="110" y="94"/>
                  <a:pt x="109" y="96"/>
                  <a:pt x="109" y="95"/>
                </a:cubicBezTo>
                <a:close/>
                <a:moveTo>
                  <a:pt x="95" y="13"/>
                </a:moveTo>
                <a:cubicBezTo>
                  <a:pt x="96" y="12"/>
                  <a:pt x="97" y="12"/>
                  <a:pt x="97" y="11"/>
                </a:cubicBezTo>
                <a:cubicBezTo>
                  <a:pt x="95" y="10"/>
                  <a:pt x="95" y="12"/>
                  <a:pt x="95" y="13"/>
                </a:cubicBezTo>
                <a:close/>
                <a:moveTo>
                  <a:pt x="99" y="15"/>
                </a:moveTo>
                <a:cubicBezTo>
                  <a:pt x="100" y="15"/>
                  <a:pt x="100" y="14"/>
                  <a:pt x="101" y="13"/>
                </a:cubicBezTo>
                <a:cubicBezTo>
                  <a:pt x="101" y="12"/>
                  <a:pt x="100" y="13"/>
                  <a:pt x="99" y="14"/>
                </a:cubicBezTo>
                <a:cubicBezTo>
                  <a:pt x="99" y="14"/>
                  <a:pt x="99" y="15"/>
                  <a:pt x="99" y="15"/>
                </a:cubicBezTo>
                <a:close/>
                <a:moveTo>
                  <a:pt x="5" y="172"/>
                </a:moveTo>
                <a:cubicBezTo>
                  <a:pt x="6" y="172"/>
                  <a:pt x="6" y="172"/>
                  <a:pt x="7" y="172"/>
                </a:cubicBezTo>
                <a:cubicBezTo>
                  <a:pt x="8" y="171"/>
                  <a:pt x="7" y="171"/>
                  <a:pt x="6" y="170"/>
                </a:cubicBezTo>
                <a:cubicBezTo>
                  <a:pt x="7" y="171"/>
                  <a:pt x="5" y="171"/>
                  <a:pt x="5" y="172"/>
                </a:cubicBezTo>
                <a:close/>
                <a:moveTo>
                  <a:pt x="14" y="174"/>
                </a:moveTo>
                <a:cubicBezTo>
                  <a:pt x="13" y="174"/>
                  <a:pt x="13" y="174"/>
                  <a:pt x="13" y="175"/>
                </a:cubicBezTo>
                <a:cubicBezTo>
                  <a:pt x="12" y="176"/>
                  <a:pt x="12" y="176"/>
                  <a:pt x="12" y="176"/>
                </a:cubicBezTo>
                <a:cubicBezTo>
                  <a:pt x="11" y="176"/>
                  <a:pt x="11" y="177"/>
                  <a:pt x="11" y="177"/>
                </a:cubicBezTo>
                <a:cubicBezTo>
                  <a:pt x="11" y="177"/>
                  <a:pt x="12" y="176"/>
                  <a:pt x="12" y="176"/>
                </a:cubicBezTo>
                <a:cubicBezTo>
                  <a:pt x="13" y="175"/>
                  <a:pt x="13" y="175"/>
                  <a:pt x="13" y="175"/>
                </a:cubicBezTo>
                <a:cubicBezTo>
                  <a:pt x="13" y="175"/>
                  <a:pt x="13" y="174"/>
                  <a:pt x="14" y="174"/>
                </a:cubicBezTo>
                <a:close/>
                <a:moveTo>
                  <a:pt x="58" y="120"/>
                </a:moveTo>
                <a:cubicBezTo>
                  <a:pt x="58" y="121"/>
                  <a:pt x="58" y="121"/>
                  <a:pt x="58" y="121"/>
                </a:cubicBezTo>
                <a:cubicBezTo>
                  <a:pt x="57" y="121"/>
                  <a:pt x="57" y="122"/>
                  <a:pt x="56" y="122"/>
                </a:cubicBezTo>
                <a:cubicBezTo>
                  <a:pt x="56" y="123"/>
                  <a:pt x="55" y="124"/>
                  <a:pt x="56" y="124"/>
                </a:cubicBezTo>
                <a:cubicBezTo>
                  <a:pt x="56" y="123"/>
                  <a:pt x="57" y="122"/>
                  <a:pt x="58" y="121"/>
                </a:cubicBezTo>
                <a:lnTo>
                  <a:pt x="58" y="120"/>
                </a:lnTo>
                <a:close/>
                <a:moveTo>
                  <a:pt x="32" y="152"/>
                </a:moveTo>
                <a:cubicBezTo>
                  <a:pt x="33" y="151"/>
                  <a:pt x="33" y="150"/>
                  <a:pt x="33" y="149"/>
                </a:cubicBezTo>
                <a:cubicBezTo>
                  <a:pt x="32" y="150"/>
                  <a:pt x="32" y="152"/>
                  <a:pt x="31" y="153"/>
                </a:cubicBezTo>
                <a:cubicBezTo>
                  <a:pt x="32" y="153"/>
                  <a:pt x="32" y="152"/>
                  <a:pt x="32" y="152"/>
                </a:cubicBezTo>
                <a:close/>
                <a:moveTo>
                  <a:pt x="16" y="162"/>
                </a:moveTo>
                <a:cubicBezTo>
                  <a:pt x="16" y="162"/>
                  <a:pt x="15" y="163"/>
                  <a:pt x="15" y="163"/>
                </a:cubicBezTo>
                <a:cubicBezTo>
                  <a:pt x="15" y="164"/>
                  <a:pt x="15" y="164"/>
                  <a:pt x="15" y="164"/>
                </a:cubicBezTo>
                <a:cubicBezTo>
                  <a:pt x="14" y="164"/>
                  <a:pt x="13" y="165"/>
                  <a:pt x="13" y="166"/>
                </a:cubicBezTo>
                <a:cubicBezTo>
                  <a:pt x="14" y="165"/>
                  <a:pt x="14" y="164"/>
                  <a:pt x="15" y="164"/>
                </a:cubicBezTo>
                <a:cubicBezTo>
                  <a:pt x="15" y="163"/>
                  <a:pt x="15" y="163"/>
                  <a:pt x="15" y="163"/>
                </a:cubicBezTo>
                <a:cubicBezTo>
                  <a:pt x="16" y="163"/>
                  <a:pt x="16" y="162"/>
                  <a:pt x="16" y="162"/>
                </a:cubicBezTo>
                <a:close/>
                <a:moveTo>
                  <a:pt x="46" y="107"/>
                </a:moveTo>
                <a:cubicBezTo>
                  <a:pt x="45" y="107"/>
                  <a:pt x="47" y="106"/>
                  <a:pt x="47" y="105"/>
                </a:cubicBezTo>
                <a:cubicBezTo>
                  <a:pt x="46" y="105"/>
                  <a:pt x="45" y="107"/>
                  <a:pt x="45" y="108"/>
                </a:cubicBezTo>
                <a:cubicBezTo>
                  <a:pt x="45" y="108"/>
                  <a:pt x="46" y="108"/>
                  <a:pt x="46" y="107"/>
                </a:cubicBezTo>
                <a:close/>
                <a:moveTo>
                  <a:pt x="41" y="118"/>
                </a:moveTo>
                <a:cubicBezTo>
                  <a:pt x="41" y="118"/>
                  <a:pt x="40" y="119"/>
                  <a:pt x="40" y="119"/>
                </a:cubicBezTo>
                <a:cubicBezTo>
                  <a:pt x="39" y="120"/>
                  <a:pt x="38" y="122"/>
                  <a:pt x="39" y="122"/>
                </a:cubicBezTo>
                <a:cubicBezTo>
                  <a:pt x="39" y="121"/>
                  <a:pt x="40" y="120"/>
                  <a:pt x="40" y="119"/>
                </a:cubicBezTo>
                <a:cubicBezTo>
                  <a:pt x="41" y="119"/>
                  <a:pt x="41" y="119"/>
                  <a:pt x="41" y="118"/>
                </a:cubicBezTo>
                <a:close/>
                <a:moveTo>
                  <a:pt x="46" y="115"/>
                </a:moveTo>
                <a:cubicBezTo>
                  <a:pt x="47" y="115"/>
                  <a:pt x="48" y="114"/>
                  <a:pt x="48" y="112"/>
                </a:cubicBezTo>
                <a:cubicBezTo>
                  <a:pt x="49" y="111"/>
                  <a:pt x="47" y="112"/>
                  <a:pt x="47" y="113"/>
                </a:cubicBezTo>
                <a:cubicBezTo>
                  <a:pt x="47" y="114"/>
                  <a:pt x="46" y="114"/>
                  <a:pt x="46" y="115"/>
                </a:cubicBezTo>
                <a:close/>
                <a:moveTo>
                  <a:pt x="33" y="73"/>
                </a:moveTo>
                <a:cubicBezTo>
                  <a:pt x="33" y="72"/>
                  <a:pt x="34" y="71"/>
                  <a:pt x="34" y="70"/>
                </a:cubicBezTo>
                <a:cubicBezTo>
                  <a:pt x="33" y="70"/>
                  <a:pt x="34" y="71"/>
                  <a:pt x="33" y="71"/>
                </a:cubicBezTo>
                <a:cubicBezTo>
                  <a:pt x="32" y="72"/>
                  <a:pt x="31" y="73"/>
                  <a:pt x="32" y="75"/>
                </a:cubicBezTo>
                <a:cubicBezTo>
                  <a:pt x="32" y="74"/>
                  <a:pt x="33" y="73"/>
                  <a:pt x="33" y="73"/>
                </a:cubicBezTo>
                <a:close/>
                <a:moveTo>
                  <a:pt x="64" y="63"/>
                </a:moveTo>
                <a:cubicBezTo>
                  <a:pt x="65" y="62"/>
                  <a:pt x="67" y="61"/>
                  <a:pt x="67" y="59"/>
                </a:cubicBezTo>
                <a:cubicBezTo>
                  <a:pt x="66" y="60"/>
                  <a:pt x="66" y="60"/>
                  <a:pt x="65" y="61"/>
                </a:cubicBezTo>
                <a:cubicBezTo>
                  <a:pt x="65" y="62"/>
                  <a:pt x="64" y="62"/>
                  <a:pt x="64" y="63"/>
                </a:cubicBezTo>
                <a:close/>
                <a:moveTo>
                  <a:pt x="54" y="198"/>
                </a:moveTo>
                <a:cubicBezTo>
                  <a:pt x="55" y="197"/>
                  <a:pt x="57" y="196"/>
                  <a:pt x="58" y="195"/>
                </a:cubicBezTo>
                <a:cubicBezTo>
                  <a:pt x="56" y="195"/>
                  <a:pt x="56" y="195"/>
                  <a:pt x="56" y="195"/>
                </a:cubicBezTo>
                <a:cubicBezTo>
                  <a:pt x="56" y="196"/>
                  <a:pt x="54" y="197"/>
                  <a:pt x="54" y="198"/>
                </a:cubicBezTo>
                <a:close/>
                <a:moveTo>
                  <a:pt x="14" y="174"/>
                </a:moveTo>
                <a:cubicBezTo>
                  <a:pt x="18" y="170"/>
                  <a:pt x="18" y="170"/>
                  <a:pt x="18" y="170"/>
                </a:cubicBezTo>
                <a:cubicBezTo>
                  <a:pt x="16" y="170"/>
                  <a:pt x="15" y="172"/>
                  <a:pt x="14" y="174"/>
                </a:cubicBezTo>
                <a:close/>
                <a:moveTo>
                  <a:pt x="60" y="66"/>
                </a:moveTo>
                <a:cubicBezTo>
                  <a:pt x="60" y="65"/>
                  <a:pt x="62" y="64"/>
                  <a:pt x="63" y="62"/>
                </a:cubicBezTo>
                <a:cubicBezTo>
                  <a:pt x="62" y="62"/>
                  <a:pt x="62" y="63"/>
                  <a:pt x="61" y="63"/>
                </a:cubicBezTo>
                <a:cubicBezTo>
                  <a:pt x="61" y="64"/>
                  <a:pt x="58" y="67"/>
                  <a:pt x="60" y="66"/>
                </a:cubicBezTo>
                <a:close/>
                <a:moveTo>
                  <a:pt x="74" y="14"/>
                </a:moveTo>
                <a:cubicBezTo>
                  <a:pt x="74" y="13"/>
                  <a:pt x="76" y="12"/>
                  <a:pt x="76" y="11"/>
                </a:cubicBezTo>
                <a:cubicBezTo>
                  <a:pt x="76" y="11"/>
                  <a:pt x="75" y="11"/>
                  <a:pt x="75" y="11"/>
                </a:cubicBezTo>
                <a:cubicBezTo>
                  <a:pt x="74" y="13"/>
                  <a:pt x="73" y="14"/>
                  <a:pt x="73" y="15"/>
                </a:cubicBezTo>
                <a:cubicBezTo>
                  <a:pt x="73" y="15"/>
                  <a:pt x="74" y="15"/>
                  <a:pt x="74" y="14"/>
                </a:cubicBezTo>
                <a:close/>
                <a:moveTo>
                  <a:pt x="69" y="126"/>
                </a:moveTo>
                <a:cubicBezTo>
                  <a:pt x="72" y="124"/>
                  <a:pt x="72" y="124"/>
                  <a:pt x="72" y="124"/>
                </a:cubicBezTo>
                <a:cubicBezTo>
                  <a:pt x="72" y="124"/>
                  <a:pt x="71" y="123"/>
                  <a:pt x="71" y="123"/>
                </a:cubicBezTo>
                <a:cubicBezTo>
                  <a:pt x="70" y="124"/>
                  <a:pt x="69" y="125"/>
                  <a:pt x="69" y="126"/>
                </a:cubicBezTo>
                <a:close/>
                <a:moveTo>
                  <a:pt x="25" y="191"/>
                </a:moveTo>
                <a:cubicBezTo>
                  <a:pt x="26" y="190"/>
                  <a:pt x="28" y="189"/>
                  <a:pt x="29" y="188"/>
                </a:cubicBezTo>
                <a:cubicBezTo>
                  <a:pt x="28" y="187"/>
                  <a:pt x="27" y="188"/>
                  <a:pt x="27" y="189"/>
                </a:cubicBezTo>
                <a:cubicBezTo>
                  <a:pt x="26" y="190"/>
                  <a:pt x="25" y="190"/>
                  <a:pt x="25" y="191"/>
                </a:cubicBezTo>
                <a:close/>
                <a:moveTo>
                  <a:pt x="105" y="98"/>
                </a:moveTo>
                <a:cubicBezTo>
                  <a:pt x="107" y="97"/>
                  <a:pt x="107" y="95"/>
                  <a:pt x="108" y="94"/>
                </a:cubicBezTo>
                <a:cubicBezTo>
                  <a:pt x="107" y="95"/>
                  <a:pt x="105" y="96"/>
                  <a:pt x="104" y="98"/>
                </a:cubicBezTo>
                <a:cubicBezTo>
                  <a:pt x="104" y="98"/>
                  <a:pt x="105" y="98"/>
                  <a:pt x="105" y="98"/>
                </a:cubicBezTo>
                <a:close/>
                <a:moveTo>
                  <a:pt x="129" y="164"/>
                </a:moveTo>
                <a:cubicBezTo>
                  <a:pt x="129" y="161"/>
                  <a:pt x="130" y="158"/>
                  <a:pt x="130" y="155"/>
                </a:cubicBezTo>
                <a:cubicBezTo>
                  <a:pt x="129" y="158"/>
                  <a:pt x="129" y="162"/>
                  <a:pt x="128" y="165"/>
                </a:cubicBezTo>
                <a:cubicBezTo>
                  <a:pt x="129" y="165"/>
                  <a:pt x="129" y="164"/>
                  <a:pt x="129" y="164"/>
                </a:cubicBezTo>
                <a:close/>
                <a:moveTo>
                  <a:pt x="54" y="22"/>
                </a:moveTo>
                <a:cubicBezTo>
                  <a:pt x="55" y="20"/>
                  <a:pt x="57" y="18"/>
                  <a:pt x="58" y="16"/>
                </a:cubicBezTo>
                <a:cubicBezTo>
                  <a:pt x="57" y="17"/>
                  <a:pt x="56" y="17"/>
                  <a:pt x="56" y="17"/>
                </a:cubicBezTo>
                <a:cubicBezTo>
                  <a:pt x="55" y="19"/>
                  <a:pt x="54" y="21"/>
                  <a:pt x="54" y="22"/>
                </a:cubicBezTo>
                <a:close/>
                <a:moveTo>
                  <a:pt x="43" y="200"/>
                </a:moveTo>
                <a:cubicBezTo>
                  <a:pt x="41" y="202"/>
                  <a:pt x="39" y="203"/>
                  <a:pt x="37" y="205"/>
                </a:cubicBezTo>
                <a:cubicBezTo>
                  <a:pt x="38" y="205"/>
                  <a:pt x="38" y="206"/>
                  <a:pt x="39" y="205"/>
                </a:cubicBezTo>
                <a:cubicBezTo>
                  <a:pt x="40" y="203"/>
                  <a:pt x="42" y="202"/>
                  <a:pt x="43" y="200"/>
                </a:cubicBezTo>
                <a:close/>
                <a:moveTo>
                  <a:pt x="21" y="161"/>
                </a:moveTo>
                <a:cubicBezTo>
                  <a:pt x="20" y="161"/>
                  <a:pt x="20" y="161"/>
                  <a:pt x="20" y="161"/>
                </a:cubicBezTo>
                <a:cubicBezTo>
                  <a:pt x="19" y="162"/>
                  <a:pt x="19" y="162"/>
                  <a:pt x="19" y="163"/>
                </a:cubicBezTo>
                <a:cubicBezTo>
                  <a:pt x="18" y="163"/>
                  <a:pt x="18" y="163"/>
                  <a:pt x="18" y="163"/>
                </a:cubicBezTo>
                <a:cubicBezTo>
                  <a:pt x="17" y="164"/>
                  <a:pt x="16" y="165"/>
                  <a:pt x="15" y="167"/>
                </a:cubicBezTo>
                <a:cubicBezTo>
                  <a:pt x="15" y="167"/>
                  <a:pt x="15" y="167"/>
                  <a:pt x="15" y="168"/>
                </a:cubicBezTo>
                <a:cubicBezTo>
                  <a:pt x="14" y="168"/>
                  <a:pt x="14" y="168"/>
                  <a:pt x="13" y="169"/>
                </a:cubicBezTo>
                <a:cubicBezTo>
                  <a:pt x="13" y="170"/>
                  <a:pt x="13" y="170"/>
                  <a:pt x="13" y="170"/>
                </a:cubicBezTo>
                <a:cubicBezTo>
                  <a:pt x="12" y="170"/>
                  <a:pt x="12" y="170"/>
                  <a:pt x="12" y="171"/>
                </a:cubicBezTo>
                <a:cubicBezTo>
                  <a:pt x="13" y="171"/>
                  <a:pt x="13" y="170"/>
                  <a:pt x="13" y="170"/>
                </a:cubicBezTo>
                <a:cubicBezTo>
                  <a:pt x="13" y="169"/>
                  <a:pt x="13" y="169"/>
                  <a:pt x="13" y="169"/>
                </a:cubicBezTo>
                <a:cubicBezTo>
                  <a:pt x="14" y="169"/>
                  <a:pt x="14" y="168"/>
                  <a:pt x="15" y="168"/>
                </a:cubicBezTo>
                <a:cubicBezTo>
                  <a:pt x="16" y="166"/>
                  <a:pt x="18" y="165"/>
                  <a:pt x="18" y="163"/>
                </a:cubicBezTo>
                <a:cubicBezTo>
                  <a:pt x="19" y="163"/>
                  <a:pt x="19" y="163"/>
                  <a:pt x="19" y="163"/>
                </a:cubicBezTo>
                <a:cubicBezTo>
                  <a:pt x="20" y="163"/>
                  <a:pt x="20" y="162"/>
                  <a:pt x="20" y="161"/>
                </a:cubicBezTo>
                <a:lnTo>
                  <a:pt x="21" y="161"/>
                </a:lnTo>
                <a:close/>
                <a:moveTo>
                  <a:pt x="29" y="62"/>
                </a:moveTo>
                <a:cubicBezTo>
                  <a:pt x="30" y="60"/>
                  <a:pt x="31" y="58"/>
                  <a:pt x="33" y="55"/>
                </a:cubicBezTo>
                <a:cubicBezTo>
                  <a:pt x="31" y="56"/>
                  <a:pt x="31" y="57"/>
                  <a:pt x="30" y="58"/>
                </a:cubicBezTo>
                <a:cubicBezTo>
                  <a:pt x="29" y="59"/>
                  <a:pt x="28" y="61"/>
                  <a:pt x="29" y="62"/>
                </a:cubicBezTo>
                <a:close/>
                <a:moveTo>
                  <a:pt x="27" y="56"/>
                </a:moveTo>
                <a:cubicBezTo>
                  <a:pt x="29" y="54"/>
                  <a:pt x="30" y="51"/>
                  <a:pt x="32" y="48"/>
                </a:cubicBezTo>
                <a:cubicBezTo>
                  <a:pt x="30" y="51"/>
                  <a:pt x="28" y="53"/>
                  <a:pt x="26" y="56"/>
                </a:cubicBezTo>
                <a:cubicBezTo>
                  <a:pt x="26" y="56"/>
                  <a:pt x="26" y="57"/>
                  <a:pt x="27" y="56"/>
                </a:cubicBezTo>
                <a:close/>
                <a:moveTo>
                  <a:pt x="116" y="112"/>
                </a:moveTo>
                <a:cubicBezTo>
                  <a:pt x="119" y="110"/>
                  <a:pt x="121" y="107"/>
                  <a:pt x="123" y="106"/>
                </a:cubicBezTo>
                <a:cubicBezTo>
                  <a:pt x="124" y="105"/>
                  <a:pt x="122" y="105"/>
                  <a:pt x="122" y="106"/>
                </a:cubicBezTo>
                <a:cubicBezTo>
                  <a:pt x="120" y="108"/>
                  <a:pt x="118" y="109"/>
                  <a:pt x="117" y="111"/>
                </a:cubicBezTo>
                <a:cubicBezTo>
                  <a:pt x="116" y="111"/>
                  <a:pt x="116" y="112"/>
                  <a:pt x="116" y="112"/>
                </a:cubicBezTo>
                <a:close/>
                <a:moveTo>
                  <a:pt x="38" y="107"/>
                </a:moveTo>
                <a:cubicBezTo>
                  <a:pt x="41" y="104"/>
                  <a:pt x="44" y="100"/>
                  <a:pt x="46" y="96"/>
                </a:cubicBezTo>
                <a:cubicBezTo>
                  <a:pt x="44" y="100"/>
                  <a:pt x="41" y="103"/>
                  <a:pt x="38" y="107"/>
                </a:cubicBezTo>
                <a:close/>
                <a:moveTo>
                  <a:pt x="24" y="45"/>
                </a:moveTo>
                <a:cubicBezTo>
                  <a:pt x="27" y="41"/>
                  <a:pt x="27" y="41"/>
                  <a:pt x="27" y="41"/>
                </a:cubicBezTo>
                <a:cubicBezTo>
                  <a:pt x="28" y="40"/>
                  <a:pt x="29" y="39"/>
                  <a:pt x="29" y="38"/>
                </a:cubicBezTo>
                <a:cubicBezTo>
                  <a:pt x="27" y="40"/>
                  <a:pt x="24" y="43"/>
                  <a:pt x="23" y="46"/>
                </a:cubicBezTo>
                <a:cubicBezTo>
                  <a:pt x="24" y="47"/>
                  <a:pt x="24" y="46"/>
                  <a:pt x="24" y="45"/>
                </a:cubicBezTo>
                <a:close/>
                <a:moveTo>
                  <a:pt x="33" y="204"/>
                </a:moveTo>
                <a:cubicBezTo>
                  <a:pt x="34" y="204"/>
                  <a:pt x="34" y="204"/>
                  <a:pt x="34" y="204"/>
                </a:cubicBezTo>
                <a:cubicBezTo>
                  <a:pt x="36" y="202"/>
                  <a:pt x="37" y="201"/>
                  <a:pt x="39" y="198"/>
                </a:cubicBezTo>
                <a:cubicBezTo>
                  <a:pt x="34" y="202"/>
                  <a:pt x="34" y="202"/>
                  <a:pt x="34" y="202"/>
                </a:cubicBezTo>
                <a:cubicBezTo>
                  <a:pt x="34" y="202"/>
                  <a:pt x="32" y="204"/>
                  <a:pt x="33" y="204"/>
                </a:cubicBezTo>
                <a:close/>
                <a:moveTo>
                  <a:pt x="39" y="111"/>
                </a:moveTo>
                <a:cubicBezTo>
                  <a:pt x="42" y="107"/>
                  <a:pt x="44" y="104"/>
                  <a:pt x="47" y="100"/>
                </a:cubicBezTo>
                <a:cubicBezTo>
                  <a:pt x="44" y="103"/>
                  <a:pt x="42" y="106"/>
                  <a:pt x="40" y="109"/>
                </a:cubicBezTo>
                <a:cubicBezTo>
                  <a:pt x="39" y="109"/>
                  <a:pt x="39" y="110"/>
                  <a:pt x="39" y="111"/>
                </a:cubicBezTo>
                <a:close/>
                <a:moveTo>
                  <a:pt x="80" y="58"/>
                </a:moveTo>
                <a:cubicBezTo>
                  <a:pt x="81" y="59"/>
                  <a:pt x="81" y="59"/>
                  <a:pt x="81" y="59"/>
                </a:cubicBezTo>
                <a:cubicBezTo>
                  <a:pt x="83" y="60"/>
                  <a:pt x="83" y="61"/>
                  <a:pt x="85" y="62"/>
                </a:cubicBezTo>
                <a:cubicBezTo>
                  <a:pt x="85" y="62"/>
                  <a:pt x="85" y="61"/>
                  <a:pt x="85" y="61"/>
                </a:cubicBezTo>
                <a:cubicBezTo>
                  <a:pt x="85" y="60"/>
                  <a:pt x="84" y="59"/>
                  <a:pt x="83" y="59"/>
                </a:cubicBezTo>
                <a:cubicBezTo>
                  <a:pt x="82" y="58"/>
                  <a:pt x="80" y="57"/>
                  <a:pt x="78" y="58"/>
                </a:cubicBezTo>
                <a:cubicBezTo>
                  <a:pt x="79" y="58"/>
                  <a:pt x="80" y="58"/>
                  <a:pt x="80" y="58"/>
                </a:cubicBezTo>
                <a:close/>
                <a:moveTo>
                  <a:pt x="66" y="203"/>
                </a:moveTo>
                <a:cubicBezTo>
                  <a:pt x="74" y="194"/>
                  <a:pt x="74" y="194"/>
                  <a:pt x="74" y="194"/>
                </a:cubicBezTo>
                <a:cubicBezTo>
                  <a:pt x="74" y="194"/>
                  <a:pt x="73" y="194"/>
                  <a:pt x="73" y="195"/>
                </a:cubicBezTo>
                <a:lnTo>
                  <a:pt x="66" y="203"/>
                </a:lnTo>
                <a:close/>
                <a:moveTo>
                  <a:pt x="57" y="201"/>
                </a:moveTo>
                <a:cubicBezTo>
                  <a:pt x="63" y="196"/>
                  <a:pt x="63" y="196"/>
                  <a:pt x="63" y="196"/>
                </a:cubicBezTo>
                <a:cubicBezTo>
                  <a:pt x="64" y="196"/>
                  <a:pt x="64" y="195"/>
                  <a:pt x="65" y="195"/>
                </a:cubicBezTo>
                <a:cubicBezTo>
                  <a:pt x="63" y="195"/>
                  <a:pt x="62" y="195"/>
                  <a:pt x="61" y="196"/>
                </a:cubicBezTo>
                <a:lnTo>
                  <a:pt x="57" y="201"/>
                </a:lnTo>
                <a:close/>
                <a:moveTo>
                  <a:pt x="77" y="200"/>
                </a:moveTo>
                <a:cubicBezTo>
                  <a:pt x="80" y="197"/>
                  <a:pt x="82" y="195"/>
                  <a:pt x="85" y="192"/>
                </a:cubicBezTo>
                <a:cubicBezTo>
                  <a:pt x="84" y="192"/>
                  <a:pt x="83" y="193"/>
                  <a:pt x="82" y="193"/>
                </a:cubicBezTo>
                <a:cubicBezTo>
                  <a:pt x="81" y="195"/>
                  <a:pt x="79" y="197"/>
                  <a:pt x="77" y="199"/>
                </a:cubicBezTo>
                <a:cubicBezTo>
                  <a:pt x="78" y="199"/>
                  <a:pt x="77" y="200"/>
                  <a:pt x="77" y="200"/>
                </a:cubicBezTo>
                <a:close/>
                <a:moveTo>
                  <a:pt x="69" y="68"/>
                </a:moveTo>
                <a:cubicBezTo>
                  <a:pt x="69" y="68"/>
                  <a:pt x="69" y="68"/>
                  <a:pt x="69" y="68"/>
                </a:cubicBezTo>
                <a:cubicBezTo>
                  <a:pt x="70" y="66"/>
                  <a:pt x="71" y="64"/>
                  <a:pt x="73" y="61"/>
                </a:cubicBezTo>
                <a:cubicBezTo>
                  <a:pt x="70" y="63"/>
                  <a:pt x="69" y="65"/>
                  <a:pt x="67" y="67"/>
                </a:cubicBezTo>
                <a:cubicBezTo>
                  <a:pt x="67" y="68"/>
                  <a:pt x="68" y="68"/>
                  <a:pt x="69" y="68"/>
                </a:cubicBezTo>
                <a:close/>
                <a:moveTo>
                  <a:pt x="65" y="127"/>
                </a:moveTo>
                <a:cubicBezTo>
                  <a:pt x="67" y="125"/>
                  <a:pt x="68" y="124"/>
                  <a:pt x="70" y="121"/>
                </a:cubicBezTo>
                <a:cubicBezTo>
                  <a:pt x="67" y="123"/>
                  <a:pt x="66" y="124"/>
                  <a:pt x="64" y="126"/>
                </a:cubicBezTo>
                <a:lnTo>
                  <a:pt x="65" y="127"/>
                </a:lnTo>
                <a:close/>
                <a:moveTo>
                  <a:pt x="64" y="67"/>
                </a:moveTo>
                <a:cubicBezTo>
                  <a:pt x="66" y="65"/>
                  <a:pt x="67" y="62"/>
                  <a:pt x="69" y="60"/>
                </a:cubicBezTo>
                <a:cubicBezTo>
                  <a:pt x="67" y="62"/>
                  <a:pt x="65" y="64"/>
                  <a:pt x="63" y="67"/>
                </a:cubicBezTo>
                <a:cubicBezTo>
                  <a:pt x="63" y="67"/>
                  <a:pt x="64" y="67"/>
                  <a:pt x="64" y="67"/>
                </a:cubicBezTo>
                <a:close/>
                <a:moveTo>
                  <a:pt x="101" y="23"/>
                </a:moveTo>
                <a:cubicBezTo>
                  <a:pt x="107" y="17"/>
                  <a:pt x="107" y="17"/>
                  <a:pt x="107" y="17"/>
                </a:cubicBezTo>
                <a:cubicBezTo>
                  <a:pt x="107" y="16"/>
                  <a:pt x="106" y="16"/>
                  <a:pt x="105" y="16"/>
                </a:cubicBezTo>
                <a:cubicBezTo>
                  <a:pt x="104" y="19"/>
                  <a:pt x="102" y="20"/>
                  <a:pt x="101" y="23"/>
                </a:cubicBezTo>
                <a:close/>
                <a:moveTo>
                  <a:pt x="78" y="72"/>
                </a:moveTo>
                <a:cubicBezTo>
                  <a:pt x="79" y="71"/>
                  <a:pt x="81" y="70"/>
                  <a:pt x="82" y="69"/>
                </a:cubicBezTo>
                <a:cubicBezTo>
                  <a:pt x="82" y="68"/>
                  <a:pt x="83" y="66"/>
                  <a:pt x="83" y="65"/>
                </a:cubicBezTo>
                <a:cubicBezTo>
                  <a:pt x="83" y="64"/>
                  <a:pt x="83" y="63"/>
                  <a:pt x="82" y="63"/>
                </a:cubicBezTo>
                <a:cubicBezTo>
                  <a:pt x="82" y="64"/>
                  <a:pt x="83" y="64"/>
                  <a:pt x="83" y="65"/>
                </a:cubicBezTo>
                <a:cubicBezTo>
                  <a:pt x="81" y="68"/>
                  <a:pt x="80" y="70"/>
                  <a:pt x="78" y="72"/>
                </a:cubicBezTo>
                <a:close/>
                <a:moveTo>
                  <a:pt x="38" y="117"/>
                </a:moveTo>
                <a:cubicBezTo>
                  <a:pt x="41" y="115"/>
                  <a:pt x="43" y="112"/>
                  <a:pt x="45" y="108"/>
                </a:cubicBezTo>
                <a:cubicBezTo>
                  <a:pt x="45" y="108"/>
                  <a:pt x="44" y="108"/>
                  <a:pt x="44" y="108"/>
                </a:cubicBezTo>
                <a:cubicBezTo>
                  <a:pt x="42" y="111"/>
                  <a:pt x="39" y="114"/>
                  <a:pt x="38" y="117"/>
                </a:cubicBezTo>
                <a:close/>
                <a:moveTo>
                  <a:pt x="39" y="102"/>
                </a:moveTo>
                <a:cubicBezTo>
                  <a:pt x="39" y="102"/>
                  <a:pt x="40" y="102"/>
                  <a:pt x="40" y="102"/>
                </a:cubicBezTo>
                <a:cubicBezTo>
                  <a:pt x="42" y="99"/>
                  <a:pt x="44" y="96"/>
                  <a:pt x="46" y="93"/>
                </a:cubicBezTo>
                <a:cubicBezTo>
                  <a:pt x="40" y="100"/>
                  <a:pt x="40" y="100"/>
                  <a:pt x="40" y="100"/>
                </a:cubicBezTo>
                <a:cubicBezTo>
                  <a:pt x="39" y="101"/>
                  <a:pt x="38" y="102"/>
                  <a:pt x="38" y="104"/>
                </a:cubicBezTo>
                <a:cubicBezTo>
                  <a:pt x="39" y="104"/>
                  <a:pt x="39" y="103"/>
                  <a:pt x="39" y="102"/>
                </a:cubicBezTo>
                <a:close/>
                <a:moveTo>
                  <a:pt x="111" y="111"/>
                </a:moveTo>
                <a:cubicBezTo>
                  <a:pt x="114" y="108"/>
                  <a:pt x="118" y="106"/>
                  <a:pt x="121" y="103"/>
                </a:cubicBezTo>
                <a:cubicBezTo>
                  <a:pt x="121" y="103"/>
                  <a:pt x="121" y="101"/>
                  <a:pt x="120" y="102"/>
                </a:cubicBezTo>
                <a:cubicBezTo>
                  <a:pt x="117" y="105"/>
                  <a:pt x="114" y="108"/>
                  <a:pt x="111" y="111"/>
                </a:cubicBezTo>
                <a:close/>
                <a:moveTo>
                  <a:pt x="16" y="197"/>
                </a:moveTo>
                <a:cubicBezTo>
                  <a:pt x="26" y="188"/>
                  <a:pt x="26" y="188"/>
                  <a:pt x="26" y="188"/>
                </a:cubicBezTo>
                <a:cubicBezTo>
                  <a:pt x="27" y="187"/>
                  <a:pt x="26" y="187"/>
                  <a:pt x="25" y="187"/>
                </a:cubicBezTo>
                <a:cubicBezTo>
                  <a:pt x="16" y="196"/>
                  <a:pt x="16" y="196"/>
                  <a:pt x="16" y="196"/>
                </a:cubicBezTo>
                <a:cubicBezTo>
                  <a:pt x="15" y="196"/>
                  <a:pt x="16" y="198"/>
                  <a:pt x="16" y="197"/>
                </a:cubicBezTo>
                <a:close/>
                <a:moveTo>
                  <a:pt x="49" y="207"/>
                </a:moveTo>
                <a:cubicBezTo>
                  <a:pt x="50" y="207"/>
                  <a:pt x="50" y="206"/>
                  <a:pt x="50" y="206"/>
                </a:cubicBezTo>
                <a:cubicBezTo>
                  <a:pt x="52" y="204"/>
                  <a:pt x="55" y="201"/>
                  <a:pt x="57" y="199"/>
                </a:cubicBezTo>
                <a:cubicBezTo>
                  <a:pt x="48" y="206"/>
                  <a:pt x="48" y="206"/>
                  <a:pt x="48" y="206"/>
                </a:cubicBezTo>
                <a:cubicBezTo>
                  <a:pt x="47" y="207"/>
                  <a:pt x="49" y="206"/>
                  <a:pt x="49" y="207"/>
                </a:cubicBezTo>
                <a:close/>
                <a:moveTo>
                  <a:pt x="10" y="185"/>
                </a:moveTo>
                <a:cubicBezTo>
                  <a:pt x="13" y="181"/>
                  <a:pt x="16" y="177"/>
                  <a:pt x="19" y="174"/>
                </a:cubicBezTo>
                <a:cubicBezTo>
                  <a:pt x="16" y="177"/>
                  <a:pt x="12" y="181"/>
                  <a:pt x="9" y="186"/>
                </a:cubicBezTo>
                <a:cubicBezTo>
                  <a:pt x="10" y="186"/>
                  <a:pt x="10" y="185"/>
                  <a:pt x="10" y="185"/>
                </a:cubicBezTo>
                <a:close/>
                <a:moveTo>
                  <a:pt x="61" y="125"/>
                </a:moveTo>
                <a:cubicBezTo>
                  <a:pt x="61" y="125"/>
                  <a:pt x="61" y="124"/>
                  <a:pt x="61" y="124"/>
                </a:cubicBezTo>
                <a:cubicBezTo>
                  <a:pt x="63" y="123"/>
                  <a:pt x="64" y="121"/>
                  <a:pt x="65" y="119"/>
                </a:cubicBezTo>
                <a:cubicBezTo>
                  <a:pt x="63" y="120"/>
                  <a:pt x="61" y="122"/>
                  <a:pt x="59" y="125"/>
                </a:cubicBezTo>
                <a:lnTo>
                  <a:pt x="61" y="125"/>
                </a:lnTo>
                <a:close/>
                <a:moveTo>
                  <a:pt x="36" y="198"/>
                </a:moveTo>
                <a:cubicBezTo>
                  <a:pt x="39" y="196"/>
                  <a:pt x="42" y="194"/>
                  <a:pt x="44" y="193"/>
                </a:cubicBezTo>
                <a:cubicBezTo>
                  <a:pt x="41" y="192"/>
                  <a:pt x="41" y="192"/>
                  <a:pt x="41" y="192"/>
                </a:cubicBezTo>
                <a:cubicBezTo>
                  <a:pt x="40" y="194"/>
                  <a:pt x="38" y="196"/>
                  <a:pt x="36" y="198"/>
                </a:cubicBezTo>
                <a:close/>
                <a:moveTo>
                  <a:pt x="110" y="106"/>
                </a:moveTo>
                <a:cubicBezTo>
                  <a:pt x="113" y="104"/>
                  <a:pt x="115" y="102"/>
                  <a:pt x="117" y="100"/>
                </a:cubicBezTo>
                <a:cubicBezTo>
                  <a:pt x="119" y="99"/>
                  <a:pt x="118" y="98"/>
                  <a:pt x="117" y="98"/>
                </a:cubicBezTo>
                <a:cubicBezTo>
                  <a:pt x="115" y="100"/>
                  <a:pt x="111" y="104"/>
                  <a:pt x="110" y="106"/>
                </a:cubicBezTo>
                <a:close/>
                <a:moveTo>
                  <a:pt x="64" y="22"/>
                </a:moveTo>
                <a:cubicBezTo>
                  <a:pt x="66" y="19"/>
                  <a:pt x="69" y="15"/>
                  <a:pt x="72" y="12"/>
                </a:cubicBezTo>
                <a:cubicBezTo>
                  <a:pt x="70" y="12"/>
                  <a:pt x="69" y="12"/>
                  <a:pt x="68" y="14"/>
                </a:cubicBezTo>
                <a:cubicBezTo>
                  <a:pt x="67" y="16"/>
                  <a:pt x="66" y="19"/>
                  <a:pt x="64" y="21"/>
                </a:cubicBezTo>
                <a:cubicBezTo>
                  <a:pt x="64" y="21"/>
                  <a:pt x="64" y="22"/>
                  <a:pt x="64" y="22"/>
                </a:cubicBezTo>
                <a:close/>
                <a:moveTo>
                  <a:pt x="114" y="40"/>
                </a:moveTo>
                <a:cubicBezTo>
                  <a:pt x="114" y="39"/>
                  <a:pt x="116" y="38"/>
                  <a:pt x="117" y="38"/>
                </a:cubicBezTo>
                <a:cubicBezTo>
                  <a:pt x="118" y="37"/>
                  <a:pt x="117" y="35"/>
                  <a:pt x="117" y="34"/>
                </a:cubicBezTo>
                <a:cubicBezTo>
                  <a:pt x="115" y="36"/>
                  <a:pt x="114" y="38"/>
                  <a:pt x="113" y="40"/>
                </a:cubicBezTo>
                <a:cubicBezTo>
                  <a:pt x="113" y="41"/>
                  <a:pt x="113" y="41"/>
                  <a:pt x="114" y="40"/>
                </a:cubicBezTo>
                <a:close/>
                <a:moveTo>
                  <a:pt x="45" y="124"/>
                </a:moveTo>
                <a:cubicBezTo>
                  <a:pt x="48" y="122"/>
                  <a:pt x="50" y="119"/>
                  <a:pt x="53" y="116"/>
                </a:cubicBezTo>
                <a:cubicBezTo>
                  <a:pt x="52" y="116"/>
                  <a:pt x="51" y="116"/>
                  <a:pt x="51" y="117"/>
                </a:cubicBezTo>
                <a:cubicBezTo>
                  <a:pt x="43" y="124"/>
                  <a:pt x="43" y="124"/>
                  <a:pt x="43" y="124"/>
                </a:cubicBezTo>
                <a:cubicBezTo>
                  <a:pt x="44" y="124"/>
                  <a:pt x="44" y="124"/>
                  <a:pt x="45" y="124"/>
                </a:cubicBezTo>
                <a:close/>
                <a:moveTo>
                  <a:pt x="12" y="187"/>
                </a:moveTo>
                <a:cubicBezTo>
                  <a:pt x="19" y="182"/>
                  <a:pt x="19" y="182"/>
                  <a:pt x="19" y="182"/>
                </a:cubicBezTo>
                <a:cubicBezTo>
                  <a:pt x="20" y="182"/>
                  <a:pt x="18" y="180"/>
                  <a:pt x="19" y="179"/>
                </a:cubicBezTo>
                <a:cubicBezTo>
                  <a:pt x="16" y="182"/>
                  <a:pt x="14" y="184"/>
                  <a:pt x="12" y="187"/>
                </a:cubicBezTo>
                <a:close/>
                <a:moveTo>
                  <a:pt x="49" y="197"/>
                </a:moveTo>
                <a:cubicBezTo>
                  <a:pt x="53" y="194"/>
                  <a:pt x="53" y="194"/>
                  <a:pt x="53" y="194"/>
                </a:cubicBezTo>
                <a:cubicBezTo>
                  <a:pt x="50" y="194"/>
                  <a:pt x="48" y="194"/>
                  <a:pt x="45" y="193"/>
                </a:cubicBezTo>
                <a:cubicBezTo>
                  <a:pt x="46" y="193"/>
                  <a:pt x="46" y="194"/>
                  <a:pt x="45" y="195"/>
                </a:cubicBezTo>
                <a:cubicBezTo>
                  <a:pt x="44" y="196"/>
                  <a:pt x="43" y="197"/>
                  <a:pt x="42" y="198"/>
                </a:cubicBezTo>
                <a:cubicBezTo>
                  <a:pt x="44" y="197"/>
                  <a:pt x="46" y="195"/>
                  <a:pt x="48" y="194"/>
                </a:cubicBezTo>
                <a:cubicBezTo>
                  <a:pt x="49" y="194"/>
                  <a:pt x="50" y="195"/>
                  <a:pt x="49" y="196"/>
                </a:cubicBezTo>
                <a:cubicBezTo>
                  <a:pt x="49" y="196"/>
                  <a:pt x="49" y="197"/>
                  <a:pt x="49" y="197"/>
                </a:cubicBezTo>
                <a:close/>
                <a:moveTo>
                  <a:pt x="58" y="23"/>
                </a:moveTo>
                <a:cubicBezTo>
                  <a:pt x="61" y="19"/>
                  <a:pt x="63" y="16"/>
                  <a:pt x="66" y="13"/>
                </a:cubicBezTo>
                <a:cubicBezTo>
                  <a:pt x="64" y="14"/>
                  <a:pt x="62" y="14"/>
                  <a:pt x="61" y="15"/>
                </a:cubicBezTo>
                <a:cubicBezTo>
                  <a:pt x="60" y="18"/>
                  <a:pt x="59" y="20"/>
                  <a:pt x="58" y="23"/>
                </a:cubicBezTo>
                <a:close/>
                <a:moveTo>
                  <a:pt x="79" y="15"/>
                </a:moveTo>
                <a:cubicBezTo>
                  <a:pt x="80" y="14"/>
                  <a:pt x="82" y="13"/>
                  <a:pt x="83" y="12"/>
                </a:cubicBezTo>
                <a:cubicBezTo>
                  <a:pt x="84" y="12"/>
                  <a:pt x="84" y="13"/>
                  <a:pt x="84" y="13"/>
                </a:cubicBezTo>
                <a:cubicBezTo>
                  <a:pt x="84" y="12"/>
                  <a:pt x="87" y="12"/>
                  <a:pt x="87" y="10"/>
                </a:cubicBezTo>
                <a:cubicBezTo>
                  <a:pt x="85" y="10"/>
                  <a:pt x="83" y="10"/>
                  <a:pt x="82" y="10"/>
                </a:cubicBezTo>
                <a:cubicBezTo>
                  <a:pt x="81" y="11"/>
                  <a:pt x="80" y="13"/>
                  <a:pt x="79" y="15"/>
                </a:cubicBezTo>
                <a:close/>
                <a:moveTo>
                  <a:pt x="27" y="199"/>
                </a:moveTo>
                <a:cubicBezTo>
                  <a:pt x="30" y="195"/>
                  <a:pt x="34" y="192"/>
                  <a:pt x="38" y="191"/>
                </a:cubicBezTo>
                <a:cubicBezTo>
                  <a:pt x="34" y="190"/>
                  <a:pt x="34" y="190"/>
                  <a:pt x="34" y="190"/>
                </a:cubicBezTo>
                <a:cubicBezTo>
                  <a:pt x="32" y="192"/>
                  <a:pt x="30" y="195"/>
                  <a:pt x="27" y="198"/>
                </a:cubicBezTo>
                <a:cubicBezTo>
                  <a:pt x="27" y="198"/>
                  <a:pt x="27" y="198"/>
                  <a:pt x="27" y="199"/>
                </a:cubicBezTo>
                <a:close/>
                <a:moveTo>
                  <a:pt x="31" y="66"/>
                </a:moveTo>
                <a:cubicBezTo>
                  <a:pt x="31" y="66"/>
                  <a:pt x="32" y="65"/>
                  <a:pt x="32" y="65"/>
                </a:cubicBezTo>
                <a:cubicBezTo>
                  <a:pt x="34" y="63"/>
                  <a:pt x="35" y="60"/>
                  <a:pt x="36" y="58"/>
                </a:cubicBezTo>
                <a:cubicBezTo>
                  <a:pt x="34" y="60"/>
                  <a:pt x="32" y="62"/>
                  <a:pt x="30" y="65"/>
                </a:cubicBezTo>
                <a:cubicBezTo>
                  <a:pt x="29" y="66"/>
                  <a:pt x="30" y="68"/>
                  <a:pt x="31" y="68"/>
                </a:cubicBezTo>
                <a:cubicBezTo>
                  <a:pt x="31" y="68"/>
                  <a:pt x="31" y="67"/>
                  <a:pt x="31" y="66"/>
                </a:cubicBezTo>
                <a:close/>
                <a:moveTo>
                  <a:pt x="70" y="69"/>
                </a:moveTo>
                <a:cubicBezTo>
                  <a:pt x="73" y="68"/>
                  <a:pt x="75" y="66"/>
                  <a:pt x="76" y="64"/>
                </a:cubicBezTo>
                <a:cubicBezTo>
                  <a:pt x="76" y="63"/>
                  <a:pt x="75" y="62"/>
                  <a:pt x="74" y="61"/>
                </a:cubicBezTo>
                <a:cubicBezTo>
                  <a:pt x="71" y="68"/>
                  <a:pt x="71" y="68"/>
                  <a:pt x="71" y="68"/>
                </a:cubicBezTo>
                <a:cubicBezTo>
                  <a:pt x="71" y="68"/>
                  <a:pt x="70" y="70"/>
                  <a:pt x="70" y="69"/>
                </a:cubicBezTo>
                <a:close/>
                <a:moveTo>
                  <a:pt x="26" y="54"/>
                </a:moveTo>
                <a:cubicBezTo>
                  <a:pt x="26" y="53"/>
                  <a:pt x="26" y="53"/>
                  <a:pt x="27" y="52"/>
                </a:cubicBezTo>
                <a:cubicBezTo>
                  <a:pt x="28" y="50"/>
                  <a:pt x="30" y="48"/>
                  <a:pt x="32" y="45"/>
                </a:cubicBezTo>
                <a:cubicBezTo>
                  <a:pt x="32" y="45"/>
                  <a:pt x="32" y="43"/>
                  <a:pt x="31" y="44"/>
                </a:cubicBezTo>
                <a:cubicBezTo>
                  <a:pt x="25" y="51"/>
                  <a:pt x="25" y="51"/>
                  <a:pt x="25" y="51"/>
                </a:cubicBezTo>
                <a:cubicBezTo>
                  <a:pt x="24" y="52"/>
                  <a:pt x="25" y="53"/>
                  <a:pt x="26" y="54"/>
                </a:cubicBezTo>
                <a:close/>
                <a:moveTo>
                  <a:pt x="84" y="201"/>
                </a:moveTo>
                <a:cubicBezTo>
                  <a:pt x="89" y="196"/>
                  <a:pt x="94" y="191"/>
                  <a:pt x="97" y="186"/>
                </a:cubicBezTo>
                <a:cubicBezTo>
                  <a:pt x="93" y="190"/>
                  <a:pt x="89" y="195"/>
                  <a:pt x="84" y="201"/>
                </a:cubicBezTo>
                <a:cubicBezTo>
                  <a:pt x="85" y="201"/>
                  <a:pt x="84" y="202"/>
                  <a:pt x="84" y="201"/>
                </a:cubicBezTo>
                <a:close/>
                <a:moveTo>
                  <a:pt x="43" y="206"/>
                </a:moveTo>
                <a:cubicBezTo>
                  <a:pt x="44" y="206"/>
                  <a:pt x="44" y="206"/>
                  <a:pt x="44" y="206"/>
                </a:cubicBezTo>
                <a:cubicBezTo>
                  <a:pt x="52" y="197"/>
                  <a:pt x="52" y="197"/>
                  <a:pt x="52" y="197"/>
                </a:cubicBezTo>
                <a:cubicBezTo>
                  <a:pt x="53" y="197"/>
                  <a:pt x="53" y="197"/>
                  <a:pt x="52" y="197"/>
                </a:cubicBezTo>
                <a:cubicBezTo>
                  <a:pt x="49" y="200"/>
                  <a:pt x="45" y="202"/>
                  <a:pt x="42" y="206"/>
                </a:cubicBezTo>
                <a:cubicBezTo>
                  <a:pt x="42" y="206"/>
                  <a:pt x="43" y="206"/>
                  <a:pt x="43" y="206"/>
                </a:cubicBezTo>
                <a:close/>
                <a:moveTo>
                  <a:pt x="72" y="134"/>
                </a:moveTo>
                <a:cubicBezTo>
                  <a:pt x="74" y="134"/>
                  <a:pt x="74" y="132"/>
                  <a:pt x="74" y="131"/>
                </a:cubicBezTo>
                <a:cubicBezTo>
                  <a:pt x="74" y="131"/>
                  <a:pt x="72" y="130"/>
                  <a:pt x="72" y="130"/>
                </a:cubicBezTo>
                <a:cubicBezTo>
                  <a:pt x="71" y="129"/>
                  <a:pt x="72" y="127"/>
                  <a:pt x="72" y="126"/>
                </a:cubicBezTo>
                <a:cubicBezTo>
                  <a:pt x="71" y="127"/>
                  <a:pt x="69" y="128"/>
                  <a:pt x="68" y="129"/>
                </a:cubicBezTo>
                <a:cubicBezTo>
                  <a:pt x="68" y="129"/>
                  <a:pt x="69" y="130"/>
                  <a:pt x="70" y="130"/>
                </a:cubicBezTo>
                <a:cubicBezTo>
                  <a:pt x="71" y="131"/>
                  <a:pt x="72" y="133"/>
                  <a:pt x="72" y="134"/>
                </a:cubicBezTo>
                <a:close/>
                <a:moveTo>
                  <a:pt x="100" y="31"/>
                </a:moveTo>
                <a:cubicBezTo>
                  <a:pt x="103" y="28"/>
                  <a:pt x="106" y="24"/>
                  <a:pt x="110" y="21"/>
                </a:cubicBezTo>
                <a:cubicBezTo>
                  <a:pt x="111" y="20"/>
                  <a:pt x="109" y="19"/>
                  <a:pt x="108" y="18"/>
                </a:cubicBezTo>
                <a:cubicBezTo>
                  <a:pt x="106" y="23"/>
                  <a:pt x="102" y="28"/>
                  <a:pt x="100" y="31"/>
                </a:cubicBezTo>
                <a:close/>
                <a:moveTo>
                  <a:pt x="103" y="34"/>
                </a:moveTo>
                <a:cubicBezTo>
                  <a:pt x="106" y="32"/>
                  <a:pt x="109" y="28"/>
                  <a:pt x="113" y="25"/>
                </a:cubicBezTo>
                <a:cubicBezTo>
                  <a:pt x="113" y="25"/>
                  <a:pt x="112" y="24"/>
                  <a:pt x="112" y="22"/>
                </a:cubicBezTo>
                <a:cubicBezTo>
                  <a:pt x="109" y="27"/>
                  <a:pt x="105" y="30"/>
                  <a:pt x="103" y="34"/>
                </a:cubicBezTo>
                <a:close/>
                <a:moveTo>
                  <a:pt x="13" y="196"/>
                </a:moveTo>
                <a:cubicBezTo>
                  <a:pt x="17" y="193"/>
                  <a:pt x="20" y="189"/>
                  <a:pt x="24" y="186"/>
                </a:cubicBezTo>
                <a:cubicBezTo>
                  <a:pt x="24" y="186"/>
                  <a:pt x="23" y="185"/>
                  <a:pt x="23" y="186"/>
                </a:cubicBezTo>
                <a:cubicBezTo>
                  <a:pt x="19" y="188"/>
                  <a:pt x="15" y="192"/>
                  <a:pt x="11" y="195"/>
                </a:cubicBezTo>
                <a:lnTo>
                  <a:pt x="13" y="196"/>
                </a:lnTo>
                <a:close/>
                <a:moveTo>
                  <a:pt x="44" y="71"/>
                </a:moveTo>
                <a:cubicBezTo>
                  <a:pt x="45" y="70"/>
                  <a:pt x="47" y="69"/>
                  <a:pt x="49" y="69"/>
                </a:cubicBezTo>
                <a:cubicBezTo>
                  <a:pt x="50" y="69"/>
                  <a:pt x="51" y="67"/>
                  <a:pt x="52" y="65"/>
                </a:cubicBezTo>
                <a:cubicBezTo>
                  <a:pt x="53" y="65"/>
                  <a:pt x="55" y="63"/>
                  <a:pt x="54" y="63"/>
                </a:cubicBezTo>
                <a:cubicBezTo>
                  <a:pt x="53" y="64"/>
                  <a:pt x="50" y="64"/>
                  <a:pt x="49" y="64"/>
                </a:cubicBezTo>
                <a:cubicBezTo>
                  <a:pt x="47" y="65"/>
                  <a:pt x="45" y="68"/>
                  <a:pt x="44" y="70"/>
                </a:cubicBezTo>
                <a:cubicBezTo>
                  <a:pt x="43" y="71"/>
                  <a:pt x="43" y="72"/>
                  <a:pt x="44" y="71"/>
                </a:cubicBezTo>
                <a:close/>
                <a:moveTo>
                  <a:pt x="28" y="203"/>
                </a:moveTo>
                <a:cubicBezTo>
                  <a:pt x="32" y="200"/>
                  <a:pt x="36" y="196"/>
                  <a:pt x="39" y="192"/>
                </a:cubicBezTo>
                <a:cubicBezTo>
                  <a:pt x="34" y="194"/>
                  <a:pt x="30" y="198"/>
                  <a:pt x="26" y="202"/>
                </a:cubicBezTo>
                <a:cubicBezTo>
                  <a:pt x="27" y="202"/>
                  <a:pt x="28" y="202"/>
                  <a:pt x="28" y="203"/>
                </a:cubicBezTo>
                <a:close/>
                <a:moveTo>
                  <a:pt x="106" y="39"/>
                </a:moveTo>
                <a:cubicBezTo>
                  <a:pt x="110" y="37"/>
                  <a:pt x="113" y="35"/>
                  <a:pt x="116" y="32"/>
                </a:cubicBezTo>
                <a:cubicBezTo>
                  <a:pt x="116" y="31"/>
                  <a:pt x="115" y="29"/>
                  <a:pt x="114" y="28"/>
                </a:cubicBezTo>
                <a:cubicBezTo>
                  <a:pt x="107" y="38"/>
                  <a:pt x="107" y="38"/>
                  <a:pt x="107" y="38"/>
                </a:cubicBezTo>
                <a:cubicBezTo>
                  <a:pt x="107" y="39"/>
                  <a:pt x="105" y="40"/>
                  <a:pt x="106" y="39"/>
                </a:cubicBezTo>
                <a:close/>
                <a:moveTo>
                  <a:pt x="76" y="204"/>
                </a:moveTo>
                <a:cubicBezTo>
                  <a:pt x="77" y="203"/>
                  <a:pt x="80" y="203"/>
                  <a:pt x="81" y="203"/>
                </a:cubicBezTo>
                <a:cubicBezTo>
                  <a:pt x="84" y="198"/>
                  <a:pt x="88" y="194"/>
                  <a:pt x="92" y="190"/>
                </a:cubicBezTo>
                <a:cubicBezTo>
                  <a:pt x="90" y="189"/>
                  <a:pt x="89" y="190"/>
                  <a:pt x="89" y="190"/>
                </a:cubicBezTo>
                <a:lnTo>
                  <a:pt x="76" y="204"/>
                </a:lnTo>
                <a:close/>
                <a:moveTo>
                  <a:pt x="22" y="200"/>
                </a:moveTo>
                <a:cubicBezTo>
                  <a:pt x="22" y="200"/>
                  <a:pt x="23" y="200"/>
                  <a:pt x="23" y="200"/>
                </a:cubicBezTo>
                <a:cubicBezTo>
                  <a:pt x="26" y="196"/>
                  <a:pt x="29" y="193"/>
                  <a:pt x="32" y="189"/>
                </a:cubicBezTo>
                <a:cubicBezTo>
                  <a:pt x="32" y="189"/>
                  <a:pt x="31" y="189"/>
                  <a:pt x="31" y="189"/>
                </a:cubicBezTo>
                <a:cubicBezTo>
                  <a:pt x="27" y="192"/>
                  <a:pt x="23" y="195"/>
                  <a:pt x="19" y="199"/>
                </a:cubicBezTo>
                <a:cubicBezTo>
                  <a:pt x="20" y="199"/>
                  <a:pt x="21" y="199"/>
                  <a:pt x="22" y="200"/>
                </a:cubicBezTo>
                <a:close/>
                <a:moveTo>
                  <a:pt x="66" y="205"/>
                </a:moveTo>
                <a:cubicBezTo>
                  <a:pt x="67" y="205"/>
                  <a:pt x="70" y="205"/>
                  <a:pt x="71" y="204"/>
                </a:cubicBezTo>
                <a:cubicBezTo>
                  <a:pt x="74" y="201"/>
                  <a:pt x="77" y="197"/>
                  <a:pt x="80" y="193"/>
                </a:cubicBezTo>
                <a:cubicBezTo>
                  <a:pt x="79" y="194"/>
                  <a:pt x="77" y="193"/>
                  <a:pt x="77" y="194"/>
                </a:cubicBezTo>
                <a:cubicBezTo>
                  <a:pt x="73" y="198"/>
                  <a:pt x="70" y="201"/>
                  <a:pt x="66" y="205"/>
                </a:cubicBezTo>
                <a:cubicBezTo>
                  <a:pt x="66" y="205"/>
                  <a:pt x="65" y="206"/>
                  <a:pt x="66" y="205"/>
                </a:cubicBezTo>
                <a:close/>
                <a:moveTo>
                  <a:pt x="55" y="207"/>
                </a:moveTo>
                <a:cubicBezTo>
                  <a:pt x="57" y="206"/>
                  <a:pt x="59" y="206"/>
                  <a:pt x="60" y="206"/>
                </a:cubicBezTo>
                <a:cubicBezTo>
                  <a:pt x="70" y="195"/>
                  <a:pt x="70" y="195"/>
                  <a:pt x="70" y="195"/>
                </a:cubicBezTo>
                <a:cubicBezTo>
                  <a:pt x="69" y="195"/>
                  <a:pt x="68" y="194"/>
                  <a:pt x="67" y="195"/>
                </a:cubicBezTo>
                <a:cubicBezTo>
                  <a:pt x="55" y="205"/>
                  <a:pt x="55" y="205"/>
                  <a:pt x="55" y="205"/>
                </a:cubicBezTo>
                <a:cubicBezTo>
                  <a:pt x="55" y="205"/>
                  <a:pt x="54" y="207"/>
                  <a:pt x="55" y="207"/>
                </a:cubicBezTo>
                <a:close/>
                <a:moveTo>
                  <a:pt x="32" y="70"/>
                </a:moveTo>
                <a:cubicBezTo>
                  <a:pt x="32" y="70"/>
                  <a:pt x="33" y="69"/>
                  <a:pt x="33" y="69"/>
                </a:cubicBezTo>
                <a:cubicBezTo>
                  <a:pt x="34" y="67"/>
                  <a:pt x="35" y="65"/>
                  <a:pt x="36" y="64"/>
                </a:cubicBezTo>
                <a:cubicBezTo>
                  <a:pt x="37" y="63"/>
                  <a:pt x="38" y="61"/>
                  <a:pt x="40" y="61"/>
                </a:cubicBezTo>
                <a:cubicBezTo>
                  <a:pt x="40" y="60"/>
                  <a:pt x="41" y="59"/>
                  <a:pt x="41" y="59"/>
                </a:cubicBezTo>
                <a:cubicBezTo>
                  <a:pt x="40" y="54"/>
                  <a:pt x="38" y="50"/>
                  <a:pt x="34" y="47"/>
                </a:cubicBezTo>
                <a:cubicBezTo>
                  <a:pt x="33" y="51"/>
                  <a:pt x="30" y="55"/>
                  <a:pt x="27" y="59"/>
                </a:cubicBezTo>
                <a:cubicBezTo>
                  <a:pt x="30" y="56"/>
                  <a:pt x="32" y="53"/>
                  <a:pt x="34" y="51"/>
                </a:cubicBezTo>
                <a:cubicBezTo>
                  <a:pt x="35" y="51"/>
                  <a:pt x="36" y="51"/>
                  <a:pt x="36" y="51"/>
                </a:cubicBezTo>
                <a:cubicBezTo>
                  <a:pt x="35" y="54"/>
                  <a:pt x="34" y="56"/>
                  <a:pt x="33" y="59"/>
                </a:cubicBezTo>
                <a:cubicBezTo>
                  <a:pt x="34" y="58"/>
                  <a:pt x="35" y="57"/>
                  <a:pt x="36" y="56"/>
                </a:cubicBezTo>
                <a:cubicBezTo>
                  <a:pt x="36" y="55"/>
                  <a:pt x="38" y="55"/>
                  <a:pt x="38" y="56"/>
                </a:cubicBezTo>
                <a:cubicBezTo>
                  <a:pt x="39" y="57"/>
                  <a:pt x="38" y="59"/>
                  <a:pt x="37" y="60"/>
                </a:cubicBezTo>
                <a:cubicBezTo>
                  <a:pt x="35" y="64"/>
                  <a:pt x="33" y="67"/>
                  <a:pt x="31" y="70"/>
                </a:cubicBezTo>
                <a:cubicBezTo>
                  <a:pt x="32" y="70"/>
                  <a:pt x="32" y="70"/>
                  <a:pt x="32" y="70"/>
                </a:cubicBezTo>
                <a:close/>
                <a:moveTo>
                  <a:pt x="89" y="200"/>
                </a:moveTo>
                <a:cubicBezTo>
                  <a:pt x="99" y="194"/>
                  <a:pt x="108" y="185"/>
                  <a:pt x="114" y="171"/>
                </a:cubicBezTo>
                <a:cubicBezTo>
                  <a:pt x="105" y="179"/>
                  <a:pt x="97" y="190"/>
                  <a:pt x="89" y="200"/>
                </a:cubicBezTo>
                <a:close/>
                <a:moveTo>
                  <a:pt x="124" y="113"/>
                </a:moveTo>
                <a:cubicBezTo>
                  <a:pt x="124" y="113"/>
                  <a:pt x="123" y="113"/>
                  <a:pt x="123" y="113"/>
                </a:cubicBezTo>
                <a:cubicBezTo>
                  <a:pt x="119" y="116"/>
                  <a:pt x="115" y="119"/>
                  <a:pt x="111" y="123"/>
                </a:cubicBezTo>
                <a:cubicBezTo>
                  <a:pt x="111" y="123"/>
                  <a:pt x="109" y="123"/>
                  <a:pt x="109" y="122"/>
                </a:cubicBezTo>
                <a:cubicBezTo>
                  <a:pt x="109" y="122"/>
                  <a:pt x="110" y="121"/>
                  <a:pt x="110" y="121"/>
                </a:cubicBezTo>
                <a:cubicBezTo>
                  <a:pt x="114" y="117"/>
                  <a:pt x="118" y="114"/>
                  <a:pt x="122" y="109"/>
                </a:cubicBezTo>
                <a:cubicBezTo>
                  <a:pt x="117" y="113"/>
                  <a:pt x="114" y="116"/>
                  <a:pt x="110" y="119"/>
                </a:cubicBezTo>
                <a:cubicBezTo>
                  <a:pt x="109" y="119"/>
                  <a:pt x="108" y="118"/>
                  <a:pt x="109" y="117"/>
                </a:cubicBezTo>
                <a:cubicBezTo>
                  <a:pt x="112" y="114"/>
                  <a:pt x="115" y="111"/>
                  <a:pt x="118" y="107"/>
                </a:cubicBezTo>
                <a:cubicBezTo>
                  <a:pt x="119" y="107"/>
                  <a:pt x="119" y="107"/>
                  <a:pt x="119" y="106"/>
                </a:cubicBezTo>
                <a:cubicBezTo>
                  <a:pt x="118" y="106"/>
                  <a:pt x="118" y="107"/>
                  <a:pt x="118" y="107"/>
                </a:cubicBezTo>
                <a:cubicBezTo>
                  <a:pt x="118" y="107"/>
                  <a:pt x="118" y="107"/>
                  <a:pt x="118" y="107"/>
                </a:cubicBezTo>
                <a:cubicBezTo>
                  <a:pt x="113" y="111"/>
                  <a:pt x="113" y="111"/>
                  <a:pt x="113" y="111"/>
                </a:cubicBezTo>
                <a:cubicBezTo>
                  <a:pt x="111" y="113"/>
                  <a:pt x="109" y="114"/>
                  <a:pt x="108" y="115"/>
                </a:cubicBezTo>
                <a:cubicBezTo>
                  <a:pt x="107" y="115"/>
                  <a:pt x="106" y="114"/>
                  <a:pt x="107" y="113"/>
                </a:cubicBezTo>
                <a:cubicBezTo>
                  <a:pt x="119" y="101"/>
                  <a:pt x="119" y="101"/>
                  <a:pt x="119" y="101"/>
                </a:cubicBezTo>
                <a:cubicBezTo>
                  <a:pt x="119" y="101"/>
                  <a:pt x="120" y="100"/>
                  <a:pt x="119" y="101"/>
                </a:cubicBezTo>
                <a:cubicBezTo>
                  <a:pt x="115" y="104"/>
                  <a:pt x="112" y="106"/>
                  <a:pt x="109" y="108"/>
                </a:cubicBezTo>
                <a:cubicBezTo>
                  <a:pt x="108" y="109"/>
                  <a:pt x="106" y="108"/>
                  <a:pt x="107" y="107"/>
                </a:cubicBezTo>
                <a:cubicBezTo>
                  <a:pt x="109" y="104"/>
                  <a:pt x="112" y="101"/>
                  <a:pt x="115" y="98"/>
                </a:cubicBezTo>
                <a:cubicBezTo>
                  <a:pt x="112" y="100"/>
                  <a:pt x="110" y="102"/>
                  <a:pt x="107" y="103"/>
                </a:cubicBezTo>
                <a:cubicBezTo>
                  <a:pt x="106" y="104"/>
                  <a:pt x="106" y="103"/>
                  <a:pt x="106" y="102"/>
                </a:cubicBezTo>
                <a:cubicBezTo>
                  <a:pt x="108" y="100"/>
                  <a:pt x="111" y="98"/>
                  <a:pt x="114" y="94"/>
                </a:cubicBezTo>
                <a:cubicBezTo>
                  <a:pt x="110" y="96"/>
                  <a:pt x="108" y="98"/>
                  <a:pt x="105" y="100"/>
                </a:cubicBezTo>
                <a:cubicBezTo>
                  <a:pt x="104" y="100"/>
                  <a:pt x="102" y="98"/>
                  <a:pt x="103" y="97"/>
                </a:cubicBezTo>
                <a:cubicBezTo>
                  <a:pt x="107" y="93"/>
                  <a:pt x="107" y="93"/>
                  <a:pt x="107" y="93"/>
                </a:cubicBezTo>
                <a:cubicBezTo>
                  <a:pt x="105" y="92"/>
                  <a:pt x="102" y="92"/>
                  <a:pt x="100" y="91"/>
                </a:cubicBezTo>
                <a:cubicBezTo>
                  <a:pt x="94" y="90"/>
                  <a:pt x="89" y="92"/>
                  <a:pt x="86" y="94"/>
                </a:cubicBezTo>
                <a:cubicBezTo>
                  <a:pt x="85" y="94"/>
                  <a:pt x="84" y="92"/>
                  <a:pt x="85" y="92"/>
                </a:cubicBezTo>
                <a:cubicBezTo>
                  <a:pt x="95" y="86"/>
                  <a:pt x="95" y="86"/>
                  <a:pt x="95" y="86"/>
                </a:cubicBezTo>
                <a:cubicBezTo>
                  <a:pt x="96" y="86"/>
                  <a:pt x="96" y="84"/>
                  <a:pt x="97" y="83"/>
                </a:cubicBezTo>
                <a:cubicBezTo>
                  <a:pt x="100" y="79"/>
                  <a:pt x="103" y="75"/>
                  <a:pt x="106" y="72"/>
                </a:cubicBezTo>
                <a:cubicBezTo>
                  <a:pt x="110" y="67"/>
                  <a:pt x="112" y="62"/>
                  <a:pt x="115" y="57"/>
                </a:cubicBezTo>
                <a:cubicBezTo>
                  <a:pt x="118" y="51"/>
                  <a:pt x="119" y="43"/>
                  <a:pt x="118" y="38"/>
                </a:cubicBezTo>
                <a:cubicBezTo>
                  <a:pt x="116" y="39"/>
                  <a:pt x="114" y="42"/>
                  <a:pt x="112" y="42"/>
                </a:cubicBezTo>
                <a:cubicBezTo>
                  <a:pt x="112" y="41"/>
                  <a:pt x="112" y="40"/>
                  <a:pt x="112" y="40"/>
                </a:cubicBezTo>
                <a:cubicBezTo>
                  <a:pt x="112" y="38"/>
                  <a:pt x="113" y="36"/>
                  <a:pt x="114" y="35"/>
                </a:cubicBezTo>
                <a:cubicBezTo>
                  <a:pt x="115" y="34"/>
                  <a:pt x="115" y="34"/>
                  <a:pt x="115" y="34"/>
                </a:cubicBezTo>
                <a:cubicBezTo>
                  <a:pt x="114" y="35"/>
                  <a:pt x="114" y="35"/>
                  <a:pt x="114" y="35"/>
                </a:cubicBezTo>
                <a:cubicBezTo>
                  <a:pt x="112" y="37"/>
                  <a:pt x="109" y="39"/>
                  <a:pt x="106" y="41"/>
                </a:cubicBezTo>
                <a:cubicBezTo>
                  <a:pt x="106" y="41"/>
                  <a:pt x="104" y="41"/>
                  <a:pt x="105" y="40"/>
                </a:cubicBezTo>
                <a:cubicBezTo>
                  <a:pt x="107" y="36"/>
                  <a:pt x="110" y="32"/>
                  <a:pt x="113" y="28"/>
                </a:cubicBezTo>
                <a:cubicBezTo>
                  <a:pt x="113" y="28"/>
                  <a:pt x="115" y="27"/>
                  <a:pt x="113" y="25"/>
                </a:cubicBezTo>
                <a:cubicBezTo>
                  <a:pt x="110" y="30"/>
                  <a:pt x="106" y="34"/>
                  <a:pt x="102" y="37"/>
                </a:cubicBezTo>
                <a:cubicBezTo>
                  <a:pt x="101" y="36"/>
                  <a:pt x="100" y="36"/>
                  <a:pt x="101" y="35"/>
                </a:cubicBezTo>
                <a:cubicBezTo>
                  <a:pt x="102" y="33"/>
                  <a:pt x="103" y="32"/>
                  <a:pt x="104" y="30"/>
                </a:cubicBezTo>
                <a:cubicBezTo>
                  <a:pt x="106" y="27"/>
                  <a:pt x="109" y="26"/>
                  <a:pt x="111" y="22"/>
                </a:cubicBezTo>
                <a:cubicBezTo>
                  <a:pt x="106" y="26"/>
                  <a:pt x="101" y="31"/>
                  <a:pt x="97" y="36"/>
                </a:cubicBezTo>
                <a:cubicBezTo>
                  <a:pt x="96" y="37"/>
                  <a:pt x="95" y="34"/>
                  <a:pt x="96" y="34"/>
                </a:cubicBezTo>
                <a:cubicBezTo>
                  <a:pt x="99" y="29"/>
                  <a:pt x="103" y="24"/>
                  <a:pt x="106" y="19"/>
                </a:cubicBezTo>
                <a:cubicBezTo>
                  <a:pt x="95" y="32"/>
                  <a:pt x="95" y="32"/>
                  <a:pt x="95" y="32"/>
                </a:cubicBezTo>
                <a:cubicBezTo>
                  <a:pt x="94" y="33"/>
                  <a:pt x="93" y="33"/>
                  <a:pt x="93" y="32"/>
                </a:cubicBezTo>
                <a:cubicBezTo>
                  <a:pt x="92" y="30"/>
                  <a:pt x="94" y="29"/>
                  <a:pt x="95" y="28"/>
                </a:cubicBezTo>
                <a:cubicBezTo>
                  <a:pt x="95" y="27"/>
                  <a:pt x="96" y="27"/>
                  <a:pt x="96" y="26"/>
                </a:cubicBezTo>
                <a:cubicBezTo>
                  <a:pt x="98" y="25"/>
                  <a:pt x="99" y="23"/>
                  <a:pt x="100" y="21"/>
                </a:cubicBezTo>
                <a:cubicBezTo>
                  <a:pt x="100" y="21"/>
                  <a:pt x="101" y="20"/>
                  <a:pt x="101" y="20"/>
                </a:cubicBezTo>
                <a:cubicBezTo>
                  <a:pt x="101" y="20"/>
                  <a:pt x="102" y="19"/>
                  <a:pt x="102" y="18"/>
                </a:cubicBezTo>
                <a:cubicBezTo>
                  <a:pt x="102" y="18"/>
                  <a:pt x="101" y="19"/>
                  <a:pt x="101" y="20"/>
                </a:cubicBezTo>
                <a:cubicBezTo>
                  <a:pt x="99" y="21"/>
                  <a:pt x="98" y="23"/>
                  <a:pt x="96" y="25"/>
                </a:cubicBezTo>
                <a:cubicBezTo>
                  <a:pt x="96" y="25"/>
                  <a:pt x="96" y="26"/>
                  <a:pt x="96" y="26"/>
                </a:cubicBezTo>
                <a:cubicBezTo>
                  <a:pt x="95" y="26"/>
                  <a:pt x="95" y="27"/>
                  <a:pt x="95" y="28"/>
                </a:cubicBezTo>
                <a:cubicBezTo>
                  <a:pt x="91" y="32"/>
                  <a:pt x="91" y="32"/>
                  <a:pt x="91" y="32"/>
                </a:cubicBezTo>
                <a:cubicBezTo>
                  <a:pt x="90" y="33"/>
                  <a:pt x="90" y="32"/>
                  <a:pt x="89" y="32"/>
                </a:cubicBezTo>
                <a:cubicBezTo>
                  <a:pt x="89" y="32"/>
                  <a:pt x="89" y="31"/>
                  <a:pt x="89" y="30"/>
                </a:cubicBezTo>
                <a:cubicBezTo>
                  <a:pt x="93" y="25"/>
                  <a:pt x="98" y="20"/>
                  <a:pt x="101" y="15"/>
                </a:cubicBezTo>
                <a:cubicBezTo>
                  <a:pt x="87" y="31"/>
                  <a:pt x="87" y="31"/>
                  <a:pt x="87" y="31"/>
                </a:cubicBezTo>
                <a:cubicBezTo>
                  <a:pt x="87" y="31"/>
                  <a:pt x="86" y="31"/>
                  <a:pt x="86" y="30"/>
                </a:cubicBezTo>
                <a:cubicBezTo>
                  <a:pt x="85" y="29"/>
                  <a:pt x="86" y="29"/>
                  <a:pt x="87" y="28"/>
                </a:cubicBezTo>
                <a:cubicBezTo>
                  <a:pt x="91" y="23"/>
                  <a:pt x="95" y="18"/>
                  <a:pt x="99" y="11"/>
                </a:cubicBezTo>
                <a:cubicBezTo>
                  <a:pt x="98" y="12"/>
                  <a:pt x="98" y="12"/>
                  <a:pt x="97" y="13"/>
                </a:cubicBezTo>
                <a:cubicBezTo>
                  <a:pt x="92" y="18"/>
                  <a:pt x="87" y="24"/>
                  <a:pt x="82" y="30"/>
                </a:cubicBezTo>
                <a:cubicBezTo>
                  <a:pt x="81" y="30"/>
                  <a:pt x="81" y="29"/>
                  <a:pt x="80" y="29"/>
                </a:cubicBezTo>
                <a:cubicBezTo>
                  <a:pt x="85" y="23"/>
                  <a:pt x="90" y="17"/>
                  <a:pt x="94" y="11"/>
                </a:cubicBezTo>
                <a:cubicBezTo>
                  <a:pt x="95" y="10"/>
                  <a:pt x="93" y="11"/>
                  <a:pt x="93" y="11"/>
                </a:cubicBezTo>
                <a:cubicBezTo>
                  <a:pt x="87" y="16"/>
                  <a:pt x="83" y="23"/>
                  <a:pt x="78" y="28"/>
                </a:cubicBezTo>
                <a:cubicBezTo>
                  <a:pt x="77" y="29"/>
                  <a:pt x="76" y="28"/>
                  <a:pt x="76" y="27"/>
                </a:cubicBezTo>
                <a:cubicBezTo>
                  <a:pt x="80" y="22"/>
                  <a:pt x="84" y="17"/>
                  <a:pt x="88" y="12"/>
                </a:cubicBezTo>
                <a:cubicBezTo>
                  <a:pt x="88" y="11"/>
                  <a:pt x="88" y="11"/>
                  <a:pt x="88" y="11"/>
                </a:cubicBezTo>
                <a:cubicBezTo>
                  <a:pt x="88" y="12"/>
                  <a:pt x="88" y="12"/>
                  <a:pt x="88" y="12"/>
                </a:cubicBezTo>
                <a:cubicBezTo>
                  <a:pt x="88" y="12"/>
                  <a:pt x="87" y="12"/>
                  <a:pt x="87" y="12"/>
                </a:cubicBezTo>
                <a:cubicBezTo>
                  <a:pt x="82" y="17"/>
                  <a:pt x="77" y="24"/>
                  <a:pt x="73" y="29"/>
                </a:cubicBezTo>
                <a:cubicBezTo>
                  <a:pt x="72" y="30"/>
                  <a:pt x="71" y="30"/>
                  <a:pt x="70" y="30"/>
                </a:cubicBezTo>
                <a:cubicBezTo>
                  <a:pt x="71" y="29"/>
                  <a:pt x="71" y="28"/>
                  <a:pt x="72" y="27"/>
                </a:cubicBezTo>
                <a:cubicBezTo>
                  <a:pt x="75" y="24"/>
                  <a:pt x="78" y="20"/>
                  <a:pt x="81" y="16"/>
                </a:cubicBezTo>
                <a:cubicBezTo>
                  <a:pt x="79" y="17"/>
                  <a:pt x="75" y="23"/>
                  <a:pt x="72" y="26"/>
                </a:cubicBezTo>
                <a:cubicBezTo>
                  <a:pt x="72" y="26"/>
                  <a:pt x="72" y="27"/>
                  <a:pt x="72" y="27"/>
                </a:cubicBezTo>
                <a:cubicBezTo>
                  <a:pt x="70" y="28"/>
                  <a:pt x="70" y="29"/>
                  <a:pt x="69" y="30"/>
                </a:cubicBezTo>
                <a:cubicBezTo>
                  <a:pt x="67" y="28"/>
                  <a:pt x="67" y="28"/>
                  <a:pt x="67" y="28"/>
                </a:cubicBezTo>
                <a:cubicBezTo>
                  <a:pt x="71" y="20"/>
                  <a:pt x="71" y="20"/>
                  <a:pt x="71" y="20"/>
                </a:cubicBezTo>
                <a:cubicBezTo>
                  <a:pt x="69" y="23"/>
                  <a:pt x="66" y="26"/>
                  <a:pt x="64" y="29"/>
                </a:cubicBezTo>
                <a:cubicBezTo>
                  <a:pt x="63" y="29"/>
                  <a:pt x="64" y="28"/>
                  <a:pt x="64" y="27"/>
                </a:cubicBezTo>
                <a:cubicBezTo>
                  <a:pt x="66" y="23"/>
                  <a:pt x="69" y="19"/>
                  <a:pt x="71" y="15"/>
                </a:cubicBezTo>
                <a:cubicBezTo>
                  <a:pt x="66" y="20"/>
                  <a:pt x="62" y="27"/>
                  <a:pt x="58" y="33"/>
                </a:cubicBezTo>
                <a:cubicBezTo>
                  <a:pt x="58" y="34"/>
                  <a:pt x="57" y="33"/>
                  <a:pt x="57" y="32"/>
                </a:cubicBezTo>
                <a:cubicBezTo>
                  <a:pt x="57" y="32"/>
                  <a:pt x="57" y="31"/>
                  <a:pt x="57" y="31"/>
                </a:cubicBezTo>
                <a:cubicBezTo>
                  <a:pt x="60" y="25"/>
                  <a:pt x="63" y="20"/>
                  <a:pt x="66" y="15"/>
                </a:cubicBezTo>
                <a:cubicBezTo>
                  <a:pt x="62" y="19"/>
                  <a:pt x="59" y="24"/>
                  <a:pt x="56" y="29"/>
                </a:cubicBezTo>
                <a:cubicBezTo>
                  <a:pt x="56" y="30"/>
                  <a:pt x="54" y="30"/>
                  <a:pt x="54" y="29"/>
                </a:cubicBezTo>
                <a:cubicBezTo>
                  <a:pt x="56" y="25"/>
                  <a:pt x="57" y="21"/>
                  <a:pt x="59" y="18"/>
                </a:cubicBezTo>
                <a:cubicBezTo>
                  <a:pt x="56" y="21"/>
                  <a:pt x="53" y="26"/>
                  <a:pt x="51" y="31"/>
                </a:cubicBezTo>
                <a:cubicBezTo>
                  <a:pt x="51" y="32"/>
                  <a:pt x="50" y="32"/>
                  <a:pt x="49" y="31"/>
                </a:cubicBezTo>
                <a:cubicBezTo>
                  <a:pt x="49" y="29"/>
                  <a:pt x="50" y="27"/>
                  <a:pt x="51" y="26"/>
                </a:cubicBezTo>
                <a:cubicBezTo>
                  <a:pt x="49" y="28"/>
                  <a:pt x="49" y="30"/>
                  <a:pt x="48" y="32"/>
                </a:cubicBezTo>
                <a:cubicBezTo>
                  <a:pt x="48" y="32"/>
                  <a:pt x="48" y="32"/>
                  <a:pt x="48" y="32"/>
                </a:cubicBezTo>
                <a:cubicBezTo>
                  <a:pt x="47" y="32"/>
                  <a:pt x="47" y="32"/>
                  <a:pt x="47" y="33"/>
                </a:cubicBezTo>
                <a:cubicBezTo>
                  <a:pt x="47" y="33"/>
                  <a:pt x="45" y="34"/>
                  <a:pt x="45" y="33"/>
                </a:cubicBezTo>
                <a:cubicBezTo>
                  <a:pt x="46" y="31"/>
                  <a:pt x="47" y="27"/>
                  <a:pt x="48" y="25"/>
                </a:cubicBezTo>
                <a:cubicBezTo>
                  <a:pt x="48" y="24"/>
                  <a:pt x="50" y="22"/>
                  <a:pt x="50" y="21"/>
                </a:cubicBezTo>
                <a:cubicBezTo>
                  <a:pt x="48" y="24"/>
                  <a:pt x="46" y="27"/>
                  <a:pt x="45" y="30"/>
                </a:cubicBezTo>
                <a:cubicBezTo>
                  <a:pt x="45" y="31"/>
                  <a:pt x="44" y="32"/>
                  <a:pt x="44" y="31"/>
                </a:cubicBezTo>
                <a:cubicBezTo>
                  <a:pt x="43" y="30"/>
                  <a:pt x="43" y="28"/>
                  <a:pt x="43" y="28"/>
                </a:cubicBezTo>
                <a:cubicBezTo>
                  <a:pt x="43" y="27"/>
                  <a:pt x="42" y="28"/>
                  <a:pt x="42" y="28"/>
                </a:cubicBezTo>
                <a:cubicBezTo>
                  <a:pt x="40" y="30"/>
                  <a:pt x="38" y="33"/>
                  <a:pt x="38" y="36"/>
                </a:cubicBezTo>
                <a:cubicBezTo>
                  <a:pt x="42" y="43"/>
                  <a:pt x="46" y="49"/>
                  <a:pt x="48" y="57"/>
                </a:cubicBezTo>
                <a:cubicBezTo>
                  <a:pt x="51" y="57"/>
                  <a:pt x="53" y="55"/>
                  <a:pt x="56" y="55"/>
                </a:cubicBezTo>
                <a:cubicBezTo>
                  <a:pt x="64" y="53"/>
                  <a:pt x="74" y="51"/>
                  <a:pt x="83" y="56"/>
                </a:cubicBezTo>
                <a:cubicBezTo>
                  <a:pt x="85" y="57"/>
                  <a:pt x="87" y="58"/>
                  <a:pt x="88" y="59"/>
                </a:cubicBezTo>
                <a:cubicBezTo>
                  <a:pt x="87" y="63"/>
                  <a:pt x="86" y="67"/>
                  <a:pt x="85" y="69"/>
                </a:cubicBezTo>
                <a:cubicBezTo>
                  <a:pt x="85" y="69"/>
                  <a:pt x="85" y="69"/>
                  <a:pt x="85" y="68"/>
                </a:cubicBezTo>
                <a:cubicBezTo>
                  <a:pt x="81" y="76"/>
                  <a:pt x="76" y="80"/>
                  <a:pt x="70" y="83"/>
                </a:cubicBezTo>
                <a:cubicBezTo>
                  <a:pt x="66" y="85"/>
                  <a:pt x="61" y="86"/>
                  <a:pt x="56" y="88"/>
                </a:cubicBezTo>
                <a:cubicBezTo>
                  <a:pt x="55" y="88"/>
                  <a:pt x="53" y="89"/>
                  <a:pt x="53" y="90"/>
                </a:cubicBezTo>
                <a:cubicBezTo>
                  <a:pt x="54" y="96"/>
                  <a:pt x="55" y="102"/>
                  <a:pt x="56" y="109"/>
                </a:cubicBezTo>
                <a:cubicBezTo>
                  <a:pt x="67" y="111"/>
                  <a:pt x="73" y="116"/>
                  <a:pt x="78" y="122"/>
                </a:cubicBezTo>
                <a:cubicBezTo>
                  <a:pt x="82" y="127"/>
                  <a:pt x="81" y="139"/>
                  <a:pt x="75" y="143"/>
                </a:cubicBezTo>
                <a:cubicBezTo>
                  <a:pt x="66" y="150"/>
                  <a:pt x="54" y="153"/>
                  <a:pt x="40" y="150"/>
                </a:cubicBezTo>
                <a:cubicBezTo>
                  <a:pt x="38" y="150"/>
                  <a:pt x="37" y="150"/>
                  <a:pt x="36" y="150"/>
                </a:cubicBezTo>
                <a:cubicBezTo>
                  <a:pt x="35" y="154"/>
                  <a:pt x="33" y="155"/>
                  <a:pt x="32" y="158"/>
                </a:cubicBezTo>
                <a:cubicBezTo>
                  <a:pt x="32" y="159"/>
                  <a:pt x="30" y="159"/>
                  <a:pt x="31" y="160"/>
                </a:cubicBezTo>
                <a:cubicBezTo>
                  <a:pt x="31" y="160"/>
                  <a:pt x="30" y="160"/>
                  <a:pt x="31" y="161"/>
                </a:cubicBezTo>
                <a:cubicBezTo>
                  <a:pt x="31" y="162"/>
                  <a:pt x="30" y="161"/>
                  <a:pt x="30" y="162"/>
                </a:cubicBezTo>
                <a:cubicBezTo>
                  <a:pt x="28" y="166"/>
                  <a:pt x="27" y="172"/>
                  <a:pt x="27" y="176"/>
                </a:cubicBezTo>
                <a:cubicBezTo>
                  <a:pt x="28" y="176"/>
                  <a:pt x="29" y="174"/>
                  <a:pt x="30" y="174"/>
                </a:cubicBezTo>
                <a:cubicBezTo>
                  <a:pt x="31" y="174"/>
                  <a:pt x="32" y="175"/>
                  <a:pt x="31" y="175"/>
                </a:cubicBezTo>
                <a:cubicBezTo>
                  <a:pt x="30" y="177"/>
                  <a:pt x="28" y="178"/>
                  <a:pt x="27" y="180"/>
                </a:cubicBezTo>
                <a:cubicBezTo>
                  <a:pt x="36" y="183"/>
                  <a:pt x="48" y="187"/>
                  <a:pt x="57" y="187"/>
                </a:cubicBezTo>
                <a:cubicBezTo>
                  <a:pt x="74" y="188"/>
                  <a:pt x="88" y="185"/>
                  <a:pt x="99" y="176"/>
                </a:cubicBezTo>
                <a:cubicBezTo>
                  <a:pt x="112" y="165"/>
                  <a:pt x="123" y="143"/>
                  <a:pt x="126" y="119"/>
                </a:cubicBezTo>
                <a:cubicBezTo>
                  <a:pt x="126" y="117"/>
                  <a:pt x="126" y="115"/>
                  <a:pt x="125" y="113"/>
                </a:cubicBezTo>
                <a:cubicBezTo>
                  <a:pt x="123" y="115"/>
                  <a:pt x="121" y="117"/>
                  <a:pt x="120" y="119"/>
                </a:cubicBezTo>
                <a:cubicBezTo>
                  <a:pt x="119" y="119"/>
                  <a:pt x="118" y="119"/>
                  <a:pt x="118" y="120"/>
                </a:cubicBezTo>
                <a:cubicBezTo>
                  <a:pt x="118" y="121"/>
                  <a:pt x="118" y="121"/>
                  <a:pt x="118" y="121"/>
                </a:cubicBezTo>
                <a:cubicBezTo>
                  <a:pt x="118" y="120"/>
                  <a:pt x="118" y="120"/>
                  <a:pt x="118" y="120"/>
                </a:cubicBezTo>
                <a:cubicBezTo>
                  <a:pt x="119" y="120"/>
                  <a:pt x="120" y="120"/>
                  <a:pt x="120" y="119"/>
                </a:cubicBezTo>
                <a:cubicBezTo>
                  <a:pt x="121" y="118"/>
                  <a:pt x="123" y="116"/>
                  <a:pt x="126" y="115"/>
                </a:cubicBezTo>
                <a:cubicBezTo>
                  <a:pt x="124" y="120"/>
                  <a:pt x="120" y="123"/>
                  <a:pt x="117" y="126"/>
                </a:cubicBezTo>
                <a:cubicBezTo>
                  <a:pt x="117" y="126"/>
                  <a:pt x="117" y="126"/>
                  <a:pt x="117" y="127"/>
                </a:cubicBezTo>
                <a:cubicBezTo>
                  <a:pt x="117" y="127"/>
                  <a:pt x="117" y="126"/>
                  <a:pt x="117" y="126"/>
                </a:cubicBezTo>
                <a:cubicBezTo>
                  <a:pt x="119" y="125"/>
                  <a:pt x="120" y="124"/>
                  <a:pt x="121" y="124"/>
                </a:cubicBezTo>
                <a:cubicBezTo>
                  <a:pt x="123" y="124"/>
                  <a:pt x="122" y="125"/>
                  <a:pt x="122" y="125"/>
                </a:cubicBezTo>
                <a:cubicBezTo>
                  <a:pt x="119" y="130"/>
                  <a:pt x="115" y="134"/>
                  <a:pt x="111" y="138"/>
                </a:cubicBezTo>
                <a:cubicBezTo>
                  <a:pt x="113" y="137"/>
                  <a:pt x="115" y="135"/>
                  <a:pt x="117" y="135"/>
                </a:cubicBezTo>
                <a:cubicBezTo>
                  <a:pt x="117" y="134"/>
                  <a:pt x="118" y="135"/>
                  <a:pt x="118" y="136"/>
                </a:cubicBezTo>
                <a:cubicBezTo>
                  <a:pt x="116" y="138"/>
                  <a:pt x="114" y="141"/>
                  <a:pt x="111" y="144"/>
                </a:cubicBezTo>
                <a:cubicBezTo>
                  <a:pt x="113" y="144"/>
                  <a:pt x="113" y="143"/>
                  <a:pt x="114" y="143"/>
                </a:cubicBezTo>
                <a:cubicBezTo>
                  <a:pt x="115" y="143"/>
                  <a:pt x="116" y="144"/>
                  <a:pt x="115" y="145"/>
                </a:cubicBezTo>
                <a:cubicBezTo>
                  <a:pt x="113" y="147"/>
                  <a:pt x="111" y="150"/>
                  <a:pt x="109" y="153"/>
                </a:cubicBezTo>
                <a:cubicBezTo>
                  <a:pt x="108" y="153"/>
                  <a:pt x="109" y="155"/>
                  <a:pt x="108" y="154"/>
                </a:cubicBezTo>
                <a:cubicBezTo>
                  <a:pt x="108" y="153"/>
                  <a:pt x="107" y="152"/>
                  <a:pt x="108" y="151"/>
                </a:cubicBezTo>
                <a:cubicBezTo>
                  <a:pt x="110" y="149"/>
                  <a:pt x="112" y="147"/>
                  <a:pt x="113" y="144"/>
                </a:cubicBezTo>
                <a:cubicBezTo>
                  <a:pt x="112" y="145"/>
                  <a:pt x="111" y="146"/>
                  <a:pt x="111" y="146"/>
                </a:cubicBezTo>
                <a:cubicBezTo>
                  <a:pt x="109" y="145"/>
                  <a:pt x="110" y="144"/>
                  <a:pt x="111" y="143"/>
                </a:cubicBezTo>
                <a:cubicBezTo>
                  <a:pt x="112" y="141"/>
                  <a:pt x="114" y="140"/>
                  <a:pt x="115" y="137"/>
                </a:cubicBezTo>
                <a:cubicBezTo>
                  <a:pt x="113" y="139"/>
                  <a:pt x="111" y="140"/>
                  <a:pt x="109" y="141"/>
                </a:cubicBezTo>
                <a:cubicBezTo>
                  <a:pt x="108" y="141"/>
                  <a:pt x="108" y="139"/>
                  <a:pt x="108" y="139"/>
                </a:cubicBezTo>
                <a:cubicBezTo>
                  <a:pt x="112" y="134"/>
                  <a:pt x="116" y="130"/>
                  <a:pt x="119" y="126"/>
                </a:cubicBezTo>
                <a:cubicBezTo>
                  <a:pt x="117" y="129"/>
                  <a:pt x="114" y="131"/>
                  <a:pt x="111" y="133"/>
                </a:cubicBezTo>
                <a:cubicBezTo>
                  <a:pt x="110" y="133"/>
                  <a:pt x="110" y="134"/>
                  <a:pt x="109" y="133"/>
                </a:cubicBezTo>
                <a:cubicBezTo>
                  <a:pt x="109" y="133"/>
                  <a:pt x="109" y="132"/>
                  <a:pt x="109" y="131"/>
                </a:cubicBezTo>
                <a:cubicBezTo>
                  <a:pt x="112" y="128"/>
                  <a:pt x="116" y="125"/>
                  <a:pt x="119" y="121"/>
                </a:cubicBezTo>
                <a:cubicBezTo>
                  <a:pt x="120" y="121"/>
                  <a:pt x="121" y="121"/>
                  <a:pt x="120" y="120"/>
                </a:cubicBezTo>
                <a:cubicBezTo>
                  <a:pt x="120" y="120"/>
                  <a:pt x="120" y="121"/>
                  <a:pt x="119" y="121"/>
                </a:cubicBezTo>
                <a:cubicBezTo>
                  <a:pt x="116" y="124"/>
                  <a:pt x="112" y="128"/>
                  <a:pt x="108" y="130"/>
                </a:cubicBezTo>
                <a:cubicBezTo>
                  <a:pt x="107" y="129"/>
                  <a:pt x="108" y="128"/>
                  <a:pt x="109" y="127"/>
                </a:cubicBezTo>
                <a:cubicBezTo>
                  <a:pt x="114" y="122"/>
                  <a:pt x="119" y="117"/>
                  <a:pt x="124" y="113"/>
                </a:cubicBezTo>
                <a:close/>
                <a:moveTo>
                  <a:pt x="19" y="54"/>
                </a:moveTo>
                <a:cubicBezTo>
                  <a:pt x="19" y="54"/>
                  <a:pt x="18" y="56"/>
                  <a:pt x="18" y="56"/>
                </a:cubicBezTo>
                <a:cubicBezTo>
                  <a:pt x="17" y="55"/>
                  <a:pt x="17" y="53"/>
                  <a:pt x="18" y="52"/>
                </a:cubicBezTo>
                <a:cubicBezTo>
                  <a:pt x="16" y="55"/>
                  <a:pt x="14" y="59"/>
                  <a:pt x="14" y="62"/>
                </a:cubicBezTo>
                <a:cubicBezTo>
                  <a:pt x="13" y="63"/>
                  <a:pt x="11" y="63"/>
                  <a:pt x="10" y="61"/>
                </a:cubicBezTo>
                <a:cubicBezTo>
                  <a:pt x="10" y="60"/>
                  <a:pt x="10" y="59"/>
                  <a:pt x="10" y="58"/>
                </a:cubicBezTo>
                <a:cubicBezTo>
                  <a:pt x="12" y="57"/>
                  <a:pt x="11" y="56"/>
                  <a:pt x="12" y="55"/>
                </a:cubicBezTo>
                <a:cubicBezTo>
                  <a:pt x="18" y="41"/>
                  <a:pt x="26" y="30"/>
                  <a:pt x="34" y="17"/>
                </a:cubicBezTo>
                <a:cubicBezTo>
                  <a:pt x="34" y="15"/>
                  <a:pt x="36" y="15"/>
                  <a:pt x="37" y="13"/>
                </a:cubicBezTo>
                <a:cubicBezTo>
                  <a:pt x="38" y="12"/>
                  <a:pt x="38" y="10"/>
                  <a:pt x="39" y="10"/>
                </a:cubicBezTo>
                <a:cubicBezTo>
                  <a:pt x="40" y="10"/>
                  <a:pt x="40" y="10"/>
                  <a:pt x="40" y="11"/>
                </a:cubicBezTo>
                <a:cubicBezTo>
                  <a:pt x="39" y="13"/>
                  <a:pt x="36" y="17"/>
                  <a:pt x="37" y="18"/>
                </a:cubicBezTo>
                <a:cubicBezTo>
                  <a:pt x="37" y="19"/>
                  <a:pt x="38" y="20"/>
                  <a:pt x="37" y="21"/>
                </a:cubicBezTo>
                <a:cubicBezTo>
                  <a:pt x="43" y="16"/>
                  <a:pt x="49" y="13"/>
                  <a:pt x="55" y="10"/>
                </a:cubicBezTo>
                <a:cubicBezTo>
                  <a:pt x="68" y="4"/>
                  <a:pt x="83" y="0"/>
                  <a:pt x="102" y="6"/>
                </a:cubicBezTo>
                <a:cubicBezTo>
                  <a:pt x="115" y="12"/>
                  <a:pt x="120" y="24"/>
                  <a:pt x="123" y="36"/>
                </a:cubicBezTo>
                <a:cubicBezTo>
                  <a:pt x="128" y="45"/>
                  <a:pt x="124" y="61"/>
                  <a:pt x="117" y="68"/>
                </a:cubicBezTo>
                <a:cubicBezTo>
                  <a:pt x="115" y="74"/>
                  <a:pt x="111" y="77"/>
                  <a:pt x="108" y="81"/>
                </a:cubicBezTo>
                <a:cubicBezTo>
                  <a:pt x="107" y="82"/>
                  <a:pt x="107" y="83"/>
                  <a:pt x="106" y="84"/>
                </a:cubicBezTo>
                <a:cubicBezTo>
                  <a:pt x="120" y="90"/>
                  <a:pt x="129" y="99"/>
                  <a:pt x="132" y="111"/>
                </a:cubicBezTo>
                <a:cubicBezTo>
                  <a:pt x="132" y="100"/>
                  <a:pt x="132" y="100"/>
                  <a:pt x="132" y="100"/>
                </a:cubicBezTo>
                <a:cubicBezTo>
                  <a:pt x="132" y="100"/>
                  <a:pt x="133" y="99"/>
                  <a:pt x="134" y="100"/>
                </a:cubicBezTo>
                <a:cubicBezTo>
                  <a:pt x="134" y="101"/>
                  <a:pt x="136" y="101"/>
                  <a:pt x="136" y="102"/>
                </a:cubicBezTo>
                <a:cubicBezTo>
                  <a:pt x="137" y="115"/>
                  <a:pt x="135" y="128"/>
                  <a:pt x="133" y="142"/>
                </a:cubicBezTo>
                <a:cubicBezTo>
                  <a:pt x="132" y="150"/>
                  <a:pt x="132" y="158"/>
                  <a:pt x="130" y="167"/>
                </a:cubicBezTo>
                <a:cubicBezTo>
                  <a:pt x="130" y="167"/>
                  <a:pt x="129" y="168"/>
                  <a:pt x="128" y="169"/>
                </a:cubicBezTo>
                <a:cubicBezTo>
                  <a:pt x="127" y="170"/>
                  <a:pt x="128" y="171"/>
                  <a:pt x="128" y="172"/>
                </a:cubicBezTo>
                <a:cubicBezTo>
                  <a:pt x="127" y="172"/>
                  <a:pt x="126" y="173"/>
                  <a:pt x="126" y="172"/>
                </a:cubicBezTo>
                <a:cubicBezTo>
                  <a:pt x="126" y="170"/>
                  <a:pt x="126" y="169"/>
                  <a:pt x="126" y="166"/>
                </a:cubicBezTo>
                <a:cubicBezTo>
                  <a:pt x="126" y="165"/>
                  <a:pt x="125" y="168"/>
                  <a:pt x="125" y="168"/>
                </a:cubicBezTo>
                <a:cubicBezTo>
                  <a:pt x="124" y="174"/>
                  <a:pt x="124" y="174"/>
                  <a:pt x="124" y="174"/>
                </a:cubicBezTo>
                <a:cubicBezTo>
                  <a:pt x="123" y="174"/>
                  <a:pt x="123" y="174"/>
                  <a:pt x="123" y="174"/>
                </a:cubicBezTo>
                <a:cubicBezTo>
                  <a:pt x="124" y="167"/>
                  <a:pt x="124" y="167"/>
                  <a:pt x="124" y="167"/>
                </a:cubicBezTo>
                <a:cubicBezTo>
                  <a:pt x="116" y="184"/>
                  <a:pt x="105" y="197"/>
                  <a:pt x="91" y="205"/>
                </a:cubicBezTo>
                <a:cubicBezTo>
                  <a:pt x="74" y="211"/>
                  <a:pt x="56" y="215"/>
                  <a:pt x="32" y="209"/>
                </a:cubicBezTo>
                <a:cubicBezTo>
                  <a:pt x="31" y="210"/>
                  <a:pt x="31" y="211"/>
                  <a:pt x="30" y="211"/>
                </a:cubicBezTo>
                <a:cubicBezTo>
                  <a:pt x="29" y="211"/>
                  <a:pt x="29" y="211"/>
                  <a:pt x="28" y="210"/>
                </a:cubicBezTo>
                <a:cubicBezTo>
                  <a:pt x="28" y="210"/>
                  <a:pt x="29" y="209"/>
                  <a:pt x="29" y="208"/>
                </a:cubicBezTo>
                <a:cubicBezTo>
                  <a:pt x="29" y="208"/>
                  <a:pt x="28" y="208"/>
                  <a:pt x="28" y="208"/>
                </a:cubicBezTo>
                <a:cubicBezTo>
                  <a:pt x="26" y="208"/>
                  <a:pt x="25" y="210"/>
                  <a:pt x="24" y="211"/>
                </a:cubicBezTo>
                <a:cubicBezTo>
                  <a:pt x="24" y="211"/>
                  <a:pt x="23" y="210"/>
                  <a:pt x="22" y="210"/>
                </a:cubicBezTo>
                <a:cubicBezTo>
                  <a:pt x="22" y="209"/>
                  <a:pt x="24" y="208"/>
                  <a:pt x="25" y="207"/>
                </a:cubicBezTo>
                <a:cubicBezTo>
                  <a:pt x="24" y="206"/>
                  <a:pt x="23" y="205"/>
                  <a:pt x="22" y="206"/>
                </a:cubicBezTo>
                <a:cubicBezTo>
                  <a:pt x="21" y="206"/>
                  <a:pt x="20" y="208"/>
                  <a:pt x="18" y="208"/>
                </a:cubicBezTo>
                <a:cubicBezTo>
                  <a:pt x="18" y="208"/>
                  <a:pt x="17" y="208"/>
                  <a:pt x="17" y="207"/>
                </a:cubicBezTo>
                <a:cubicBezTo>
                  <a:pt x="17" y="206"/>
                  <a:pt x="18" y="205"/>
                  <a:pt x="19" y="204"/>
                </a:cubicBezTo>
                <a:cubicBezTo>
                  <a:pt x="15" y="203"/>
                  <a:pt x="15" y="203"/>
                  <a:pt x="15" y="203"/>
                </a:cubicBezTo>
                <a:cubicBezTo>
                  <a:pt x="15" y="205"/>
                  <a:pt x="13" y="205"/>
                  <a:pt x="12" y="206"/>
                </a:cubicBezTo>
                <a:cubicBezTo>
                  <a:pt x="11" y="206"/>
                  <a:pt x="10" y="206"/>
                  <a:pt x="10" y="205"/>
                </a:cubicBezTo>
                <a:cubicBezTo>
                  <a:pt x="10" y="203"/>
                  <a:pt x="12" y="202"/>
                  <a:pt x="13" y="200"/>
                </a:cubicBezTo>
                <a:cubicBezTo>
                  <a:pt x="10" y="201"/>
                  <a:pt x="9" y="203"/>
                  <a:pt x="8" y="204"/>
                </a:cubicBezTo>
                <a:cubicBezTo>
                  <a:pt x="8" y="204"/>
                  <a:pt x="7" y="203"/>
                  <a:pt x="7" y="203"/>
                </a:cubicBezTo>
                <a:cubicBezTo>
                  <a:pt x="7" y="201"/>
                  <a:pt x="9" y="201"/>
                  <a:pt x="10" y="200"/>
                </a:cubicBezTo>
                <a:cubicBezTo>
                  <a:pt x="10" y="199"/>
                  <a:pt x="8" y="198"/>
                  <a:pt x="7" y="197"/>
                </a:cubicBezTo>
                <a:cubicBezTo>
                  <a:pt x="6" y="199"/>
                  <a:pt x="5" y="201"/>
                  <a:pt x="3" y="202"/>
                </a:cubicBezTo>
                <a:cubicBezTo>
                  <a:pt x="2" y="202"/>
                  <a:pt x="2" y="201"/>
                  <a:pt x="2" y="200"/>
                </a:cubicBezTo>
                <a:cubicBezTo>
                  <a:pt x="2" y="198"/>
                  <a:pt x="4" y="198"/>
                  <a:pt x="5" y="197"/>
                </a:cubicBezTo>
                <a:cubicBezTo>
                  <a:pt x="4" y="195"/>
                  <a:pt x="4" y="194"/>
                  <a:pt x="4" y="192"/>
                </a:cubicBezTo>
                <a:cubicBezTo>
                  <a:pt x="4" y="186"/>
                  <a:pt x="6" y="179"/>
                  <a:pt x="7" y="173"/>
                </a:cubicBezTo>
                <a:cubicBezTo>
                  <a:pt x="5" y="174"/>
                  <a:pt x="3" y="175"/>
                  <a:pt x="0" y="176"/>
                </a:cubicBezTo>
                <a:cubicBezTo>
                  <a:pt x="0" y="176"/>
                  <a:pt x="0" y="175"/>
                  <a:pt x="0" y="175"/>
                </a:cubicBezTo>
                <a:cubicBezTo>
                  <a:pt x="2" y="171"/>
                  <a:pt x="5" y="167"/>
                  <a:pt x="8" y="165"/>
                </a:cubicBezTo>
                <a:cubicBezTo>
                  <a:pt x="7" y="163"/>
                  <a:pt x="6" y="162"/>
                  <a:pt x="8" y="161"/>
                </a:cubicBezTo>
                <a:cubicBezTo>
                  <a:pt x="15" y="155"/>
                  <a:pt x="22" y="147"/>
                  <a:pt x="29" y="141"/>
                </a:cubicBezTo>
                <a:cubicBezTo>
                  <a:pt x="40" y="144"/>
                  <a:pt x="50" y="145"/>
                  <a:pt x="58" y="144"/>
                </a:cubicBezTo>
                <a:cubicBezTo>
                  <a:pt x="62" y="142"/>
                  <a:pt x="66" y="140"/>
                  <a:pt x="69" y="138"/>
                </a:cubicBezTo>
                <a:cubicBezTo>
                  <a:pt x="69" y="136"/>
                  <a:pt x="67" y="134"/>
                  <a:pt x="66" y="133"/>
                </a:cubicBezTo>
                <a:cubicBezTo>
                  <a:pt x="65" y="133"/>
                  <a:pt x="65" y="132"/>
                  <a:pt x="64" y="132"/>
                </a:cubicBezTo>
                <a:cubicBezTo>
                  <a:pt x="63" y="133"/>
                  <a:pt x="62" y="133"/>
                  <a:pt x="62" y="132"/>
                </a:cubicBezTo>
                <a:cubicBezTo>
                  <a:pt x="62" y="132"/>
                  <a:pt x="62" y="131"/>
                  <a:pt x="62" y="131"/>
                </a:cubicBezTo>
                <a:cubicBezTo>
                  <a:pt x="61" y="130"/>
                  <a:pt x="60" y="130"/>
                  <a:pt x="60" y="130"/>
                </a:cubicBezTo>
                <a:cubicBezTo>
                  <a:pt x="60" y="131"/>
                  <a:pt x="59" y="131"/>
                  <a:pt x="58" y="132"/>
                </a:cubicBezTo>
                <a:cubicBezTo>
                  <a:pt x="57" y="132"/>
                  <a:pt x="57" y="132"/>
                  <a:pt x="56" y="131"/>
                </a:cubicBezTo>
                <a:cubicBezTo>
                  <a:pt x="56" y="130"/>
                  <a:pt x="57" y="130"/>
                  <a:pt x="57" y="129"/>
                </a:cubicBezTo>
                <a:cubicBezTo>
                  <a:pt x="56" y="129"/>
                  <a:pt x="55" y="128"/>
                  <a:pt x="54" y="129"/>
                </a:cubicBezTo>
                <a:cubicBezTo>
                  <a:pt x="54" y="130"/>
                  <a:pt x="53" y="131"/>
                  <a:pt x="52" y="131"/>
                </a:cubicBezTo>
                <a:cubicBezTo>
                  <a:pt x="51" y="130"/>
                  <a:pt x="52" y="129"/>
                  <a:pt x="51" y="129"/>
                </a:cubicBezTo>
                <a:cubicBezTo>
                  <a:pt x="49" y="128"/>
                  <a:pt x="49" y="131"/>
                  <a:pt x="47" y="131"/>
                </a:cubicBezTo>
                <a:cubicBezTo>
                  <a:pt x="46" y="130"/>
                  <a:pt x="47" y="129"/>
                  <a:pt x="46" y="129"/>
                </a:cubicBezTo>
                <a:cubicBezTo>
                  <a:pt x="43" y="129"/>
                  <a:pt x="40" y="129"/>
                  <a:pt x="37" y="129"/>
                </a:cubicBezTo>
                <a:cubicBezTo>
                  <a:pt x="36" y="129"/>
                  <a:pt x="35" y="127"/>
                  <a:pt x="34" y="126"/>
                </a:cubicBezTo>
                <a:cubicBezTo>
                  <a:pt x="33" y="119"/>
                  <a:pt x="33" y="111"/>
                  <a:pt x="34" y="103"/>
                </a:cubicBezTo>
                <a:cubicBezTo>
                  <a:pt x="34" y="101"/>
                  <a:pt x="32" y="99"/>
                  <a:pt x="32" y="99"/>
                </a:cubicBezTo>
                <a:cubicBezTo>
                  <a:pt x="37" y="94"/>
                  <a:pt x="41" y="89"/>
                  <a:pt x="45" y="84"/>
                </a:cubicBezTo>
                <a:cubicBezTo>
                  <a:pt x="46" y="83"/>
                  <a:pt x="48" y="82"/>
                  <a:pt x="50" y="82"/>
                </a:cubicBezTo>
                <a:cubicBezTo>
                  <a:pt x="50" y="81"/>
                  <a:pt x="52" y="82"/>
                  <a:pt x="52" y="82"/>
                </a:cubicBezTo>
                <a:cubicBezTo>
                  <a:pt x="58" y="79"/>
                  <a:pt x="63" y="77"/>
                  <a:pt x="68" y="73"/>
                </a:cubicBezTo>
                <a:cubicBezTo>
                  <a:pt x="62" y="70"/>
                  <a:pt x="56" y="72"/>
                  <a:pt x="51" y="73"/>
                </a:cubicBezTo>
                <a:cubicBezTo>
                  <a:pt x="51" y="74"/>
                  <a:pt x="53" y="73"/>
                  <a:pt x="53" y="74"/>
                </a:cubicBezTo>
                <a:cubicBezTo>
                  <a:pt x="54" y="74"/>
                  <a:pt x="53" y="75"/>
                  <a:pt x="53" y="75"/>
                </a:cubicBezTo>
                <a:cubicBezTo>
                  <a:pt x="50" y="76"/>
                  <a:pt x="47" y="75"/>
                  <a:pt x="45" y="76"/>
                </a:cubicBezTo>
                <a:cubicBezTo>
                  <a:pt x="42" y="77"/>
                  <a:pt x="40" y="77"/>
                  <a:pt x="37" y="78"/>
                </a:cubicBezTo>
                <a:cubicBezTo>
                  <a:pt x="35" y="81"/>
                  <a:pt x="33" y="83"/>
                  <a:pt x="31" y="87"/>
                </a:cubicBezTo>
                <a:cubicBezTo>
                  <a:pt x="31" y="86"/>
                  <a:pt x="32" y="87"/>
                  <a:pt x="31" y="87"/>
                </a:cubicBezTo>
                <a:cubicBezTo>
                  <a:pt x="31" y="87"/>
                  <a:pt x="30" y="87"/>
                  <a:pt x="30" y="88"/>
                </a:cubicBezTo>
                <a:cubicBezTo>
                  <a:pt x="30" y="89"/>
                  <a:pt x="28" y="89"/>
                  <a:pt x="29" y="91"/>
                </a:cubicBezTo>
                <a:cubicBezTo>
                  <a:pt x="28" y="91"/>
                  <a:pt x="28" y="90"/>
                  <a:pt x="28" y="90"/>
                </a:cubicBezTo>
                <a:cubicBezTo>
                  <a:pt x="28" y="89"/>
                  <a:pt x="28" y="88"/>
                  <a:pt x="28" y="87"/>
                </a:cubicBezTo>
                <a:cubicBezTo>
                  <a:pt x="29" y="87"/>
                  <a:pt x="30" y="87"/>
                  <a:pt x="29" y="86"/>
                </a:cubicBezTo>
                <a:cubicBezTo>
                  <a:pt x="30" y="84"/>
                  <a:pt x="32" y="81"/>
                  <a:pt x="33" y="79"/>
                </a:cubicBezTo>
                <a:cubicBezTo>
                  <a:pt x="32" y="78"/>
                  <a:pt x="31" y="77"/>
                  <a:pt x="30" y="78"/>
                </a:cubicBezTo>
                <a:cubicBezTo>
                  <a:pt x="28" y="76"/>
                  <a:pt x="27" y="72"/>
                  <a:pt x="26" y="70"/>
                </a:cubicBezTo>
                <a:cubicBezTo>
                  <a:pt x="26" y="70"/>
                  <a:pt x="26" y="71"/>
                  <a:pt x="25" y="71"/>
                </a:cubicBezTo>
                <a:cubicBezTo>
                  <a:pt x="24" y="71"/>
                  <a:pt x="24" y="70"/>
                  <a:pt x="24" y="69"/>
                </a:cubicBezTo>
                <a:cubicBezTo>
                  <a:pt x="24" y="69"/>
                  <a:pt x="25" y="67"/>
                  <a:pt x="25" y="67"/>
                </a:cubicBezTo>
                <a:cubicBezTo>
                  <a:pt x="25" y="66"/>
                  <a:pt x="25" y="65"/>
                  <a:pt x="25" y="64"/>
                </a:cubicBezTo>
                <a:cubicBezTo>
                  <a:pt x="24" y="65"/>
                  <a:pt x="23" y="67"/>
                  <a:pt x="22" y="67"/>
                </a:cubicBezTo>
                <a:cubicBezTo>
                  <a:pt x="21" y="66"/>
                  <a:pt x="22" y="64"/>
                  <a:pt x="22" y="64"/>
                </a:cubicBezTo>
                <a:cubicBezTo>
                  <a:pt x="23" y="63"/>
                  <a:pt x="24" y="61"/>
                  <a:pt x="24" y="60"/>
                </a:cubicBezTo>
                <a:cubicBezTo>
                  <a:pt x="23" y="60"/>
                  <a:pt x="22" y="61"/>
                  <a:pt x="21" y="60"/>
                </a:cubicBezTo>
                <a:cubicBezTo>
                  <a:pt x="22" y="59"/>
                  <a:pt x="23" y="57"/>
                  <a:pt x="22" y="55"/>
                </a:cubicBezTo>
                <a:cubicBezTo>
                  <a:pt x="21" y="56"/>
                  <a:pt x="19" y="56"/>
                  <a:pt x="20" y="54"/>
                </a:cubicBezTo>
                <a:cubicBezTo>
                  <a:pt x="20" y="53"/>
                  <a:pt x="21" y="52"/>
                  <a:pt x="20" y="51"/>
                </a:cubicBezTo>
                <a:cubicBezTo>
                  <a:pt x="20" y="51"/>
                  <a:pt x="19" y="52"/>
                  <a:pt x="19" y="53"/>
                </a:cubicBezTo>
                <a:cubicBezTo>
                  <a:pt x="19" y="54"/>
                  <a:pt x="19" y="54"/>
                  <a:pt x="19" y="54"/>
                </a:cubicBezTo>
                <a:close/>
              </a:path>
            </a:pathLst>
          </a:custGeom>
          <a:solidFill>
            <a:schemeClr val="accent3"/>
          </a:solidFill>
          <a:ln>
            <a:noFill/>
          </a:ln>
        </p:spPr>
        <p:txBody>
          <a:bodyPr/>
          <a:lstStyle/>
          <a:p>
            <a:pPr algn="ctr">
              <a:defRPr/>
            </a:pPr>
            <a:endParaRPr lang="zh-CN" altLang="en-US"/>
          </a:p>
        </p:txBody>
      </p:sp>
      <p:sp>
        <p:nvSpPr>
          <p:cNvPr id="14" name="MH_Other_4"/>
          <p:cNvSpPr>
            <a:spLocks noChangeAspect="1" noEditPoints="1"/>
          </p:cNvSpPr>
          <p:nvPr>
            <p:custDataLst>
              <p:tags r:id="rId5"/>
            </p:custDataLst>
          </p:nvPr>
        </p:nvSpPr>
        <p:spPr bwMode="auto">
          <a:xfrm>
            <a:off x="1413558" y="3963989"/>
            <a:ext cx="619125" cy="814387"/>
          </a:xfrm>
          <a:custGeom>
            <a:avLst/>
            <a:gdLst>
              <a:gd name="T0" fmla="*/ 17 w 153"/>
              <a:gd name="T1" fmla="*/ 103 h 199"/>
              <a:gd name="T2" fmla="*/ 77 w 153"/>
              <a:gd name="T3" fmla="*/ 43 h 199"/>
              <a:gd name="T4" fmla="*/ 24 w 153"/>
              <a:gd name="T5" fmla="*/ 70 h 199"/>
              <a:gd name="T6" fmla="*/ 77 w 153"/>
              <a:gd name="T7" fmla="*/ 26 h 199"/>
              <a:gd name="T8" fmla="*/ 25 w 153"/>
              <a:gd name="T9" fmla="*/ 90 h 199"/>
              <a:gd name="T10" fmla="*/ 78 w 153"/>
              <a:gd name="T11" fmla="*/ 35 h 199"/>
              <a:gd name="T12" fmla="*/ 24 w 153"/>
              <a:gd name="T13" fmla="*/ 85 h 199"/>
              <a:gd name="T14" fmla="*/ 83 w 153"/>
              <a:gd name="T15" fmla="*/ 31 h 199"/>
              <a:gd name="T16" fmla="*/ 32 w 153"/>
              <a:gd name="T17" fmla="*/ 44 h 199"/>
              <a:gd name="T18" fmla="*/ 24 w 153"/>
              <a:gd name="T19" fmla="*/ 73 h 199"/>
              <a:gd name="T20" fmla="*/ 23 w 153"/>
              <a:gd name="T21" fmla="*/ 76 h 199"/>
              <a:gd name="T22" fmla="*/ 22 w 153"/>
              <a:gd name="T23" fmla="*/ 84 h 199"/>
              <a:gd name="T24" fmla="*/ 15 w 153"/>
              <a:gd name="T25" fmla="*/ 95 h 199"/>
              <a:gd name="T26" fmla="*/ 110 w 153"/>
              <a:gd name="T27" fmla="*/ 174 h 199"/>
              <a:gd name="T28" fmla="*/ 30 w 153"/>
              <a:gd name="T29" fmla="*/ 35 h 199"/>
              <a:gd name="T30" fmla="*/ 28 w 153"/>
              <a:gd name="T31" fmla="*/ 39 h 199"/>
              <a:gd name="T32" fmla="*/ 33 w 153"/>
              <a:gd name="T33" fmla="*/ 31 h 199"/>
              <a:gd name="T34" fmla="*/ 111 w 153"/>
              <a:gd name="T35" fmla="*/ 168 h 199"/>
              <a:gd name="T36" fmla="*/ 17 w 153"/>
              <a:gd name="T37" fmla="*/ 111 h 199"/>
              <a:gd name="T38" fmla="*/ 112 w 153"/>
              <a:gd name="T39" fmla="*/ 19 h 199"/>
              <a:gd name="T40" fmla="*/ 60 w 153"/>
              <a:gd name="T41" fmla="*/ 122 h 199"/>
              <a:gd name="T42" fmla="*/ 129 w 153"/>
              <a:gd name="T43" fmla="*/ 107 h 199"/>
              <a:gd name="T44" fmla="*/ 76 w 153"/>
              <a:gd name="T45" fmla="*/ 151 h 199"/>
              <a:gd name="T46" fmla="*/ 71 w 153"/>
              <a:gd name="T47" fmla="*/ 162 h 199"/>
              <a:gd name="T48" fmla="*/ 77 w 153"/>
              <a:gd name="T49" fmla="*/ 162 h 199"/>
              <a:gd name="T50" fmla="*/ 71 w 153"/>
              <a:gd name="T51" fmla="*/ 180 h 199"/>
              <a:gd name="T52" fmla="*/ 83 w 153"/>
              <a:gd name="T53" fmla="*/ 37 h 199"/>
              <a:gd name="T54" fmla="*/ 101 w 153"/>
              <a:gd name="T55" fmla="*/ 163 h 199"/>
              <a:gd name="T56" fmla="*/ 111 w 153"/>
              <a:gd name="T57" fmla="*/ 177 h 199"/>
              <a:gd name="T58" fmla="*/ 47 w 153"/>
              <a:gd name="T59" fmla="*/ 121 h 199"/>
              <a:gd name="T60" fmla="*/ 76 w 153"/>
              <a:gd name="T61" fmla="*/ 103 h 199"/>
              <a:gd name="T62" fmla="*/ 79 w 153"/>
              <a:gd name="T63" fmla="*/ 61 h 199"/>
              <a:gd name="T64" fmla="*/ 68 w 153"/>
              <a:gd name="T65" fmla="*/ 107 h 199"/>
              <a:gd name="T66" fmla="*/ 136 w 153"/>
              <a:gd name="T67" fmla="*/ 102 h 199"/>
              <a:gd name="T68" fmla="*/ 124 w 153"/>
              <a:gd name="T69" fmla="*/ 108 h 199"/>
              <a:gd name="T70" fmla="*/ 112 w 153"/>
              <a:gd name="T71" fmla="*/ 154 h 199"/>
              <a:gd name="T72" fmla="*/ 112 w 153"/>
              <a:gd name="T73" fmla="*/ 127 h 199"/>
              <a:gd name="T74" fmla="*/ 112 w 153"/>
              <a:gd name="T75" fmla="*/ 124 h 199"/>
              <a:gd name="T76" fmla="*/ 111 w 153"/>
              <a:gd name="T77" fmla="*/ 152 h 199"/>
              <a:gd name="T78" fmla="*/ 75 w 153"/>
              <a:gd name="T79" fmla="*/ 149 h 199"/>
              <a:gd name="T80" fmla="*/ 92 w 153"/>
              <a:gd name="T81" fmla="*/ 180 h 199"/>
              <a:gd name="T82" fmla="*/ 74 w 153"/>
              <a:gd name="T83" fmla="*/ 180 h 199"/>
              <a:gd name="T84" fmla="*/ 32 w 153"/>
              <a:gd name="T85" fmla="*/ 123 h 199"/>
              <a:gd name="T86" fmla="*/ 101 w 153"/>
              <a:gd name="T87" fmla="*/ 34 h 199"/>
              <a:gd name="T88" fmla="*/ 102 w 153"/>
              <a:gd name="T89" fmla="*/ 22 h 199"/>
              <a:gd name="T90" fmla="*/ 87 w 153"/>
              <a:gd name="T91" fmla="*/ 30 h 199"/>
              <a:gd name="T92" fmla="*/ 63 w 153"/>
              <a:gd name="T93" fmla="*/ 20 h 199"/>
              <a:gd name="T94" fmla="*/ 35 w 153"/>
              <a:gd name="T95" fmla="*/ 47 h 199"/>
              <a:gd name="T96" fmla="*/ 86 w 153"/>
              <a:gd name="T97" fmla="*/ 160 h 199"/>
              <a:gd name="T98" fmla="*/ 124 w 153"/>
              <a:gd name="T99" fmla="*/ 158 h 199"/>
              <a:gd name="T100" fmla="*/ 110 w 153"/>
              <a:gd name="T101" fmla="*/ 26 h 199"/>
              <a:gd name="T102" fmla="*/ 105 w 153"/>
              <a:gd name="T103" fmla="*/ 48 h 199"/>
              <a:gd name="T104" fmla="*/ 108 w 153"/>
              <a:gd name="T105" fmla="*/ 55 h 199"/>
              <a:gd name="T106" fmla="*/ 100 w 153"/>
              <a:gd name="T107" fmla="*/ 44 h 199"/>
              <a:gd name="T108" fmla="*/ 4 w 153"/>
              <a:gd name="T109" fmla="*/ 136 h 199"/>
              <a:gd name="T110" fmla="*/ 12 w 153"/>
              <a:gd name="T111" fmla="*/ 38 h 199"/>
              <a:gd name="T112" fmla="*/ 64 w 153"/>
              <a:gd name="T113" fmla="*/ 17 h 199"/>
              <a:gd name="T114" fmla="*/ 70 w 153"/>
              <a:gd name="T115" fmla="*/ 24 h 199"/>
              <a:gd name="T116" fmla="*/ 127 w 153"/>
              <a:gd name="T117" fmla="*/ 63 h 199"/>
              <a:gd name="T118" fmla="*/ 147 w 153"/>
              <a:gd name="T119" fmla="*/ 109 h 199"/>
              <a:gd name="T120" fmla="*/ 133 w 153"/>
              <a:gd name="T121" fmla="*/ 144 h 199"/>
              <a:gd name="T122" fmla="*/ 120 w 153"/>
              <a:gd name="T123" fmla="*/ 18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199">
                <a:moveTo>
                  <a:pt x="85" y="17"/>
                </a:moveTo>
                <a:cubicBezTo>
                  <a:pt x="85" y="17"/>
                  <a:pt x="84" y="16"/>
                  <a:pt x="84" y="16"/>
                </a:cubicBezTo>
                <a:cubicBezTo>
                  <a:pt x="84" y="17"/>
                  <a:pt x="83" y="17"/>
                  <a:pt x="83" y="18"/>
                </a:cubicBezTo>
                <a:cubicBezTo>
                  <a:pt x="84" y="18"/>
                  <a:pt x="85" y="18"/>
                  <a:pt x="85" y="17"/>
                </a:cubicBezTo>
                <a:close/>
                <a:moveTo>
                  <a:pt x="19" y="101"/>
                </a:moveTo>
                <a:cubicBezTo>
                  <a:pt x="18" y="101"/>
                  <a:pt x="18" y="101"/>
                  <a:pt x="18" y="101"/>
                </a:cubicBezTo>
                <a:cubicBezTo>
                  <a:pt x="18" y="102"/>
                  <a:pt x="18" y="102"/>
                  <a:pt x="18" y="102"/>
                </a:cubicBezTo>
                <a:cubicBezTo>
                  <a:pt x="18" y="102"/>
                  <a:pt x="18" y="102"/>
                  <a:pt x="18" y="102"/>
                </a:cubicBezTo>
                <a:cubicBezTo>
                  <a:pt x="18" y="102"/>
                  <a:pt x="17" y="103"/>
                  <a:pt x="17" y="103"/>
                </a:cubicBezTo>
                <a:cubicBezTo>
                  <a:pt x="17" y="104"/>
                  <a:pt x="17" y="104"/>
                  <a:pt x="17" y="104"/>
                </a:cubicBezTo>
                <a:cubicBezTo>
                  <a:pt x="17" y="103"/>
                  <a:pt x="17" y="103"/>
                  <a:pt x="17" y="103"/>
                </a:cubicBezTo>
                <a:cubicBezTo>
                  <a:pt x="17" y="103"/>
                  <a:pt x="18" y="103"/>
                  <a:pt x="18" y="102"/>
                </a:cubicBezTo>
                <a:cubicBezTo>
                  <a:pt x="18" y="102"/>
                  <a:pt x="18" y="102"/>
                  <a:pt x="18" y="102"/>
                </a:cubicBezTo>
                <a:cubicBezTo>
                  <a:pt x="18" y="101"/>
                  <a:pt x="18" y="101"/>
                  <a:pt x="18" y="101"/>
                </a:cubicBezTo>
                <a:lnTo>
                  <a:pt x="19" y="101"/>
                </a:lnTo>
                <a:close/>
                <a:moveTo>
                  <a:pt x="76" y="45"/>
                </a:moveTo>
                <a:cubicBezTo>
                  <a:pt x="77" y="43"/>
                  <a:pt x="77" y="43"/>
                  <a:pt x="77" y="43"/>
                </a:cubicBezTo>
                <a:cubicBezTo>
                  <a:pt x="77" y="44"/>
                  <a:pt x="79" y="42"/>
                  <a:pt x="77" y="43"/>
                </a:cubicBezTo>
                <a:cubicBezTo>
                  <a:pt x="77" y="43"/>
                  <a:pt x="76" y="44"/>
                  <a:pt x="76" y="45"/>
                </a:cubicBezTo>
                <a:close/>
                <a:moveTo>
                  <a:pt x="52" y="119"/>
                </a:moveTo>
                <a:cubicBezTo>
                  <a:pt x="52" y="119"/>
                  <a:pt x="52" y="119"/>
                  <a:pt x="52" y="119"/>
                </a:cubicBezTo>
                <a:cubicBezTo>
                  <a:pt x="51" y="120"/>
                  <a:pt x="50" y="120"/>
                  <a:pt x="50" y="121"/>
                </a:cubicBezTo>
                <a:cubicBezTo>
                  <a:pt x="50" y="121"/>
                  <a:pt x="51" y="120"/>
                  <a:pt x="52" y="119"/>
                </a:cubicBezTo>
                <a:close/>
                <a:moveTo>
                  <a:pt x="26" y="67"/>
                </a:moveTo>
                <a:cubicBezTo>
                  <a:pt x="26" y="68"/>
                  <a:pt x="26" y="68"/>
                  <a:pt x="26" y="68"/>
                </a:cubicBezTo>
                <a:cubicBezTo>
                  <a:pt x="25" y="69"/>
                  <a:pt x="25" y="69"/>
                  <a:pt x="25" y="69"/>
                </a:cubicBezTo>
                <a:cubicBezTo>
                  <a:pt x="25" y="69"/>
                  <a:pt x="24" y="69"/>
                  <a:pt x="24" y="70"/>
                </a:cubicBezTo>
                <a:cubicBezTo>
                  <a:pt x="24" y="71"/>
                  <a:pt x="24" y="71"/>
                  <a:pt x="24" y="71"/>
                </a:cubicBezTo>
                <a:cubicBezTo>
                  <a:pt x="24" y="71"/>
                  <a:pt x="24" y="70"/>
                  <a:pt x="24" y="70"/>
                </a:cubicBezTo>
                <a:cubicBezTo>
                  <a:pt x="25" y="70"/>
                  <a:pt x="25" y="69"/>
                  <a:pt x="25" y="69"/>
                </a:cubicBezTo>
                <a:cubicBezTo>
                  <a:pt x="26" y="68"/>
                  <a:pt x="26" y="68"/>
                  <a:pt x="26" y="68"/>
                </a:cubicBezTo>
                <a:lnTo>
                  <a:pt x="26" y="67"/>
                </a:lnTo>
                <a:close/>
                <a:moveTo>
                  <a:pt x="79" y="23"/>
                </a:moveTo>
                <a:cubicBezTo>
                  <a:pt x="79" y="23"/>
                  <a:pt x="78" y="23"/>
                  <a:pt x="78" y="24"/>
                </a:cubicBezTo>
                <a:cubicBezTo>
                  <a:pt x="78" y="24"/>
                  <a:pt x="77" y="24"/>
                  <a:pt x="77" y="25"/>
                </a:cubicBezTo>
                <a:cubicBezTo>
                  <a:pt x="77" y="26"/>
                  <a:pt x="77" y="26"/>
                  <a:pt x="77" y="26"/>
                </a:cubicBezTo>
                <a:cubicBezTo>
                  <a:pt x="77" y="26"/>
                  <a:pt x="77" y="26"/>
                  <a:pt x="77" y="26"/>
                </a:cubicBezTo>
                <a:cubicBezTo>
                  <a:pt x="77" y="26"/>
                  <a:pt x="77" y="26"/>
                  <a:pt x="77" y="26"/>
                </a:cubicBezTo>
                <a:cubicBezTo>
                  <a:pt x="77" y="25"/>
                  <a:pt x="77" y="25"/>
                  <a:pt x="77" y="25"/>
                </a:cubicBezTo>
                <a:cubicBezTo>
                  <a:pt x="78" y="25"/>
                  <a:pt x="78" y="25"/>
                  <a:pt x="78" y="24"/>
                </a:cubicBezTo>
                <a:cubicBezTo>
                  <a:pt x="79" y="24"/>
                  <a:pt x="79" y="23"/>
                  <a:pt x="79" y="23"/>
                </a:cubicBezTo>
                <a:close/>
                <a:moveTo>
                  <a:pt x="25" y="90"/>
                </a:moveTo>
                <a:cubicBezTo>
                  <a:pt x="26" y="89"/>
                  <a:pt x="27" y="89"/>
                  <a:pt x="27" y="87"/>
                </a:cubicBezTo>
                <a:cubicBezTo>
                  <a:pt x="26" y="87"/>
                  <a:pt x="26" y="89"/>
                  <a:pt x="25" y="90"/>
                </a:cubicBezTo>
                <a:cubicBezTo>
                  <a:pt x="25" y="90"/>
                  <a:pt x="25" y="90"/>
                  <a:pt x="25" y="90"/>
                </a:cubicBezTo>
                <a:close/>
                <a:moveTo>
                  <a:pt x="79" y="34"/>
                </a:moveTo>
                <a:cubicBezTo>
                  <a:pt x="78" y="34"/>
                  <a:pt x="78" y="34"/>
                  <a:pt x="78" y="34"/>
                </a:cubicBezTo>
                <a:cubicBezTo>
                  <a:pt x="78" y="35"/>
                  <a:pt x="78" y="35"/>
                  <a:pt x="78" y="35"/>
                </a:cubicBezTo>
                <a:cubicBezTo>
                  <a:pt x="77" y="36"/>
                  <a:pt x="77" y="36"/>
                  <a:pt x="77" y="36"/>
                </a:cubicBezTo>
                <a:cubicBezTo>
                  <a:pt x="77" y="36"/>
                  <a:pt x="77" y="36"/>
                  <a:pt x="77" y="37"/>
                </a:cubicBezTo>
                <a:cubicBezTo>
                  <a:pt x="76" y="37"/>
                  <a:pt x="76" y="38"/>
                  <a:pt x="76" y="38"/>
                </a:cubicBezTo>
                <a:cubicBezTo>
                  <a:pt x="77" y="38"/>
                  <a:pt x="77" y="37"/>
                  <a:pt x="77" y="37"/>
                </a:cubicBezTo>
                <a:cubicBezTo>
                  <a:pt x="77" y="36"/>
                  <a:pt x="77" y="36"/>
                  <a:pt x="77" y="36"/>
                </a:cubicBezTo>
                <a:cubicBezTo>
                  <a:pt x="78" y="35"/>
                  <a:pt x="78" y="35"/>
                  <a:pt x="78" y="35"/>
                </a:cubicBezTo>
                <a:cubicBezTo>
                  <a:pt x="78" y="34"/>
                  <a:pt x="78" y="34"/>
                  <a:pt x="78" y="34"/>
                </a:cubicBezTo>
                <a:lnTo>
                  <a:pt x="79" y="34"/>
                </a:lnTo>
                <a:close/>
                <a:moveTo>
                  <a:pt x="49" y="123"/>
                </a:moveTo>
                <a:cubicBezTo>
                  <a:pt x="48" y="123"/>
                  <a:pt x="46" y="123"/>
                  <a:pt x="46" y="124"/>
                </a:cubicBezTo>
                <a:cubicBezTo>
                  <a:pt x="48" y="124"/>
                  <a:pt x="50" y="124"/>
                  <a:pt x="49" y="123"/>
                </a:cubicBezTo>
                <a:close/>
                <a:moveTo>
                  <a:pt x="25" y="82"/>
                </a:moveTo>
                <a:cubicBezTo>
                  <a:pt x="25" y="83"/>
                  <a:pt x="24" y="83"/>
                  <a:pt x="24" y="84"/>
                </a:cubicBezTo>
                <a:cubicBezTo>
                  <a:pt x="24" y="85"/>
                  <a:pt x="24" y="85"/>
                  <a:pt x="24" y="85"/>
                </a:cubicBezTo>
                <a:cubicBezTo>
                  <a:pt x="24" y="85"/>
                  <a:pt x="24" y="85"/>
                  <a:pt x="24" y="85"/>
                </a:cubicBezTo>
                <a:cubicBezTo>
                  <a:pt x="23" y="85"/>
                  <a:pt x="23" y="86"/>
                  <a:pt x="23" y="86"/>
                </a:cubicBezTo>
                <a:cubicBezTo>
                  <a:pt x="23" y="87"/>
                  <a:pt x="23" y="87"/>
                  <a:pt x="23" y="87"/>
                </a:cubicBezTo>
                <a:cubicBezTo>
                  <a:pt x="23" y="86"/>
                  <a:pt x="23" y="86"/>
                  <a:pt x="23" y="86"/>
                </a:cubicBezTo>
                <a:cubicBezTo>
                  <a:pt x="23" y="86"/>
                  <a:pt x="24" y="86"/>
                  <a:pt x="24" y="85"/>
                </a:cubicBezTo>
                <a:cubicBezTo>
                  <a:pt x="24" y="85"/>
                  <a:pt x="24" y="85"/>
                  <a:pt x="24" y="85"/>
                </a:cubicBezTo>
                <a:cubicBezTo>
                  <a:pt x="24" y="84"/>
                  <a:pt x="24" y="84"/>
                  <a:pt x="24" y="84"/>
                </a:cubicBezTo>
                <a:cubicBezTo>
                  <a:pt x="25" y="84"/>
                  <a:pt x="25" y="83"/>
                  <a:pt x="25" y="82"/>
                </a:cubicBezTo>
                <a:close/>
                <a:moveTo>
                  <a:pt x="81" y="34"/>
                </a:moveTo>
                <a:cubicBezTo>
                  <a:pt x="82" y="33"/>
                  <a:pt x="83" y="32"/>
                  <a:pt x="83" y="31"/>
                </a:cubicBezTo>
                <a:cubicBezTo>
                  <a:pt x="84" y="30"/>
                  <a:pt x="83" y="31"/>
                  <a:pt x="83" y="31"/>
                </a:cubicBezTo>
                <a:cubicBezTo>
                  <a:pt x="82" y="32"/>
                  <a:pt x="82" y="33"/>
                  <a:pt x="81" y="34"/>
                </a:cubicBezTo>
                <a:close/>
                <a:moveTo>
                  <a:pt x="25" y="82"/>
                </a:moveTo>
                <a:cubicBezTo>
                  <a:pt x="27" y="82"/>
                  <a:pt x="27" y="81"/>
                  <a:pt x="27" y="79"/>
                </a:cubicBezTo>
                <a:cubicBezTo>
                  <a:pt x="27" y="78"/>
                  <a:pt x="26" y="81"/>
                  <a:pt x="26" y="82"/>
                </a:cubicBezTo>
                <a:cubicBezTo>
                  <a:pt x="26" y="82"/>
                  <a:pt x="25" y="82"/>
                  <a:pt x="25" y="82"/>
                </a:cubicBezTo>
                <a:close/>
                <a:moveTo>
                  <a:pt x="33" y="45"/>
                </a:moveTo>
                <a:cubicBezTo>
                  <a:pt x="33" y="44"/>
                  <a:pt x="34" y="42"/>
                  <a:pt x="33" y="42"/>
                </a:cubicBezTo>
                <a:cubicBezTo>
                  <a:pt x="32" y="42"/>
                  <a:pt x="32" y="43"/>
                  <a:pt x="32" y="44"/>
                </a:cubicBezTo>
                <a:cubicBezTo>
                  <a:pt x="32" y="44"/>
                  <a:pt x="32" y="45"/>
                  <a:pt x="33" y="45"/>
                </a:cubicBezTo>
                <a:close/>
                <a:moveTo>
                  <a:pt x="41" y="125"/>
                </a:moveTo>
                <a:cubicBezTo>
                  <a:pt x="42" y="123"/>
                  <a:pt x="42" y="123"/>
                  <a:pt x="42" y="123"/>
                </a:cubicBezTo>
                <a:cubicBezTo>
                  <a:pt x="41" y="124"/>
                  <a:pt x="39" y="124"/>
                  <a:pt x="38" y="125"/>
                </a:cubicBezTo>
                <a:cubicBezTo>
                  <a:pt x="39" y="125"/>
                  <a:pt x="40" y="125"/>
                  <a:pt x="41" y="125"/>
                </a:cubicBezTo>
                <a:close/>
                <a:moveTo>
                  <a:pt x="26" y="71"/>
                </a:moveTo>
                <a:cubicBezTo>
                  <a:pt x="25" y="72"/>
                  <a:pt x="25" y="72"/>
                  <a:pt x="25" y="72"/>
                </a:cubicBezTo>
                <a:cubicBezTo>
                  <a:pt x="25" y="72"/>
                  <a:pt x="25" y="72"/>
                  <a:pt x="25" y="72"/>
                </a:cubicBezTo>
                <a:cubicBezTo>
                  <a:pt x="25" y="73"/>
                  <a:pt x="24" y="73"/>
                  <a:pt x="24" y="73"/>
                </a:cubicBezTo>
                <a:cubicBezTo>
                  <a:pt x="24" y="74"/>
                  <a:pt x="24" y="74"/>
                  <a:pt x="24" y="74"/>
                </a:cubicBezTo>
                <a:cubicBezTo>
                  <a:pt x="24" y="75"/>
                  <a:pt x="24" y="75"/>
                  <a:pt x="24" y="75"/>
                </a:cubicBezTo>
                <a:cubicBezTo>
                  <a:pt x="23" y="75"/>
                  <a:pt x="23" y="76"/>
                  <a:pt x="23" y="76"/>
                </a:cubicBezTo>
                <a:cubicBezTo>
                  <a:pt x="22" y="77"/>
                  <a:pt x="22" y="77"/>
                  <a:pt x="22" y="77"/>
                </a:cubicBezTo>
                <a:cubicBezTo>
                  <a:pt x="22" y="77"/>
                  <a:pt x="22" y="77"/>
                  <a:pt x="22" y="77"/>
                </a:cubicBezTo>
                <a:cubicBezTo>
                  <a:pt x="21" y="78"/>
                  <a:pt x="21" y="78"/>
                  <a:pt x="21" y="78"/>
                </a:cubicBezTo>
                <a:cubicBezTo>
                  <a:pt x="22" y="77"/>
                  <a:pt x="22" y="77"/>
                  <a:pt x="22" y="77"/>
                </a:cubicBezTo>
                <a:cubicBezTo>
                  <a:pt x="22" y="77"/>
                  <a:pt x="22" y="77"/>
                  <a:pt x="22" y="77"/>
                </a:cubicBezTo>
                <a:cubicBezTo>
                  <a:pt x="23" y="76"/>
                  <a:pt x="23" y="76"/>
                  <a:pt x="23" y="76"/>
                </a:cubicBezTo>
                <a:cubicBezTo>
                  <a:pt x="23" y="76"/>
                  <a:pt x="24" y="75"/>
                  <a:pt x="24" y="75"/>
                </a:cubicBezTo>
                <a:cubicBezTo>
                  <a:pt x="24" y="74"/>
                  <a:pt x="24" y="74"/>
                  <a:pt x="24" y="74"/>
                </a:cubicBezTo>
                <a:cubicBezTo>
                  <a:pt x="24" y="73"/>
                  <a:pt x="24" y="73"/>
                  <a:pt x="24" y="73"/>
                </a:cubicBezTo>
                <a:cubicBezTo>
                  <a:pt x="25" y="73"/>
                  <a:pt x="25" y="73"/>
                  <a:pt x="25" y="72"/>
                </a:cubicBezTo>
                <a:cubicBezTo>
                  <a:pt x="25" y="72"/>
                  <a:pt x="25" y="72"/>
                  <a:pt x="25" y="72"/>
                </a:cubicBezTo>
                <a:lnTo>
                  <a:pt x="26" y="71"/>
                </a:lnTo>
                <a:close/>
                <a:moveTo>
                  <a:pt x="24" y="80"/>
                </a:moveTo>
                <a:cubicBezTo>
                  <a:pt x="24" y="80"/>
                  <a:pt x="23" y="81"/>
                  <a:pt x="23" y="81"/>
                </a:cubicBezTo>
                <a:cubicBezTo>
                  <a:pt x="22" y="82"/>
                  <a:pt x="22" y="83"/>
                  <a:pt x="22" y="84"/>
                </a:cubicBezTo>
                <a:cubicBezTo>
                  <a:pt x="21" y="84"/>
                  <a:pt x="20" y="85"/>
                  <a:pt x="21" y="86"/>
                </a:cubicBezTo>
                <a:cubicBezTo>
                  <a:pt x="22" y="84"/>
                  <a:pt x="22" y="84"/>
                  <a:pt x="22" y="84"/>
                </a:cubicBezTo>
                <a:cubicBezTo>
                  <a:pt x="23" y="83"/>
                  <a:pt x="23" y="82"/>
                  <a:pt x="23" y="81"/>
                </a:cubicBezTo>
                <a:lnTo>
                  <a:pt x="24" y="80"/>
                </a:lnTo>
                <a:close/>
                <a:moveTo>
                  <a:pt x="114" y="12"/>
                </a:moveTo>
                <a:cubicBezTo>
                  <a:pt x="117" y="9"/>
                  <a:pt x="117" y="9"/>
                  <a:pt x="117" y="9"/>
                </a:cubicBezTo>
                <a:cubicBezTo>
                  <a:pt x="116" y="9"/>
                  <a:pt x="115" y="9"/>
                  <a:pt x="115" y="10"/>
                </a:cubicBezTo>
                <a:cubicBezTo>
                  <a:pt x="114" y="10"/>
                  <a:pt x="114" y="11"/>
                  <a:pt x="114" y="12"/>
                </a:cubicBezTo>
                <a:close/>
                <a:moveTo>
                  <a:pt x="15" y="95"/>
                </a:moveTo>
                <a:cubicBezTo>
                  <a:pt x="16" y="94"/>
                  <a:pt x="18" y="92"/>
                  <a:pt x="17" y="90"/>
                </a:cubicBezTo>
                <a:cubicBezTo>
                  <a:pt x="17" y="92"/>
                  <a:pt x="15" y="93"/>
                  <a:pt x="15" y="95"/>
                </a:cubicBezTo>
                <a:close/>
                <a:moveTo>
                  <a:pt x="74" y="120"/>
                </a:moveTo>
                <a:cubicBezTo>
                  <a:pt x="76" y="118"/>
                  <a:pt x="77" y="116"/>
                  <a:pt x="78" y="115"/>
                </a:cubicBezTo>
                <a:cubicBezTo>
                  <a:pt x="79" y="115"/>
                  <a:pt x="79" y="114"/>
                  <a:pt x="79" y="113"/>
                </a:cubicBezTo>
                <a:cubicBezTo>
                  <a:pt x="77" y="115"/>
                  <a:pt x="75" y="118"/>
                  <a:pt x="74" y="120"/>
                </a:cubicBezTo>
                <a:close/>
                <a:moveTo>
                  <a:pt x="108" y="178"/>
                </a:moveTo>
                <a:cubicBezTo>
                  <a:pt x="109" y="177"/>
                  <a:pt x="109" y="176"/>
                  <a:pt x="109" y="175"/>
                </a:cubicBezTo>
                <a:cubicBezTo>
                  <a:pt x="110" y="175"/>
                  <a:pt x="111" y="173"/>
                  <a:pt x="110" y="174"/>
                </a:cubicBezTo>
                <a:cubicBezTo>
                  <a:pt x="109" y="175"/>
                  <a:pt x="107" y="176"/>
                  <a:pt x="107" y="178"/>
                </a:cubicBezTo>
                <a:cubicBezTo>
                  <a:pt x="107" y="178"/>
                  <a:pt x="108" y="178"/>
                  <a:pt x="108" y="178"/>
                </a:cubicBezTo>
                <a:close/>
                <a:moveTo>
                  <a:pt x="34" y="30"/>
                </a:moveTo>
                <a:cubicBezTo>
                  <a:pt x="34" y="30"/>
                  <a:pt x="34" y="30"/>
                  <a:pt x="34" y="30"/>
                </a:cubicBezTo>
                <a:cubicBezTo>
                  <a:pt x="33" y="31"/>
                  <a:pt x="33" y="31"/>
                  <a:pt x="33" y="31"/>
                </a:cubicBezTo>
                <a:cubicBezTo>
                  <a:pt x="33" y="31"/>
                  <a:pt x="33" y="31"/>
                  <a:pt x="33" y="31"/>
                </a:cubicBezTo>
                <a:cubicBezTo>
                  <a:pt x="32" y="32"/>
                  <a:pt x="32" y="32"/>
                  <a:pt x="31" y="33"/>
                </a:cubicBezTo>
                <a:cubicBezTo>
                  <a:pt x="31" y="34"/>
                  <a:pt x="31" y="34"/>
                  <a:pt x="31" y="34"/>
                </a:cubicBezTo>
                <a:cubicBezTo>
                  <a:pt x="31" y="34"/>
                  <a:pt x="30" y="34"/>
                  <a:pt x="30" y="35"/>
                </a:cubicBezTo>
                <a:cubicBezTo>
                  <a:pt x="30" y="35"/>
                  <a:pt x="30" y="35"/>
                  <a:pt x="30" y="35"/>
                </a:cubicBezTo>
                <a:cubicBezTo>
                  <a:pt x="29" y="35"/>
                  <a:pt x="29" y="36"/>
                  <a:pt x="29" y="37"/>
                </a:cubicBezTo>
                <a:cubicBezTo>
                  <a:pt x="29" y="38"/>
                  <a:pt x="29" y="38"/>
                  <a:pt x="29" y="38"/>
                </a:cubicBezTo>
                <a:cubicBezTo>
                  <a:pt x="28" y="38"/>
                  <a:pt x="28" y="38"/>
                  <a:pt x="28" y="38"/>
                </a:cubicBezTo>
                <a:cubicBezTo>
                  <a:pt x="28" y="39"/>
                  <a:pt x="28" y="39"/>
                  <a:pt x="28" y="39"/>
                </a:cubicBezTo>
                <a:cubicBezTo>
                  <a:pt x="27" y="39"/>
                  <a:pt x="27" y="39"/>
                  <a:pt x="27" y="39"/>
                </a:cubicBezTo>
                <a:cubicBezTo>
                  <a:pt x="27" y="40"/>
                  <a:pt x="27" y="40"/>
                  <a:pt x="27" y="40"/>
                </a:cubicBezTo>
                <a:cubicBezTo>
                  <a:pt x="27" y="39"/>
                  <a:pt x="27" y="39"/>
                  <a:pt x="27" y="39"/>
                </a:cubicBezTo>
                <a:cubicBezTo>
                  <a:pt x="28" y="39"/>
                  <a:pt x="28" y="39"/>
                  <a:pt x="28" y="39"/>
                </a:cubicBezTo>
                <a:cubicBezTo>
                  <a:pt x="28" y="38"/>
                  <a:pt x="28" y="38"/>
                  <a:pt x="28" y="38"/>
                </a:cubicBezTo>
                <a:cubicBezTo>
                  <a:pt x="29" y="38"/>
                  <a:pt x="29" y="38"/>
                  <a:pt x="29" y="38"/>
                </a:cubicBezTo>
                <a:cubicBezTo>
                  <a:pt x="29" y="37"/>
                  <a:pt x="29" y="37"/>
                  <a:pt x="29" y="37"/>
                </a:cubicBezTo>
                <a:cubicBezTo>
                  <a:pt x="30" y="37"/>
                  <a:pt x="30" y="36"/>
                  <a:pt x="30" y="35"/>
                </a:cubicBezTo>
                <a:cubicBezTo>
                  <a:pt x="30" y="35"/>
                  <a:pt x="30" y="35"/>
                  <a:pt x="30" y="35"/>
                </a:cubicBezTo>
                <a:cubicBezTo>
                  <a:pt x="31" y="35"/>
                  <a:pt x="31" y="34"/>
                  <a:pt x="31" y="34"/>
                </a:cubicBezTo>
                <a:cubicBezTo>
                  <a:pt x="31" y="33"/>
                  <a:pt x="31" y="33"/>
                  <a:pt x="31" y="33"/>
                </a:cubicBezTo>
                <a:cubicBezTo>
                  <a:pt x="32" y="33"/>
                  <a:pt x="33" y="32"/>
                  <a:pt x="33" y="31"/>
                </a:cubicBezTo>
                <a:cubicBezTo>
                  <a:pt x="33" y="31"/>
                  <a:pt x="33" y="31"/>
                  <a:pt x="33" y="31"/>
                </a:cubicBezTo>
                <a:cubicBezTo>
                  <a:pt x="34" y="30"/>
                  <a:pt x="34" y="30"/>
                  <a:pt x="34" y="30"/>
                </a:cubicBezTo>
                <a:close/>
                <a:moveTo>
                  <a:pt x="26" y="67"/>
                </a:moveTo>
                <a:cubicBezTo>
                  <a:pt x="27" y="66"/>
                  <a:pt x="29" y="65"/>
                  <a:pt x="29" y="64"/>
                </a:cubicBezTo>
                <a:cubicBezTo>
                  <a:pt x="30" y="63"/>
                  <a:pt x="30" y="62"/>
                  <a:pt x="29" y="62"/>
                </a:cubicBezTo>
                <a:cubicBezTo>
                  <a:pt x="28" y="64"/>
                  <a:pt x="27" y="65"/>
                  <a:pt x="26" y="67"/>
                </a:cubicBezTo>
                <a:close/>
                <a:moveTo>
                  <a:pt x="111" y="168"/>
                </a:moveTo>
                <a:cubicBezTo>
                  <a:pt x="113" y="167"/>
                  <a:pt x="114" y="164"/>
                  <a:pt x="115" y="163"/>
                </a:cubicBezTo>
                <a:cubicBezTo>
                  <a:pt x="116" y="162"/>
                  <a:pt x="114" y="163"/>
                  <a:pt x="114" y="163"/>
                </a:cubicBezTo>
                <a:cubicBezTo>
                  <a:pt x="113" y="164"/>
                  <a:pt x="112" y="166"/>
                  <a:pt x="111" y="168"/>
                </a:cubicBezTo>
                <a:cubicBezTo>
                  <a:pt x="111" y="167"/>
                  <a:pt x="110" y="170"/>
                  <a:pt x="111" y="168"/>
                </a:cubicBezTo>
                <a:close/>
                <a:moveTo>
                  <a:pt x="103" y="178"/>
                </a:moveTo>
                <a:cubicBezTo>
                  <a:pt x="105" y="177"/>
                  <a:pt x="105" y="175"/>
                  <a:pt x="106" y="173"/>
                </a:cubicBezTo>
                <a:cubicBezTo>
                  <a:pt x="101" y="179"/>
                  <a:pt x="101" y="179"/>
                  <a:pt x="101" y="179"/>
                </a:cubicBezTo>
                <a:cubicBezTo>
                  <a:pt x="102" y="178"/>
                  <a:pt x="103" y="178"/>
                  <a:pt x="103" y="178"/>
                </a:cubicBezTo>
                <a:close/>
                <a:moveTo>
                  <a:pt x="21" y="105"/>
                </a:moveTo>
                <a:cubicBezTo>
                  <a:pt x="20" y="106"/>
                  <a:pt x="20" y="106"/>
                  <a:pt x="20" y="106"/>
                </a:cubicBezTo>
                <a:cubicBezTo>
                  <a:pt x="19" y="106"/>
                  <a:pt x="19" y="107"/>
                  <a:pt x="19" y="109"/>
                </a:cubicBezTo>
                <a:cubicBezTo>
                  <a:pt x="18" y="109"/>
                  <a:pt x="17" y="110"/>
                  <a:pt x="17" y="111"/>
                </a:cubicBezTo>
                <a:cubicBezTo>
                  <a:pt x="17" y="112"/>
                  <a:pt x="15" y="113"/>
                  <a:pt x="16" y="114"/>
                </a:cubicBezTo>
                <a:cubicBezTo>
                  <a:pt x="17" y="112"/>
                  <a:pt x="19" y="111"/>
                  <a:pt x="19" y="109"/>
                </a:cubicBezTo>
                <a:cubicBezTo>
                  <a:pt x="20" y="108"/>
                  <a:pt x="20" y="107"/>
                  <a:pt x="20" y="106"/>
                </a:cubicBezTo>
                <a:lnTo>
                  <a:pt x="21" y="105"/>
                </a:lnTo>
                <a:close/>
                <a:moveTo>
                  <a:pt x="79" y="30"/>
                </a:moveTo>
                <a:cubicBezTo>
                  <a:pt x="84" y="22"/>
                  <a:pt x="84" y="22"/>
                  <a:pt x="84" y="22"/>
                </a:cubicBezTo>
                <a:cubicBezTo>
                  <a:pt x="85" y="22"/>
                  <a:pt x="84" y="21"/>
                  <a:pt x="84" y="21"/>
                </a:cubicBezTo>
                <a:lnTo>
                  <a:pt x="79" y="30"/>
                </a:lnTo>
                <a:close/>
                <a:moveTo>
                  <a:pt x="112" y="19"/>
                </a:moveTo>
                <a:cubicBezTo>
                  <a:pt x="114" y="18"/>
                  <a:pt x="116" y="15"/>
                  <a:pt x="118" y="14"/>
                </a:cubicBezTo>
                <a:cubicBezTo>
                  <a:pt x="119" y="13"/>
                  <a:pt x="118" y="12"/>
                  <a:pt x="118" y="11"/>
                </a:cubicBezTo>
                <a:cubicBezTo>
                  <a:pt x="116" y="14"/>
                  <a:pt x="114" y="16"/>
                  <a:pt x="112" y="19"/>
                </a:cubicBezTo>
                <a:close/>
                <a:moveTo>
                  <a:pt x="21" y="102"/>
                </a:moveTo>
                <a:cubicBezTo>
                  <a:pt x="22" y="101"/>
                  <a:pt x="23" y="98"/>
                  <a:pt x="25" y="97"/>
                </a:cubicBezTo>
                <a:cubicBezTo>
                  <a:pt x="26" y="97"/>
                  <a:pt x="26" y="94"/>
                  <a:pt x="26" y="93"/>
                </a:cubicBezTo>
                <a:lnTo>
                  <a:pt x="21" y="102"/>
                </a:lnTo>
                <a:close/>
                <a:moveTo>
                  <a:pt x="65" y="117"/>
                </a:moveTo>
                <a:cubicBezTo>
                  <a:pt x="63" y="118"/>
                  <a:pt x="61" y="120"/>
                  <a:pt x="60" y="122"/>
                </a:cubicBezTo>
                <a:cubicBezTo>
                  <a:pt x="59" y="122"/>
                  <a:pt x="60" y="123"/>
                  <a:pt x="60" y="124"/>
                </a:cubicBezTo>
                <a:cubicBezTo>
                  <a:pt x="62" y="122"/>
                  <a:pt x="64" y="119"/>
                  <a:pt x="65" y="117"/>
                </a:cubicBezTo>
                <a:close/>
                <a:moveTo>
                  <a:pt x="80" y="56"/>
                </a:moveTo>
                <a:cubicBezTo>
                  <a:pt x="80" y="56"/>
                  <a:pt x="81" y="56"/>
                  <a:pt x="81" y="56"/>
                </a:cubicBezTo>
                <a:cubicBezTo>
                  <a:pt x="84" y="50"/>
                  <a:pt x="84" y="50"/>
                  <a:pt x="84" y="50"/>
                </a:cubicBezTo>
                <a:cubicBezTo>
                  <a:pt x="84" y="50"/>
                  <a:pt x="83" y="47"/>
                  <a:pt x="83" y="48"/>
                </a:cubicBezTo>
                <a:cubicBezTo>
                  <a:pt x="79" y="56"/>
                  <a:pt x="79" y="56"/>
                  <a:pt x="79" y="56"/>
                </a:cubicBezTo>
                <a:cubicBezTo>
                  <a:pt x="79" y="56"/>
                  <a:pt x="79" y="57"/>
                  <a:pt x="80" y="56"/>
                </a:cubicBezTo>
                <a:close/>
                <a:moveTo>
                  <a:pt x="129" y="107"/>
                </a:moveTo>
                <a:cubicBezTo>
                  <a:pt x="129" y="106"/>
                  <a:pt x="131" y="105"/>
                  <a:pt x="131" y="104"/>
                </a:cubicBezTo>
                <a:cubicBezTo>
                  <a:pt x="131" y="103"/>
                  <a:pt x="132" y="101"/>
                  <a:pt x="131" y="102"/>
                </a:cubicBezTo>
                <a:cubicBezTo>
                  <a:pt x="127" y="108"/>
                  <a:pt x="127" y="108"/>
                  <a:pt x="127" y="108"/>
                </a:cubicBezTo>
                <a:cubicBezTo>
                  <a:pt x="127" y="108"/>
                  <a:pt x="126" y="109"/>
                  <a:pt x="127" y="109"/>
                </a:cubicBezTo>
                <a:cubicBezTo>
                  <a:pt x="128" y="109"/>
                  <a:pt x="130" y="109"/>
                  <a:pt x="129" y="107"/>
                </a:cubicBezTo>
                <a:close/>
                <a:moveTo>
                  <a:pt x="76" y="151"/>
                </a:moveTo>
                <a:cubicBezTo>
                  <a:pt x="72" y="156"/>
                  <a:pt x="72" y="156"/>
                  <a:pt x="72" y="156"/>
                </a:cubicBezTo>
                <a:cubicBezTo>
                  <a:pt x="71" y="157"/>
                  <a:pt x="71" y="159"/>
                  <a:pt x="72" y="161"/>
                </a:cubicBezTo>
                <a:lnTo>
                  <a:pt x="76" y="151"/>
                </a:lnTo>
                <a:close/>
                <a:moveTo>
                  <a:pt x="99" y="177"/>
                </a:moveTo>
                <a:cubicBezTo>
                  <a:pt x="100" y="176"/>
                  <a:pt x="100" y="175"/>
                  <a:pt x="100" y="174"/>
                </a:cubicBezTo>
                <a:cubicBezTo>
                  <a:pt x="100" y="174"/>
                  <a:pt x="102" y="171"/>
                  <a:pt x="101" y="172"/>
                </a:cubicBezTo>
                <a:cubicBezTo>
                  <a:pt x="95" y="180"/>
                  <a:pt x="95" y="180"/>
                  <a:pt x="95" y="180"/>
                </a:cubicBezTo>
                <a:cubicBezTo>
                  <a:pt x="97" y="179"/>
                  <a:pt x="98" y="178"/>
                  <a:pt x="100" y="179"/>
                </a:cubicBezTo>
                <a:cubicBezTo>
                  <a:pt x="100" y="179"/>
                  <a:pt x="99" y="178"/>
                  <a:pt x="99" y="177"/>
                </a:cubicBezTo>
                <a:close/>
                <a:moveTo>
                  <a:pt x="75" y="162"/>
                </a:moveTo>
                <a:cubicBezTo>
                  <a:pt x="74" y="161"/>
                  <a:pt x="73" y="163"/>
                  <a:pt x="72" y="162"/>
                </a:cubicBezTo>
                <a:cubicBezTo>
                  <a:pt x="71" y="161"/>
                  <a:pt x="71" y="162"/>
                  <a:pt x="71" y="162"/>
                </a:cubicBezTo>
                <a:cubicBezTo>
                  <a:pt x="71" y="165"/>
                  <a:pt x="71" y="167"/>
                  <a:pt x="71" y="170"/>
                </a:cubicBezTo>
                <a:cubicBezTo>
                  <a:pt x="70" y="170"/>
                  <a:pt x="70" y="170"/>
                  <a:pt x="70" y="170"/>
                </a:cubicBezTo>
                <a:cubicBezTo>
                  <a:pt x="71" y="171"/>
                  <a:pt x="71" y="170"/>
                  <a:pt x="71" y="170"/>
                </a:cubicBezTo>
                <a:cubicBezTo>
                  <a:pt x="73" y="167"/>
                  <a:pt x="74" y="164"/>
                  <a:pt x="75" y="162"/>
                </a:cubicBezTo>
                <a:close/>
                <a:moveTo>
                  <a:pt x="77" y="162"/>
                </a:moveTo>
                <a:cubicBezTo>
                  <a:pt x="79" y="160"/>
                  <a:pt x="81" y="157"/>
                  <a:pt x="82" y="155"/>
                </a:cubicBezTo>
                <a:cubicBezTo>
                  <a:pt x="83" y="154"/>
                  <a:pt x="83" y="152"/>
                  <a:pt x="83" y="151"/>
                </a:cubicBezTo>
                <a:cubicBezTo>
                  <a:pt x="80" y="155"/>
                  <a:pt x="79" y="158"/>
                  <a:pt x="77" y="162"/>
                </a:cubicBezTo>
                <a:cubicBezTo>
                  <a:pt x="77" y="162"/>
                  <a:pt x="77" y="162"/>
                  <a:pt x="77" y="162"/>
                </a:cubicBezTo>
                <a:close/>
                <a:moveTo>
                  <a:pt x="22" y="53"/>
                </a:moveTo>
                <a:cubicBezTo>
                  <a:pt x="26" y="49"/>
                  <a:pt x="29" y="43"/>
                  <a:pt x="32" y="39"/>
                </a:cubicBezTo>
                <a:cubicBezTo>
                  <a:pt x="28" y="43"/>
                  <a:pt x="25" y="48"/>
                  <a:pt x="22" y="52"/>
                </a:cubicBezTo>
                <a:cubicBezTo>
                  <a:pt x="22" y="53"/>
                  <a:pt x="22" y="53"/>
                  <a:pt x="22" y="53"/>
                </a:cubicBezTo>
                <a:close/>
                <a:moveTo>
                  <a:pt x="77" y="154"/>
                </a:moveTo>
                <a:cubicBezTo>
                  <a:pt x="79" y="151"/>
                  <a:pt x="82" y="149"/>
                  <a:pt x="83" y="146"/>
                </a:cubicBezTo>
                <a:cubicBezTo>
                  <a:pt x="83" y="145"/>
                  <a:pt x="83" y="143"/>
                  <a:pt x="83" y="142"/>
                </a:cubicBezTo>
                <a:lnTo>
                  <a:pt x="77" y="154"/>
                </a:lnTo>
                <a:close/>
                <a:moveTo>
                  <a:pt x="71" y="180"/>
                </a:moveTo>
                <a:cubicBezTo>
                  <a:pt x="72" y="178"/>
                  <a:pt x="73" y="176"/>
                  <a:pt x="74" y="174"/>
                </a:cubicBezTo>
                <a:cubicBezTo>
                  <a:pt x="74" y="174"/>
                  <a:pt x="73" y="174"/>
                  <a:pt x="73" y="174"/>
                </a:cubicBezTo>
                <a:cubicBezTo>
                  <a:pt x="71" y="174"/>
                  <a:pt x="72" y="173"/>
                  <a:pt x="73" y="172"/>
                </a:cubicBezTo>
                <a:cubicBezTo>
                  <a:pt x="72" y="172"/>
                  <a:pt x="71" y="172"/>
                  <a:pt x="71" y="172"/>
                </a:cubicBezTo>
                <a:cubicBezTo>
                  <a:pt x="71" y="174"/>
                  <a:pt x="69" y="177"/>
                  <a:pt x="70" y="179"/>
                </a:cubicBezTo>
                <a:cubicBezTo>
                  <a:pt x="70" y="180"/>
                  <a:pt x="71" y="179"/>
                  <a:pt x="71" y="180"/>
                </a:cubicBezTo>
                <a:close/>
                <a:moveTo>
                  <a:pt x="76" y="49"/>
                </a:moveTo>
                <a:cubicBezTo>
                  <a:pt x="79" y="46"/>
                  <a:pt x="81" y="43"/>
                  <a:pt x="83" y="40"/>
                </a:cubicBezTo>
                <a:cubicBezTo>
                  <a:pt x="84" y="40"/>
                  <a:pt x="84" y="38"/>
                  <a:pt x="83" y="37"/>
                </a:cubicBezTo>
                <a:cubicBezTo>
                  <a:pt x="81" y="41"/>
                  <a:pt x="79" y="45"/>
                  <a:pt x="76" y="49"/>
                </a:cubicBezTo>
                <a:close/>
                <a:moveTo>
                  <a:pt x="104" y="173"/>
                </a:moveTo>
                <a:cubicBezTo>
                  <a:pt x="106" y="170"/>
                  <a:pt x="109" y="166"/>
                  <a:pt x="111" y="163"/>
                </a:cubicBezTo>
                <a:cubicBezTo>
                  <a:pt x="110" y="163"/>
                  <a:pt x="109" y="163"/>
                  <a:pt x="109" y="163"/>
                </a:cubicBezTo>
                <a:cubicBezTo>
                  <a:pt x="107" y="166"/>
                  <a:pt x="105" y="169"/>
                  <a:pt x="103" y="172"/>
                </a:cubicBezTo>
                <a:cubicBezTo>
                  <a:pt x="103" y="172"/>
                  <a:pt x="103" y="173"/>
                  <a:pt x="104" y="173"/>
                </a:cubicBezTo>
                <a:close/>
                <a:moveTo>
                  <a:pt x="97" y="174"/>
                </a:moveTo>
                <a:cubicBezTo>
                  <a:pt x="106" y="163"/>
                  <a:pt x="106" y="163"/>
                  <a:pt x="106" y="163"/>
                </a:cubicBezTo>
                <a:cubicBezTo>
                  <a:pt x="101" y="163"/>
                  <a:pt x="101" y="163"/>
                  <a:pt x="101" y="163"/>
                </a:cubicBezTo>
                <a:cubicBezTo>
                  <a:pt x="100" y="167"/>
                  <a:pt x="99" y="170"/>
                  <a:pt x="97" y="174"/>
                </a:cubicBezTo>
                <a:cubicBezTo>
                  <a:pt x="97" y="174"/>
                  <a:pt x="96" y="176"/>
                  <a:pt x="97" y="174"/>
                </a:cubicBezTo>
                <a:close/>
                <a:moveTo>
                  <a:pt x="21" y="68"/>
                </a:moveTo>
                <a:cubicBezTo>
                  <a:pt x="23" y="65"/>
                  <a:pt x="26" y="62"/>
                  <a:pt x="29" y="58"/>
                </a:cubicBezTo>
                <a:cubicBezTo>
                  <a:pt x="29" y="58"/>
                  <a:pt x="31" y="59"/>
                  <a:pt x="31" y="58"/>
                </a:cubicBezTo>
                <a:cubicBezTo>
                  <a:pt x="31" y="55"/>
                  <a:pt x="31" y="53"/>
                  <a:pt x="31" y="51"/>
                </a:cubicBezTo>
                <a:cubicBezTo>
                  <a:pt x="28" y="57"/>
                  <a:pt x="24" y="62"/>
                  <a:pt x="21" y="67"/>
                </a:cubicBezTo>
                <a:cubicBezTo>
                  <a:pt x="21" y="68"/>
                  <a:pt x="21" y="68"/>
                  <a:pt x="21" y="68"/>
                </a:cubicBezTo>
                <a:close/>
                <a:moveTo>
                  <a:pt x="111" y="177"/>
                </a:moveTo>
                <a:cubicBezTo>
                  <a:pt x="115" y="172"/>
                  <a:pt x="119" y="167"/>
                  <a:pt x="122" y="161"/>
                </a:cubicBezTo>
                <a:cubicBezTo>
                  <a:pt x="117" y="162"/>
                  <a:pt x="116" y="166"/>
                  <a:pt x="115" y="169"/>
                </a:cubicBezTo>
                <a:cubicBezTo>
                  <a:pt x="114" y="172"/>
                  <a:pt x="112" y="174"/>
                  <a:pt x="111" y="177"/>
                </a:cubicBezTo>
                <a:close/>
                <a:moveTo>
                  <a:pt x="14" y="123"/>
                </a:moveTo>
                <a:cubicBezTo>
                  <a:pt x="15" y="122"/>
                  <a:pt x="16" y="120"/>
                  <a:pt x="17" y="119"/>
                </a:cubicBezTo>
                <a:cubicBezTo>
                  <a:pt x="21" y="114"/>
                  <a:pt x="25" y="107"/>
                  <a:pt x="25" y="100"/>
                </a:cubicBezTo>
                <a:cubicBezTo>
                  <a:pt x="22" y="107"/>
                  <a:pt x="18" y="115"/>
                  <a:pt x="14" y="122"/>
                </a:cubicBezTo>
                <a:cubicBezTo>
                  <a:pt x="14" y="123"/>
                  <a:pt x="14" y="124"/>
                  <a:pt x="14" y="123"/>
                </a:cubicBezTo>
                <a:close/>
                <a:moveTo>
                  <a:pt x="47" y="121"/>
                </a:moveTo>
                <a:cubicBezTo>
                  <a:pt x="55" y="111"/>
                  <a:pt x="55" y="111"/>
                  <a:pt x="55" y="111"/>
                </a:cubicBezTo>
                <a:cubicBezTo>
                  <a:pt x="57" y="110"/>
                  <a:pt x="59" y="108"/>
                  <a:pt x="60" y="105"/>
                </a:cubicBezTo>
                <a:cubicBezTo>
                  <a:pt x="58" y="106"/>
                  <a:pt x="56" y="106"/>
                  <a:pt x="55" y="107"/>
                </a:cubicBezTo>
                <a:cubicBezTo>
                  <a:pt x="52" y="111"/>
                  <a:pt x="49" y="116"/>
                  <a:pt x="45" y="121"/>
                </a:cubicBezTo>
                <a:cubicBezTo>
                  <a:pt x="45" y="121"/>
                  <a:pt x="46" y="121"/>
                  <a:pt x="47" y="121"/>
                </a:cubicBezTo>
                <a:close/>
                <a:moveTo>
                  <a:pt x="72" y="117"/>
                </a:moveTo>
                <a:cubicBezTo>
                  <a:pt x="76" y="113"/>
                  <a:pt x="79" y="109"/>
                  <a:pt x="83" y="106"/>
                </a:cubicBezTo>
                <a:cubicBezTo>
                  <a:pt x="83" y="105"/>
                  <a:pt x="83" y="104"/>
                  <a:pt x="83" y="103"/>
                </a:cubicBezTo>
                <a:cubicBezTo>
                  <a:pt x="80" y="103"/>
                  <a:pt x="78" y="103"/>
                  <a:pt x="76" y="103"/>
                </a:cubicBezTo>
                <a:cubicBezTo>
                  <a:pt x="75" y="103"/>
                  <a:pt x="77" y="104"/>
                  <a:pt x="76" y="105"/>
                </a:cubicBezTo>
                <a:cubicBezTo>
                  <a:pt x="68" y="116"/>
                  <a:pt x="68" y="116"/>
                  <a:pt x="68" y="116"/>
                </a:cubicBezTo>
                <a:cubicBezTo>
                  <a:pt x="71" y="113"/>
                  <a:pt x="74" y="111"/>
                  <a:pt x="76" y="108"/>
                </a:cubicBezTo>
                <a:cubicBezTo>
                  <a:pt x="77" y="107"/>
                  <a:pt x="79" y="108"/>
                  <a:pt x="78" y="109"/>
                </a:cubicBezTo>
                <a:lnTo>
                  <a:pt x="72" y="117"/>
                </a:lnTo>
                <a:close/>
                <a:moveTo>
                  <a:pt x="84" y="62"/>
                </a:moveTo>
                <a:cubicBezTo>
                  <a:pt x="84" y="59"/>
                  <a:pt x="84" y="56"/>
                  <a:pt x="84" y="53"/>
                </a:cubicBezTo>
                <a:cubicBezTo>
                  <a:pt x="79" y="63"/>
                  <a:pt x="79" y="63"/>
                  <a:pt x="79" y="63"/>
                </a:cubicBezTo>
                <a:cubicBezTo>
                  <a:pt x="78" y="62"/>
                  <a:pt x="78" y="61"/>
                  <a:pt x="79" y="61"/>
                </a:cubicBezTo>
                <a:cubicBezTo>
                  <a:pt x="80" y="59"/>
                  <a:pt x="77" y="59"/>
                  <a:pt x="77" y="58"/>
                </a:cubicBezTo>
                <a:cubicBezTo>
                  <a:pt x="78" y="53"/>
                  <a:pt x="81" y="49"/>
                  <a:pt x="83" y="45"/>
                </a:cubicBezTo>
                <a:cubicBezTo>
                  <a:pt x="83" y="45"/>
                  <a:pt x="84" y="42"/>
                  <a:pt x="83" y="44"/>
                </a:cubicBezTo>
                <a:cubicBezTo>
                  <a:pt x="81" y="47"/>
                  <a:pt x="79" y="49"/>
                  <a:pt x="76" y="52"/>
                </a:cubicBezTo>
                <a:cubicBezTo>
                  <a:pt x="76" y="56"/>
                  <a:pt x="76" y="60"/>
                  <a:pt x="76" y="64"/>
                </a:cubicBezTo>
                <a:cubicBezTo>
                  <a:pt x="78" y="63"/>
                  <a:pt x="82" y="63"/>
                  <a:pt x="84" y="62"/>
                </a:cubicBezTo>
                <a:close/>
                <a:moveTo>
                  <a:pt x="54" y="120"/>
                </a:moveTo>
                <a:cubicBezTo>
                  <a:pt x="58" y="116"/>
                  <a:pt x="63" y="111"/>
                  <a:pt x="67" y="106"/>
                </a:cubicBezTo>
                <a:cubicBezTo>
                  <a:pt x="67" y="105"/>
                  <a:pt x="68" y="107"/>
                  <a:pt x="68" y="107"/>
                </a:cubicBezTo>
                <a:cubicBezTo>
                  <a:pt x="61" y="116"/>
                  <a:pt x="61" y="116"/>
                  <a:pt x="61" y="116"/>
                </a:cubicBezTo>
                <a:cubicBezTo>
                  <a:pt x="61" y="116"/>
                  <a:pt x="61" y="117"/>
                  <a:pt x="62" y="116"/>
                </a:cubicBezTo>
                <a:cubicBezTo>
                  <a:pt x="66" y="112"/>
                  <a:pt x="70" y="107"/>
                  <a:pt x="75" y="103"/>
                </a:cubicBezTo>
                <a:cubicBezTo>
                  <a:pt x="71" y="104"/>
                  <a:pt x="67" y="104"/>
                  <a:pt x="62" y="105"/>
                </a:cubicBezTo>
                <a:cubicBezTo>
                  <a:pt x="61" y="105"/>
                  <a:pt x="62" y="106"/>
                  <a:pt x="62" y="106"/>
                </a:cubicBezTo>
                <a:cubicBezTo>
                  <a:pt x="53" y="120"/>
                  <a:pt x="53" y="120"/>
                  <a:pt x="53" y="120"/>
                </a:cubicBezTo>
                <a:cubicBezTo>
                  <a:pt x="53" y="121"/>
                  <a:pt x="53" y="121"/>
                  <a:pt x="54" y="120"/>
                </a:cubicBezTo>
                <a:close/>
                <a:moveTo>
                  <a:pt x="133" y="105"/>
                </a:moveTo>
                <a:cubicBezTo>
                  <a:pt x="134" y="104"/>
                  <a:pt x="135" y="103"/>
                  <a:pt x="136" y="102"/>
                </a:cubicBezTo>
                <a:cubicBezTo>
                  <a:pt x="137" y="100"/>
                  <a:pt x="139" y="97"/>
                  <a:pt x="140" y="94"/>
                </a:cubicBezTo>
                <a:cubicBezTo>
                  <a:pt x="134" y="96"/>
                  <a:pt x="129" y="97"/>
                  <a:pt x="123" y="97"/>
                </a:cubicBezTo>
                <a:cubicBezTo>
                  <a:pt x="123" y="98"/>
                  <a:pt x="123" y="98"/>
                  <a:pt x="123" y="98"/>
                </a:cubicBezTo>
                <a:cubicBezTo>
                  <a:pt x="122" y="100"/>
                  <a:pt x="123" y="104"/>
                  <a:pt x="123" y="106"/>
                </a:cubicBezTo>
                <a:cubicBezTo>
                  <a:pt x="123" y="105"/>
                  <a:pt x="124" y="104"/>
                  <a:pt x="124" y="104"/>
                </a:cubicBezTo>
                <a:cubicBezTo>
                  <a:pt x="124" y="102"/>
                  <a:pt x="125" y="99"/>
                  <a:pt x="126" y="98"/>
                </a:cubicBezTo>
                <a:cubicBezTo>
                  <a:pt x="127" y="98"/>
                  <a:pt x="128" y="99"/>
                  <a:pt x="128" y="99"/>
                </a:cubicBezTo>
                <a:cubicBezTo>
                  <a:pt x="127" y="102"/>
                  <a:pt x="126" y="105"/>
                  <a:pt x="124" y="107"/>
                </a:cubicBezTo>
                <a:cubicBezTo>
                  <a:pt x="124" y="108"/>
                  <a:pt x="124" y="108"/>
                  <a:pt x="124" y="108"/>
                </a:cubicBezTo>
                <a:cubicBezTo>
                  <a:pt x="124" y="109"/>
                  <a:pt x="124" y="109"/>
                  <a:pt x="124" y="109"/>
                </a:cubicBezTo>
                <a:cubicBezTo>
                  <a:pt x="124" y="108"/>
                  <a:pt x="124" y="108"/>
                  <a:pt x="124" y="108"/>
                </a:cubicBezTo>
                <a:cubicBezTo>
                  <a:pt x="132" y="99"/>
                  <a:pt x="132" y="99"/>
                  <a:pt x="132" y="99"/>
                </a:cubicBezTo>
                <a:cubicBezTo>
                  <a:pt x="133" y="98"/>
                  <a:pt x="134" y="98"/>
                  <a:pt x="134" y="99"/>
                </a:cubicBezTo>
                <a:cubicBezTo>
                  <a:pt x="134" y="101"/>
                  <a:pt x="133" y="103"/>
                  <a:pt x="133" y="104"/>
                </a:cubicBezTo>
                <a:cubicBezTo>
                  <a:pt x="132" y="104"/>
                  <a:pt x="133" y="105"/>
                  <a:pt x="133" y="105"/>
                </a:cubicBezTo>
                <a:close/>
                <a:moveTo>
                  <a:pt x="113" y="156"/>
                </a:moveTo>
                <a:cubicBezTo>
                  <a:pt x="112" y="156"/>
                  <a:pt x="112" y="156"/>
                  <a:pt x="111" y="155"/>
                </a:cubicBezTo>
                <a:cubicBezTo>
                  <a:pt x="111" y="155"/>
                  <a:pt x="112" y="155"/>
                  <a:pt x="112" y="154"/>
                </a:cubicBezTo>
                <a:cubicBezTo>
                  <a:pt x="111" y="154"/>
                  <a:pt x="110" y="156"/>
                  <a:pt x="109" y="155"/>
                </a:cubicBezTo>
                <a:cubicBezTo>
                  <a:pt x="108" y="155"/>
                  <a:pt x="108" y="154"/>
                  <a:pt x="108" y="154"/>
                </a:cubicBezTo>
                <a:cubicBezTo>
                  <a:pt x="113" y="144"/>
                  <a:pt x="113" y="144"/>
                  <a:pt x="113" y="144"/>
                </a:cubicBezTo>
                <a:cubicBezTo>
                  <a:pt x="112" y="146"/>
                  <a:pt x="110" y="148"/>
                  <a:pt x="107" y="150"/>
                </a:cubicBezTo>
                <a:cubicBezTo>
                  <a:pt x="107" y="151"/>
                  <a:pt x="105" y="150"/>
                  <a:pt x="106" y="149"/>
                </a:cubicBezTo>
                <a:cubicBezTo>
                  <a:pt x="108" y="144"/>
                  <a:pt x="111" y="138"/>
                  <a:pt x="114" y="132"/>
                </a:cubicBezTo>
                <a:cubicBezTo>
                  <a:pt x="107" y="140"/>
                  <a:pt x="107" y="140"/>
                  <a:pt x="107" y="140"/>
                </a:cubicBezTo>
                <a:cubicBezTo>
                  <a:pt x="106" y="140"/>
                  <a:pt x="105" y="140"/>
                  <a:pt x="105" y="139"/>
                </a:cubicBezTo>
                <a:cubicBezTo>
                  <a:pt x="108" y="135"/>
                  <a:pt x="110" y="131"/>
                  <a:pt x="112" y="127"/>
                </a:cubicBezTo>
                <a:cubicBezTo>
                  <a:pt x="110" y="128"/>
                  <a:pt x="110" y="130"/>
                  <a:pt x="108" y="130"/>
                </a:cubicBezTo>
                <a:cubicBezTo>
                  <a:pt x="107" y="130"/>
                  <a:pt x="107" y="129"/>
                  <a:pt x="107" y="128"/>
                </a:cubicBezTo>
                <a:cubicBezTo>
                  <a:pt x="109" y="125"/>
                  <a:pt x="110" y="123"/>
                  <a:pt x="111" y="120"/>
                </a:cubicBezTo>
                <a:cubicBezTo>
                  <a:pt x="110" y="119"/>
                  <a:pt x="107" y="121"/>
                  <a:pt x="107" y="120"/>
                </a:cubicBezTo>
                <a:cubicBezTo>
                  <a:pt x="107" y="116"/>
                  <a:pt x="108" y="113"/>
                  <a:pt x="110" y="110"/>
                </a:cubicBezTo>
                <a:cubicBezTo>
                  <a:pt x="110" y="110"/>
                  <a:pt x="111" y="110"/>
                  <a:pt x="110" y="111"/>
                </a:cubicBezTo>
                <a:cubicBezTo>
                  <a:pt x="109" y="113"/>
                  <a:pt x="109" y="115"/>
                  <a:pt x="108" y="118"/>
                </a:cubicBezTo>
                <a:cubicBezTo>
                  <a:pt x="110" y="118"/>
                  <a:pt x="112" y="117"/>
                  <a:pt x="113" y="119"/>
                </a:cubicBezTo>
                <a:cubicBezTo>
                  <a:pt x="113" y="121"/>
                  <a:pt x="112" y="123"/>
                  <a:pt x="112" y="124"/>
                </a:cubicBezTo>
                <a:cubicBezTo>
                  <a:pt x="114" y="123"/>
                  <a:pt x="114" y="123"/>
                  <a:pt x="114" y="123"/>
                </a:cubicBezTo>
                <a:cubicBezTo>
                  <a:pt x="114" y="124"/>
                  <a:pt x="115" y="125"/>
                  <a:pt x="115" y="125"/>
                </a:cubicBezTo>
                <a:cubicBezTo>
                  <a:pt x="111" y="133"/>
                  <a:pt x="111" y="133"/>
                  <a:pt x="111" y="133"/>
                </a:cubicBezTo>
                <a:cubicBezTo>
                  <a:pt x="113" y="132"/>
                  <a:pt x="114" y="130"/>
                  <a:pt x="116" y="129"/>
                </a:cubicBezTo>
                <a:cubicBezTo>
                  <a:pt x="117" y="128"/>
                  <a:pt x="118" y="130"/>
                  <a:pt x="117" y="131"/>
                </a:cubicBezTo>
                <a:cubicBezTo>
                  <a:pt x="115" y="135"/>
                  <a:pt x="112" y="140"/>
                  <a:pt x="110" y="145"/>
                </a:cubicBezTo>
                <a:cubicBezTo>
                  <a:pt x="112" y="143"/>
                  <a:pt x="114" y="141"/>
                  <a:pt x="117" y="139"/>
                </a:cubicBezTo>
                <a:cubicBezTo>
                  <a:pt x="118" y="138"/>
                  <a:pt x="117" y="142"/>
                  <a:pt x="116" y="143"/>
                </a:cubicBezTo>
                <a:cubicBezTo>
                  <a:pt x="111" y="152"/>
                  <a:pt x="111" y="152"/>
                  <a:pt x="111" y="152"/>
                </a:cubicBezTo>
                <a:cubicBezTo>
                  <a:pt x="113" y="151"/>
                  <a:pt x="114" y="149"/>
                  <a:pt x="116" y="148"/>
                </a:cubicBezTo>
                <a:cubicBezTo>
                  <a:pt x="116" y="148"/>
                  <a:pt x="118" y="148"/>
                  <a:pt x="117" y="149"/>
                </a:cubicBezTo>
                <a:cubicBezTo>
                  <a:pt x="115" y="151"/>
                  <a:pt x="114" y="153"/>
                  <a:pt x="113" y="156"/>
                </a:cubicBezTo>
                <a:close/>
                <a:moveTo>
                  <a:pt x="73" y="149"/>
                </a:moveTo>
                <a:cubicBezTo>
                  <a:pt x="78" y="139"/>
                  <a:pt x="78" y="139"/>
                  <a:pt x="78" y="139"/>
                </a:cubicBezTo>
                <a:cubicBezTo>
                  <a:pt x="77" y="138"/>
                  <a:pt x="76" y="139"/>
                  <a:pt x="75" y="139"/>
                </a:cubicBezTo>
                <a:cubicBezTo>
                  <a:pt x="77" y="137"/>
                  <a:pt x="79" y="135"/>
                  <a:pt x="80" y="133"/>
                </a:cubicBezTo>
                <a:cubicBezTo>
                  <a:pt x="80" y="132"/>
                  <a:pt x="82" y="133"/>
                  <a:pt x="82" y="134"/>
                </a:cubicBezTo>
                <a:cubicBezTo>
                  <a:pt x="75" y="149"/>
                  <a:pt x="75" y="149"/>
                  <a:pt x="75" y="149"/>
                </a:cubicBezTo>
                <a:cubicBezTo>
                  <a:pt x="77" y="147"/>
                  <a:pt x="79" y="144"/>
                  <a:pt x="80" y="142"/>
                </a:cubicBezTo>
                <a:cubicBezTo>
                  <a:pt x="81" y="141"/>
                  <a:pt x="82" y="140"/>
                  <a:pt x="83" y="140"/>
                </a:cubicBezTo>
                <a:cubicBezTo>
                  <a:pt x="83" y="130"/>
                  <a:pt x="83" y="121"/>
                  <a:pt x="83" y="111"/>
                </a:cubicBezTo>
                <a:cubicBezTo>
                  <a:pt x="80" y="116"/>
                  <a:pt x="76" y="121"/>
                  <a:pt x="73" y="125"/>
                </a:cubicBezTo>
                <a:cubicBezTo>
                  <a:pt x="72" y="126"/>
                  <a:pt x="73" y="127"/>
                  <a:pt x="73" y="127"/>
                </a:cubicBezTo>
                <a:cubicBezTo>
                  <a:pt x="73" y="130"/>
                  <a:pt x="73" y="134"/>
                  <a:pt x="73" y="137"/>
                </a:cubicBezTo>
                <a:cubicBezTo>
                  <a:pt x="73" y="137"/>
                  <a:pt x="74" y="137"/>
                  <a:pt x="74" y="138"/>
                </a:cubicBezTo>
                <a:cubicBezTo>
                  <a:pt x="74" y="142"/>
                  <a:pt x="74" y="145"/>
                  <a:pt x="73" y="149"/>
                </a:cubicBezTo>
                <a:close/>
                <a:moveTo>
                  <a:pt x="92" y="180"/>
                </a:moveTo>
                <a:cubicBezTo>
                  <a:pt x="92" y="180"/>
                  <a:pt x="92" y="180"/>
                  <a:pt x="92" y="180"/>
                </a:cubicBezTo>
                <a:cubicBezTo>
                  <a:pt x="95" y="175"/>
                  <a:pt x="97" y="171"/>
                  <a:pt x="98" y="166"/>
                </a:cubicBezTo>
                <a:cubicBezTo>
                  <a:pt x="98" y="167"/>
                  <a:pt x="97" y="168"/>
                  <a:pt x="97" y="168"/>
                </a:cubicBezTo>
                <a:cubicBezTo>
                  <a:pt x="95" y="171"/>
                  <a:pt x="93" y="174"/>
                  <a:pt x="90" y="177"/>
                </a:cubicBezTo>
                <a:cubicBezTo>
                  <a:pt x="89" y="177"/>
                  <a:pt x="88" y="176"/>
                  <a:pt x="88" y="176"/>
                </a:cubicBezTo>
                <a:cubicBezTo>
                  <a:pt x="92" y="173"/>
                  <a:pt x="95" y="169"/>
                  <a:pt x="98" y="165"/>
                </a:cubicBezTo>
                <a:cubicBezTo>
                  <a:pt x="98" y="164"/>
                  <a:pt x="99" y="164"/>
                  <a:pt x="97" y="164"/>
                </a:cubicBezTo>
                <a:cubicBezTo>
                  <a:pt x="85" y="165"/>
                  <a:pt x="85" y="165"/>
                  <a:pt x="85" y="165"/>
                </a:cubicBezTo>
                <a:cubicBezTo>
                  <a:pt x="74" y="180"/>
                  <a:pt x="74" y="180"/>
                  <a:pt x="74" y="180"/>
                </a:cubicBezTo>
                <a:cubicBezTo>
                  <a:pt x="80" y="180"/>
                  <a:pt x="86" y="181"/>
                  <a:pt x="92" y="180"/>
                </a:cubicBezTo>
                <a:close/>
                <a:moveTo>
                  <a:pt x="40" y="122"/>
                </a:moveTo>
                <a:cubicBezTo>
                  <a:pt x="44" y="117"/>
                  <a:pt x="49" y="112"/>
                  <a:pt x="53" y="107"/>
                </a:cubicBezTo>
                <a:cubicBezTo>
                  <a:pt x="43" y="108"/>
                  <a:pt x="35" y="108"/>
                  <a:pt x="26" y="109"/>
                </a:cubicBezTo>
                <a:cubicBezTo>
                  <a:pt x="23" y="114"/>
                  <a:pt x="20" y="120"/>
                  <a:pt x="17" y="125"/>
                </a:cubicBezTo>
                <a:cubicBezTo>
                  <a:pt x="17" y="125"/>
                  <a:pt x="18" y="125"/>
                  <a:pt x="19" y="125"/>
                </a:cubicBezTo>
                <a:cubicBezTo>
                  <a:pt x="22" y="125"/>
                  <a:pt x="26" y="125"/>
                  <a:pt x="29" y="124"/>
                </a:cubicBezTo>
                <a:cubicBezTo>
                  <a:pt x="35" y="111"/>
                  <a:pt x="35" y="111"/>
                  <a:pt x="35" y="111"/>
                </a:cubicBezTo>
                <a:cubicBezTo>
                  <a:pt x="35" y="115"/>
                  <a:pt x="33" y="119"/>
                  <a:pt x="32" y="123"/>
                </a:cubicBezTo>
                <a:cubicBezTo>
                  <a:pt x="37" y="119"/>
                  <a:pt x="42" y="114"/>
                  <a:pt x="45" y="110"/>
                </a:cubicBezTo>
                <a:cubicBezTo>
                  <a:pt x="46" y="109"/>
                  <a:pt x="46" y="110"/>
                  <a:pt x="46" y="111"/>
                </a:cubicBezTo>
                <a:cubicBezTo>
                  <a:pt x="43" y="114"/>
                  <a:pt x="40" y="118"/>
                  <a:pt x="38" y="122"/>
                </a:cubicBezTo>
                <a:cubicBezTo>
                  <a:pt x="38" y="122"/>
                  <a:pt x="39" y="122"/>
                  <a:pt x="40" y="122"/>
                </a:cubicBezTo>
                <a:close/>
                <a:moveTo>
                  <a:pt x="112" y="28"/>
                </a:moveTo>
                <a:cubicBezTo>
                  <a:pt x="111" y="28"/>
                  <a:pt x="111" y="28"/>
                  <a:pt x="111" y="29"/>
                </a:cubicBezTo>
                <a:cubicBezTo>
                  <a:pt x="110" y="29"/>
                  <a:pt x="109" y="30"/>
                  <a:pt x="109" y="30"/>
                </a:cubicBezTo>
                <a:cubicBezTo>
                  <a:pt x="107" y="32"/>
                  <a:pt x="104" y="35"/>
                  <a:pt x="102" y="37"/>
                </a:cubicBezTo>
                <a:cubicBezTo>
                  <a:pt x="101" y="37"/>
                  <a:pt x="100" y="35"/>
                  <a:pt x="101" y="34"/>
                </a:cubicBezTo>
                <a:cubicBezTo>
                  <a:pt x="102" y="33"/>
                  <a:pt x="100" y="33"/>
                  <a:pt x="100" y="33"/>
                </a:cubicBezTo>
                <a:cubicBezTo>
                  <a:pt x="100" y="31"/>
                  <a:pt x="101" y="30"/>
                  <a:pt x="102" y="28"/>
                </a:cubicBezTo>
                <a:cubicBezTo>
                  <a:pt x="102" y="28"/>
                  <a:pt x="101" y="27"/>
                  <a:pt x="101" y="27"/>
                </a:cubicBezTo>
                <a:cubicBezTo>
                  <a:pt x="101" y="25"/>
                  <a:pt x="103" y="24"/>
                  <a:pt x="104" y="22"/>
                </a:cubicBezTo>
                <a:cubicBezTo>
                  <a:pt x="106" y="20"/>
                  <a:pt x="108" y="17"/>
                  <a:pt x="109" y="15"/>
                </a:cubicBezTo>
                <a:cubicBezTo>
                  <a:pt x="110" y="15"/>
                  <a:pt x="110" y="14"/>
                  <a:pt x="110" y="13"/>
                </a:cubicBezTo>
                <a:cubicBezTo>
                  <a:pt x="107" y="16"/>
                  <a:pt x="106" y="19"/>
                  <a:pt x="103" y="21"/>
                </a:cubicBezTo>
                <a:cubicBezTo>
                  <a:pt x="103" y="21"/>
                  <a:pt x="104" y="22"/>
                  <a:pt x="104" y="22"/>
                </a:cubicBezTo>
                <a:cubicBezTo>
                  <a:pt x="103" y="22"/>
                  <a:pt x="102" y="22"/>
                  <a:pt x="102" y="22"/>
                </a:cubicBezTo>
                <a:cubicBezTo>
                  <a:pt x="103" y="19"/>
                  <a:pt x="106" y="16"/>
                  <a:pt x="109" y="12"/>
                </a:cubicBezTo>
                <a:cubicBezTo>
                  <a:pt x="109" y="12"/>
                  <a:pt x="112" y="9"/>
                  <a:pt x="110" y="9"/>
                </a:cubicBezTo>
                <a:cubicBezTo>
                  <a:pt x="102" y="11"/>
                  <a:pt x="95" y="14"/>
                  <a:pt x="87" y="15"/>
                </a:cubicBezTo>
                <a:cubicBezTo>
                  <a:pt x="87" y="15"/>
                  <a:pt x="87" y="17"/>
                  <a:pt x="87" y="18"/>
                </a:cubicBezTo>
                <a:cubicBezTo>
                  <a:pt x="86" y="20"/>
                  <a:pt x="88" y="19"/>
                  <a:pt x="88" y="20"/>
                </a:cubicBezTo>
                <a:cubicBezTo>
                  <a:pt x="89" y="21"/>
                  <a:pt x="87" y="23"/>
                  <a:pt x="87" y="24"/>
                </a:cubicBezTo>
                <a:cubicBezTo>
                  <a:pt x="86" y="25"/>
                  <a:pt x="86" y="27"/>
                  <a:pt x="87" y="26"/>
                </a:cubicBezTo>
                <a:cubicBezTo>
                  <a:pt x="88" y="26"/>
                  <a:pt x="88" y="25"/>
                  <a:pt x="90" y="25"/>
                </a:cubicBezTo>
                <a:cubicBezTo>
                  <a:pt x="90" y="27"/>
                  <a:pt x="88" y="29"/>
                  <a:pt x="87" y="30"/>
                </a:cubicBezTo>
                <a:cubicBezTo>
                  <a:pt x="86" y="32"/>
                  <a:pt x="86" y="34"/>
                  <a:pt x="86" y="36"/>
                </a:cubicBezTo>
                <a:cubicBezTo>
                  <a:pt x="86" y="37"/>
                  <a:pt x="87" y="35"/>
                  <a:pt x="89" y="36"/>
                </a:cubicBezTo>
                <a:cubicBezTo>
                  <a:pt x="88" y="38"/>
                  <a:pt x="87" y="41"/>
                  <a:pt x="86" y="43"/>
                </a:cubicBezTo>
                <a:cubicBezTo>
                  <a:pt x="86" y="50"/>
                  <a:pt x="86" y="56"/>
                  <a:pt x="87" y="63"/>
                </a:cubicBezTo>
                <a:cubicBezTo>
                  <a:pt x="87" y="64"/>
                  <a:pt x="87" y="65"/>
                  <a:pt x="86" y="65"/>
                </a:cubicBezTo>
                <a:cubicBezTo>
                  <a:pt x="82" y="66"/>
                  <a:pt x="77" y="65"/>
                  <a:pt x="73" y="68"/>
                </a:cubicBezTo>
                <a:cubicBezTo>
                  <a:pt x="70" y="69"/>
                  <a:pt x="67" y="69"/>
                  <a:pt x="64" y="68"/>
                </a:cubicBezTo>
                <a:cubicBezTo>
                  <a:pt x="63" y="67"/>
                  <a:pt x="63" y="66"/>
                  <a:pt x="63" y="65"/>
                </a:cubicBezTo>
                <a:cubicBezTo>
                  <a:pt x="63" y="50"/>
                  <a:pt x="64" y="35"/>
                  <a:pt x="63" y="20"/>
                </a:cubicBezTo>
                <a:cubicBezTo>
                  <a:pt x="60" y="19"/>
                  <a:pt x="56" y="19"/>
                  <a:pt x="52" y="19"/>
                </a:cubicBezTo>
                <a:cubicBezTo>
                  <a:pt x="47" y="20"/>
                  <a:pt x="42" y="20"/>
                  <a:pt x="39" y="19"/>
                </a:cubicBezTo>
                <a:cubicBezTo>
                  <a:pt x="37" y="19"/>
                  <a:pt x="37" y="21"/>
                  <a:pt x="38" y="22"/>
                </a:cubicBezTo>
                <a:cubicBezTo>
                  <a:pt x="38" y="21"/>
                  <a:pt x="39" y="20"/>
                  <a:pt x="40" y="20"/>
                </a:cubicBezTo>
                <a:cubicBezTo>
                  <a:pt x="40" y="19"/>
                  <a:pt x="41" y="20"/>
                  <a:pt x="41" y="21"/>
                </a:cubicBezTo>
                <a:cubicBezTo>
                  <a:pt x="40" y="24"/>
                  <a:pt x="38" y="27"/>
                  <a:pt x="36" y="30"/>
                </a:cubicBezTo>
                <a:cubicBezTo>
                  <a:pt x="37" y="31"/>
                  <a:pt x="38" y="31"/>
                  <a:pt x="38" y="31"/>
                </a:cubicBezTo>
                <a:cubicBezTo>
                  <a:pt x="38" y="33"/>
                  <a:pt x="36" y="35"/>
                  <a:pt x="36" y="38"/>
                </a:cubicBezTo>
                <a:cubicBezTo>
                  <a:pt x="35" y="47"/>
                  <a:pt x="35" y="47"/>
                  <a:pt x="35" y="47"/>
                </a:cubicBezTo>
                <a:cubicBezTo>
                  <a:pt x="31" y="66"/>
                  <a:pt x="30" y="87"/>
                  <a:pt x="27" y="106"/>
                </a:cubicBezTo>
                <a:cubicBezTo>
                  <a:pt x="39" y="106"/>
                  <a:pt x="53" y="104"/>
                  <a:pt x="66" y="102"/>
                </a:cubicBezTo>
                <a:cubicBezTo>
                  <a:pt x="74" y="101"/>
                  <a:pt x="81" y="100"/>
                  <a:pt x="87" y="100"/>
                </a:cubicBezTo>
                <a:cubicBezTo>
                  <a:pt x="88" y="101"/>
                  <a:pt x="88" y="102"/>
                  <a:pt x="87" y="102"/>
                </a:cubicBezTo>
                <a:cubicBezTo>
                  <a:pt x="88" y="104"/>
                  <a:pt x="86" y="105"/>
                  <a:pt x="86" y="106"/>
                </a:cubicBezTo>
                <a:cubicBezTo>
                  <a:pt x="85" y="143"/>
                  <a:pt x="85" y="143"/>
                  <a:pt x="85" y="143"/>
                </a:cubicBezTo>
                <a:cubicBezTo>
                  <a:pt x="86" y="146"/>
                  <a:pt x="85" y="149"/>
                  <a:pt x="86" y="153"/>
                </a:cubicBezTo>
                <a:cubicBezTo>
                  <a:pt x="86" y="154"/>
                  <a:pt x="85" y="157"/>
                  <a:pt x="85" y="160"/>
                </a:cubicBezTo>
                <a:cubicBezTo>
                  <a:pt x="85" y="160"/>
                  <a:pt x="86" y="160"/>
                  <a:pt x="86" y="160"/>
                </a:cubicBezTo>
                <a:cubicBezTo>
                  <a:pt x="87" y="159"/>
                  <a:pt x="88" y="159"/>
                  <a:pt x="87" y="160"/>
                </a:cubicBezTo>
                <a:cubicBezTo>
                  <a:pt x="87" y="161"/>
                  <a:pt x="87" y="162"/>
                  <a:pt x="88" y="162"/>
                </a:cubicBezTo>
                <a:cubicBezTo>
                  <a:pt x="90" y="161"/>
                  <a:pt x="93" y="161"/>
                  <a:pt x="96" y="161"/>
                </a:cubicBezTo>
                <a:cubicBezTo>
                  <a:pt x="97" y="161"/>
                  <a:pt x="100" y="161"/>
                  <a:pt x="102" y="160"/>
                </a:cubicBezTo>
                <a:cubicBezTo>
                  <a:pt x="103" y="159"/>
                  <a:pt x="103" y="161"/>
                  <a:pt x="104" y="161"/>
                </a:cubicBezTo>
                <a:cubicBezTo>
                  <a:pt x="107" y="160"/>
                  <a:pt x="110" y="160"/>
                  <a:pt x="112" y="160"/>
                </a:cubicBezTo>
                <a:cubicBezTo>
                  <a:pt x="114" y="160"/>
                  <a:pt x="114" y="158"/>
                  <a:pt x="115" y="158"/>
                </a:cubicBezTo>
                <a:cubicBezTo>
                  <a:pt x="115" y="159"/>
                  <a:pt x="116" y="159"/>
                  <a:pt x="116" y="160"/>
                </a:cubicBezTo>
                <a:cubicBezTo>
                  <a:pt x="118" y="160"/>
                  <a:pt x="121" y="159"/>
                  <a:pt x="124" y="158"/>
                </a:cubicBezTo>
                <a:cubicBezTo>
                  <a:pt x="123" y="141"/>
                  <a:pt x="123" y="141"/>
                  <a:pt x="123" y="141"/>
                </a:cubicBezTo>
                <a:cubicBezTo>
                  <a:pt x="123" y="125"/>
                  <a:pt x="120" y="110"/>
                  <a:pt x="120" y="94"/>
                </a:cubicBezTo>
                <a:cubicBezTo>
                  <a:pt x="126" y="96"/>
                  <a:pt x="133" y="94"/>
                  <a:pt x="140" y="92"/>
                </a:cubicBezTo>
                <a:cubicBezTo>
                  <a:pt x="141" y="84"/>
                  <a:pt x="142" y="77"/>
                  <a:pt x="142" y="68"/>
                </a:cubicBezTo>
                <a:cubicBezTo>
                  <a:pt x="142" y="67"/>
                  <a:pt x="141" y="68"/>
                  <a:pt x="140" y="68"/>
                </a:cubicBezTo>
                <a:cubicBezTo>
                  <a:pt x="135" y="68"/>
                  <a:pt x="131" y="68"/>
                  <a:pt x="126" y="69"/>
                </a:cubicBezTo>
                <a:cubicBezTo>
                  <a:pt x="123" y="70"/>
                  <a:pt x="121" y="68"/>
                  <a:pt x="120" y="66"/>
                </a:cubicBezTo>
                <a:cubicBezTo>
                  <a:pt x="118" y="48"/>
                  <a:pt x="118" y="32"/>
                  <a:pt x="119" y="15"/>
                </a:cubicBezTo>
                <a:cubicBezTo>
                  <a:pt x="110" y="26"/>
                  <a:pt x="110" y="26"/>
                  <a:pt x="110" y="26"/>
                </a:cubicBezTo>
                <a:cubicBezTo>
                  <a:pt x="110" y="27"/>
                  <a:pt x="110" y="27"/>
                  <a:pt x="110" y="27"/>
                </a:cubicBezTo>
                <a:cubicBezTo>
                  <a:pt x="110" y="26"/>
                  <a:pt x="110" y="26"/>
                  <a:pt x="110" y="26"/>
                </a:cubicBezTo>
                <a:cubicBezTo>
                  <a:pt x="112" y="25"/>
                  <a:pt x="114" y="23"/>
                  <a:pt x="116" y="23"/>
                </a:cubicBezTo>
                <a:cubicBezTo>
                  <a:pt x="116" y="23"/>
                  <a:pt x="117" y="24"/>
                  <a:pt x="116" y="25"/>
                </a:cubicBezTo>
                <a:cubicBezTo>
                  <a:pt x="112" y="31"/>
                  <a:pt x="107" y="36"/>
                  <a:pt x="103" y="42"/>
                </a:cubicBezTo>
                <a:cubicBezTo>
                  <a:pt x="104" y="42"/>
                  <a:pt x="105" y="41"/>
                  <a:pt x="106" y="40"/>
                </a:cubicBezTo>
                <a:cubicBezTo>
                  <a:pt x="107" y="39"/>
                  <a:pt x="109" y="36"/>
                  <a:pt x="113" y="34"/>
                </a:cubicBezTo>
                <a:cubicBezTo>
                  <a:pt x="110" y="39"/>
                  <a:pt x="108" y="43"/>
                  <a:pt x="105" y="47"/>
                </a:cubicBezTo>
                <a:cubicBezTo>
                  <a:pt x="105" y="47"/>
                  <a:pt x="104" y="48"/>
                  <a:pt x="105" y="48"/>
                </a:cubicBezTo>
                <a:cubicBezTo>
                  <a:pt x="107" y="47"/>
                  <a:pt x="108" y="45"/>
                  <a:pt x="110" y="44"/>
                </a:cubicBezTo>
                <a:cubicBezTo>
                  <a:pt x="111" y="44"/>
                  <a:pt x="110" y="45"/>
                  <a:pt x="110" y="46"/>
                </a:cubicBezTo>
                <a:cubicBezTo>
                  <a:pt x="109" y="48"/>
                  <a:pt x="107" y="51"/>
                  <a:pt x="107" y="54"/>
                </a:cubicBezTo>
                <a:cubicBezTo>
                  <a:pt x="108" y="54"/>
                  <a:pt x="108" y="54"/>
                  <a:pt x="109" y="55"/>
                </a:cubicBezTo>
                <a:cubicBezTo>
                  <a:pt x="109" y="55"/>
                  <a:pt x="110" y="56"/>
                  <a:pt x="109" y="58"/>
                </a:cubicBezTo>
                <a:cubicBezTo>
                  <a:pt x="109" y="61"/>
                  <a:pt x="106" y="64"/>
                  <a:pt x="106" y="68"/>
                </a:cubicBezTo>
                <a:cubicBezTo>
                  <a:pt x="106" y="69"/>
                  <a:pt x="105" y="67"/>
                  <a:pt x="105" y="67"/>
                </a:cubicBezTo>
                <a:cubicBezTo>
                  <a:pt x="105" y="64"/>
                  <a:pt x="106" y="61"/>
                  <a:pt x="107" y="59"/>
                </a:cubicBezTo>
                <a:cubicBezTo>
                  <a:pt x="108" y="58"/>
                  <a:pt x="108" y="57"/>
                  <a:pt x="108" y="55"/>
                </a:cubicBezTo>
                <a:cubicBezTo>
                  <a:pt x="105" y="55"/>
                  <a:pt x="105" y="55"/>
                  <a:pt x="105" y="55"/>
                </a:cubicBezTo>
                <a:cubicBezTo>
                  <a:pt x="105" y="53"/>
                  <a:pt x="106" y="51"/>
                  <a:pt x="107" y="49"/>
                </a:cubicBezTo>
                <a:cubicBezTo>
                  <a:pt x="108" y="49"/>
                  <a:pt x="109" y="46"/>
                  <a:pt x="108" y="47"/>
                </a:cubicBezTo>
                <a:cubicBezTo>
                  <a:pt x="106" y="49"/>
                  <a:pt x="105" y="50"/>
                  <a:pt x="103" y="51"/>
                </a:cubicBezTo>
                <a:cubicBezTo>
                  <a:pt x="103" y="51"/>
                  <a:pt x="102" y="50"/>
                  <a:pt x="102" y="49"/>
                </a:cubicBezTo>
                <a:cubicBezTo>
                  <a:pt x="103" y="48"/>
                  <a:pt x="103" y="47"/>
                  <a:pt x="104" y="46"/>
                </a:cubicBezTo>
                <a:cubicBezTo>
                  <a:pt x="105" y="44"/>
                  <a:pt x="107" y="41"/>
                  <a:pt x="108" y="40"/>
                </a:cubicBezTo>
                <a:cubicBezTo>
                  <a:pt x="106" y="42"/>
                  <a:pt x="104" y="44"/>
                  <a:pt x="101" y="46"/>
                </a:cubicBezTo>
                <a:cubicBezTo>
                  <a:pt x="101" y="46"/>
                  <a:pt x="100" y="44"/>
                  <a:pt x="100" y="44"/>
                </a:cubicBezTo>
                <a:cubicBezTo>
                  <a:pt x="103" y="39"/>
                  <a:pt x="107" y="34"/>
                  <a:pt x="111" y="29"/>
                </a:cubicBezTo>
                <a:cubicBezTo>
                  <a:pt x="111" y="29"/>
                  <a:pt x="112" y="28"/>
                  <a:pt x="112" y="28"/>
                </a:cubicBezTo>
                <a:close/>
                <a:moveTo>
                  <a:pt x="69" y="189"/>
                </a:moveTo>
                <a:cubicBezTo>
                  <a:pt x="69" y="192"/>
                  <a:pt x="68" y="194"/>
                  <a:pt x="67" y="195"/>
                </a:cubicBezTo>
                <a:cubicBezTo>
                  <a:pt x="66" y="196"/>
                  <a:pt x="64" y="196"/>
                  <a:pt x="64" y="195"/>
                </a:cubicBezTo>
                <a:cubicBezTo>
                  <a:pt x="63" y="195"/>
                  <a:pt x="62" y="194"/>
                  <a:pt x="62" y="193"/>
                </a:cubicBezTo>
                <a:cubicBezTo>
                  <a:pt x="62" y="171"/>
                  <a:pt x="63" y="151"/>
                  <a:pt x="66" y="130"/>
                </a:cubicBezTo>
                <a:cubicBezTo>
                  <a:pt x="47" y="131"/>
                  <a:pt x="28" y="131"/>
                  <a:pt x="10" y="132"/>
                </a:cubicBezTo>
                <a:cubicBezTo>
                  <a:pt x="7" y="132"/>
                  <a:pt x="6" y="136"/>
                  <a:pt x="4" y="136"/>
                </a:cubicBezTo>
                <a:cubicBezTo>
                  <a:pt x="3" y="137"/>
                  <a:pt x="1" y="136"/>
                  <a:pt x="1" y="135"/>
                </a:cubicBezTo>
                <a:cubicBezTo>
                  <a:pt x="0" y="133"/>
                  <a:pt x="2" y="131"/>
                  <a:pt x="2" y="128"/>
                </a:cubicBezTo>
                <a:cubicBezTo>
                  <a:pt x="2" y="115"/>
                  <a:pt x="1" y="101"/>
                  <a:pt x="2" y="89"/>
                </a:cubicBezTo>
                <a:cubicBezTo>
                  <a:pt x="4" y="78"/>
                  <a:pt x="5" y="66"/>
                  <a:pt x="5" y="54"/>
                </a:cubicBezTo>
                <a:cubicBezTo>
                  <a:pt x="4" y="54"/>
                  <a:pt x="4" y="52"/>
                  <a:pt x="4" y="52"/>
                </a:cubicBezTo>
                <a:cubicBezTo>
                  <a:pt x="5" y="49"/>
                  <a:pt x="7" y="46"/>
                  <a:pt x="5" y="42"/>
                </a:cubicBezTo>
                <a:cubicBezTo>
                  <a:pt x="5" y="41"/>
                  <a:pt x="6" y="40"/>
                  <a:pt x="7" y="39"/>
                </a:cubicBezTo>
                <a:cubicBezTo>
                  <a:pt x="8" y="39"/>
                  <a:pt x="9" y="37"/>
                  <a:pt x="11" y="37"/>
                </a:cubicBezTo>
                <a:cubicBezTo>
                  <a:pt x="12" y="37"/>
                  <a:pt x="12" y="38"/>
                  <a:pt x="12" y="38"/>
                </a:cubicBezTo>
                <a:cubicBezTo>
                  <a:pt x="13" y="36"/>
                  <a:pt x="14" y="33"/>
                  <a:pt x="16" y="31"/>
                </a:cubicBezTo>
                <a:cubicBezTo>
                  <a:pt x="17" y="32"/>
                  <a:pt x="19" y="30"/>
                  <a:pt x="20" y="30"/>
                </a:cubicBezTo>
                <a:cubicBezTo>
                  <a:pt x="27" y="19"/>
                  <a:pt x="34" y="9"/>
                  <a:pt x="43" y="0"/>
                </a:cubicBezTo>
                <a:cubicBezTo>
                  <a:pt x="44" y="1"/>
                  <a:pt x="44" y="2"/>
                  <a:pt x="44" y="3"/>
                </a:cubicBezTo>
                <a:cubicBezTo>
                  <a:pt x="43" y="7"/>
                  <a:pt x="40" y="11"/>
                  <a:pt x="37" y="14"/>
                </a:cubicBezTo>
                <a:cubicBezTo>
                  <a:pt x="47" y="12"/>
                  <a:pt x="55" y="10"/>
                  <a:pt x="61" y="13"/>
                </a:cubicBezTo>
                <a:cubicBezTo>
                  <a:pt x="62" y="14"/>
                  <a:pt x="62" y="15"/>
                  <a:pt x="62" y="16"/>
                </a:cubicBezTo>
                <a:cubicBezTo>
                  <a:pt x="62" y="16"/>
                  <a:pt x="61" y="17"/>
                  <a:pt x="62" y="17"/>
                </a:cubicBezTo>
                <a:cubicBezTo>
                  <a:pt x="63" y="17"/>
                  <a:pt x="63" y="18"/>
                  <a:pt x="64" y="17"/>
                </a:cubicBezTo>
                <a:cubicBezTo>
                  <a:pt x="63" y="13"/>
                  <a:pt x="63" y="9"/>
                  <a:pt x="64" y="7"/>
                </a:cubicBezTo>
                <a:cubicBezTo>
                  <a:pt x="64" y="5"/>
                  <a:pt x="65" y="4"/>
                  <a:pt x="66" y="5"/>
                </a:cubicBezTo>
                <a:cubicBezTo>
                  <a:pt x="67" y="6"/>
                  <a:pt x="68" y="6"/>
                  <a:pt x="68" y="7"/>
                </a:cubicBezTo>
                <a:cubicBezTo>
                  <a:pt x="68" y="11"/>
                  <a:pt x="68" y="14"/>
                  <a:pt x="68" y="18"/>
                </a:cubicBezTo>
                <a:cubicBezTo>
                  <a:pt x="68" y="19"/>
                  <a:pt x="69" y="21"/>
                  <a:pt x="69" y="22"/>
                </a:cubicBezTo>
                <a:cubicBezTo>
                  <a:pt x="67" y="21"/>
                  <a:pt x="69" y="23"/>
                  <a:pt x="69" y="23"/>
                </a:cubicBezTo>
                <a:cubicBezTo>
                  <a:pt x="68" y="37"/>
                  <a:pt x="67" y="49"/>
                  <a:pt x="68" y="63"/>
                </a:cubicBezTo>
                <a:cubicBezTo>
                  <a:pt x="69" y="63"/>
                  <a:pt x="71" y="63"/>
                  <a:pt x="71" y="62"/>
                </a:cubicBezTo>
                <a:cubicBezTo>
                  <a:pt x="70" y="24"/>
                  <a:pt x="70" y="24"/>
                  <a:pt x="70" y="24"/>
                </a:cubicBezTo>
                <a:cubicBezTo>
                  <a:pt x="90" y="1"/>
                  <a:pt x="90" y="1"/>
                  <a:pt x="90" y="1"/>
                </a:cubicBezTo>
                <a:cubicBezTo>
                  <a:pt x="91" y="1"/>
                  <a:pt x="92" y="2"/>
                  <a:pt x="93" y="2"/>
                </a:cubicBezTo>
                <a:cubicBezTo>
                  <a:pt x="94" y="3"/>
                  <a:pt x="93" y="3"/>
                  <a:pt x="93" y="4"/>
                </a:cubicBezTo>
                <a:cubicBezTo>
                  <a:pt x="92" y="5"/>
                  <a:pt x="91" y="6"/>
                  <a:pt x="91" y="8"/>
                </a:cubicBezTo>
                <a:cubicBezTo>
                  <a:pt x="94" y="7"/>
                  <a:pt x="98" y="6"/>
                  <a:pt x="101" y="5"/>
                </a:cubicBezTo>
                <a:cubicBezTo>
                  <a:pt x="120" y="2"/>
                  <a:pt x="120" y="2"/>
                  <a:pt x="120" y="2"/>
                </a:cubicBezTo>
                <a:cubicBezTo>
                  <a:pt x="122" y="2"/>
                  <a:pt x="125" y="3"/>
                  <a:pt x="125" y="6"/>
                </a:cubicBezTo>
                <a:cubicBezTo>
                  <a:pt x="126" y="25"/>
                  <a:pt x="124" y="42"/>
                  <a:pt x="126" y="61"/>
                </a:cubicBezTo>
                <a:cubicBezTo>
                  <a:pt x="126" y="62"/>
                  <a:pt x="127" y="63"/>
                  <a:pt x="127" y="63"/>
                </a:cubicBezTo>
                <a:cubicBezTo>
                  <a:pt x="133" y="62"/>
                  <a:pt x="139" y="62"/>
                  <a:pt x="144" y="62"/>
                </a:cubicBezTo>
                <a:cubicBezTo>
                  <a:pt x="144" y="59"/>
                  <a:pt x="145" y="56"/>
                  <a:pt x="145" y="55"/>
                </a:cubicBezTo>
                <a:cubicBezTo>
                  <a:pt x="145" y="52"/>
                  <a:pt x="147" y="52"/>
                  <a:pt x="149" y="53"/>
                </a:cubicBezTo>
                <a:cubicBezTo>
                  <a:pt x="150" y="53"/>
                  <a:pt x="150" y="54"/>
                  <a:pt x="151" y="54"/>
                </a:cubicBezTo>
                <a:cubicBezTo>
                  <a:pt x="151" y="54"/>
                  <a:pt x="153" y="53"/>
                  <a:pt x="153" y="54"/>
                </a:cubicBezTo>
                <a:cubicBezTo>
                  <a:pt x="152" y="65"/>
                  <a:pt x="151" y="76"/>
                  <a:pt x="151" y="87"/>
                </a:cubicBezTo>
                <a:cubicBezTo>
                  <a:pt x="153" y="90"/>
                  <a:pt x="150" y="92"/>
                  <a:pt x="150" y="95"/>
                </a:cubicBezTo>
                <a:cubicBezTo>
                  <a:pt x="149" y="99"/>
                  <a:pt x="149" y="103"/>
                  <a:pt x="148" y="108"/>
                </a:cubicBezTo>
                <a:cubicBezTo>
                  <a:pt x="148" y="108"/>
                  <a:pt x="148" y="109"/>
                  <a:pt x="147" y="109"/>
                </a:cubicBezTo>
                <a:cubicBezTo>
                  <a:pt x="148" y="110"/>
                  <a:pt x="147" y="112"/>
                  <a:pt x="147" y="113"/>
                </a:cubicBezTo>
                <a:cubicBezTo>
                  <a:pt x="146" y="113"/>
                  <a:pt x="145" y="113"/>
                  <a:pt x="145" y="112"/>
                </a:cubicBezTo>
                <a:cubicBezTo>
                  <a:pt x="144" y="110"/>
                  <a:pt x="143" y="108"/>
                  <a:pt x="143" y="106"/>
                </a:cubicBezTo>
                <a:cubicBezTo>
                  <a:pt x="143" y="106"/>
                  <a:pt x="142" y="105"/>
                  <a:pt x="142" y="105"/>
                </a:cubicBezTo>
                <a:cubicBezTo>
                  <a:pt x="140" y="107"/>
                  <a:pt x="138" y="110"/>
                  <a:pt x="136" y="113"/>
                </a:cubicBezTo>
                <a:cubicBezTo>
                  <a:pt x="134" y="115"/>
                  <a:pt x="132" y="117"/>
                  <a:pt x="130" y="119"/>
                </a:cubicBezTo>
                <a:cubicBezTo>
                  <a:pt x="130" y="145"/>
                  <a:pt x="130" y="145"/>
                  <a:pt x="130" y="145"/>
                </a:cubicBezTo>
                <a:cubicBezTo>
                  <a:pt x="130" y="146"/>
                  <a:pt x="130" y="146"/>
                  <a:pt x="130" y="145"/>
                </a:cubicBezTo>
                <a:cubicBezTo>
                  <a:pt x="131" y="144"/>
                  <a:pt x="132" y="144"/>
                  <a:pt x="133" y="144"/>
                </a:cubicBezTo>
                <a:cubicBezTo>
                  <a:pt x="134" y="145"/>
                  <a:pt x="135" y="145"/>
                  <a:pt x="135" y="147"/>
                </a:cubicBezTo>
                <a:cubicBezTo>
                  <a:pt x="135" y="147"/>
                  <a:pt x="133" y="150"/>
                  <a:pt x="133" y="151"/>
                </a:cubicBezTo>
                <a:cubicBezTo>
                  <a:pt x="133" y="152"/>
                  <a:pt x="134" y="152"/>
                  <a:pt x="135" y="152"/>
                </a:cubicBezTo>
                <a:cubicBezTo>
                  <a:pt x="135" y="153"/>
                  <a:pt x="135" y="154"/>
                  <a:pt x="135" y="154"/>
                </a:cubicBezTo>
                <a:cubicBezTo>
                  <a:pt x="133" y="157"/>
                  <a:pt x="132" y="159"/>
                  <a:pt x="131" y="162"/>
                </a:cubicBezTo>
                <a:cubicBezTo>
                  <a:pt x="131" y="163"/>
                  <a:pt x="130" y="164"/>
                  <a:pt x="130" y="165"/>
                </a:cubicBezTo>
                <a:cubicBezTo>
                  <a:pt x="129" y="166"/>
                  <a:pt x="128" y="166"/>
                  <a:pt x="128" y="166"/>
                </a:cubicBezTo>
                <a:cubicBezTo>
                  <a:pt x="121" y="179"/>
                  <a:pt x="121" y="179"/>
                  <a:pt x="121" y="179"/>
                </a:cubicBezTo>
                <a:cubicBezTo>
                  <a:pt x="122" y="179"/>
                  <a:pt x="121" y="180"/>
                  <a:pt x="120" y="181"/>
                </a:cubicBezTo>
                <a:cubicBezTo>
                  <a:pt x="117" y="187"/>
                  <a:pt x="115" y="193"/>
                  <a:pt x="112" y="199"/>
                </a:cubicBezTo>
                <a:cubicBezTo>
                  <a:pt x="110" y="199"/>
                  <a:pt x="108" y="199"/>
                  <a:pt x="108" y="197"/>
                </a:cubicBezTo>
                <a:cubicBezTo>
                  <a:pt x="108" y="195"/>
                  <a:pt x="109" y="192"/>
                  <a:pt x="111" y="190"/>
                </a:cubicBezTo>
                <a:cubicBezTo>
                  <a:pt x="111" y="189"/>
                  <a:pt x="109" y="188"/>
                  <a:pt x="109" y="186"/>
                </a:cubicBezTo>
                <a:cubicBezTo>
                  <a:pt x="95" y="187"/>
                  <a:pt x="82" y="186"/>
                  <a:pt x="68" y="186"/>
                </a:cubicBezTo>
                <a:cubicBezTo>
                  <a:pt x="69" y="188"/>
                  <a:pt x="72" y="190"/>
                  <a:pt x="73" y="191"/>
                </a:cubicBezTo>
                <a:cubicBezTo>
                  <a:pt x="72" y="191"/>
                  <a:pt x="71" y="191"/>
                  <a:pt x="69" y="189"/>
                </a:cubicBezTo>
                <a:close/>
              </a:path>
            </a:pathLst>
          </a:custGeom>
          <a:solidFill>
            <a:schemeClr val="accent4"/>
          </a:solidFill>
          <a:ln>
            <a:noFill/>
          </a:ln>
        </p:spPr>
        <p:txBody>
          <a:bodyPr/>
          <a:lstStyle/>
          <a:p>
            <a:pPr algn="ctr">
              <a:defRPr/>
            </a:pPr>
            <a:endParaRPr lang="zh-CN" altLang="en-US"/>
          </a:p>
        </p:txBody>
      </p:sp>
      <p:sp>
        <p:nvSpPr>
          <p:cNvPr id="17" name="MH_Other_5"/>
          <p:cNvSpPr>
            <a:spLocks noChangeAspect="1" noEditPoints="1"/>
          </p:cNvSpPr>
          <p:nvPr>
            <p:custDataLst>
              <p:tags r:id="rId6"/>
            </p:custDataLst>
          </p:nvPr>
        </p:nvSpPr>
        <p:spPr bwMode="auto">
          <a:xfrm>
            <a:off x="4651603" y="3963989"/>
            <a:ext cx="730250" cy="814387"/>
          </a:xfrm>
          <a:custGeom>
            <a:avLst/>
            <a:gdLst>
              <a:gd name="T0" fmla="*/ 119 w 131"/>
              <a:gd name="T1" fmla="*/ 29 h 145"/>
              <a:gd name="T2" fmla="*/ 79 w 131"/>
              <a:gd name="T3" fmla="*/ 63 h 145"/>
              <a:gd name="T4" fmla="*/ 98 w 131"/>
              <a:gd name="T5" fmla="*/ 45 h 145"/>
              <a:gd name="T6" fmla="*/ 101 w 131"/>
              <a:gd name="T7" fmla="*/ 26 h 145"/>
              <a:gd name="T8" fmla="*/ 101 w 131"/>
              <a:gd name="T9" fmla="*/ 26 h 145"/>
              <a:gd name="T10" fmla="*/ 92 w 131"/>
              <a:gd name="T11" fmla="*/ 110 h 145"/>
              <a:gd name="T12" fmla="*/ 86 w 131"/>
              <a:gd name="T13" fmla="*/ 117 h 145"/>
              <a:gd name="T14" fmla="*/ 125 w 131"/>
              <a:gd name="T15" fmla="*/ 25 h 145"/>
              <a:gd name="T16" fmla="*/ 23 w 131"/>
              <a:gd name="T17" fmla="*/ 54 h 145"/>
              <a:gd name="T18" fmla="*/ 79 w 131"/>
              <a:gd name="T19" fmla="*/ 51 h 145"/>
              <a:gd name="T20" fmla="*/ 116 w 131"/>
              <a:gd name="T21" fmla="*/ 33 h 145"/>
              <a:gd name="T22" fmla="*/ 115 w 131"/>
              <a:gd name="T23" fmla="*/ 49 h 145"/>
              <a:gd name="T24" fmla="*/ 117 w 131"/>
              <a:gd name="T25" fmla="*/ 34 h 145"/>
              <a:gd name="T26" fmla="*/ 123 w 131"/>
              <a:gd name="T27" fmla="*/ 21 h 145"/>
              <a:gd name="T28" fmla="*/ 126 w 131"/>
              <a:gd name="T29" fmla="*/ 8 h 145"/>
              <a:gd name="T30" fmla="*/ 96 w 131"/>
              <a:gd name="T31" fmla="*/ 18 h 145"/>
              <a:gd name="T32" fmla="*/ 35 w 131"/>
              <a:gd name="T33" fmla="*/ 44 h 145"/>
              <a:gd name="T34" fmla="*/ 30 w 131"/>
              <a:gd name="T35" fmla="*/ 14 h 145"/>
              <a:gd name="T36" fmla="*/ 77 w 131"/>
              <a:gd name="T37" fmla="*/ 18 h 145"/>
              <a:gd name="T38" fmla="*/ 77 w 131"/>
              <a:gd name="T39" fmla="*/ 18 h 145"/>
              <a:gd name="T40" fmla="*/ 97 w 131"/>
              <a:gd name="T41" fmla="*/ 36 h 145"/>
              <a:gd name="T42" fmla="*/ 98 w 131"/>
              <a:gd name="T43" fmla="*/ 26 h 145"/>
              <a:gd name="T44" fmla="*/ 114 w 131"/>
              <a:gd name="T45" fmla="*/ 58 h 145"/>
              <a:gd name="T46" fmla="*/ 108 w 131"/>
              <a:gd name="T47" fmla="*/ 54 h 145"/>
              <a:gd name="T48" fmla="*/ 95 w 131"/>
              <a:gd name="T49" fmla="*/ 22 h 145"/>
              <a:gd name="T50" fmla="*/ 33 w 131"/>
              <a:gd name="T51" fmla="*/ 138 h 145"/>
              <a:gd name="T52" fmla="*/ 12 w 131"/>
              <a:gd name="T53" fmla="*/ 139 h 145"/>
              <a:gd name="T54" fmla="*/ 32 w 131"/>
              <a:gd name="T55" fmla="*/ 138 h 145"/>
              <a:gd name="T56" fmla="*/ 27 w 131"/>
              <a:gd name="T57" fmla="*/ 132 h 145"/>
              <a:gd name="T58" fmla="*/ 21 w 131"/>
              <a:gd name="T59" fmla="*/ 123 h 145"/>
              <a:gd name="T60" fmla="*/ 97 w 131"/>
              <a:gd name="T61" fmla="*/ 119 h 145"/>
              <a:gd name="T62" fmla="*/ 97 w 131"/>
              <a:gd name="T63" fmla="*/ 119 h 145"/>
              <a:gd name="T64" fmla="*/ 84 w 131"/>
              <a:gd name="T65" fmla="*/ 32 h 145"/>
              <a:gd name="T66" fmla="*/ 36 w 131"/>
              <a:gd name="T67" fmla="*/ 53 h 145"/>
              <a:gd name="T68" fmla="*/ 54 w 131"/>
              <a:gd name="T69" fmla="*/ 95 h 145"/>
              <a:gd name="T70" fmla="*/ 59 w 131"/>
              <a:gd name="T71" fmla="*/ 121 h 145"/>
              <a:gd name="T72" fmla="*/ 72 w 131"/>
              <a:gd name="T73" fmla="*/ 49 h 145"/>
              <a:gd name="T74" fmla="*/ 27 w 131"/>
              <a:gd name="T75" fmla="*/ 7 h 145"/>
              <a:gd name="T76" fmla="*/ 52 w 131"/>
              <a:gd name="T77" fmla="*/ 13 h 145"/>
              <a:gd name="T78" fmla="*/ 92 w 131"/>
              <a:gd name="T79" fmla="*/ 8 h 145"/>
              <a:gd name="T80" fmla="*/ 115 w 131"/>
              <a:gd name="T81" fmla="*/ 2 h 145"/>
              <a:gd name="T82" fmla="*/ 125 w 131"/>
              <a:gd name="T83" fmla="*/ 0 h 145"/>
              <a:gd name="T84" fmla="*/ 131 w 131"/>
              <a:gd name="T85" fmla="*/ 17 h 145"/>
              <a:gd name="T86" fmla="*/ 114 w 131"/>
              <a:gd name="T87" fmla="*/ 59 h 145"/>
              <a:gd name="T88" fmla="*/ 103 w 131"/>
              <a:gd name="T89" fmla="*/ 55 h 145"/>
              <a:gd name="T90" fmla="*/ 105 w 131"/>
              <a:gd name="T91" fmla="*/ 84 h 145"/>
              <a:gd name="T92" fmla="*/ 3 w 131"/>
              <a:gd name="T93" fmla="*/ 144 h 145"/>
              <a:gd name="T94" fmla="*/ 19 w 131"/>
              <a:gd name="T95" fmla="*/ 82 h 145"/>
              <a:gd name="T96" fmla="*/ 29 w 131"/>
              <a:gd name="T97" fmla="*/ 82 h 145"/>
              <a:gd name="T98" fmla="*/ 30 w 131"/>
              <a:gd name="T99" fmla="*/ 61 h 145"/>
              <a:gd name="T100" fmla="*/ 21 w 131"/>
              <a:gd name="T101" fmla="*/ 43 h 145"/>
              <a:gd name="T102" fmla="*/ 13 w 131"/>
              <a:gd name="T103" fmla="*/ 20 h 145"/>
              <a:gd name="T104" fmla="*/ 26 w 131"/>
              <a:gd name="T105" fmla="*/ 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1" h="145">
                <a:moveTo>
                  <a:pt x="120" y="26"/>
                </a:moveTo>
                <a:cubicBezTo>
                  <a:pt x="120" y="26"/>
                  <a:pt x="120" y="26"/>
                  <a:pt x="120" y="26"/>
                </a:cubicBezTo>
                <a:cubicBezTo>
                  <a:pt x="120" y="27"/>
                  <a:pt x="119" y="27"/>
                  <a:pt x="120" y="28"/>
                </a:cubicBezTo>
                <a:cubicBezTo>
                  <a:pt x="120" y="28"/>
                  <a:pt x="120" y="28"/>
                  <a:pt x="120" y="28"/>
                </a:cubicBezTo>
                <a:cubicBezTo>
                  <a:pt x="119" y="29"/>
                  <a:pt x="119" y="29"/>
                  <a:pt x="119" y="29"/>
                </a:cubicBezTo>
                <a:cubicBezTo>
                  <a:pt x="120" y="28"/>
                  <a:pt x="120" y="28"/>
                  <a:pt x="120" y="28"/>
                </a:cubicBezTo>
                <a:cubicBezTo>
                  <a:pt x="120" y="28"/>
                  <a:pt x="120" y="28"/>
                  <a:pt x="120" y="28"/>
                </a:cubicBezTo>
                <a:cubicBezTo>
                  <a:pt x="120" y="27"/>
                  <a:pt x="120" y="27"/>
                  <a:pt x="120" y="26"/>
                </a:cubicBezTo>
                <a:close/>
                <a:moveTo>
                  <a:pt x="81" y="64"/>
                </a:moveTo>
                <a:cubicBezTo>
                  <a:pt x="81" y="63"/>
                  <a:pt x="80" y="63"/>
                  <a:pt x="79" y="63"/>
                </a:cubicBezTo>
                <a:cubicBezTo>
                  <a:pt x="79" y="64"/>
                  <a:pt x="80" y="64"/>
                  <a:pt x="81" y="64"/>
                </a:cubicBezTo>
                <a:close/>
                <a:moveTo>
                  <a:pt x="99" y="45"/>
                </a:moveTo>
                <a:cubicBezTo>
                  <a:pt x="99" y="44"/>
                  <a:pt x="100" y="43"/>
                  <a:pt x="100" y="42"/>
                </a:cubicBezTo>
                <a:cubicBezTo>
                  <a:pt x="100" y="42"/>
                  <a:pt x="100" y="40"/>
                  <a:pt x="100" y="42"/>
                </a:cubicBezTo>
                <a:cubicBezTo>
                  <a:pt x="99" y="43"/>
                  <a:pt x="99" y="44"/>
                  <a:pt x="98" y="45"/>
                </a:cubicBezTo>
                <a:cubicBezTo>
                  <a:pt x="98" y="46"/>
                  <a:pt x="99" y="46"/>
                  <a:pt x="99" y="45"/>
                </a:cubicBezTo>
                <a:close/>
                <a:moveTo>
                  <a:pt x="102" y="20"/>
                </a:moveTo>
                <a:cubicBezTo>
                  <a:pt x="101" y="21"/>
                  <a:pt x="101" y="23"/>
                  <a:pt x="101" y="24"/>
                </a:cubicBezTo>
                <a:cubicBezTo>
                  <a:pt x="101" y="24"/>
                  <a:pt x="101" y="24"/>
                  <a:pt x="101" y="25"/>
                </a:cubicBezTo>
                <a:cubicBezTo>
                  <a:pt x="101" y="25"/>
                  <a:pt x="100" y="25"/>
                  <a:pt x="101" y="26"/>
                </a:cubicBezTo>
                <a:cubicBezTo>
                  <a:pt x="101" y="26"/>
                  <a:pt x="101" y="26"/>
                  <a:pt x="101" y="26"/>
                </a:cubicBezTo>
                <a:cubicBezTo>
                  <a:pt x="101" y="27"/>
                  <a:pt x="101" y="27"/>
                  <a:pt x="101" y="27"/>
                </a:cubicBezTo>
                <a:cubicBezTo>
                  <a:pt x="100" y="28"/>
                  <a:pt x="100" y="28"/>
                  <a:pt x="100" y="28"/>
                </a:cubicBezTo>
                <a:cubicBezTo>
                  <a:pt x="101" y="27"/>
                  <a:pt x="101" y="27"/>
                  <a:pt x="101" y="27"/>
                </a:cubicBezTo>
                <a:cubicBezTo>
                  <a:pt x="101" y="26"/>
                  <a:pt x="101" y="26"/>
                  <a:pt x="101" y="26"/>
                </a:cubicBezTo>
                <a:cubicBezTo>
                  <a:pt x="101" y="26"/>
                  <a:pt x="101" y="26"/>
                  <a:pt x="101" y="26"/>
                </a:cubicBezTo>
                <a:cubicBezTo>
                  <a:pt x="101" y="25"/>
                  <a:pt x="101" y="25"/>
                  <a:pt x="101" y="25"/>
                </a:cubicBezTo>
                <a:cubicBezTo>
                  <a:pt x="102" y="23"/>
                  <a:pt x="102" y="22"/>
                  <a:pt x="102" y="20"/>
                </a:cubicBezTo>
                <a:cubicBezTo>
                  <a:pt x="102" y="20"/>
                  <a:pt x="102" y="20"/>
                  <a:pt x="102" y="20"/>
                </a:cubicBezTo>
                <a:close/>
                <a:moveTo>
                  <a:pt x="92" y="110"/>
                </a:moveTo>
                <a:cubicBezTo>
                  <a:pt x="93" y="109"/>
                  <a:pt x="93" y="107"/>
                  <a:pt x="94" y="106"/>
                </a:cubicBezTo>
                <a:cubicBezTo>
                  <a:pt x="94" y="106"/>
                  <a:pt x="94" y="105"/>
                  <a:pt x="94" y="106"/>
                </a:cubicBezTo>
                <a:cubicBezTo>
                  <a:pt x="92" y="108"/>
                  <a:pt x="90" y="110"/>
                  <a:pt x="89" y="113"/>
                </a:cubicBezTo>
                <a:cubicBezTo>
                  <a:pt x="91" y="112"/>
                  <a:pt x="91" y="111"/>
                  <a:pt x="92" y="110"/>
                </a:cubicBezTo>
                <a:close/>
                <a:moveTo>
                  <a:pt x="86" y="117"/>
                </a:moveTo>
                <a:cubicBezTo>
                  <a:pt x="86" y="117"/>
                  <a:pt x="86" y="117"/>
                  <a:pt x="86" y="117"/>
                </a:cubicBezTo>
                <a:cubicBezTo>
                  <a:pt x="82" y="119"/>
                  <a:pt x="79" y="122"/>
                  <a:pt x="76" y="124"/>
                </a:cubicBezTo>
                <a:cubicBezTo>
                  <a:pt x="77" y="124"/>
                  <a:pt x="77" y="124"/>
                  <a:pt x="78" y="124"/>
                </a:cubicBezTo>
                <a:cubicBezTo>
                  <a:pt x="81" y="122"/>
                  <a:pt x="83" y="120"/>
                  <a:pt x="86" y="117"/>
                </a:cubicBezTo>
                <a:close/>
                <a:moveTo>
                  <a:pt x="125" y="25"/>
                </a:moveTo>
                <a:cubicBezTo>
                  <a:pt x="128" y="19"/>
                  <a:pt x="128" y="19"/>
                  <a:pt x="128" y="19"/>
                </a:cubicBezTo>
                <a:cubicBezTo>
                  <a:pt x="127" y="18"/>
                  <a:pt x="126" y="19"/>
                  <a:pt x="126" y="20"/>
                </a:cubicBezTo>
                <a:cubicBezTo>
                  <a:pt x="126" y="22"/>
                  <a:pt x="125" y="23"/>
                  <a:pt x="125" y="25"/>
                </a:cubicBezTo>
                <a:close/>
                <a:moveTo>
                  <a:pt x="25" y="57"/>
                </a:moveTo>
                <a:cubicBezTo>
                  <a:pt x="24" y="56"/>
                  <a:pt x="24" y="55"/>
                  <a:pt x="23" y="54"/>
                </a:cubicBezTo>
                <a:cubicBezTo>
                  <a:pt x="22" y="55"/>
                  <a:pt x="23" y="57"/>
                  <a:pt x="22" y="58"/>
                </a:cubicBezTo>
                <a:cubicBezTo>
                  <a:pt x="23" y="58"/>
                  <a:pt x="24" y="58"/>
                  <a:pt x="25" y="58"/>
                </a:cubicBezTo>
                <a:cubicBezTo>
                  <a:pt x="25" y="58"/>
                  <a:pt x="25" y="57"/>
                  <a:pt x="25" y="57"/>
                </a:cubicBezTo>
                <a:close/>
                <a:moveTo>
                  <a:pt x="80" y="58"/>
                </a:moveTo>
                <a:cubicBezTo>
                  <a:pt x="80" y="56"/>
                  <a:pt x="81" y="53"/>
                  <a:pt x="79" y="51"/>
                </a:cubicBezTo>
                <a:cubicBezTo>
                  <a:pt x="79" y="53"/>
                  <a:pt x="79" y="55"/>
                  <a:pt x="79" y="56"/>
                </a:cubicBezTo>
                <a:cubicBezTo>
                  <a:pt x="79" y="57"/>
                  <a:pt x="80" y="58"/>
                  <a:pt x="80" y="58"/>
                </a:cubicBezTo>
                <a:close/>
                <a:moveTo>
                  <a:pt x="117" y="32"/>
                </a:moveTo>
                <a:cubicBezTo>
                  <a:pt x="117" y="32"/>
                  <a:pt x="117" y="32"/>
                  <a:pt x="117" y="32"/>
                </a:cubicBezTo>
                <a:cubicBezTo>
                  <a:pt x="116" y="33"/>
                  <a:pt x="116" y="33"/>
                  <a:pt x="116" y="33"/>
                </a:cubicBezTo>
                <a:cubicBezTo>
                  <a:pt x="116" y="37"/>
                  <a:pt x="116" y="37"/>
                  <a:pt x="116" y="37"/>
                </a:cubicBezTo>
                <a:cubicBezTo>
                  <a:pt x="115" y="38"/>
                  <a:pt x="115" y="40"/>
                  <a:pt x="115" y="41"/>
                </a:cubicBezTo>
                <a:cubicBezTo>
                  <a:pt x="115" y="42"/>
                  <a:pt x="115" y="42"/>
                  <a:pt x="115" y="42"/>
                </a:cubicBezTo>
                <a:cubicBezTo>
                  <a:pt x="114" y="44"/>
                  <a:pt x="115" y="46"/>
                  <a:pt x="115" y="47"/>
                </a:cubicBezTo>
                <a:cubicBezTo>
                  <a:pt x="115" y="48"/>
                  <a:pt x="114" y="49"/>
                  <a:pt x="115" y="49"/>
                </a:cubicBezTo>
                <a:cubicBezTo>
                  <a:pt x="115" y="48"/>
                  <a:pt x="115" y="48"/>
                  <a:pt x="115" y="47"/>
                </a:cubicBezTo>
                <a:cubicBezTo>
                  <a:pt x="116" y="46"/>
                  <a:pt x="115" y="44"/>
                  <a:pt x="115" y="42"/>
                </a:cubicBezTo>
                <a:cubicBezTo>
                  <a:pt x="116" y="41"/>
                  <a:pt x="116" y="39"/>
                  <a:pt x="116" y="38"/>
                </a:cubicBezTo>
                <a:cubicBezTo>
                  <a:pt x="116" y="38"/>
                  <a:pt x="116" y="37"/>
                  <a:pt x="116" y="37"/>
                </a:cubicBezTo>
                <a:cubicBezTo>
                  <a:pt x="116" y="36"/>
                  <a:pt x="117" y="35"/>
                  <a:pt x="117" y="34"/>
                </a:cubicBezTo>
                <a:cubicBezTo>
                  <a:pt x="117" y="33"/>
                  <a:pt x="117" y="33"/>
                  <a:pt x="116" y="33"/>
                </a:cubicBezTo>
                <a:cubicBezTo>
                  <a:pt x="117" y="32"/>
                  <a:pt x="117" y="32"/>
                  <a:pt x="117" y="32"/>
                </a:cubicBezTo>
                <a:close/>
                <a:moveTo>
                  <a:pt x="121" y="31"/>
                </a:moveTo>
                <a:cubicBezTo>
                  <a:pt x="122" y="27"/>
                  <a:pt x="124" y="22"/>
                  <a:pt x="124" y="18"/>
                </a:cubicBezTo>
                <a:cubicBezTo>
                  <a:pt x="122" y="18"/>
                  <a:pt x="123" y="20"/>
                  <a:pt x="123" y="21"/>
                </a:cubicBezTo>
                <a:lnTo>
                  <a:pt x="121" y="31"/>
                </a:lnTo>
                <a:close/>
                <a:moveTo>
                  <a:pt x="123" y="13"/>
                </a:moveTo>
                <a:cubicBezTo>
                  <a:pt x="123" y="13"/>
                  <a:pt x="123" y="15"/>
                  <a:pt x="123" y="16"/>
                </a:cubicBezTo>
                <a:cubicBezTo>
                  <a:pt x="123" y="16"/>
                  <a:pt x="125" y="16"/>
                  <a:pt x="125" y="16"/>
                </a:cubicBezTo>
                <a:cubicBezTo>
                  <a:pt x="125" y="13"/>
                  <a:pt x="126" y="11"/>
                  <a:pt x="126" y="8"/>
                </a:cubicBezTo>
                <a:cubicBezTo>
                  <a:pt x="124" y="9"/>
                  <a:pt x="124" y="11"/>
                  <a:pt x="123" y="13"/>
                </a:cubicBezTo>
                <a:close/>
                <a:moveTo>
                  <a:pt x="78" y="18"/>
                </a:moveTo>
                <a:cubicBezTo>
                  <a:pt x="78" y="19"/>
                  <a:pt x="78" y="19"/>
                  <a:pt x="78" y="19"/>
                </a:cubicBezTo>
                <a:cubicBezTo>
                  <a:pt x="95" y="19"/>
                  <a:pt x="95" y="19"/>
                  <a:pt x="95" y="19"/>
                </a:cubicBezTo>
                <a:cubicBezTo>
                  <a:pt x="96" y="19"/>
                  <a:pt x="96" y="18"/>
                  <a:pt x="96" y="18"/>
                </a:cubicBezTo>
                <a:cubicBezTo>
                  <a:pt x="90" y="18"/>
                  <a:pt x="84" y="18"/>
                  <a:pt x="78" y="18"/>
                </a:cubicBezTo>
                <a:close/>
                <a:moveTo>
                  <a:pt x="35" y="45"/>
                </a:moveTo>
                <a:cubicBezTo>
                  <a:pt x="36" y="38"/>
                  <a:pt x="36" y="32"/>
                  <a:pt x="36" y="25"/>
                </a:cubicBezTo>
                <a:cubicBezTo>
                  <a:pt x="36" y="25"/>
                  <a:pt x="35" y="25"/>
                  <a:pt x="35" y="25"/>
                </a:cubicBezTo>
                <a:cubicBezTo>
                  <a:pt x="34" y="32"/>
                  <a:pt x="35" y="38"/>
                  <a:pt x="35" y="44"/>
                </a:cubicBezTo>
                <a:cubicBezTo>
                  <a:pt x="35" y="44"/>
                  <a:pt x="35" y="44"/>
                  <a:pt x="35" y="45"/>
                </a:cubicBezTo>
                <a:close/>
                <a:moveTo>
                  <a:pt x="48" y="11"/>
                </a:moveTo>
                <a:cubicBezTo>
                  <a:pt x="47" y="11"/>
                  <a:pt x="47" y="11"/>
                  <a:pt x="47" y="11"/>
                </a:cubicBezTo>
                <a:cubicBezTo>
                  <a:pt x="41" y="12"/>
                  <a:pt x="35" y="12"/>
                  <a:pt x="29" y="13"/>
                </a:cubicBezTo>
                <a:cubicBezTo>
                  <a:pt x="29" y="13"/>
                  <a:pt x="29" y="13"/>
                  <a:pt x="30" y="14"/>
                </a:cubicBezTo>
                <a:cubicBezTo>
                  <a:pt x="35" y="15"/>
                  <a:pt x="41" y="13"/>
                  <a:pt x="47" y="12"/>
                </a:cubicBezTo>
                <a:cubicBezTo>
                  <a:pt x="47" y="12"/>
                  <a:pt x="47" y="11"/>
                  <a:pt x="47" y="11"/>
                </a:cubicBezTo>
                <a:lnTo>
                  <a:pt x="48" y="11"/>
                </a:lnTo>
                <a:close/>
                <a:moveTo>
                  <a:pt x="78" y="18"/>
                </a:moveTo>
                <a:cubicBezTo>
                  <a:pt x="77" y="18"/>
                  <a:pt x="77" y="18"/>
                  <a:pt x="77" y="18"/>
                </a:cubicBezTo>
                <a:cubicBezTo>
                  <a:pt x="73" y="19"/>
                  <a:pt x="70" y="17"/>
                  <a:pt x="65" y="18"/>
                </a:cubicBezTo>
                <a:cubicBezTo>
                  <a:pt x="50" y="21"/>
                  <a:pt x="50" y="21"/>
                  <a:pt x="50" y="21"/>
                </a:cubicBezTo>
                <a:cubicBezTo>
                  <a:pt x="48" y="21"/>
                  <a:pt x="51" y="21"/>
                  <a:pt x="51" y="21"/>
                </a:cubicBezTo>
                <a:cubicBezTo>
                  <a:pt x="60" y="21"/>
                  <a:pt x="68" y="19"/>
                  <a:pt x="76" y="19"/>
                </a:cubicBezTo>
                <a:cubicBezTo>
                  <a:pt x="77" y="19"/>
                  <a:pt x="77" y="18"/>
                  <a:pt x="77" y="18"/>
                </a:cubicBezTo>
                <a:lnTo>
                  <a:pt x="78" y="18"/>
                </a:lnTo>
                <a:close/>
                <a:moveTo>
                  <a:pt x="97" y="26"/>
                </a:moveTo>
                <a:cubicBezTo>
                  <a:pt x="96" y="26"/>
                  <a:pt x="96" y="26"/>
                  <a:pt x="96" y="26"/>
                </a:cubicBezTo>
                <a:cubicBezTo>
                  <a:pt x="96" y="31"/>
                  <a:pt x="96" y="36"/>
                  <a:pt x="96" y="41"/>
                </a:cubicBezTo>
                <a:cubicBezTo>
                  <a:pt x="97" y="40"/>
                  <a:pt x="97" y="38"/>
                  <a:pt x="97" y="36"/>
                </a:cubicBezTo>
                <a:cubicBezTo>
                  <a:pt x="98" y="30"/>
                  <a:pt x="99" y="24"/>
                  <a:pt x="101" y="17"/>
                </a:cubicBezTo>
                <a:cubicBezTo>
                  <a:pt x="100" y="17"/>
                  <a:pt x="98" y="18"/>
                  <a:pt x="98" y="19"/>
                </a:cubicBezTo>
                <a:cubicBezTo>
                  <a:pt x="98" y="20"/>
                  <a:pt x="98" y="21"/>
                  <a:pt x="98" y="21"/>
                </a:cubicBezTo>
                <a:cubicBezTo>
                  <a:pt x="98" y="22"/>
                  <a:pt x="99" y="23"/>
                  <a:pt x="98" y="23"/>
                </a:cubicBezTo>
                <a:cubicBezTo>
                  <a:pt x="98" y="24"/>
                  <a:pt x="99" y="25"/>
                  <a:pt x="98" y="26"/>
                </a:cubicBezTo>
                <a:cubicBezTo>
                  <a:pt x="97" y="26"/>
                  <a:pt x="97" y="26"/>
                  <a:pt x="97" y="26"/>
                </a:cubicBezTo>
                <a:close/>
                <a:moveTo>
                  <a:pt x="109" y="62"/>
                </a:moveTo>
                <a:cubicBezTo>
                  <a:pt x="108" y="62"/>
                  <a:pt x="108" y="62"/>
                  <a:pt x="108" y="62"/>
                </a:cubicBezTo>
                <a:cubicBezTo>
                  <a:pt x="109" y="62"/>
                  <a:pt x="109" y="63"/>
                  <a:pt x="109" y="64"/>
                </a:cubicBezTo>
                <a:cubicBezTo>
                  <a:pt x="111" y="62"/>
                  <a:pt x="112" y="59"/>
                  <a:pt x="114" y="58"/>
                </a:cubicBezTo>
                <a:cubicBezTo>
                  <a:pt x="114" y="57"/>
                  <a:pt x="114" y="56"/>
                  <a:pt x="115" y="54"/>
                </a:cubicBezTo>
                <a:cubicBezTo>
                  <a:pt x="115" y="53"/>
                  <a:pt x="113" y="54"/>
                  <a:pt x="113" y="54"/>
                </a:cubicBezTo>
                <a:cubicBezTo>
                  <a:pt x="113" y="55"/>
                  <a:pt x="113" y="57"/>
                  <a:pt x="112" y="57"/>
                </a:cubicBezTo>
                <a:cubicBezTo>
                  <a:pt x="111" y="58"/>
                  <a:pt x="111" y="55"/>
                  <a:pt x="110" y="54"/>
                </a:cubicBezTo>
                <a:cubicBezTo>
                  <a:pt x="110" y="53"/>
                  <a:pt x="108" y="53"/>
                  <a:pt x="108" y="54"/>
                </a:cubicBezTo>
                <a:cubicBezTo>
                  <a:pt x="108" y="55"/>
                  <a:pt x="107" y="57"/>
                  <a:pt x="108" y="58"/>
                </a:cubicBezTo>
                <a:cubicBezTo>
                  <a:pt x="108" y="59"/>
                  <a:pt x="109" y="59"/>
                  <a:pt x="108" y="60"/>
                </a:cubicBezTo>
                <a:cubicBezTo>
                  <a:pt x="107" y="61"/>
                  <a:pt x="108" y="61"/>
                  <a:pt x="109" y="62"/>
                </a:cubicBezTo>
                <a:close/>
                <a:moveTo>
                  <a:pt x="91" y="39"/>
                </a:moveTo>
                <a:cubicBezTo>
                  <a:pt x="93" y="33"/>
                  <a:pt x="94" y="28"/>
                  <a:pt x="95" y="22"/>
                </a:cubicBezTo>
                <a:cubicBezTo>
                  <a:pt x="94" y="22"/>
                  <a:pt x="92" y="21"/>
                  <a:pt x="91" y="21"/>
                </a:cubicBezTo>
                <a:cubicBezTo>
                  <a:pt x="91" y="27"/>
                  <a:pt x="91" y="33"/>
                  <a:pt x="90" y="38"/>
                </a:cubicBezTo>
                <a:cubicBezTo>
                  <a:pt x="90" y="38"/>
                  <a:pt x="91" y="39"/>
                  <a:pt x="91" y="39"/>
                </a:cubicBezTo>
                <a:close/>
                <a:moveTo>
                  <a:pt x="33" y="138"/>
                </a:moveTo>
                <a:cubicBezTo>
                  <a:pt x="33" y="138"/>
                  <a:pt x="33" y="138"/>
                  <a:pt x="33" y="138"/>
                </a:cubicBezTo>
                <a:cubicBezTo>
                  <a:pt x="32" y="138"/>
                  <a:pt x="32" y="138"/>
                  <a:pt x="32" y="138"/>
                </a:cubicBezTo>
                <a:cubicBezTo>
                  <a:pt x="31" y="139"/>
                  <a:pt x="31" y="139"/>
                  <a:pt x="31" y="139"/>
                </a:cubicBezTo>
                <a:cubicBezTo>
                  <a:pt x="31" y="138"/>
                  <a:pt x="31" y="138"/>
                  <a:pt x="31" y="138"/>
                </a:cubicBezTo>
                <a:cubicBezTo>
                  <a:pt x="25" y="138"/>
                  <a:pt x="18" y="138"/>
                  <a:pt x="13" y="134"/>
                </a:cubicBezTo>
                <a:cubicBezTo>
                  <a:pt x="13" y="135"/>
                  <a:pt x="12" y="137"/>
                  <a:pt x="12" y="139"/>
                </a:cubicBezTo>
                <a:cubicBezTo>
                  <a:pt x="14" y="142"/>
                  <a:pt x="18" y="141"/>
                  <a:pt x="20" y="140"/>
                </a:cubicBezTo>
                <a:cubicBezTo>
                  <a:pt x="24" y="140"/>
                  <a:pt x="27" y="139"/>
                  <a:pt x="30" y="139"/>
                </a:cubicBezTo>
                <a:cubicBezTo>
                  <a:pt x="30" y="139"/>
                  <a:pt x="31" y="139"/>
                  <a:pt x="31" y="138"/>
                </a:cubicBezTo>
                <a:cubicBezTo>
                  <a:pt x="31" y="139"/>
                  <a:pt x="31" y="139"/>
                  <a:pt x="31" y="139"/>
                </a:cubicBezTo>
                <a:cubicBezTo>
                  <a:pt x="32" y="138"/>
                  <a:pt x="32" y="138"/>
                  <a:pt x="32" y="138"/>
                </a:cubicBezTo>
                <a:cubicBezTo>
                  <a:pt x="33" y="138"/>
                  <a:pt x="33" y="138"/>
                  <a:pt x="33" y="138"/>
                </a:cubicBezTo>
                <a:close/>
                <a:moveTo>
                  <a:pt x="47" y="132"/>
                </a:moveTo>
                <a:cubicBezTo>
                  <a:pt x="42" y="131"/>
                  <a:pt x="37" y="131"/>
                  <a:pt x="32" y="130"/>
                </a:cubicBezTo>
                <a:cubicBezTo>
                  <a:pt x="30" y="129"/>
                  <a:pt x="28" y="128"/>
                  <a:pt x="27" y="128"/>
                </a:cubicBezTo>
                <a:cubicBezTo>
                  <a:pt x="27" y="129"/>
                  <a:pt x="27" y="131"/>
                  <a:pt x="27" y="132"/>
                </a:cubicBezTo>
                <a:cubicBezTo>
                  <a:pt x="26" y="133"/>
                  <a:pt x="23" y="132"/>
                  <a:pt x="22" y="131"/>
                </a:cubicBezTo>
                <a:cubicBezTo>
                  <a:pt x="21" y="129"/>
                  <a:pt x="21" y="127"/>
                  <a:pt x="21" y="124"/>
                </a:cubicBezTo>
                <a:cubicBezTo>
                  <a:pt x="21" y="124"/>
                  <a:pt x="21" y="123"/>
                  <a:pt x="21" y="123"/>
                </a:cubicBezTo>
                <a:cubicBezTo>
                  <a:pt x="21" y="123"/>
                  <a:pt x="21" y="123"/>
                  <a:pt x="21" y="123"/>
                </a:cubicBezTo>
                <a:cubicBezTo>
                  <a:pt x="21" y="123"/>
                  <a:pt x="21" y="123"/>
                  <a:pt x="21" y="123"/>
                </a:cubicBezTo>
                <a:cubicBezTo>
                  <a:pt x="19" y="126"/>
                  <a:pt x="19" y="128"/>
                  <a:pt x="19" y="131"/>
                </a:cubicBezTo>
                <a:cubicBezTo>
                  <a:pt x="20" y="132"/>
                  <a:pt x="21" y="132"/>
                  <a:pt x="23" y="133"/>
                </a:cubicBezTo>
                <a:cubicBezTo>
                  <a:pt x="27" y="133"/>
                  <a:pt x="32" y="134"/>
                  <a:pt x="37" y="133"/>
                </a:cubicBezTo>
                <a:cubicBezTo>
                  <a:pt x="40" y="133"/>
                  <a:pt x="44" y="132"/>
                  <a:pt x="47" y="132"/>
                </a:cubicBezTo>
                <a:close/>
                <a:moveTo>
                  <a:pt x="97" y="119"/>
                </a:moveTo>
                <a:cubicBezTo>
                  <a:pt x="97" y="118"/>
                  <a:pt x="98" y="118"/>
                  <a:pt x="98" y="117"/>
                </a:cubicBezTo>
                <a:cubicBezTo>
                  <a:pt x="105" y="108"/>
                  <a:pt x="106" y="97"/>
                  <a:pt x="103" y="87"/>
                </a:cubicBezTo>
                <a:cubicBezTo>
                  <a:pt x="105" y="95"/>
                  <a:pt x="103" y="103"/>
                  <a:pt x="100" y="110"/>
                </a:cubicBezTo>
                <a:cubicBezTo>
                  <a:pt x="97" y="116"/>
                  <a:pt x="91" y="121"/>
                  <a:pt x="85" y="127"/>
                </a:cubicBezTo>
                <a:cubicBezTo>
                  <a:pt x="90" y="125"/>
                  <a:pt x="94" y="123"/>
                  <a:pt x="97" y="119"/>
                </a:cubicBezTo>
                <a:close/>
                <a:moveTo>
                  <a:pt x="94" y="35"/>
                </a:moveTo>
                <a:cubicBezTo>
                  <a:pt x="93" y="38"/>
                  <a:pt x="92" y="40"/>
                  <a:pt x="91" y="42"/>
                </a:cubicBezTo>
                <a:cubicBezTo>
                  <a:pt x="91" y="43"/>
                  <a:pt x="89" y="44"/>
                  <a:pt x="89" y="43"/>
                </a:cubicBezTo>
                <a:cubicBezTo>
                  <a:pt x="89" y="36"/>
                  <a:pt x="90" y="30"/>
                  <a:pt x="89" y="24"/>
                </a:cubicBezTo>
                <a:cubicBezTo>
                  <a:pt x="88" y="27"/>
                  <a:pt x="86" y="30"/>
                  <a:pt x="84" y="32"/>
                </a:cubicBezTo>
                <a:cubicBezTo>
                  <a:pt x="85" y="29"/>
                  <a:pt x="87" y="27"/>
                  <a:pt x="88" y="24"/>
                </a:cubicBezTo>
                <a:cubicBezTo>
                  <a:pt x="88" y="23"/>
                  <a:pt x="89" y="21"/>
                  <a:pt x="89" y="21"/>
                </a:cubicBezTo>
                <a:cubicBezTo>
                  <a:pt x="86" y="21"/>
                  <a:pt x="84" y="21"/>
                  <a:pt x="82" y="21"/>
                </a:cubicBezTo>
                <a:cubicBezTo>
                  <a:pt x="67" y="21"/>
                  <a:pt x="52" y="24"/>
                  <a:pt x="38" y="25"/>
                </a:cubicBezTo>
                <a:cubicBezTo>
                  <a:pt x="38" y="34"/>
                  <a:pt x="38" y="44"/>
                  <a:pt x="36" y="53"/>
                </a:cubicBezTo>
                <a:cubicBezTo>
                  <a:pt x="36" y="55"/>
                  <a:pt x="35" y="57"/>
                  <a:pt x="37" y="58"/>
                </a:cubicBezTo>
                <a:cubicBezTo>
                  <a:pt x="41" y="59"/>
                  <a:pt x="45" y="59"/>
                  <a:pt x="49" y="59"/>
                </a:cubicBezTo>
                <a:cubicBezTo>
                  <a:pt x="53" y="61"/>
                  <a:pt x="57" y="63"/>
                  <a:pt x="60" y="66"/>
                </a:cubicBezTo>
                <a:cubicBezTo>
                  <a:pt x="65" y="75"/>
                  <a:pt x="63" y="83"/>
                  <a:pt x="58" y="91"/>
                </a:cubicBezTo>
                <a:cubicBezTo>
                  <a:pt x="54" y="95"/>
                  <a:pt x="54" y="95"/>
                  <a:pt x="54" y="95"/>
                </a:cubicBezTo>
                <a:cubicBezTo>
                  <a:pt x="53" y="95"/>
                  <a:pt x="52" y="95"/>
                  <a:pt x="50" y="96"/>
                </a:cubicBezTo>
                <a:cubicBezTo>
                  <a:pt x="44" y="98"/>
                  <a:pt x="38" y="100"/>
                  <a:pt x="32" y="97"/>
                </a:cubicBezTo>
                <a:cubicBezTo>
                  <a:pt x="31" y="105"/>
                  <a:pt x="29" y="113"/>
                  <a:pt x="28" y="121"/>
                </a:cubicBezTo>
                <a:cubicBezTo>
                  <a:pt x="28" y="122"/>
                  <a:pt x="29" y="121"/>
                  <a:pt x="30" y="122"/>
                </a:cubicBezTo>
                <a:cubicBezTo>
                  <a:pt x="39" y="125"/>
                  <a:pt x="49" y="125"/>
                  <a:pt x="59" y="121"/>
                </a:cubicBezTo>
                <a:cubicBezTo>
                  <a:pt x="78" y="116"/>
                  <a:pt x="89" y="95"/>
                  <a:pt x="90" y="81"/>
                </a:cubicBezTo>
                <a:cubicBezTo>
                  <a:pt x="89" y="80"/>
                  <a:pt x="91" y="77"/>
                  <a:pt x="89" y="75"/>
                </a:cubicBezTo>
                <a:cubicBezTo>
                  <a:pt x="83" y="71"/>
                  <a:pt x="78" y="69"/>
                  <a:pt x="74" y="67"/>
                </a:cubicBezTo>
                <a:cubicBezTo>
                  <a:pt x="72" y="66"/>
                  <a:pt x="71" y="64"/>
                  <a:pt x="72" y="62"/>
                </a:cubicBezTo>
                <a:cubicBezTo>
                  <a:pt x="72" y="58"/>
                  <a:pt x="72" y="53"/>
                  <a:pt x="72" y="49"/>
                </a:cubicBezTo>
                <a:cubicBezTo>
                  <a:pt x="72" y="48"/>
                  <a:pt x="72" y="45"/>
                  <a:pt x="74" y="44"/>
                </a:cubicBezTo>
                <a:cubicBezTo>
                  <a:pt x="81" y="46"/>
                  <a:pt x="87" y="45"/>
                  <a:pt x="94" y="45"/>
                </a:cubicBezTo>
                <a:lnTo>
                  <a:pt x="94" y="35"/>
                </a:lnTo>
                <a:close/>
                <a:moveTo>
                  <a:pt x="26" y="8"/>
                </a:moveTo>
                <a:cubicBezTo>
                  <a:pt x="26" y="7"/>
                  <a:pt x="27" y="7"/>
                  <a:pt x="27" y="7"/>
                </a:cubicBezTo>
                <a:cubicBezTo>
                  <a:pt x="28" y="6"/>
                  <a:pt x="29" y="6"/>
                  <a:pt x="29" y="7"/>
                </a:cubicBezTo>
                <a:cubicBezTo>
                  <a:pt x="29" y="8"/>
                  <a:pt x="29" y="10"/>
                  <a:pt x="30" y="11"/>
                </a:cubicBezTo>
                <a:cubicBezTo>
                  <a:pt x="42" y="9"/>
                  <a:pt x="55" y="8"/>
                  <a:pt x="68" y="7"/>
                </a:cubicBezTo>
                <a:cubicBezTo>
                  <a:pt x="69" y="7"/>
                  <a:pt x="69" y="9"/>
                  <a:pt x="68" y="9"/>
                </a:cubicBezTo>
                <a:cubicBezTo>
                  <a:pt x="63" y="10"/>
                  <a:pt x="57" y="11"/>
                  <a:pt x="52" y="13"/>
                </a:cubicBezTo>
                <a:cubicBezTo>
                  <a:pt x="50" y="13"/>
                  <a:pt x="52" y="13"/>
                  <a:pt x="52" y="13"/>
                </a:cubicBezTo>
                <a:cubicBezTo>
                  <a:pt x="58" y="13"/>
                  <a:pt x="64" y="12"/>
                  <a:pt x="70" y="11"/>
                </a:cubicBezTo>
                <a:cubicBezTo>
                  <a:pt x="70" y="11"/>
                  <a:pt x="72" y="11"/>
                  <a:pt x="71" y="10"/>
                </a:cubicBezTo>
                <a:cubicBezTo>
                  <a:pt x="71" y="9"/>
                  <a:pt x="72" y="8"/>
                  <a:pt x="74" y="8"/>
                </a:cubicBezTo>
                <a:cubicBezTo>
                  <a:pt x="80" y="7"/>
                  <a:pt x="86" y="8"/>
                  <a:pt x="92" y="8"/>
                </a:cubicBezTo>
                <a:cubicBezTo>
                  <a:pt x="96" y="9"/>
                  <a:pt x="100" y="9"/>
                  <a:pt x="104" y="9"/>
                </a:cubicBezTo>
                <a:cubicBezTo>
                  <a:pt x="104" y="9"/>
                  <a:pt x="105" y="8"/>
                  <a:pt x="105" y="8"/>
                </a:cubicBezTo>
                <a:cubicBezTo>
                  <a:pt x="108" y="10"/>
                  <a:pt x="110" y="10"/>
                  <a:pt x="113" y="10"/>
                </a:cubicBezTo>
                <a:cubicBezTo>
                  <a:pt x="113" y="12"/>
                  <a:pt x="114" y="10"/>
                  <a:pt x="114" y="10"/>
                </a:cubicBezTo>
                <a:cubicBezTo>
                  <a:pt x="114" y="7"/>
                  <a:pt x="115" y="5"/>
                  <a:pt x="115" y="2"/>
                </a:cubicBezTo>
                <a:cubicBezTo>
                  <a:pt x="116" y="2"/>
                  <a:pt x="117" y="2"/>
                  <a:pt x="117" y="2"/>
                </a:cubicBezTo>
                <a:cubicBezTo>
                  <a:pt x="118" y="4"/>
                  <a:pt x="118" y="6"/>
                  <a:pt x="118" y="8"/>
                </a:cubicBezTo>
                <a:cubicBezTo>
                  <a:pt x="118" y="7"/>
                  <a:pt x="119" y="5"/>
                  <a:pt x="120" y="5"/>
                </a:cubicBezTo>
                <a:cubicBezTo>
                  <a:pt x="121" y="4"/>
                  <a:pt x="121" y="6"/>
                  <a:pt x="121" y="5"/>
                </a:cubicBezTo>
                <a:cubicBezTo>
                  <a:pt x="122" y="4"/>
                  <a:pt x="123" y="1"/>
                  <a:pt x="125" y="0"/>
                </a:cubicBezTo>
                <a:cubicBezTo>
                  <a:pt x="124" y="3"/>
                  <a:pt x="123" y="5"/>
                  <a:pt x="123" y="8"/>
                </a:cubicBezTo>
                <a:cubicBezTo>
                  <a:pt x="124" y="7"/>
                  <a:pt x="124" y="5"/>
                  <a:pt x="126" y="4"/>
                </a:cubicBezTo>
                <a:cubicBezTo>
                  <a:pt x="126" y="4"/>
                  <a:pt x="127" y="4"/>
                  <a:pt x="127" y="5"/>
                </a:cubicBezTo>
                <a:cubicBezTo>
                  <a:pt x="128" y="8"/>
                  <a:pt x="127" y="12"/>
                  <a:pt x="126" y="16"/>
                </a:cubicBezTo>
                <a:cubicBezTo>
                  <a:pt x="128" y="17"/>
                  <a:pt x="130" y="16"/>
                  <a:pt x="131" y="17"/>
                </a:cubicBezTo>
                <a:cubicBezTo>
                  <a:pt x="126" y="29"/>
                  <a:pt x="122" y="41"/>
                  <a:pt x="118" y="53"/>
                </a:cubicBezTo>
                <a:cubicBezTo>
                  <a:pt x="117" y="53"/>
                  <a:pt x="118" y="54"/>
                  <a:pt x="118" y="55"/>
                </a:cubicBezTo>
                <a:cubicBezTo>
                  <a:pt x="117" y="55"/>
                  <a:pt x="116" y="55"/>
                  <a:pt x="116" y="56"/>
                </a:cubicBezTo>
                <a:cubicBezTo>
                  <a:pt x="116" y="57"/>
                  <a:pt x="116" y="59"/>
                  <a:pt x="115" y="59"/>
                </a:cubicBezTo>
                <a:cubicBezTo>
                  <a:pt x="115" y="60"/>
                  <a:pt x="114" y="59"/>
                  <a:pt x="114" y="59"/>
                </a:cubicBezTo>
                <a:cubicBezTo>
                  <a:pt x="112" y="61"/>
                  <a:pt x="111" y="64"/>
                  <a:pt x="109" y="66"/>
                </a:cubicBezTo>
                <a:cubicBezTo>
                  <a:pt x="109" y="66"/>
                  <a:pt x="107" y="66"/>
                  <a:pt x="107" y="65"/>
                </a:cubicBezTo>
                <a:cubicBezTo>
                  <a:pt x="106" y="61"/>
                  <a:pt x="106" y="57"/>
                  <a:pt x="106" y="53"/>
                </a:cubicBezTo>
                <a:cubicBezTo>
                  <a:pt x="105" y="53"/>
                  <a:pt x="104" y="52"/>
                  <a:pt x="104" y="53"/>
                </a:cubicBezTo>
                <a:cubicBezTo>
                  <a:pt x="104" y="54"/>
                  <a:pt x="104" y="56"/>
                  <a:pt x="103" y="55"/>
                </a:cubicBezTo>
                <a:cubicBezTo>
                  <a:pt x="99" y="54"/>
                  <a:pt x="94" y="52"/>
                  <a:pt x="90" y="53"/>
                </a:cubicBezTo>
                <a:cubicBezTo>
                  <a:pt x="87" y="53"/>
                  <a:pt x="85" y="51"/>
                  <a:pt x="83" y="52"/>
                </a:cubicBezTo>
                <a:cubicBezTo>
                  <a:pt x="83" y="54"/>
                  <a:pt x="83" y="57"/>
                  <a:pt x="84" y="59"/>
                </a:cubicBezTo>
                <a:cubicBezTo>
                  <a:pt x="87" y="60"/>
                  <a:pt x="92" y="64"/>
                  <a:pt x="94" y="68"/>
                </a:cubicBezTo>
                <a:cubicBezTo>
                  <a:pt x="96" y="74"/>
                  <a:pt x="101" y="79"/>
                  <a:pt x="105" y="84"/>
                </a:cubicBezTo>
                <a:cubicBezTo>
                  <a:pt x="110" y="99"/>
                  <a:pt x="108" y="117"/>
                  <a:pt x="90" y="127"/>
                </a:cubicBezTo>
                <a:cubicBezTo>
                  <a:pt x="72" y="137"/>
                  <a:pt x="54" y="140"/>
                  <a:pt x="37" y="141"/>
                </a:cubicBezTo>
                <a:cubicBezTo>
                  <a:pt x="8" y="145"/>
                  <a:pt x="8" y="145"/>
                  <a:pt x="8" y="145"/>
                </a:cubicBezTo>
                <a:cubicBezTo>
                  <a:pt x="8" y="143"/>
                  <a:pt x="7" y="144"/>
                  <a:pt x="7" y="144"/>
                </a:cubicBezTo>
                <a:cubicBezTo>
                  <a:pt x="5" y="145"/>
                  <a:pt x="4" y="144"/>
                  <a:pt x="3" y="144"/>
                </a:cubicBezTo>
                <a:cubicBezTo>
                  <a:pt x="1" y="144"/>
                  <a:pt x="0" y="142"/>
                  <a:pt x="1" y="140"/>
                </a:cubicBezTo>
                <a:cubicBezTo>
                  <a:pt x="2" y="139"/>
                  <a:pt x="3" y="137"/>
                  <a:pt x="5" y="136"/>
                </a:cubicBezTo>
                <a:cubicBezTo>
                  <a:pt x="5" y="136"/>
                  <a:pt x="6" y="136"/>
                  <a:pt x="7" y="137"/>
                </a:cubicBezTo>
                <a:cubicBezTo>
                  <a:pt x="15" y="122"/>
                  <a:pt x="17" y="108"/>
                  <a:pt x="21" y="93"/>
                </a:cubicBezTo>
                <a:cubicBezTo>
                  <a:pt x="22" y="89"/>
                  <a:pt x="22" y="85"/>
                  <a:pt x="19" y="82"/>
                </a:cubicBezTo>
                <a:cubicBezTo>
                  <a:pt x="19" y="81"/>
                  <a:pt x="19" y="80"/>
                  <a:pt x="20" y="80"/>
                </a:cubicBezTo>
                <a:cubicBezTo>
                  <a:pt x="20" y="79"/>
                  <a:pt x="21" y="80"/>
                  <a:pt x="21" y="80"/>
                </a:cubicBezTo>
                <a:cubicBezTo>
                  <a:pt x="22" y="80"/>
                  <a:pt x="22" y="79"/>
                  <a:pt x="23" y="80"/>
                </a:cubicBezTo>
                <a:cubicBezTo>
                  <a:pt x="23" y="81"/>
                  <a:pt x="24" y="81"/>
                  <a:pt x="24" y="82"/>
                </a:cubicBezTo>
                <a:cubicBezTo>
                  <a:pt x="25" y="81"/>
                  <a:pt x="28" y="82"/>
                  <a:pt x="29" y="82"/>
                </a:cubicBezTo>
                <a:cubicBezTo>
                  <a:pt x="34" y="88"/>
                  <a:pt x="41" y="90"/>
                  <a:pt x="47" y="91"/>
                </a:cubicBezTo>
                <a:cubicBezTo>
                  <a:pt x="48" y="91"/>
                  <a:pt x="49" y="89"/>
                  <a:pt x="50" y="88"/>
                </a:cubicBezTo>
                <a:cubicBezTo>
                  <a:pt x="55" y="82"/>
                  <a:pt x="57" y="74"/>
                  <a:pt x="50" y="67"/>
                </a:cubicBezTo>
                <a:cubicBezTo>
                  <a:pt x="45" y="64"/>
                  <a:pt x="40" y="63"/>
                  <a:pt x="34" y="64"/>
                </a:cubicBezTo>
                <a:cubicBezTo>
                  <a:pt x="32" y="64"/>
                  <a:pt x="31" y="63"/>
                  <a:pt x="30" y="61"/>
                </a:cubicBezTo>
                <a:cubicBezTo>
                  <a:pt x="28" y="61"/>
                  <a:pt x="27" y="61"/>
                  <a:pt x="25" y="61"/>
                </a:cubicBezTo>
                <a:cubicBezTo>
                  <a:pt x="25" y="61"/>
                  <a:pt x="25" y="61"/>
                  <a:pt x="25" y="61"/>
                </a:cubicBezTo>
                <a:cubicBezTo>
                  <a:pt x="24" y="61"/>
                  <a:pt x="24" y="61"/>
                  <a:pt x="24" y="61"/>
                </a:cubicBezTo>
                <a:cubicBezTo>
                  <a:pt x="22" y="61"/>
                  <a:pt x="21" y="62"/>
                  <a:pt x="19" y="60"/>
                </a:cubicBezTo>
                <a:cubicBezTo>
                  <a:pt x="21" y="55"/>
                  <a:pt x="21" y="49"/>
                  <a:pt x="21" y="43"/>
                </a:cubicBezTo>
                <a:cubicBezTo>
                  <a:pt x="21" y="36"/>
                  <a:pt x="22" y="29"/>
                  <a:pt x="23" y="22"/>
                </a:cubicBezTo>
                <a:cubicBezTo>
                  <a:pt x="22" y="22"/>
                  <a:pt x="20" y="22"/>
                  <a:pt x="19" y="22"/>
                </a:cubicBezTo>
                <a:cubicBezTo>
                  <a:pt x="19" y="23"/>
                  <a:pt x="18" y="23"/>
                  <a:pt x="18" y="22"/>
                </a:cubicBezTo>
                <a:cubicBezTo>
                  <a:pt x="16" y="22"/>
                  <a:pt x="13" y="23"/>
                  <a:pt x="12" y="22"/>
                </a:cubicBezTo>
                <a:cubicBezTo>
                  <a:pt x="11" y="22"/>
                  <a:pt x="12" y="20"/>
                  <a:pt x="13" y="20"/>
                </a:cubicBezTo>
                <a:cubicBezTo>
                  <a:pt x="16" y="20"/>
                  <a:pt x="19" y="19"/>
                  <a:pt x="23" y="18"/>
                </a:cubicBezTo>
                <a:cubicBezTo>
                  <a:pt x="24" y="16"/>
                  <a:pt x="24" y="13"/>
                  <a:pt x="23" y="11"/>
                </a:cubicBezTo>
                <a:cubicBezTo>
                  <a:pt x="23" y="9"/>
                  <a:pt x="23" y="8"/>
                  <a:pt x="23" y="6"/>
                </a:cubicBezTo>
                <a:cubicBezTo>
                  <a:pt x="23" y="6"/>
                  <a:pt x="25" y="6"/>
                  <a:pt x="25" y="6"/>
                </a:cubicBezTo>
                <a:cubicBezTo>
                  <a:pt x="26" y="7"/>
                  <a:pt x="26" y="7"/>
                  <a:pt x="26" y="8"/>
                </a:cubicBezTo>
                <a:close/>
              </a:path>
            </a:pathLst>
          </a:custGeom>
          <a:solidFill>
            <a:schemeClr val="accent5"/>
          </a:solidFill>
          <a:ln>
            <a:noFill/>
          </a:ln>
        </p:spPr>
        <p:txBody>
          <a:bodyPr/>
          <a:lstStyle/>
          <a:p>
            <a:pPr algn="ctr">
              <a:defRPr/>
            </a:pPr>
            <a:endParaRPr lang="zh-CN" altLang="en-US"/>
          </a:p>
        </p:txBody>
      </p:sp>
      <p:sp>
        <p:nvSpPr>
          <p:cNvPr id="20" name="MH_Other_6"/>
          <p:cNvSpPr>
            <a:spLocks noChangeAspect="1" noEditPoints="1"/>
          </p:cNvSpPr>
          <p:nvPr>
            <p:custDataLst>
              <p:tags r:id="rId7"/>
            </p:custDataLst>
          </p:nvPr>
        </p:nvSpPr>
        <p:spPr bwMode="auto">
          <a:xfrm>
            <a:off x="8000773" y="3963989"/>
            <a:ext cx="601662" cy="814387"/>
          </a:xfrm>
          <a:custGeom>
            <a:avLst/>
            <a:gdLst>
              <a:gd name="T0" fmla="*/ 7 w 129"/>
              <a:gd name="T1" fmla="*/ 109 h 172"/>
              <a:gd name="T2" fmla="*/ 73 w 129"/>
              <a:gd name="T3" fmla="*/ 66 h 172"/>
              <a:gd name="T4" fmla="*/ 83 w 129"/>
              <a:gd name="T5" fmla="*/ 22 h 172"/>
              <a:gd name="T6" fmla="*/ 36 w 129"/>
              <a:gd name="T7" fmla="*/ 151 h 172"/>
              <a:gd name="T8" fmla="*/ 100 w 129"/>
              <a:gd name="T9" fmla="*/ 14 h 172"/>
              <a:gd name="T10" fmla="*/ 112 w 129"/>
              <a:gd name="T11" fmla="*/ 141 h 172"/>
              <a:gd name="T12" fmla="*/ 87 w 129"/>
              <a:gd name="T13" fmla="*/ 26 h 172"/>
              <a:gd name="T14" fmla="*/ 88 w 129"/>
              <a:gd name="T15" fmla="*/ 41 h 172"/>
              <a:gd name="T16" fmla="*/ 8 w 129"/>
              <a:gd name="T17" fmla="*/ 120 h 172"/>
              <a:gd name="T18" fmla="*/ 101 w 129"/>
              <a:gd name="T19" fmla="*/ 4 h 172"/>
              <a:gd name="T20" fmla="*/ 18 w 129"/>
              <a:gd name="T21" fmla="*/ 122 h 172"/>
              <a:gd name="T22" fmla="*/ 106 w 129"/>
              <a:gd name="T23" fmla="*/ 15 h 172"/>
              <a:gd name="T24" fmla="*/ 83 w 129"/>
              <a:gd name="T25" fmla="*/ 29 h 172"/>
              <a:gd name="T26" fmla="*/ 48 w 129"/>
              <a:gd name="T27" fmla="*/ 162 h 172"/>
              <a:gd name="T28" fmla="*/ 112 w 129"/>
              <a:gd name="T29" fmla="*/ 121 h 172"/>
              <a:gd name="T30" fmla="*/ 51 w 129"/>
              <a:gd name="T31" fmla="*/ 117 h 172"/>
              <a:gd name="T32" fmla="*/ 22 w 129"/>
              <a:gd name="T33" fmla="*/ 103 h 172"/>
              <a:gd name="T34" fmla="*/ 118 w 129"/>
              <a:gd name="T35" fmla="*/ 124 h 172"/>
              <a:gd name="T36" fmla="*/ 70 w 129"/>
              <a:gd name="T37" fmla="*/ 56 h 172"/>
              <a:gd name="T38" fmla="*/ 17 w 129"/>
              <a:gd name="T39" fmla="*/ 60 h 172"/>
              <a:gd name="T40" fmla="*/ 54 w 129"/>
              <a:gd name="T41" fmla="*/ 108 h 172"/>
              <a:gd name="T42" fmla="*/ 76 w 129"/>
              <a:gd name="T43" fmla="*/ 46 h 172"/>
              <a:gd name="T44" fmla="*/ 71 w 129"/>
              <a:gd name="T45" fmla="*/ 52 h 172"/>
              <a:gd name="T46" fmla="*/ 57 w 129"/>
              <a:gd name="T47" fmla="*/ 63 h 172"/>
              <a:gd name="T48" fmla="*/ 106 w 129"/>
              <a:gd name="T49" fmla="*/ 137 h 172"/>
              <a:gd name="T50" fmla="*/ 119 w 129"/>
              <a:gd name="T51" fmla="*/ 122 h 172"/>
              <a:gd name="T52" fmla="*/ 37 w 129"/>
              <a:gd name="T53" fmla="*/ 53 h 172"/>
              <a:gd name="T54" fmla="*/ 35 w 129"/>
              <a:gd name="T55" fmla="*/ 45 h 172"/>
              <a:gd name="T56" fmla="*/ 47 w 129"/>
              <a:gd name="T57" fmla="*/ 26 h 172"/>
              <a:gd name="T58" fmla="*/ 77 w 129"/>
              <a:gd name="T59" fmla="*/ 41 h 172"/>
              <a:gd name="T60" fmla="*/ 24 w 129"/>
              <a:gd name="T61" fmla="*/ 69 h 172"/>
              <a:gd name="T62" fmla="*/ 18 w 129"/>
              <a:gd name="T63" fmla="*/ 86 h 172"/>
              <a:gd name="T64" fmla="*/ 17 w 129"/>
              <a:gd name="T65" fmla="*/ 89 h 172"/>
              <a:gd name="T66" fmla="*/ 59 w 129"/>
              <a:gd name="T67" fmla="*/ 118 h 172"/>
              <a:gd name="T68" fmla="*/ 35 w 129"/>
              <a:gd name="T69" fmla="*/ 157 h 172"/>
              <a:gd name="T70" fmla="*/ 7 w 129"/>
              <a:gd name="T71" fmla="*/ 136 h 172"/>
              <a:gd name="T72" fmla="*/ 113 w 129"/>
              <a:gd name="T73" fmla="*/ 105 h 172"/>
              <a:gd name="T74" fmla="*/ 115 w 129"/>
              <a:gd name="T75" fmla="*/ 91 h 172"/>
              <a:gd name="T76" fmla="*/ 71 w 129"/>
              <a:gd name="T77" fmla="*/ 164 h 172"/>
              <a:gd name="T78" fmla="*/ 65 w 129"/>
              <a:gd name="T79" fmla="*/ 94 h 172"/>
              <a:gd name="T80" fmla="*/ 94 w 129"/>
              <a:gd name="T81" fmla="*/ 13 h 172"/>
              <a:gd name="T82" fmla="*/ 44 w 129"/>
              <a:gd name="T83" fmla="*/ 42 h 172"/>
              <a:gd name="T84" fmla="*/ 37 w 129"/>
              <a:gd name="T85" fmla="*/ 62 h 172"/>
              <a:gd name="T86" fmla="*/ 28 w 129"/>
              <a:gd name="T87" fmla="*/ 88 h 172"/>
              <a:gd name="T88" fmla="*/ 32 w 129"/>
              <a:gd name="T89" fmla="*/ 110 h 172"/>
              <a:gd name="T90" fmla="*/ 33 w 129"/>
              <a:gd name="T91" fmla="*/ 128 h 172"/>
              <a:gd name="T92" fmla="*/ 44 w 129"/>
              <a:gd name="T93" fmla="*/ 140 h 172"/>
              <a:gd name="T94" fmla="*/ 36 w 129"/>
              <a:gd name="T95" fmla="*/ 153 h 172"/>
              <a:gd name="T96" fmla="*/ 73 w 129"/>
              <a:gd name="T97" fmla="*/ 157 h 172"/>
              <a:gd name="T98" fmla="*/ 104 w 129"/>
              <a:gd name="T99" fmla="*/ 128 h 172"/>
              <a:gd name="T100" fmla="*/ 106 w 129"/>
              <a:gd name="T101" fmla="*/ 96 h 172"/>
              <a:gd name="T102" fmla="*/ 50 w 129"/>
              <a:gd name="T103" fmla="*/ 56 h 172"/>
              <a:gd name="T104" fmla="*/ 67 w 129"/>
              <a:gd name="T105" fmla="*/ 36 h 172"/>
              <a:gd name="T106" fmla="*/ 80 w 129"/>
              <a:gd name="T107" fmla="*/ 22 h 172"/>
              <a:gd name="T108" fmla="*/ 74 w 129"/>
              <a:gd name="T109" fmla="*/ 57 h 172"/>
              <a:gd name="T110" fmla="*/ 74 w 129"/>
              <a:gd name="T111" fmla="*/ 170 h 172"/>
              <a:gd name="T112" fmla="*/ 32 w 129"/>
              <a:gd name="T113" fmla="*/ 10 h 172"/>
              <a:gd name="T114" fmla="*/ 99 w 129"/>
              <a:gd name="T115" fmla="*/ 4 h 172"/>
              <a:gd name="T116" fmla="*/ 119 w 129"/>
              <a:gd name="T117" fmla="*/ 15 h 172"/>
              <a:gd name="T118" fmla="*/ 110 w 129"/>
              <a:gd name="T119" fmla="*/ 4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72">
                <a:moveTo>
                  <a:pt x="18" y="122"/>
                </a:moveTo>
                <a:cubicBezTo>
                  <a:pt x="19" y="122"/>
                  <a:pt x="20" y="122"/>
                  <a:pt x="19" y="121"/>
                </a:cubicBezTo>
                <a:cubicBezTo>
                  <a:pt x="19" y="121"/>
                  <a:pt x="19" y="121"/>
                  <a:pt x="18" y="122"/>
                </a:cubicBezTo>
                <a:close/>
                <a:moveTo>
                  <a:pt x="25" y="124"/>
                </a:moveTo>
                <a:cubicBezTo>
                  <a:pt x="25" y="124"/>
                  <a:pt x="24" y="125"/>
                  <a:pt x="24" y="125"/>
                </a:cubicBezTo>
                <a:cubicBezTo>
                  <a:pt x="25" y="125"/>
                  <a:pt x="26" y="125"/>
                  <a:pt x="26" y="124"/>
                </a:cubicBezTo>
                <a:cubicBezTo>
                  <a:pt x="26" y="124"/>
                  <a:pt x="25" y="124"/>
                  <a:pt x="25" y="124"/>
                </a:cubicBezTo>
                <a:close/>
                <a:moveTo>
                  <a:pt x="7" y="109"/>
                </a:moveTo>
                <a:cubicBezTo>
                  <a:pt x="7" y="109"/>
                  <a:pt x="7" y="110"/>
                  <a:pt x="7" y="110"/>
                </a:cubicBezTo>
                <a:cubicBezTo>
                  <a:pt x="7" y="111"/>
                  <a:pt x="7" y="111"/>
                  <a:pt x="7" y="110"/>
                </a:cubicBezTo>
                <a:cubicBezTo>
                  <a:pt x="7" y="110"/>
                  <a:pt x="8" y="108"/>
                  <a:pt x="7" y="109"/>
                </a:cubicBezTo>
                <a:close/>
                <a:moveTo>
                  <a:pt x="99" y="15"/>
                </a:moveTo>
                <a:cubicBezTo>
                  <a:pt x="99" y="15"/>
                  <a:pt x="98" y="16"/>
                  <a:pt x="98" y="16"/>
                </a:cubicBezTo>
                <a:cubicBezTo>
                  <a:pt x="97" y="17"/>
                  <a:pt x="99" y="16"/>
                  <a:pt x="99" y="16"/>
                </a:cubicBezTo>
                <a:cubicBezTo>
                  <a:pt x="99" y="16"/>
                  <a:pt x="99" y="15"/>
                  <a:pt x="99" y="15"/>
                </a:cubicBezTo>
                <a:close/>
                <a:moveTo>
                  <a:pt x="27" y="147"/>
                </a:moveTo>
                <a:cubicBezTo>
                  <a:pt x="27" y="147"/>
                  <a:pt x="27" y="147"/>
                  <a:pt x="27" y="147"/>
                </a:cubicBezTo>
                <a:cubicBezTo>
                  <a:pt x="28" y="148"/>
                  <a:pt x="29" y="147"/>
                  <a:pt x="30" y="147"/>
                </a:cubicBezTo>
                <a:cubicBezTo>
                  <a:pt x="29" y="147"/>
                  <a:pt x="28" y="147"/>
                  <a:pt x="27" y="147"/>
                </a:cubicBezTo>
                <a:close/>
                <a:moveTo>
                  <a:pt x="72" y="66"/>
                </a:moveTo>
                <a:cubicBezTo>
                  <a:pt x="73" y="66"/>
                  <a:pt x="75" y="67"/>
                  <a:pt x="75" y="66"/>
                </a:cubicBezTo>
                <a:cubicBezTo>
                  <a:pt x="74" y="66"/>
                  <a:pt x="74" y="66"/>
                  <a:pt x="73" y="66"/>
                </a:cubicBezTo>
                <a:cubicBezTo>
                  <a:pt x="72" y="66"/>
                  <a:pt x="72" y="66"/>
                  <a:pt x="72" y="66"/>
                </a:cubicBezTo>
                <a:close/>
                <a:moveTo>
                  <a:pt x="8" y="82"/>
                </a:moveTo>
                <a:cubicBezTo>
                  <a:pt x="7" y="83"/>
                  <a:pt x="7" y="84"/>
                  <a:pt x="7" y="86"/>
                </a:cubicBezTo>
                <a:cubicBezTo>
                  <a:pt x="7" y="85"/>
                  <a:pt x="8" y="83"/>
                  <a:pt x="8" y="82"/>
                </a:cubicBezTo>
                <a:close/>
                <a:moveTo>
                  <a:pt x="10" y="93"/>
                </a:moveTo>
                <a:cubicBezTo>
                  <a:pt x="10" y="95"/>
                  <a:pt x="9" y="96"/>
                  <a:pt x="10" y="98"/>
                </a:cubicBezTo>
                <a:cubicBezTo>
                  <a:pt x="10" y="97"/>
                  <a:pt x="10" y="96"/>
                  <a:pt x="10" y="96"/>
                </a:cubicBezTo>
                <a:cubicBezTo>
                  <a:pt x="10" y="95"/>
                  <a:pt x="11" y="93"/>
                  <a:pt x="10" y="93"/>
                </a:cubicBezTo>
                <a:close/>
                <a:moveTo>
                  <a:pt x="80" y="22"/>
                </a:moveTo>
                <a:cubicBezTo>
                  <a:pt x="81" y="23"/>
                  <a:pt x="81" y="23"/>
                  <a:pt x="82" y="23"/>
                </a:cubicBezTo>
                <a:cubicBezTo>
                  <a:pt x="82" y="23"/>
                  <a:pt x="83" y="23"/>
                  <a:pt x="83" y="22"/>
                </a:cubicBezTo>
                <a:cubicBezTo>
                  <a:pt x="82" y="23"/>
                  <a:pt x="81" y="22"/>
                  <a:pt x="80" y="22"/>
                </a:cubicBezTo>
                <a:close/>
                <a:moveTo>
                  <a:pt x="106" y="139"/>
                </a:moveTo>
                <a:cubicBezTo>
                  <a:pt x="105" y="139"/>
                  <a:pt x="105" y="140"/>
                  <a:pt x="105" y="140"/>
                </a:cubicBezTo>
                <a:cubicBezTo>
                  <a:pt x="106" y="140"/>
                  <a:pt x="106" y="140"/>
                  <a:pt x="107" y="139"/>
                </a:cubicBezTo>
                <a:cubicBezTo>
                  <a:pt x="107" y="139"/>
                  <a:pt x="109" y="140"/>
                  <a:pt x="108" y="139"/>
                </a:cubicBezTo>
                <a:cubicBezTo>
                  <a:pt x="108" y="139"/>
                  <a:pt x="106" y="139"/>
                  <a:pt x="106" y="139"/>
                </a:cubicBezTo>
                <a:close/>
                <a:moveTo>
                  <a:pt x="36" y="151"/>
                </a:moveTo>
                <a:cubicBezTo>
                  <a:pt x="35" y="151"/>
                  <a:pt x="34" y="151"/>
                  <a:pt x="33" y="151"/>
                </a:cubicBezTo>
                <a:cubicBezTo>
                  <a:pt x="33" y="151"/>
                  <a:pt x="34" y="151"/>
                  <a:pt x="34" y="151"/>
                </a:cubicBezTo>
                <a:cubicBezTo>
                  <a:pt x="35" y="151"/>
                  <a:pt x="37" y="151"/>
                  <a:pt x="38" y="150"/>
                </a:cubicBezTo>
                <a:cubicBezTo>
                  <a:pt x="37" y="150"/>
                  <a:pt x="36" y="151"/>
                  <a:pt x="36" y="151"/>
                </a:cubicBezTo>
                <a:close/>
                <a:moveTo>
                  <a:pt x="57" y="110"/>
                </a:moveTo>
                <a:cubicBezTo>
                  <a:pt x="57" y="110"/>
                  <a:pt x="56" y="110"/>
                  <a:pt x="56" y="110"/>
                </a:cubicBezTo>
                <a:cubicBezTo>
                  <a:pt x="57" y="110"/>
                  <a:pt x="59" y="110"/>
                  <a:pt x="60" y="110"/>
                </a:cubicBezTo>
                <a:cubicBezTo>
                  <a:pt x="60" y="110"/>
                  <a:pt x="61" y="110"/>
                  <a:pt x="61" y="109"/>
                </a:cubicBezTo>
                <a:cubicBezTo>
                  <a:pt x="60" y="109"/>
                  <a:pt x="58" y="110"/>
                  <a:pt x="57" y="110"/>
                </a:cubicBezTo>
                <a:close/>
                <a:moveTo>
                  <a:pt x="54" y="54"/>
                </a:moveTo>
                <a:cubicBezTo>
                  <a:pt x="53" y="54"/>
                  <a:pt x="53" y="54"/>
                  <a:pt x="52" y="55"/>
                </a:cubicBezTo>
                <a:cubicBezTo>
                  <a:pt x="53" y="55"/>
                  <a:pt x="55" y="55"/>
                  <a:pt x="55" y="55"/>
                </a:cubicBezTo>
                <a:cubicBezTo>
                  <a:pt x="56" y="55"/>
                  <a:pt x="56" y="54"/>
                  <a:pt x="56" y="53"/>
                </a:cubicBezTo>
                <a:cubicBezTo>
                  <a:pt x="56" y="53"/>
                  <a:pt x="54" y="54"/>
                  <a:pt x="54" y="54"/>
                </a:cubicBezTo>
                <a:close/>
                <a:moveTo>
                  <a:pt x="100" y="14"/>
                </a:moveTo>
                <a:cubicBezTo>
                  <a:pt x="100" y="15"/>
                  <a:pt x="101" y="15"/>
                  <a:pt x="101" y="16"/>
                </a:cubicBezTo>
                <a:cubicBezTo>
                  <a:pt x="101" y="16"/>
                  <a:pt x="102" y="17"/>
                  <a:pt x="102" y="16"/>
                </a:cubicBezTo>
                <a:cubicBezTo>
                  <a:pt x="102" y="15"/>
                  <a:pt x="102" y="13"/>
                  <a:pt x="100" y="14"/>
                </a:cubicBezTo>
                <a:close/>
                <a:moveTo>
                  <a:pt x="97" y="20"/>
                </a:moveTo>
                <a:cubicBezTo>
                  <a:pt x="97" y="20"/>
                  <a:pt x="97" y="20"/>
                  <a:pt x="97" y="20"/>
                </a:cubicBezTo>
                <a:cubicBezTo>
                  <a:pt x="98" y="21"/>
                  <a:pt x="99" y="20"/>
                  <a:pt x="99" y="20"/>
                </a:cubicBezTo>
                <a:cubicBezTo>
                  <a:pt x="100" y="21"/>
                  <a:pt x="103" y="21"/>
                  <a:pt x="102" y="20"/>
                </a:cubicBezTo>
                <a:cubicBezTo>
                  <a:pt x="100" y="20"/>
                  <a:pt x="99" y="20"/>
                  <a:pt x="97" y="20"/>
                </a:cubicBezTo>
                <a:close/>
                <a:moveTo>
                  <a:pt x="110" y="140"/>
                </a:moveTo>
                <a:cubicBezTo>
                  <a:pt x="110" y="140"/>
                  <a:pt x="108" y="140"/>
                  <a:pt x="108" y="141"/>
                </a:cubicBezTo>
                <a:cubicBezTo>
                  <a:pt x="112" y="141"/>
                  <a:pt x="112" y="141"/>
                  <a:pt x="112" y="141"/>
                </a:cubicBezTo>
                <a:cubicBezTo>
                  <a:pt x="113" y="141"/>
                  <a:pt x="113" y="140"/>
                  <a:pt x="113" y="140"/>
                </a:cubicBezTo>
                <a:cubicBezTo>
                  <a:pt x="112" y="140"/>
                  <a:pt x="111" y="140"/>
                  <a:pt x="110" y="140"/>
                </a:cubicBezTo>
                <a:close/>
                <a:moveTo>
                  <a:pt x="16" y="136"/>
                </a:moveTo>
                <a:cubicBezTo>
                  <a:pt x="16" y="136"/>
                  <a:pt x="17" y="137"/>
                  <a:pt x="17" y="137"/>
                </a:cubicBezTo>
                <a:cubicBezTo>
                  <a:pt x="18" y="137"/>
                  <a:pt x="20" y="136"/>
                  <a:pt x="22" y="136"/>
                </a:cubicBezTo>
                <a:cubicBezTo>
                  <a:pt x="20" y="136"/>
                  <a:pt x="18" y="136"/>
                  <a:pt x="16" y="136"/>
                </a:cubicBezTo>
                <a:close/>
                <a:moveTo>
                  <a:pt x="58" y="104"/>
                </a:moveTo>
                <a:cubicBezTo>
                  <a:pt x="58" y="104"/>
                  <a:pt x="57" y="104"/>
                  <a:pt x="57" y="104"/>
                </a:cubicBezTo>
                <a:cubicBezTo>
                  <a:pt x="59" y="104"/>
                  <a:pt x="62" y="104"/>
                  <a:pt x="65" y="104"/>
                </a:cubicBezTo>
                <a:cubicBezTo>
                  <a:pt x="62" y="103"/>
                  <a:pt x="60" y="104"/>
                  <a:pt x="58" y="104"/>
                </a:cubicBezTo>
                <a:close/>
                <a:moveTo>
                  <a:pt x="87" y="26"/>
                </a:moveTo>
                <a:cubicBezTo>
                  <a:pt x="86" y="26"/>
                  <a:pt x="86" y="26"/>
                  <a:pt x="86" y="27"/>
                </a:cubicBezTo>
                <a:cubicBezTo>
                  <a:pt x="88" y="26"/>
                  <a:pt x="91" y="26"/>
                  <a:pt x="94" y="25"/>
                </a:cubicBezTo>
                <a:lnTo>
                  <a:pt x="87" y="26"/>
                </a:lnTo>
                <a:close/>
                <a:moveTo>
                  <a:pt x="19" y="140"/>
                </a:moveTo>
                <a:cubicBezTo>
                  <a:pt x="19" y="141"/>
                  <a:pt x="20" y="141"/>
                  <a:pt x="20" y="141"/>
                </a:cubicBezTo>
                <a:cubicBezTo>
                  <a:pt x="21" y="141"/>
                  <a:pt x="23" y="141"/>
                  <a:pt x="25" y="140"/>
                </a:cubicBezTo>
                <a:lnTo>
                  <a:pt x="19" y="140"/>
                </a:lnTo>
                <a:close/>
                <a:moveTo>
                  <a:pt x="88" y="41"/>
                </a:moveTo>
                <a:cubicBezTo>
                  <a:pt x="87" y="41"/>
                  <a:pt x="87" y="41"/>
                  <a:pt x="87" y="42"/>
                </a:cubicBezTo>
                <a:cubicBezTo>
                  <a:pt x="88" y="42"/>
                  <a:pt x="90" y="42"/>
                  <a:pt x="92" y="41"/>
                </a:cubicBezTo>
                <a:cubicBezTo>
                  <a:pt x="90" y="41"/>
                  <a:pt x="89" y="40"/>
                  <a:pt x="88" y="41"/>
                </a:cubicBezTo>
                <a:close/>
                <a:moveTo>
                  <a:pt x="91" y="22"/>
                </a:moveTo>
                <a:cubicBezTo>
                  <a:pt x="91" y="22"/>
                  <a:pt x="90" y="23"/>
                  <a:pt x="90" y="23"/>
                </a:cubicBezTo>
                <a:cubicBezTo>
                  <a:pt x="92" y="22"/>
                  <a:pt x="96" y="23"/>
                  <a:pt x="99" y="23"/>
                </a:cubicBezTo>
                <a:cubicBezTo>
                  <a:pt x="99" y="22"/>
                  <a:pt x="101" y="22"/>
                  <a:pt x="100" y="22"/>
                </a:cubicBezTo>
                <a:lnTo>
                  <a:pt x="91" y="22"/>
                </a:lnTo>
                <a:close/>
                <a:moveTo>
                  <a:pt x="16" y="131"/>
                </a:moveTo>
                <a:cubicBezTo>
                  <a:pt x="15" y="131"/>
                  <a:pt x="14" y="132"/>
                  <a:pt x="15" y="132"/>
                </a:cubicBezTo>
                <a:cubicBezTo>
                  <a:pt x="17" y="132"/>
                  <a:pt x="19" y="131"/>
                  <a:pt x="21" y="131"/>
                </a:cubicBezTo>
                <a:lnTo>
                  <a:pt x="16" y="131"/>
                </a:lnTo>
                <a:close/>
                <a:moveTo>
                  <a:pt x="7" y="113"/>
                </a:moveTo>
                <a:cubicBezTo>
                  <a:pt x="7" y="115"/>
                  <a:pt x="7" y="118"/>
                  <a:pt x="8" y="120"/>
                </a:cubicBezTo>
                <a:cubicBezTo>
                  <a:pt x="8" y="113"/>
                  <a:pt x="8" y="113"/>
                  <a:pt x="8" y="113"/>
                </a:cubicBezTo>
                <a:cubicBezTo>
                  <a:pt x="8" y="112"/>
                  <a:pt x="7" y="113"/>
                  <a:pt x="7" y="113"/>
                </a:cubicBezTo>
                <a:close/>
                <a:moveTo>
                  <a:pt x="75" y="48"/>
                </a:moveTo>
                <a:cubicBezTo>
                  <a:pt x="71" y="49"/>
                  <a:pt x="67" y="49"/>
                  <a:pt x="64" y="50"/>
                </a:cubicBezTo>
                <a:cubicBezTo>
                  <a:pt x="63" y="50"/>
                  <a:pt x="63" y="50"/>
                  <a:pt x="63" y="50"/>
                </a:cubicBezTo>
                <a:cubicBezTo>
                  <a:pt x="74" y="49"/>
                  <a:pt x="74" y="49"/>
                  <a:pt x="74" y="49"/>
                </a:cubicBezTo>
                <a:cubicBezTo>
                  <a:pt x="74" y="49"/>
                  <a:pt x="74" y="48"/>
                  <a:pt x="75" y="48"/>
                </a:cubicBezTo>
                <a:close/>
                <a:moveTo>
                  <a:pt x="101" y="4"/>
                </a:moveTo>
                <a:cubicBezTo>
                  <a:pt x="101" y="4"/>
                  <a:pt x="101" y="5"/>
                  <a:pt x="102" y="5"/>
                </a:cubicBezTo>
                <a:cubicBezTo>
                  <a:pt x="103" y="6"/>
                  <a:pt x="104" y="6"/>
                  <a:pt x="105" y="6"/>
                </a:cubicBezTo>
                <a:cubicBezTo>
                  <a:pt x="104" y="5"/>
                  <a:pt x="103" y="4"/>
                  <a:pt x="101" y="4"/>
                </a:cubicBezTo>
                <a:cubicBezTo>
                  <a:pt x="101" y="3"/>
                  <a:pt x="100" y="3"/>
                  <a:pt x="101" y="4"/>
                </a:cubicBezTo>
                <a:close/>
                <a:moveTo>
                  <a:pt x="82" y="33"/>
                </a:moveTo>
                <a:cubicBezTo>
                  <a:pt x="81" y="33"/>
                  <a:pt x="81" y="33"/>
                  <a:pt x="81" y="33"/>
                </a:cubicBezTo>
                <a:cubicBezTo>
                  <a:pt x="80" y="33"/>
                  <a:pt x="78" y="33"/>
                  <a:pt x="77" y="34"/>
                </a:cubicBezTo>
                <a:cubicBezTo>
                  <a:pt x="80" y="34"/>
                  <a:pt x="82" y="34"/>
                  <a:pt x="86" y="34"/>
                </a:cubicBezTo>
                <a:cubicBezTo>
                  <a:pt x="86" y="34"/>
                  <a:pt x="86" y="33"/>
                  <a:pt x="87" y="33"/>
                </a:cubicBezTo>
                <a:cubicBezTo>
                  <a:pt x="85" y="33"/>
                  <a:pt x="83" y="33"/>
                  <a:pt x="82" y="33"/>
                </a:cubicBezTo>
                <a:close/>
                <a:moveTo>
                  <a:pt x="18" y="122"/>
                </a:moveTo>
                <a:cubicBezTo>
                  <a:pt x="16" y="121"/>
                  <a:pt x="14" y="122"/>
                  <a:pt x="13" y="122"/>
                </a:cubicBezTo>
                <a:cubicBezTo>
                  <a:pt x="13" y="122"/>
                  <a:pt x="13" y="123"/>
                  <a:pt x="13" y="124"/>
                </a:cubicBezTo>
                <a:cubicBezTo>
                  <a:pt x="15" y="123"/>
                  <a:pt x="17" y="123"/>
                  <a:pt x="18" y="122"/>
                </a:cubicBezTo>
                <a:close/>
                <a:moveTo>
                  <a:pt x="107" y="148"/>
                </a:moveTo>
                <a:cubicBezTo>
                  <a:pt x="105" y="148"/>
                  <a:pt x="102" y="149"/>
                  <a:pt x="100" y="150"/>
                </a:cubicBezTo>
                <a:cubicBezTo>
                  <a:pt x="106" y="149"/>
                  <a:pt x="106" y="149"/>
                  <a:pt x="106" y="149"/>
                </a:cubicBezTo>
                <a:cubicBezTo>
                  <a:pt x="107" y="149"/>
                  <a:pt x="108" y="148"/>
                  <a:pt x="108" y="147"/>
                </a:cubicBezTo>
                <a:cubicBezTo>
                  <a:pt x="108" y="147"/>
                  <a:pt x="107" y="147"/>
                  <a:pt x="107" y="148"/>
                </a:cubicBezTo>
                <a:close/>
                <a:moveTo>
                  <a:pt x="109" y="143"/>
                </a:moveTo>
                <a:cubicBezTo>
                  <a:pt x="104" y="144"/>
                  <a:pt x="104" y="144"/>
                  <a:pt x="104" y="144"/>
                </a:cubicBezTo>
                <a:cubicBezTo>
                  <a:pt x="106" y="144"/>
                  <a:pt x="108" y="144"/>
                  <a:pt x="110" y="144"/>
                </a:cubicBezTo>
                <a:cubicBezTo>
                  <a:pt x="111" y="144"/>
                  <a:pt x="111" y="143"/>
                  <a:pt x="111" y="142"/>
                </a:cubicBezTo>
                <a:cubicBezTo>
                  <a:pt x="111" y="143"/>
                  <a:pt x="109" y="143"/>
                  <a:pt x="109" y="143"/>
                </a:cubicBezTo>
                <a:close/>
                <a:moveTo>
                  <a:pt x="106" y="15"/>
                </a:moveTo>
                <a:cubicBezTo>
                  <a:pt x="106" y="16"/>
                  <a:pt x="106" y="17"/>
                  <a:pt x="107" y="17"/>
                </a:cubicBezTo>
                <a:cubicBezTo>
                  <a:pt x="108" y="17"/>
                  <a:pt x="109" y="16"/>
                  <a:pt x="110" y="15"/>
                </a:cubicBezTo>
                <a:cubicBezTo>
                  <a:pt x="109" y="14"/>
                  <a:pt x="109" y="15"/>
                  <a:pt x="108" y="15"/>
                </a:cubicBezTo>
                <a:cubicBezTo>
                  <a:pt x="107" y="15"/>
                  <a:pt x="106" y="14"/>
                  <a:pt x="106" y="15"/>
                </a:cubicBezTo>
                <a:close/>
                <a:moveTo>
                  <a:pt x="82" y="31"/>
                </a:moveTo>
                <a:cubicBezTo>
                  <a:pt x="81" y="31"/>
                  <a:pt x="80" y="31"/>
                  <a:pt x="80" y="32"/>
                </a:cubicBezTo>
                <a:cubicBezTo>
                  <a:pt x="83" y="31"/>
                  <a:pt x="86" y="31"/>
                  <a:pt x="88" y="31"/>
                </a:cubicBezTo>
                <a:cubicBezTo>
                  <a:pt x="89" y="31"/>
                  <a:pt x="89" y="31"/>
                  <a:pt x="89" y="30"/>
                </a:cubicBezTo>
                <a:cubicBezTo>
                  <a:pt x="87" y="31"/>
                  <a:pt x="85" y="30"/>
                  <a:pt x="82" y="31"/>
                </a:cubicBezTo>
                <a:close/>
                <a:moveTo>
                  <a:pt x="92" y="27"/>
                </a:moveTo>
                <a:cubicBezTo>
                  <a:pt x="90" y="28"/>
                  <a:pt x="86" y="28"/>
                  <a:pt x="83" y="29"/>
                </a:cubicBezTo>
                <a:cubicBezTo>
                  <a:pt x="91" y="29"/>
                  <a:pt x="91" y="29"/>
                  <a:pt x="91" y="29"/>
                </a:cubicBezTo>
                <a:cubicBezTo>
                  <a:pt x="91" y="29"/>
                  <a:pt x="92" y="28"/>
                  <a:pt x="92" y="27"/>
                </a:cubicBezTo>
                <a:close/>
                <a:moveTo>
                  <a:pt x="110" y="127"/>
                </a:moveTo>
                <a:cubicBezTo>
                  <a:pt x="110" y="127"/>
                  <a:pt x="110" y="128"/>
                  <a:pt x="110" y="129"/>
                </a:cubicBezTo>
                <a:cubicBezTo>
                  <a:pt x="111" y="129"/>
                  <a:pt x="114" y="128"/>
                  <a:pt x="116" y="128"/>
                </a:cubicBezTo>
                <a:cubicBezTo>
                  <a:pt x="116" y="128"/>
                  <a:pt x="117" y="129"/>
                  <a:pt x="117" y="128"/>
                </a:cubicBezTo>
                <a:lnTo>
                  <a:pt x="110" y="127"/>
                </a:lnTo>
                <a:close/>
                <a:moveTo>
                  <a:pt x="41" y="162"/>
                </a:moveTo>
                <a:cubicBezTo>
                  <a:pt x="41" y="162"/>
                  <a:pt x="39" y="162"/>
                  <a:pt x="39" y="162"/>
                </a:cubicBezTo>
                <a:cubicBezTo>
                  <a:pt x="42" y="163"/>
                  <a:pt x="45" y="163"/>
                  <a:pt x="48" y="163"/>
                </a:cubicBezTo>
                <a:cubicBezTo>
                  <a:pt x="49" y="162"/>
                  <a:pt x="49" y="162"/>
                  <a:pt x="48" y="162"/>
                </a:cubicBezTo>
                <a:cubicBezTo>
                  <a:pt x="46" y="161"/>
                  <a:pt x="43" y="161"/>
                  <a:pt x="41" y="162"/>
                </a:cubicBezTo>
                <a:close/>
                <a:moveTo>
                  <a:pt x="81" y="38"/>
                </a:moveTo>
                <a:cubicBezTo>
                  <a:pt x="78" y="39"/>
                  <a:pt x="75" y="39"/>
                  <a:pt x="71" y="39"/>
                </a:cubicBezTo>
                <a:cubicBezTo>
                  <a:pt x="71" y="40"/>
                  <a:pt x="71" y="40"/>
                  <a:pt x="71" y="40"/>
                </a:cubicBezTo>
                <a:cubicBezTo>
                  <a:pt x="74" y="40"/>
                  <a:pt x="77" y="40"/>
                  <a:pt x="81" y="39"/>
                </a:cubicBezTo>
                <a:cubicBezTo>
                  <a:pt x="81" y="39"/>
                  <a:pt x="81" y="39"/>
                  <a:pt x="81" y="38"/>
                </a:cubicBezTo>
                <a:close/>
                <a:moveTo>
                  <a:pt x="112" y="121"/>
                </a:moveTo>
                <a:cubicBezTo>
                  <a:pt x="112" y="121"/>
                  <a:pt x="112" y="121"/>
                  <a:pt x="112" y="121"/>
                </a:cubicBezTo>
                <a:cubicBezTo>
                  <a:pt x="112" y="122"/>
                  <a:pt x="111" y="123"/>
                  <a:pt x="111" y="123"/>
                </a:cubicBezTo>
                <a:cubicBezTo>
                  <a:pt x="118" y="123"/>
                  <a:pt x="118" y="123"/>
                  <a:pt x="118" y="123"/>
                </a:cubicBezTo>
                <a:cubicBezTo>
                  <a:pt x="116" y="122"/>
                  <a:pt x="114" y="122"/>
                  <a:pt x="112" y="121"/>
                </a:cubicBezTo>
                <a:close/>
                <a:moveTo>
                  <a:pt x="62" y="10"/>
                </a:moveTo>
                <a:cubicBezTo>
                  <a:pt x="58" y="14"/>
                  <a:pt x="58" y="14"/>
                  <a:pt x="58" y="14"/>
                </a:cubicBezTo>
                <a:cubicBezTo>
                  <a:pt x="58" y="14"/>
                  <a:pt x="57" y="16"/>
                  <a:pt x="57" y="15"/>
                </a:cubicBezTo>
                <a:cubicBezTo>
                  <a:pt x="66" y="10"/>
                  <a:pt x="66" y="10"/>
                  <a:pt x="66" y="10"/>
                </a:cubicBezTo>
                <a:cubicBezTo>
                  <a:pt x="65" y="10"/>
                  <a:pt x="64" y="10"/>
                  <a:pt x="64" y="11"/>
                </a:cubicBezTo>
                <a:cubicBezTo>
                  <a:pt x="64" y="11"/>
                  <a:pt x="63" y="10"/>
                  <a:pt x="62" y="10"/>
                </a:cubicBezTo>
                <a:close/>
                <a:moveTo>
                  <a:pt x="51" y="118"/>
                </a:moveTo>
                <a:cubicBezTo>
                  <a:pt x="51" y="119"/>
                  <a:pt x="51" y="119"/>
                  <a:pt x="52" y="120"/>
                </a:cubicBezTo>
                <a:cubicBezTo>
                  <a:pt x="54" y="119"/>
                  <a:pt x="57" y="119"/>
                  <a:pt x="59" y="118"/>
                </a:cubicBezTo>
                <a:cubicBezTo>
                  <a:pt x="53" y="118"/>
                  <a:pt x="53" y="118"/>
                  <a:pt x="53" y="118"/>
                </a:cubicBezTo>
                <a:cubicBezTo>
                  <a:pt x="52" y="118"/>
                  <a:pt x="51" y="118"/>
                  <a:pt x="51" y="117"/>
                </a:cubicBezTo>
                <a:cubicBezTo>
                  <a:pt x="51" y="117"/>
                  <a:pt x="51" y="118"/>
                  <a:pt x="51" y="118"/>
                </a:cubicBezTo>
                <a:close/>
                <a:moveTo>
                  <a:pt x="113" y="130"/>
                </a:moveTo>
                <a:cubicBezTo>
                  <a:pt x="113" y="130"/>
                  <a:pt x="111" y="130"/>
                  <a:pt x="111" y="130"/>
                </a:cubicBezTo>
                <a:cubicBezTo>
                  <a:pt x="111" y="130"/>
                  <a:pt x="108" y="130"/>
                  <a:pt x="109" y="130"/>
                </a:cubicBezTo>
                <a:cubicBezTo>
                  <a:pt x="112" y="131"/>
                  <a:pt x="114" y="131"/>
                  <a:pt x="117" y="131"/>
                </a:cubicBezTo>
                <a:cubicBezTo>
                  <a:pt x="117" y="129"/>
                  <a:pt x="117" y="129"/>
                  <a:pt x="117" y="129"/>
                </a:cubicBezTo>
                <a:cubicBezTo>
                  <a:pt x="116" y="130"/>
                  <a:pt x="115" y="129"/>
                  <a:pt x="113" y="130"/>
                </a:cubicBezTo>
                <a:close/>
                <a:moveTo>
                  <a:pt x="18" y="103"/>
                </a:moveTo>
                <a:cubicBezTo>
                  <a:pt x="17" y="104"/>
                  <a:pt x="16" y="104"/>
                  <a:pt x="15" y="104"/>
                </a:cubicBezTo>
                <a:cubicBezTo>
                  <a:pt x="14" y="104"/>
                  <a:pt x="14" y="106"/>
                  <a:pt x="14" y="107"/>
                </a:cubicBezTo>
                <a:cubicBezTo>
                  <a:pt x="22" y="103"/>
                  <a:pt x="22" y="103"/>
                  <a:pt x="22" y="103"/>
                </a:cubicBezTo>
                <a:cubicBezTo>
                  <a:pt x="20" y="103"/>
                  <a:pt x="19" y="103"/>
                  <a:pt x="18" y="103"/>
                </a:cubicBezTo>
                <a:close/>
                <a:moveTo>
                  <a:pt x="101" y="146"/>
                </a:moveTo>
                <a:cubicBezTo>
                  <a:pt x="100" y="147"/>
                  <a:pt x="99" y="148"/>
                  <a:pt x="98" y="149"/>
                </a:cubicBezTo>
                <a:cubicBezTo>
                  <a:pt x="101" y="148"/>
                  <a:pt x="104" y="147"/>
                  <a:pt x="107" y="146"/>
                </a:cubicBezTo>
                <a:cubicBezTo>
                  <a:pt x="107" y="146"/>
                  <a:pt x="107" y="146"/>
                  <a:pt x="107" y="146"/>
                </a:cubicBezTo>
                <a:cubicBezTo>
                  <a:pt x="105" y="146"/>
                  <a:pt x="103" y="146"/>
                  <a:pt x="101" y="146"/>
                </a:cubicBezTo>
                <a:close/>
                <a:moveTo>
                  <a:pt x="118" y="124"/>
                </a:moveTo>
                <a:cubicBezTo>
                  <a:pt x="115" y="124"/>
                  <a:pt x="112" y="124"/>
                  <a:pt x="110" y="125"/>
                </a:cubicBezTo>
                <a:cubicBezTo>
                  <a:pt x="118" y="127"/>
                  <a:pt x="118" y="127"/>
                  <a:pt x="118" y="127"/>
                </a:cubicBezTo>
                <a:cubicBezTo>
                  <a:pt x="118" y="126"/>
                  <a:pt x="118" y="125"/>
                  <a:pt x="118" y="125"/>
                </a:cubicBezTo>
                <a:cubicBezTo>
                  <a:pt x="119" y="124"/>
                  <a:pt x="118" y="123"/>
                  <a:pt x="118" y="124"/>
                </a:cubicBezTo>
                <a:close/>
                <a:moveTo>
                  <a:pt x="70" y="54"/>
                </a:moveTo>
                <a:cubicBezTo>
                  <a:pt x="61" y="55"/>
                  <a:pt x="61" y="55"/>
                  <a:pt x="61" y="55"/>
                </a:cubicBezTo>
                <a:cubicBezTo>
                  <a:pt x="60" y="55"/>
                  <a:pt x="59" y="57"/>
                  <a:pt x="60" y="57"/>
                </a:cubicBezTo>
                <a:cubicBezTo>
                  <a:pt x="69" y="55"/>
                  <a:pt x="69" y="55"/>
                  <a:pt x="69" y="55"/>
                </a:cubicBezTo>
                <a:cubicBezTo>
                  <a:pt x="70" y="55"/>
                  <a:pt x="71" y="55"/>
                  <a:pt x="71" y="54"/>
                </a:cubicBezTo>
                <a:cubicBezTo>
                  <a:pt x="71" y="54"/>
                  <a:pt x="71" y="54"/>
                  <a:pt x="70" y="54"/>
                </a:cubicBezTo>
                <a:close/>
                <a:moveTo>
                  <a:pt x="68" y="57"/>
                </a:moveTo>
                <a:cubicBezTo>
                  <a:pt x="66" y="57"/>
                  <a:pt x="63" y="58"/>
                  <a:pt x="61" y="58"/>
                </a:cubicBezTo>
                <a:cubicBezTo>
                  <a:pt x="60" y="58"/>
                  <a:pt x="59" y="58"/>
                  <a:pt x="58" y="59"/>
                </a:cubicBezTo>
                <a:cubicBezTo>
                  <a:pt x="62" y="59"/>
                  <a:pt x="65" y="58"/>
                  <a:pt x="69" y="58"/>
                </a:cubicBezTo>
                <a:cubicBezTo>
                  <a:pt x="70" y="58"/>
                  <a:pt x="70" y="57"/>
                  <a:pt x="70" y="56"/>
                </a:cubicBezTo>
                <a:cubicBezTo>
                  <a:pt x="69" y="56"/>
                  <a:pt x="69" y="56"/>
                  <a:pt x="68" y="57"/>
                </a:cubicBezTo>
                <a:close/>
                <a:moveTo>
                  <a:pt x="8" y="82"/>
                </a:moveTo>
                <a:cubicBezTo>
                  <a:pt x="10" y="77"/>
                  <a:pt x="12" y="72"/>
                  <a:pt x="14" y="67"/>
                </a:cubicBezTo>
                <a:cubicBezTo>
                  <a:pt x="14" y="67"/>
                  <a:pt x="14" y="67"/>
                  <a:pt x="14" y="66"/>
                </a:cubicBezTo>
                <a:cubicBezTo>
                  <a:pt x="15" y="66"/>
                  <a:pt x="15" y="65"/>
                  <a:pt x="15" y="65"/>
                </a:cubicBezTo>
                <a:cubicBezTo>
                  <a:pt x="15" y="64"/>
                  <a:pt x="16" y="63"/>
                  <a:pt x="16" y="62"/>
                </a:cubicBezTo>
                <a:cubicBezTo>
                  <a:pt x="16" y="62"/>
                  <a:pt x="16" y="62"/>
                  <a:pt x="16" y="62"/>
                </a:cubicBezTo>
                <a:cubicBezTo>
                  <a:pt x="17" y="62"/>
                  <a:pt x="17" y="61"/>
                  <a:pt x="17" y="61"/>
                </a:cubicBezTo>
                <a:cubicBezTo>
                  <a:pt x="17" y="60"/>
                  <a:pt x="17" y="60"/>
                  <a:pt x="17" y="60"/>
                </a:cubicBezTo>
                <a:cubicBezTo>
                  <a:pt x="17" y="59"/>
                  <a:pt x="17" y="59"/>
                  <a:pt x="17" y="59"/>
                </a:cubicBezTo>
                <a:cubicBezTo>
                  <a:pt x="17" y="60"/>
                  <a:pt x="17" y="60"/>
                  <a:pt x="17" y="60"/>
                </a:cubicBezTo>
                <a:cubicBezTo>
                  <a:pt x="17" y="61"/>
                  <a:pt x="17" y="61"/>
                  <a:pt x="17" y="61"/>
                </a:cubicBezTo>
                <a:cubicBezTo>
                  <a:pt x="16" y="61"/>
                  <a:pt x="16" y="61"/>
                  <a:pt x="16" y="62"/>
                </a:cubicBezTo>
                <a:cubicBezTo>
                  <a:pt x="16" y="62"/>
                  <a:pt x="16" y="62"/>
                  <a:pt x="16" y="62"/>
                </a:cubicBezTo>
                <a:cubicBezTo>
                  <a:pt x="15" y="63"/>
                  <a:pt x="15" y="64"/>
                  <a:pt x="15" y="65"/>
                </a:cubicBezTo>
                <a:cubicBezTo>
                  <a:pt x="14" y="65"/>
                  <a:pt x="14" y="66"/>
                  <a:pt x="14" y="66"/>
                </a:cubicBezTo>
                <a:cubicBezTo>
                  <a:pt x="13" y="67"/>
                  <a:pt x="13" y="69"/>
                  <a:pt x="12" y="70"/>
                </a:cubicBezTo>
                <a:cubicBezTo>
                  <a:pt x="11" y="74"/>
                  <a:pt x="9" y="77"/>
                  <a:pt x="8" y="80"/>
                </a:cubicBezTo>
                <a:cubicBezTo>
                  <a:pt x="8" y="81"/>
                  <a:pt x="8" y="81"/>
                  <a:pt x="8" y="82"/>
                </a:cubicBezTo>
                <a:close/>
                <a:moveTo>
                  <a:pt x="63" y="105"/>
                </a:moveTo>
                <a:cubicBezTo>
                  <a:pt x="60" y="105"/>
                  <a:pt x="58" y="106"/>
                  <a:pt x="55" y="106"/>
                </a:cubicBezTo>
                <a:cubicBezTo>
                  <a:pt x="55" y="107"/>
                  <a:pt x="54" y="107"/>
                  <a:pt x="54" y="108"/>
                </a:cubicBezTo>
                <a:cubicBezTo>
                  <a:pt x="62" y="108"/>
                  <a:pt x="62" y="108"/>
                  <a:pt x="62" y="108"/>
                </a:cubicBezTo>
                <a:cubicBezTo>
                  <a:pt x="62" y="108"/>
                  <a:pt x="62" y="106"/>
                  <a:pt x="63" y="105"/>
                </a:cubicBezTo>
                <a:close/>
                <a:moveTo>
                  <a:pt x="109" y="132"/>
                </a:moveTo>
                <a:cubicBezTo>
                  <a:pt x="108" y="132"/>
                  <a:pt x="108" y="132"/>
                  <a:pt x="108" y="132"/>
                </a:cubicBezTo>
                <a:cubicBezTo>
                  <a:pt x="108" y="133"/>
                  <a:pt x="108" y="134"/>
                  <a:pt x="108" y="135"/>
                </a:cubicBezTo>
                <a:cubicBezTo>
                  <a:pt x="111" y="134"/>
                  <a:pt x="114" y="134"/>
                  <a:pt x="116" y="133"/>
                </a:cubicBezTo>
                <a:lnTo>
                  <a:pt x="109" y="132"/>
                </a:lnTo>
                <a:close/>
                <a:moveTo>
                  <a:pt x="76" y="45"/>
                </a:moveTo>
                <a:cubicBezTo>
                  <a:pt x="72" y="46"/>
                  <a:pt x="69" y="46"/>
                  <a:pt x="65" y="47"/>
                </a:cubicBezTo>
                <a:cubicBezTo>
                  <a:pt x="65" y="47"/>
                  <a:pt x="65" y="47"/>
                  <a:pt x="65" y="48"/>
                </a:cubicBezTo>
                <a:cubicBezTo>
                  <a:pt x="68" y="48"/>
                  <a:pt x="72" y="47"/>
                  <a:pt x="76" y="46"/>
                </a:cubicBezTo>
                <a:cubicBezTo>
                  <a:pt x="76" y="46"/>
                  <a:pt x="78" y="45"/>
                  <a:pt x="76" y="45"/>
                </a:cubicBezTo>
                <a:close/>
                <a:moveTo>
                  <a:pt x="82" y="35"/>
                </a:moveTo>
                <a:cubicBezTo>
                  <a:pt x="75" y="36"/>
                  <a:pt x="75" y="36"/>
                  <a:pt x="75" y="36"/>
                </a:cubicBezTo>
                <a:cubicBezTo>
                  <a:pt x="74" y="36"/>
                  <a:pt x="73" y="37"/>
                  <a:pt x="73" y="38"/>
                </a:cubicBezTo>
                <a:cubicBezTo>
                  <a:pt x="83" y="36"/>
                  <a:pt x="83" y="36"/>
                  <a:pt x="83" y="36"/>
                </a:cubicBezTo>
                <a:cubicBezTo>
                  <a:pt x="84" y="36"/>
                  <a:pt x="84" y="35"/>
                  <a:pt x="84" y="35"/>
                </a:cubicBezTo>
                <a:cubicBezTo>
                  <a:pt x="83" y="35"/>
                  <a:pt x="82" y="35"/>
                  <a:pt x="82" y="35"/>
                </a:cubicBezTo>
                <a:close/>
                <a:moveTo>
                  <a:pt x="71" y="51"/>
                </a:moveTo>
                <a:cubicBezTo>
                  <a:pt x="68" y="51"/>
                  <a:pt x="65" y="52"/>
                  <a:pt x="62" y="52"/>
                </a:cubicBezTo>
                <a:cubicBezTo>
                  <a:pt x="62" y="52"/>
                  <a:pt x="61" y="53"/>
                  <a:pt x="61" y="54"/>
                </a:cubicBezTo>
                <a:cubicBezTo>
                  <a:pt x="64" y="53"/>
                  <a:pt x="68" y="53"/>
                  <a:pt x="71" y="52"/>
                </a:cubicBezTo>
                <a:cubicBezTo>
                  <a:pt x="72" y="52"/>
                  <a:pt x="73" y="51"/>
                  <a:pt x="73" y="50"/>
                </a:cubicBezTo>
                <a:cubicBezTo>
                  <a:pt x="73" y="51"/>
                  <a:pt x="72" y="51"/>
                  <a:pt x="71" y="51"/>
                </a:cubicBezTo>
                <a:close/>
                <a:moveTo>
                  <a:pt x="52" y="112"/>
                </a:moveTo>
                <a:cubicBezTo>
                  <a:pt x="52" y="113"/>
                  <a:pt x="51" y="114"/>
                  <a:pt x="51" y="115"/>
                </a:cubicBezTo>
                <a:cubicBezTo>
                  <a:pt x="51" y="115"/>
                  <a:pt x="52" y="115"/>
                  <a:pt x="52" y="114"/>
                </a:cubicBezTo>
                <a:cubicBezTo>
                  <a:pt x="54" y="114"/>
                  <a:pt x="56" y="113"/>
                  <a:pt x="58" y="113"/>
                </a:cubicBezTo>
                <a:cubicBezTo>
                  <a:pt x="59" y="112"/>
                  <a:pt x="61" y="111"/>
                  <a:pt x="60" y="111"/>
                </a:cubicBezTo>
                <a:cubicBezTo>
                  <a:pt x="57" y="112"/>
                  <a:pt x="55" y="112"/>
                  <a:pt x="52" y="112"/>
                </a:cubicBezTo>
                <a:close/>
                <a:moveTo>
                  <a:pt x="66" y="60"/>
                </a:moveTo>
                <a:cubicBezTo>
                  <a:pt x="64" y="60"/>
                  <a:pt x="62" y="60"/>
                  <a:pt x="59" y="61"/>
                </a:cubicBezTo>
                <a:cubicBezTo>
                  <a:pt x="57" y="61"/>
                  <a:pt x="57" y="62"/>
                  <a:pt x="57" y="63"/>
                </a:cubicBezTo>
                <a:cubicBezTo>
                  <a:pt x="61" y="62"/>
                  <a:pt x="64" y="61"/>
                  <a:pt x="68" y="60"/>
                </a:cubicBezTo>
                <a:cubicBezTo>
                  <a:pt x="68" y="60"/>
                  <a:pt x="69" y="60"/>
                  <a:pt x="69" y="59"/>
                </a:cubicBezTo>
                <a:cubicBezTo>
                  <a:pt x="68" y="60"/>
                  <a:pt x="67" y="60"/>
                  <a:pt x="66" y="60"/>
                </a:cubicBezTo>
                <a:close/>
                <a:moveTo>
                  <a:pt x="24" y="96"/>
                </a:moveTo>
                <a:cubicBezTo>
                  <a:pt x="21" y="96"/>
                  <a:pt x="18" y="97"/>
                  <a:pt x="15" y="98"/>
                </a:cubicBezTo>
                <a:cubicBezTo>
                  <a:pt x="15" y="98"/>
                  <a:pt x="15" y="100"/>
                  <a:pt x="15" y="100"/>
                </a:cubicBezTo>
                <a:cubicBezTo>
                  <a:pt x="18" y="99"/>
                  <a:pt x="21" y="98"/>
                  <a:pt x="24" y="96"/>
                </a:cubicBezTo>
                <a:cubicBezTo>
                  <a:pt x="25" y="97"/>
                  <a:pt x="25" y="96"/>
                  <a:pt x="24" y="96"/>
                </a:cubicBezTo>
                <a:close/>
                <a:moveTo>
                  <a:pt x="113" y="135"/>
                </a:moveTo>
                <a:cubicBezTo>
                  <a:pt x="111" y="135"/>
                  <a:pt x="109" y="136"/>
                  <a:pt x="107" y="136"/>
                </a:cubicBezTo>
                <a:cubicBezTo>
                  <a:pt x="106" y="136"/>
                  <a:pt x="106" y="137"/>
                  <a:pt x="106" y="137"/>
                </a:cubicBezTo>
                <a:cubicBezTo>
                  <a:pt x="109" y="138"/>
                  <a:pt x="112" y="137"/>
                  <a:pt x="114" y="137"/>
                </a:cubicBezTo>
                <a:cubicBezTo>
                  <a:pt x="115" y="137"/>
                  <a:pt x="115" y="136"/>
                  <a:pt x="116" y="135"/>
                </a:cubicBezTo>
                <a:cubicBezTo>
                  <a:pt x="115" y="135"/>
                  <a:pt x="114" y="135"/>
                  <a:pt x="113" y="135"/>
                </a:cubicBezTo>
                <a:close/>
                <a:moveTo>
                  <a:pt x="19" y="125"/>
                </a:moveTo>
                <a:cubicBezTo>
                  <a:pt x="13" y="125"/>
                  <a:pt x="13" y="125"/>
                  <a:pt x="13" y="125"/>
                </a:cubicBezTo>
                <a:cubicBezTo>
                  <a:pt x="13" y="126"/>
                  <a:pt x="13" y="128"/>
                  <a:pt x="14" y="128"/>
                </a:cubicBezTo>
                <a:cubicBezTo>
                  <a:pt x="20" y="126"/>
                  <a:pt x="20" y="126"/>
                  <a:pt x="20" y="126"/>
                </a:cubicBezTo>
                <a:cubicBezTo>
                  <a:pt x="21" y="126"/>
                  <a:pt x="23" y="126"/>
                  <a:pt x="24" y="125"/>
                </a:cubicBezTo>
                <a:cubicBezTo>
                  <a:pt x="22" y="125"/>
                  <a:pt x="21" y="125"/>
                  <a:pt x="19" y="125"/>
                </a:cubicBezTo>
                <a:close/>
                <a:moveTo>
                  <a:pt x="112" y="120"/>
                </a:moveTo>
                <a:cubicBezTo>
                  <a:pt x="115" y="120"/>
                  <a:pt x="117" y="120"/>
                  <a:pt x="119" y="122"/>
                </a:cubicBezTo>
                <a:cubicBezTo>
                  <a:pt x="119" y="120"/>
                  <a:pt x="119" y="119"/>
                  <a:pt x="119" y="118"/>
                </a:cubicBezTo>
                <a:cubicBezTo>
                  <a:pt x="117" y="118"/>
                  <a:pt x="115" y="118"/>
                  <a:pt x="112" y="118"/>
                </a:cubicBezTo>
                <a:lnTo>
                  <a:pt x="112" y="120"/>
                </a:lnTo>
                <a:close/>
                <a:moveTo>
                  <a:pt x="113" y="112"/>
                </a:moveTo>
                <a:cubicBezTo>
                  <a:pt x="113" y="114"/>
                  <a:pt x="113" y="115"/>
                  <a:pt x="113" y="116"/>
                </a:cubicBezTo>
                <a:cubicBezTo>
                  <a:pt x="115" y="117"/>
                  <a:pt x="117" y="117"/>
                  <a:pt x="119" y="116"/>
                </a:cubicBezTo>
                <a:cubicBezTo>
                  <a:pt x="120" y="116"/>
                  <a:pt x="120" y="115"/>
                  <a:pt x="119" y="115"/>
                </a:cubicBezTo>
                <a:cubicBezTo>
                  <a:pt x="117" y="114"/>
                  <a:pt x="115" y="114"/>
                  <a:pt x="113" y="112"/>
                </a:cubicBezTo>
                <a:close/>
                <a:moveTo>
                  <a:pt x="31" y="52"/>
                </a:moveTo>
                <a:cubicBezTo>
                  <a:pt x="31" y="54"/>
                  <a:pt x="30" y="55"/>
                  <a:pt x="29" y="57"/>
                </a:cubicBezTo>
                <a:cubicBezTo>
                  <a:pt x="32" y="56"/>
                  <a:pt x="34" y="55"/>
                  <a:pt x="37" y="53"/>
                </a:cubicBezTo>
                <a:cubicBezTo>
                  <a:pt x="35" y="52"/>
                  <a:pt x="33" y="52"/>
                  <a:pt x="31" y="52"/>
                </a:cubicBezTo>
                <a:close/>
                <a:moveTo>
                  <a:pt x="59" y="114"/>
                </a:moveTo>
                <a:cubicBezTo>
                  <a:pt x="56" y="114"/>
                  <a:pt x="54" y="115"/>
                  <a:pt x="52" y="116"/>
                </a:cubicBezTo>
                <a:cubicBezTo>
                  <a:pt x="52" y="116"/>
                  <a:pt x="51" y="117"/>
                  <a:pt x="52" y="117"/>
                </a:cubicBezTo>
                <a:cubicBezTo>
                  <a:pt x="55" y="117"/>
                  <a:pt x="57" y="117"/>
                  <a:pt x="60" y="117"/>
                </a:cubicBezTo>
                <a:cubicBezTo>
                  <a:pt x="59" y="116"/>
                  <a:pt x="59" y="115"/>
                  <a:pt x="60" y="113"/>
                </a:cubicBezTo>
                <a:cubicBezTo>
                  <a:pt x="60" y="113"/>
                  <a:pt x="59" y="114"/>
                  <a:pt x="59" y="114"/>
                </a:cubicBezTo>
                <a:close/>
                <a:moveTo>
                  <a:pt x="39" y="41"/>
                </a:moveTo>
                <a:cubicBezTo>
                  <a:pt x="39" y="40"/>
                  <a:pt x="40" y="40"/>
                  <a:pt x="40" y="40"/>
                </a:cubicBezTo>
                <a:cubicBezTo>
                  <a:pt x="38" y="40"/>
                  <a:pt x="38" y="40"/>
                  <a:pt x="38" y="40"/>
                </a:cubicBezTo>
                <a:cubicBezTo>
                  <a:pt x="35" y="45"/>
                  <a:pt x="35" y="45"/>
                  <a:pt x="35" y="45"/>
                </a:cubicBezTo>
                <a:cubicBezTo>
                  <a:pt x="35" y="45"/>
                  <a:pt x="34" y="46"/>
                  <a:pt x="35" y="46"/>
                </a:cubicBezTo>
                <a:cubicBezTo>
                  <a:pt x="37" y="45"/>
                  <a:pt x="40" y="44"/>
                  <a:pt x="43" y="42"/>
                </a:cubicBezTo>
                <a:cubicBezTo>
                  <a:pt x="42" y="42"/>
                  <a:pt x="41" y="41"/>
                  <a:pt x="41" y="40"/>
                </a:cubicBezTo>
                <a:cubicBezTo>
                  <a:pt x="40" y="40"/>
                  <a:pt x="40" y="41"/>
                  <a:pt x="39" y="41"/>
                </a:cubicBezTo>
                <a:close/>
                <a:moveTo>
                  <a:pt x="58" y="68"/>
                </a:moveTo>
                <a:cubicBezTo>
                  <a:pt x="57" y="68"/>
                  <a:pt x="55" y="68"/>
                  <a:pt x="55" y="68"/>
                </a:cubicBezTo>
                <a:cubicBezTo>
                  <a:pt x="55" y="70"/>
                  <a:pt x="54" y="72"/>
                  <a:pt x="54" y="74"/>
                </a:cubicBezTo>
                <a:cubicBezTo>
                  <a:pt x="55" y="73"/>
                  <a:pt x="56" y="73"/>
                  <a:pt x="57" y="72"/>
                </a:cubicBezTo>
                <a:cubicBezTo>
                  <a:pt x="59" y="70"/>
                  <a:pt x="61" y="68"/>
                  <a:pt x="64" y="68"/>
                </a:cubicBezTo>
                <a:lnTo>
                  <a:pt x="58" y="68"/>
                </a:lnTo>
                <a:close/>
                <a:moveTo>
                  <a:pt x="47" y="26"/>
                </a:moveTo>
                <a:cubicBezTo>
                  <a:pt x="46" y="28"/>
                  <a:pt x="44" y="31"/>
                  <a:pt x="42" y="33"/>
                </a:cubicBezTo>
                <a:cubicBezTo>
                  <a:pt x="42" y="33"/>
                  <a:pt x="43" y="33"/>
                  <a:pt x="43" y="33"/>
                </a:cubicBezTo>
                <a:cubicBezTo>
                  <a:pt x="46" y="32"/>
                  <a:pt x="48" y="30"/>
                  <a:pt x="49" y="28"/>
                </a:cubicBezTo>
                <a:cubicBezTo>
                  <a:pt x="50" y="27"/>
                  <a:pt x="49" y="26"/>
                  <a:pt x="49" y="26"/>
                </a:cubicBezTo>
                <a:cubicBezTo>
                  <a:pt x="48" y="25"/>
                  <a:pt x="48" y="25"/>
                  <a:pt x="47" y="26"/>
                </a:cubicBezTo>
                <a:close/>
                <a:moveTo>
                  <a:pt x="77" y="41"/>
                </a:moveTo>
                <a:cubicBezTo>
                  <a:pt x="75" y="41"/>
                  <a:pt x="72" y="42"/>
                  <a:pt x="69" y="42"/>
                </a:cubicBezTo>
                <a:cubicBezTo>
                  <a:pt x="68" y="42"/>
                  <a:pt x="68" y="44"/>
                  <a:pt x="67" y="45"/>
                </a:cubicBezTo>
                <a:cubicBezTo>
                  <a:pt x="70" y="44"/>
                  <a:pt x="74" y="44"/>
                  <a:pt x="77" y="43"/>
                </a:cubicBezTo>
                <a:cubicBezTo>
                  <a:pt x="78" y="43"/>
                  <a:pt x="79" y="42"/>
                  <a:pt x="79" y="41"/>
                </a:cubicBezTo>
                <a:cubicBezTo>
                  <a:pt x="79" y="41"/>
                  <a:pt x="78" y="41"/>
                  <a:pt x="77" y="41"/>
                </a:cubicBezTo>
                <a:close/>
                <a:moveTo>
                  <a:pt x="65" y="63"/>
                </a:moveTo>
                <a:cubicBezTo>
                  <a:pt x="62" y="64"/>
                  <a:pt x="60" y="64"/>
                  <a:pt x="57" y="65"/>
                </a:cubicBezTo>
                <a:cubicBezTo>
                  <a:pt x="56" y="65"/>
                  <a:pt x="56" y="66"/>
                  <a:pt x="56" y="67"/>
                </a:cubicBezTo>
                <a:cubicBezTo>
                  <a:pt x="55" y="68"/>
                  <a:pt x="56" y="67"/>
                  <a:pt x="57" y="67"/>
                </a:cubicBezTo>
                <a:cubicBezTo>
                  <a:pt x="59" y="67"/>
                  <a:pt x="63" y="67"/>
                  <a:pt x="66" y="66"/>
                </a:cubicBezTo>
                <a:cubicBezTo>
                  <a:pt x="66" y="65"/>
                  <a:pt x="65" y="65"/>
                  <a:pt x="65" y="65"/>
                </a:cubicBezTo>
                <a:cubicBezTo>
                  <a:pt x="66" y="64"/>
                  <a:pt x="67" y="63"/>
                  <a:pt x="68" y="62"/>
                </a:cubicBezTo>
                <a:cubicBezTo>
                  <a:pt x="67" y="62"/>
                  <a:pt x="66" y="62"/>
                  <a:pt x="65" y="63"/>
                </a:cubicBezTo>
                <a:close/>
                <a:moveTo>
                  <a:pt x="27" y="62"/>
                </a:moveTo>
                <a:cubicBezTo>
                  <a:pt x="27" y="62"/>
                  <a:pt x="27" y="63"/>
                  <a:pt x="27" y="63"/>
                </a:cubicBezTo>
                <a:cubicBezTo>
                  <a:pt x="26" y="64"/>
                  <a:pt x="25" y="66"/>
                  <a:pt x="24" y="69"/>
                </a:cubicBezTo>
                <a:cubicBezTo>
                  <a:pt x="28" y="67"/>
                  <a:pt x="32" y="65"/>
                  <a:pt x="35" y="63"/>
                </a:cubicBezTo>
                <a:cubicBezTo>
                  <a:pt x="35" y="63"/>
                  <a:pt x="34" y="62"/>
                  <a:pt x="33" y="63"/>
                </a:cubicBezTo>
                <a:cubicBezTo>
                  <a:pt x="33" y="63"/>
                  <a:pt x="32" y="63"/>
                  <a:pt x="31" y="63"/>
                </a:cubicBezTo>
                <a:cubicBezTo>
                  <a:pt x="30" y="62"/>
                  <a:pt x="28" y="62"/>
                  <a:pt x="27" y="62"/>
                </a:cubicBezTo>
                <a:close/>
                <a:moveTo>
                  <a:pt x="28" y="112"/>
                </a:moveTo>
                <a:cubicBezTo>
                  <a:pt x="24" y="113"/>
                  <a:pt x="18" y="113"/>
                  <a:pt x="14" y="113"/>
                </a:cubicBezTo>
                <a:cubicBezTo>
                  <a:pt x="13" y="114"/>
                  <a:pt x="13" y="116"/>
                  <a:pt x="13" y="118"/>
                </a:cubicBezTo>
                <a:cubicBezTo>
                  <a:pt x="29" y="112"/>
                  <a:pt x="29" y="112"/>
                  <a:pt x="29" y="112"/>
                </a:cubicBezTo>
                <a:cubicBezTo>
                  <a:pt x="29" y="112"/>
                  <a:pt x="28" y="112"/>
                  <a:pt x="28" y="112"/>
                </a:cubicBezTo>
                <a:close/>
                <a:moveTo>
                  <a:pt x="20" y="81"/>
                </a:moveTo>
                <a:cubicBezTo>
                  <a:pt x="20" y="82"/>
                  <a:pt x="19" y="84"/>
                  <a:pt x="18" y="86"/>
                </a:cubicBezTo>
                <a:cubicBezTo>
                  <a:pt x="19" y="86"/>
                  <a:pt x="17" y="87"/>
                  <a:pt x="19" y="87"/>
                </a:cubicBezTo>
                <a:cubicBezTo>
                  <a:pt x="22" y="86"/>
                  <a:pt x="26" y="84"/>
                  <a:pt x="28" y="82"/>
                </a:cubicBezTo>
                <a:cubicBezTo>
                  <a:pt x="29" y="81"/>
                  <a:pt x="28" y="81"/>
                  <a:pt x="28" y="81"/>
                </a:cubicBezTo>
                <a:cubicBezTo>
                  <a:pt x="25" y="80"/>
                  <a:pt x="23" y="80"/>
                  <a:pt x="20" y="81"/>
                </a:cubicBezTo>
                <a:close/>
                <a:moveTo>
                  <a:pt x="23" y="73"/>
                </a:moveTo>
                <a:cubicBezTo>
                  <a:pt x="23" y="73"/>
                  <a:pt x="22" y="73"/>
                  <a:pt x="22" y="73"/>
                </a:cubicBezTo>
                <a:cubicBezTo>
                  <a:pt x="22" y="75"/>
                  <a:pt x="21" y="77"/>
                  <a:pt x="21" y="79"/>
                </a:cubicBezTo>
                <a:cubicBezTo>
                  <a:pt x="22" y="79"/>
                  <a:pt x="23" y="78"/>
                  <a:pt x="24" y="78"/>
                </a:cubicBezTo>
                <a:cubicBezTo>
                  <a:pt x="27" y="77"/>
                  <a:pt x="30" y="75"/>
                  <a:pt x="33" y="73"/>
                </a:cubicBezTo>
                <a:lnTo>
                  <a:pt x="23" y="73"/>
                </a:lnTo>
                <a:close/>
                <a:moveTo>
                  <a:pt x="17" y="89"/>
                </a:moveTo>
                <a:cubicBezTo>
                  <a:pt x="17" y="89"/>
                  <a:pt x="17" y="90"/>
                  <a:pt x="17" y="90"/>
                </a:cubicBezTo>
                <a:cubicBezTo>
                  <a:pt x="16" y="91"/>
                  <a:pt x="16" y="93"/>
                  <a:pt x="16" y="94"/>
                </a:cubicBezTo>
                <a:cubicBezTo>
                  <a:pt x="16" y="95"/>
                  <a:pt x="15" y="95"/>
                  <a:pt x="16" y="95"/>
                </a:cubicBezTo>
                <a:cubicBezTo>
                  <a:pt x="21" y="94"/>
                  <a:pt x="25" y="91"/>
                  <a:pt x="29" y="89"/>
                </a:cubicBezTo>
                <a:lnTo>
                  <a:pt x="17" y="89"/>
                </a:lnTo>
                <a:close/>
                <a:moveTo>
                  <a:pt x="59" y="118"/>
                </a:moveTo>
                <a:cubicBezTo>
                  <a:pt x="59" y="118"/>
                  <a:pt x="58" y="119"/>
                  <a:pt x="58" y="119"/>
                </a:cubicBezTo>
                <a:cubicBezTo>
                  <a:pt x="56" y="120"/>
                  <a:pt x="54" y="120"/>
                  <a:pt x="52" y="121"/>
                </a:cubicBezTo>
                <a:cubicBezTo>
                  <a:pt x="54" y="125"/>
                  <a:pt x="59" y="127"/>
                  <a:pt x="64" y="125"/>
                </a:cubicBezTo>
                <a:cubicBezTo>
                  <a:pt x="62" y="124"/>
                  <a:pt x="62" y="122"/>
                  <a:pt x="61" y="120"/>
                </a:cubicBezTo>
                <a:cubicBezTo>
                  <a:pt x="60" y="120"/>
                  <a:pt x="60" y="118"/>
                  <a:pt x="59" y="118"/>
                </a:cubicBezTo>
                <a:close/>
                <a:moveTo>
                  <a:pt x="7" y="136"/>
                </a:moveTo>
                <a:cubicBezTo>
                  <a:pt x="7" y="136"/>
                  <a:pt x="7" y="137"/>
                  <a:pt x="7" y="137"/>
                </a:cubicBezTo>
                <a:cubicBezTo>
                  <a:pt x="8" y="142"/>
                  <a:pt x="10" y="146"/>
                  <a:pt x="14" y="149"/>
                </a:cubicBezTo>
                <a:cubicBezTo>
                  <a:pt x="17" y="153"/>
                  <a:pt x="21" y="156"/>
                  <a:pt x="26" y="158"/>
                </a:cubicBezTo>
                <a:cubicBezTo>
                  <a:pt x="30" y="159"/>
                  <a:pt x="32" y="161"/>
                  <a:pt x="37" y="162"/>
                </a:cubicBezTo>
                <a:cubicBezTo>
                  <a:pt x="37" y="162"/>
                  <a:pt x="38" y="163"/>
                  <a:pt x="38" y="161"/>
                </a:cubicBezTo>
                <a:cubicBezTo>
                  <a:pt x="38" y="160"/>
                  <a:pt x="39" y="160"/>
                  <a:pt x="40" y="160"/>
                </a:cubicBezTo>
                <a:cubicBezTo>
                  <a:pt x="40" y="160"/>
                  <a:pt x="41" y="159"/>
                  <a:pt x="40" y="159"/>
                </a:cubicBezTo>
                <a:cubicBezTo>
                  <a:pt x="37" y="159"/>
                  <a:pt x="34" y="159"/>
                  <a:pt x="31" y="160"/>
                </a:cubicBezTo>
                <a:cubicBezTo>
                  <a:pt x="31" y="160"/>
                  <a:pt x="30" y="159"/>
                  <a:pt x="30" y="158"/>
                </a:cubicBezTo>
                <a:cubicBezTo>
                  <a:pt x="31" y="157"/>
                  <a:pt x="33" y="157"/>
                  <a:pt x="35" y="157"/>
                </a:cubicBezTo>
                <a:cubicBezTo>
                  <a:pt x="34" y="156"/>
                  <a:pt x="33" y="155"/>
                  <a:pt x="32" y="156"/>
                </a:cubicBezTo>
                <a:cubicBezTo>
                  <a:pt x="30" y="156"/>
                  <a:pt x="28" y="156"/>
                  <a:pt x="26" y="155"/>
                </a:cubicBezTo>
                <a:cubicBezTo>
                  <a:pt x="26" y="154"/>
                  <a:pt x="26" y="154"/>
                  <a:pt x="26" y="154"/>
                </a:cubicBezTo>
                <a:cubicBezTo>
                  <a:pt x="26" y="154"/>
                  <a:pt x="27" y="154"/>
                  <a:pt x="28" y="153"/>
                </a:cubicBezTo>
                <a:cubicBezTo>
                  <a:pt x="27" y="153"/>
                  <a:pt x="25" y="151"/>
                  <a:pt x="24" y="151"/>
                </a:cubicBezTo>
                <a:cubicBezTo>
                  <a:pt x="23" y="151"/>
                  <a:pt x="21" y="151"/>
                  <a:pt x="21" y="151"/>
                </a:cubicBezTo>
                <a:cubicBezTo>
                  <a:pt x="20" y="150"/>
                  <a:pt x="21" y="149"/>
                  <a:pt x="22" y="149"/>
                </a:cubicBezTo>
                <a:cubicBezTo>
                  <a:pt x="22" y="149"/>
                  <a:pt x="21" y="149"/>
                  <a:pt x="21" y="148"/>
                </a:cubicBezTo>
                <a:cubicBezTo>
                  <a:pt x="21" y="148"/>
                  <a:pt x="20" y="148"/>
                  <a:pt x="19" y="148"/>
                </a:cubicBezTo>
                <a:cubicBezTo>
                  <a:pt x="18" y="148"/>
                  <a:pt x="18" y="148"/>
                  <a:pt x="17" y="148"/>
                </a:cubicBezTo>
                <a:cubicBezTo>
                  <a:pt x="13" y="144"/>
                  <a:pt x="10" y="141"/>
                  <a:pt x="7" y="136"/>
                </a:cubicBezTo>
                <a:cubicBezTo>
                  <a:pt x="7" y="136"/>
                  <a:pt x="7" y="135"/>
                  <a:pt x="7" y="136"/>
                </a:cubicBezTo>
                <a:close/>
                <a:moveTo>
                  <a:pt x="72" y="103"/>
                </a:moveTo>
                <a:cubicBezTo>
                  <a:pt x="71" y="103"/>
                  <a:pt x="70" y="104"/>
                  <a:pt x="69" y="104"/>
                </a:cubicBezTo>
                <a:cubicBezTo>
                  <a:pt x="68" y="106"/>
                  <a:pt x="66" y="107"/>
                  <a:pt x="65" y="109"/>
                </a:cubicBezTo>
                <a:cubicBezTo>
                  <a:pt x="62" y="112"/>
                  <a:pt x="62" y="119"/>
                  <a:pt x="65" y="122"/>
                </a:cubicBezTo>
                <a:cubicBezTo>
                  <a:pt x="66" y="123"/>
                  <a:pt x="66" y="124"/>
                  <a:pt x="67" y="123"/>
                </a:cubicBezTo>
                <a:cubicBezTo>
                  <a:pt x="70" y="120"/>
                  <a:pt x="73" y="117"/>
                  <a:pt x="75" y="112"/>
                </a:cubicBezTo>
                <a:cubicBezTo>
                  <a:pt x="76" y="108"/>
                  <a:pt x="75" y="104"/>
                  <a:pt x="72" y="103"/>
                </a:cubicBezTo>
                <a:close/>
                <a:moveTo>
                  <a:pt x="102" y="79"/>
                </a:moveTo>
                <a:cubicBezTo>
                  <a:pt x="107" y="86"/>
                  <a:pt x="111" y="94"/>
                  <a:pt x="113" y="103"/>
                </a:cubicBezTo>
                <a:cubicBezTo>
                  <a:pt x="113" y="104"/>
                  <a:pt x="113" y="104"/>
                  <a:pt x="113" y="105"/>
                </a:cubicBezTo>
                <a:cubicBezTo>
                  <a:pt x="118" y="104"/>
                  <a:pt x="118" y="104"/>
                  <a:pt x="118" y="104"/>
                </a:cubicBezTo>
                <a:cubicBezTo>
                  <a:pt x="119" y="103"/>
                  <a:pt x="116" y="102"/>
                  <a:pt x="116" y="101"/>
                </a:cubicBezTo>
                <a:cubicBezTo>
                  <a:pt x="111" y="98"/>
                  <a:pt x="109" y="92"/>
                  <a:pt x="108" y="85"/>
                </a:cubicBezTo>
                <a:cubicBezTo>
                  <a:pt x="108" y="85"/>
                  <a:pt x="108" y="85"/>
                  <a:pt x="108" y="84"/>
                </a:cubicBezTo>
                <a:cubicBezTo>
                  <a:pt x="110" y="87"/>
                  <a:pt x="111" y="91"/>
                  <a:pt x="112" y="94"/>
                </a:cubicBezTo>
                <a:cubicBezTo>
                  <a:pt x="114" y="98"/>
                  <a:pt x="116" y="101"/>
                  <a:pt x="119" y="103"/>
                </a:cubicBezTo>
                <a:cubicBezTo>
                  <a:pt x="120" y="104"/>
                  <a:pt x="120" y="105"/>
                  <a:pt x="119" y="105"/>
                </a:cubicBezTo>
                <a:cubicBezTo>
                  <a:pt x="113" y="106"/>
                  <a:pt x="113" y="106"/>
                  <a:pt x="113" y="106"/>
                </a:cubicBezTo>
                <a:cubicBezTo>
                  <a:pt x="113" y="111"/>
                  <a:pt x="113" y="111"/>
                  <a:pt x="113" y="111"/>
                </a:cubicBezTo>
                <a:cubicBezTo>
                  <a:pt x="115" y="112"/>
                  <a:pt x="117" y="113"/>
                  <a:pt x="120" y="114"/>
                </a:cubicBezTo>
                <a:cubicBezTo>
                  <a:pt x="122" y="105"/>
                  <a:pt x="119" y="97"/>
                  <a:pt x="115" y="91"/>
                </a:cubicBezTo>
                <a:cubicBezTo>
                  <a:pt x="112" y="86"/>
                  <a:pt x="108" y="82"/>
                  <a:pt x="102" y="79"/>
                </a:cubicBezTo>
                <a:cubicBezTo>
                  <a:pt x="102" y="79"/>
                  <a:pt x="102" y="79"/>
                  <a:pt x="102" y="79"/>
                </a:cubicBezTo>
                <a:close/>
                <a:moveTo>
                  <a:pt x="17" y="156"/>
                </a:moveTo>
                <a:cubicBezTo>
                  <a:pt x="20" y="159"/>
                  <a:pt x="24" y="161"/>
                  <a:pt x="28" y="163"/>
                </a:cubicBezTo>
                <a:cubicBezTo>
                  <a:pt x="33" y="165"/>
                  <a:pt x="33" y="165"/>
                  <a:pt x="33" y="165"/>
                </a:cubicBezTo>
                <a:cubicBezTo>
                  <a:pt x="40" y="167"/>
                  <a:pt x="47" y="168"/>
                  <a:pt x="55" y="169"/>
                </a:cubicBezTo>
                <a:cubicBezTo>
                  <a:pt x="69" y="170"/>
                  <a:pt x="81" y="167"/>
                  <a:pt x="91" y="162"/>
                </a:cubicBezTo>
                <a:cubicBezTo>
                  <a:pt x="91" y="162"/>
                  <a:pt x="92" y="161"/>
                  <a:pt x="92" y="161"/>
                </a:cubicBezTo>
                <a:cubicBezTo>
                  <a:pt x="89" y="161"/>
                  <a:pt x="85" y="162"/>
                  <a:pt x="81" y="161"/>
                </a:cubicBezTo>
                <a:cubicBezTo>
                  <a:pt x="80" y="162"/>
                  <a:pt x="78" y="163"/>
                  <a:pt x="76" y="163"/>
                </a:cubicBezTo>
                <a:cubicBezTo>
                  <a:pt x="75" y="164"/>
                  <a:pt x="73" y="163"/>
                  <a:pt x="71" y="164"/>
                </a:cubicBezTo>
                <a:cubicBezTo>
                  <a:pt x="66" y="164"/>
                  <a:pt x="62" y="163"/>
                  <a:pt x="57" y="164"/>
                </a:cubicBezTo>
                <a:cubicBezTo>
                  <a:pt x="57" y="164"/>
                  <a:pt x="56" y="164"/>
                  <a:pt x="56" y="164"/>
                </a:cubicBezTo>
                <a:cubicBezTo>
                  <a:pt x="52" y="164"/>
                  <a:pt x="48" y="165"/>
                  <a:pt x="44" y="165"/>
                </a:cubicBezTo>
                <a:cubicBezTo>
                  <a:pt x="33" y="164"/>
                  <a:pt x="25" y="161"/>
                  <a:pt x="18" y="157"/>
                </a:cubicBezTo>
                <a:cubicBezTo>
                  <a:pt x="18" y="156"/>
                  <a:pt x="18" y="156"/>
                  <a:pt x="17" y="156"/>
                </a:cubicBezTo>
                <a:close/>
                <a:moveTo>
                  <a:pt x="67" y="94"/>
                </a:moveTo>
                <a:cubicBezTo>
                  <a:pt x="73" y="93"/>
                  <a:pt x="77" y="96"/>
                  <a:pt x="79" y="100"/>
                </a:cubicBezTo>
                <a:cubicBezTo>
                  <a:pt x="85" y="110"/>
                  <a:pt x="78" y="123"/>
                  <a:pt x="71" y="127"/>
                </a:cubicBezTo>
                <a:cubicBezTo>
                  <a:pt x="66" y="132"/>
                  <a:pt x="55" y="132"/>
                  <a:pt x="50" y="128"/>
                </a:cubicBezTo>
                <a:cubicBezTo>
                  <a:pt x="45" y="123"/>
                  <a:pt x="43" y="110"/>
                  <a:pt x="49" y="104"/>
                </a:cubicBezTo>
                <a:cubicBezTo>
                  <a:pt x="54" y="100"/>
                  <a:pt x="58" y="96"/>
                  <a:pt x="65" y="94"/>
                </a:cubicBezTo>
                <a:cubicBezTo>
                  <a:pt x="66" y="94"/>
                  <a:pt x="67" y="94"/>
                  <a:pt x="67" y="94"/>
                </a:cubicBezTo>
                <a:close/>
                <a:moveTo>
                  <a:pt x="80" y="22"/>
                </a:moveTo>
                <a:cubicBezTo>
                  <a:pt x="79" y="23"/>
                  <a:pt x="78" y="23"/>
                  <a:pt x="78" y="22"/>
                </a:cubicBezTo>
                <a:cubicBezTo>
                  <a:pt x="78" y="21"/>
                  <a:pt x="78" y="21"/>
                  <a:pt x="79" y="21"/>
                </a:cubicBezTo>
                <a:cubicBezTo>
                  <a:pt x="80" y="20"/>
                  <a:pt x="81" y="20"/>
                  <a:pt x="82" y="20"/>
                </a:cubicBezTo>
                <a:cubicBezTo>
                  <a:pt x="84" y="20"/>
                  <a:pt x="86" y="19"/>
                  <a:pt x="88" y="18"/>
                </a:cubicBezTo>
                <a:cubicBezTo>
                  <a:pt x="87" y="18"/>
                  <a:pt x="86" y="18"/>
                  <a:pt x="85" y="18"/>
                </a:cubicBezTo>
                <a:cubicBezTo>
                  <a:pt x="85" y="19"/>
                  <a:pt x="84" y="18"/>
                  <a:pt x="84" y="18"/>
                </a:cubicBezTo>
                <a:cubicBezTo>
                  <a:pt x="83" y="17"/>
                  <a:pt x="83" y="16"/>
                  <a:pt x="84" y="16"/>
                </a:cubicBezTo>
                <a:cubicBezTo>
                  <a:pt x="86" y="16"/>
                  <a:pt x="89" y="16"/>
                  <a:pt x="91" y="16"/>
                </a:cubicBezTo>
                <a:cubicBezTo>
                  <a:pt x="92" y="16"/>
                  <a:pt x="93" y="14"/>
                  <a:pt x="94" y="13"/>
                </a:cubicBezTo>
                <a:cubicBezTo>
                  <a:pt x="94" y="13"/>
                  <a:pt x="95" y="12"/>
                  <a:pt x="94" y="12"/>
                </a:cubicBezTo>
                <a:cubicBezTo>
                  <a:pt x="87" y="12"/>
                  <a:pt x="80" y="11"/>
                  <a:pt x="73" y="11"/>
                </a:cubicBezTo>
                <a:cubicBezTo>
                  <a:pt x="73" y="11"/>
                  <a:pt x="72" y="11"/>
                  <a:pt x="72" y="10"/>
                </a:cubicBezTo>
                <a:cubicBezTo>
                  <a:pt x="67" y="10"/>
                  <a:pt x="65" y="12"/>
                  <a:pt x="62" y="14"/>
                </a:cubicBezTo>
                <a:cubicBezTo>
                  <a:pt x="57" y="17"/>
                  <a:pt x="52" y="19"/>
                  <a:pt x="49" y="24"/>
                </a:cubicBezTo>
                <a:cubicBezTo>
                  <a:pt x="48" y="25"/>
                  <a:pt x="50" y="25"/>
                  <a:pt x="50" y="26"/>
                </a:cubicBezTo>
                <a:cubicBezTo>
                  <a:pt x="51" y="27"/>
                  <a:pt x="50" y="29"/>
                  <a:pt x="49" y="30"/>
                </a:cubicBezTo>
                <a:cubicBezTo>
                  <a:pt x="47" y="32"/>
                  <a:pt x="44" y="34"/>
                  <a:pt x="41" y="35"/>
                </a:cubicBezTo>
                <a:cubicBezTo>
                  <a:pt x="40" y="36"/>
                  <a:pt x="39" y="38"/>
                  <a:pt x="38" y="39"/>
                </a:cubicBezTo>
                <a:cubicBezTo>
                  <a:pt x="40" y="39"/>
                  <a:pt x="42" y="39"/>
                  <a:pt x="44" y="41"/>
                </a:cubicBezTo>
                <a:cubicBezTo>
                  <a:pt x="44" y="41"/>
                  <a:pt x="45" y="42"/>
                  <a:pt x="44" y="42"/>
                </a:cubicBezTo>
                <a:cubicBezTo>
                  <a:pt x="43" y="43"/>
                  <a:pt x="41" y="45"/>
                  <a:pt x="40" y="45"/>
                </a:cubicBezTo>
                <a:cubicBezTo>
                  <a:pt x="38" y="46"/>
                  <a:pt x="37" y="47"/>
                  <a:pt x="34" y="48"/>
                </a:cubicBezTo>
                <a:cubicBezTo>
                  <a:pt x="35" y="48"/>
                  <a:pt x="34" y="49"/>
                  <a:pt x="34" y="48"/>
                </a:cubicBezTo>
                <a:cubicBezTo>
                  <a:pt x="32" y="51"/>
                  <a:pt x="32" y="51"/>
                  <a:pt x="32" y="51"/>
                </a:cubicBezTo>
                <a:cubicBezTo>
                  <a:pt x="33" y="51"/>
                  <a:pt x="35" y="51"/>
                  <a:pt x="36" y="51"/>
                </a:cubicBezTo>
                <a:cubicBezTo>
                  <a:pt x="37" y="51"/>
                  <a:pt x="38" y="52"/>
                  <a:pt x="38" y="52"/>
                </a:cubicBezTo>
                <a:cubicBezTo>
                  <a:pt x="38" y="53"/>
                  <a:pt x="38" y="53"/>
                  <a:pt x="38" y="54"/>
                </a:cubicBezTo>
                <a:cubicBezTo>
                  <a:pt x="35" y="56"/>
                  <a:pt x="32" y="58"/>
                  <a:pt x="28" y="59"/>
                </a:cubicBezTo>
                <a:cubicBezTo>
                  <a:pt x="28" y="60"/>
                  <a:pt x="28" y="60"/>
                  <a:pt x="27" y="61"/>
                </a:cubicBezTo>
                <a:cubicBezTo>
                  <a:pt x="30" y="61"/>
                  <a:pt x="32" y="61"/>
                  <a:pt x="34" y="61"/>
                </a:cubicBezTo>
                <a:cubicBezTo>
                  <a:pt x="35" y="61"/>
                  <a:pt x="36" y="61"/>
                  <a:pt x="37" y="62"/>
                </a:cubicBezTo>
                <a:cubicBezTo>
                  <a:pt x="37" y="63"/>
                  <a:pt x="37" y="63"/>
                  <a:pt x="37" y="64"/>
                </a:cubicBezTo>
                <a:cubicBezTo>
                  <a:pt x="33" y="66"/>
                  <a:pt x="29" y="68"/>
                  <a:pt x="25" y="70"/>
                </a:cubicBezTo>
                <a:cubicBezTo>
                  <a:pt x="24" y="70"/>
                  <a:pt x="23" y="71"/>
                  <a:pt x="23" y="71"/>
                </a:cubicBezTo>
                <a:cubicBezTo>
                  <a:pt x="27" y="72"/>
                  <a:pt x="31" y="71"/>
                  <a:pt x="34" y="72"/>
                </a:cubicBezTo>
                <a:cubicBezTo>
                  <a:pt x="35" y="72"/>
                  <a:pt x="35" y="73"/>
                  <a:pt x="34" y="73"/>
                </a:cubicBezTo>
                <a:cubicBezTo>
                  <a:pt x="31" y="76"/>
                  <a:pt x="28" y="78"/>
                  <a:pt x="23" y="79"/>
                </a:cubicBezTo>
                <a:cubicBezTo>
                  <a:pt x="26" y="79"/>
                  <a:pt x="28" y="79"/>
                  <a:pt x="30" y="80"/>
                </a:cubicBezTo>
                <a:cubicBezTo>
                  <a:pt x="30" y="80"/>
                  <a:pt x="31" y="81"/>
                  <a:pt x="30" y="82"/>
                </a:cubicBezTo>
                <a:cubicBezTo>
                  <a:pt x="27" y="84"/>
                  <a:pt x="24" y="86"/>
                  <a:pt x="20" y="87"/>
                </a:cubicBezTo>
                <a:cubicBezTo>
                  <a:pt x="19" y="88"/>
                  <a:pt x="21" y="88"/>
                  <a:pt x="21" y="88"/>
                </a:cubicBezTo>
                <a:cubicBezTo>
                  <a:pt x="23" y="88"/>
                  <a:pt x="26" y="88"/>
                  <a:pt x="28" y="88"/>
                </a:cubicBezTo>
                <a:cubicBezTo>
                  <a:pt x="29" y="88"/>
                  <a:pt x="29" y="88"/>
                  <a:pt x="30" y="89"/>
                </a:cubicBezTo>
                <a:cubicBezTo>
                  <a:pt x="30" y="89"/>
                  <a:pt x="29" y="90"/>
                  <a:pt x="29" y="90"/>
                </a:cubicBezTo>
                <a:cubicBezTo>
                  <a:pt x="26" y="92"/>
                  <a:pt x="23" y="94"/>
                  <a:pt x="20" y="95"/>
                </a:cubicBezTo>
                <a:cubicBezTo>
                  <a:pt x="22" y="95"/>
                  <a:pt x="25" y="95"/>
                  <a:pt x="27" y="95"/>
                </a:cubicBezTo>
                <a:cubicBezTo>
                  <a:pt x="28" y="95"/>
                  <a:pt x="28" y="96"/>
                  <a:pt x="27" y="96"/>
                </a:cubicBezTo>
                <a:cubicBezTo>
                  <a:pt x="24" y="98"/>
                  <a:pt x="20" y="100"/>
                  <a:pt x="15" y="102"/>
                </a:cubicBezTo>
                <a:cubicBezTo>
                  <a:pt x="26" y="101"/>
                  <a:pt x="26" y="101"/>
                  <a:pt x="26" y="101"/>
                </a:cubicBezTo>
                <a:cubicBezTo>
                  <a:pt x="27" y="101"/>
                  <a:pt x="27" y="102"/>
                  <a:pt x="26" y="102"/>
                </a:cubicBezTo>
                <a:cubicBezTo>
                  <a:pt x="22" y="104"/>
                  <a:pt x="18" y="106"/>
                  <a:pt x="14" y="109"/>
                </a:cubicBezTo>
                <a:cubicBezTo>
                  <a:pt x="13" y="109"/>
                  <a:pt x="14" y="110"/>
                  <a:pt x="14" y="111"/>
                </a:cubicBezTo>
                <a:cubicBezTo>
                  <a:pt x="20" y="111"/>
                  <a:pt x="27" y="112"/>
                  <a:pt x="32" y="110"/>
                </a:cubicBezTo>
                <a:cubicBezTo>
                  <a:pt x="33" y="110"/>
                  <a:pt x="33" y="112"/>
                  <a:pt x="32" y="112"/>
                </a:cubicBezTo>
                <a:cubicBezTo>
                  <a:pt x="26" y="114"/>
                  <a:pt x="20" y="117"/>
                  <a:pt x="14" y="119"/>
                </a:cubicBezTo>
                <a:cubicBezTo>
                  <a:pt x="13" y="119"/>
                  <a:pt x="12" y="120"/>
                  <a:pt x="13" y="120"/>
                </a:cubicBezTo>
                <a:cubicBezTo>
                  <a:pt x="19" y="120"/>
                  <a:pt x="25" y="119"/>
                  <a:pt x="30" y="118"/>
                </a:cubicBezTo>
                <a:cubicBezTo>
                  <a:pt x="31" y="118"/>
                  <a:pt x="31" y="119"/>
                  <a:pt x="31" y="119"/>
                </a:cubicBezTo>
                <a:cubicBezTo>
                  <a:pt x="31" y="120"/>
                  <a:pt x="30" y="120"/>
                  <a:pt x="30" y="120"/>
                </a:cubicBezTo>
                <a:cubicBezTo>
                  <a:pt x="19" y="123"/>
                  <a:pt x="19" y="123"/>
                  <a:pt x="19" y="123"/>
                </a:cubicBezTo>
                <a:cubicBezTo>
                  <a:pt x="33" y="122"/>
                  <a:pt x="33" y="122"/>
                  <a:pt x="33" y="122"/>
                </a:cubicBezTo>
                <a:cubicBezTo>
                  <a:pt x="33" y="123"/>
                  <a:pt x="33" y="124"/>
                  <a:pt x="32" y="124"/>
                </a:cubicBezTo>
                <a:cubicBezTo>
                  <a:pt x="14" y="130"/>
                  <a:pt x="14" y="130"/>
                  <a:pt x="14" y="130"/>
                </a:cubicBezTo>
                <a:cubicBezTo>
                  <a:pt x="20" y="129"/>
                  <a:pt x="27" y="128"/>
                  <a:pt x="33" y="128"/>
                </a:cubicBezTo>
                <a:cubicBezTo>
                  <a:pt x="33" y="128"/>
                  <a:pt x="35" y="128"/>
                  <a:pt x="34" y="129"/>
                </a:cubicBezTo>
                <a:cubicBezTo>
                  <a:pt x="28" y="130"/>
                  <a:pt x="22" y="132"/>
                  <a:pt x="16" y="134"/>
                </a:cubicBezTo>
                <a:cubicBezTo>
                  <a:pt x="16" y="134"/>
                  <a:pt x="15" y="134"/>
                  <a:pt x="16" y="134"/>
                </a:cubicBezTo>
                <a:cubicBezTo>
                  <a:pt x="23" y="134"/>
                  <a:pt x="31" y="133"/>
                  <a:pt x="38" y="132"/>
                </a:cubicBezTo>
                <a:cubicBezTo>
                  <a:pt x="38" y="132"/>
                  <a:pt x="39" y="133"/>
                  <a:pt x="38" y="133"/>
                </a:cubicBezTo>
                <a:cubicBezTo>
                  <a:pt x="31" y="134"/>
                  <a:pt x="24" y="136"/>
                  <a:pt x="17" y="138"/>
                </a:cubicBezTo>
                <a:cubicBezTo>
                  <a:pt x="26" y="139"/>
                  <a:pt x="35" y="138"/>
                  <a:pt x="42" y="137"/>
                </a:cubicBezTo>
                <a:cubicBezTo>
                  <a:pt x="43" y="137"/>
                  <a:pt x="42" y="138"/>
                  <a:pt x="42" y="138"/>
                </a:cubicBezTo>
                <a:cubicBezTo>
                  <a:pt x="36" y="139"/>
                  <a:pt x="31" y="140"/>
                  <a:pt x="25" y="142"/>
                </a:cubicBezTo>
                <a:cubicBezTo>
                  <a:pt x="25" y="142"/>
                  <a:pt x="23" y="142"/>
                  <a:pt x="24" y="142"/>
                </a:cubicBezTo>
                <a:cubicBezTo>
                  <a:pt x="31" y="142"/>
                  <a:pt x="37" y="141"/>
                  <a:pt x="44" y="140"/>
                </a:cubicBezTo>
                <a:cubicBezTo>
                  <a:pt x="44" y="140"/>
                  <a:pt x="45" y="141"/>
                  <a:pt x="45" y="141"/>
                </a:cubicBezTo>
                <a:cubicBezTo>
                  <a:pt x="45" y="142"/>
                  <a:pt x="44" y="142"/>
                  <a:pt x="43" y="142"/>
                </a:cubicBezTo>
                <a:cubicBezTo>
                  <a:pt x="37" y="143"/>
                  <a:pt x="32" y="144"/>
                  <a:pt x="27" y="145"/>
                </a:cubicBezTo>
                <a:cubicBezTo>
                  <a:pt x="35" y="145"/>
                  <a:pt x="43" y="145"/>
                  <a:pt x="50" y="143"/>
                </a:cubicBezTo>
                <a:cubicBezTo>
                  <a:pt x="51" y="143"/>
                  <a:pt x="51" y="145"/>
                  <a:pt x="50" y="145"/>
                </a:cubicBezTo>
                <a:cubicBezTo>
                  <a:pt x="48" y="145"/>
                  <a:pt x="44" y="146"/>
                  <a:pt x="41" y="146"/>
                </a:cubicBezTo>
                <a:cubicBezTo>
                  <a:pt x="41" y="146"/>
                  <a:pt x="40" y="146"/>
                  <a:pt x="40" y="147"/>
                </a:cubicBezTo>
                <a:cubicBezTo>
                  <a:pt x="30" y="149"/>
                  <a:pt x="30" y="149"/>
                  <a:pt x="30" y="149"/>
                </a:cubicBezTo>
                <a:cubicBezTo>
                  <a:pt x="39" y="148"/>
                  <a:pt x="47" y="148"/>
                  <a:pt x="56" y="147"/>
                </a:cubicBezTo>
                <a:cubicBezTo>
                  <a:pt x="57" y="147"/>
                  <a:pt x="57" y="148"/>
                  <a:pt x="57" y="148"/>
                </a:cubicBezTo>
                <a:cubicBezTo>
                  <a:pt x="49" y="149"/>
                  <a:pt x="43" y="151"/>
                  <a:pt x="36" y="153"/>
                </a:cubicBezTo>
                <a:cubicBezTo>
                  <a:pt x="37" y="153"/>
                  <a:pt x="38" y="153"/>
                  <a:pt x="38" y="153"/>
                </a:cubicBezTo>
                <a:cubicBezTo>
                  <a:pt x="46" y="153"/>
                  <a:pt x="52" y="152"/>
                  <a:pt x="59" y="151"/>
                </a:cubicBezTo>
                <a:cubicBezTo>
                  <a:pt x="59" y="151"/>
                  <a:pt x="59" y="153"/>
                  <a:pt x="58" y="153"/>
                </a:cubicBezTo>
                <a:cubicBezTo>
                  <a:pt x="54" y="153"/>
                  <a:pt x="49" y="154"/>
                  <a:pt x="45" y="156"/>
                </a:cubicBezTo>
                <a:cubicBezTo>
                  <a:pt x="53" y="156"/>
                  <a:pt x="61" y="154"/>
                  <a:pt x="68" y="153"/>
                </a:cubicBezTo>
                <a:cubicBezTo>
                  <a:pt x="69" y="153"/>
                  <a:pt x="69" y="154"/>
                  <a:pt x="69" y="154"/>
                </a:cubicBezTo>
                <a:cubicBezTo>
                  <a:pt x="67" y="155"/>
                  <a:pt x="62" y="156"/>
                  <a:pt x="61" y="156"/>
                </a:cubicBezTo>
                <a:cubicBezTo>
                  <a:pt x="59" y="156"/>
                  <a:pt x="56" y="157"/>
                  <a:pt x="53" y="158"/>
                </a:cubicBezTo>
                <a:cubicBezTo>
                  <a:pt x="55" y="158"/>
                  <a:pt x="56" y="158"/>
                  <a:pt x="57" y="158"/>
                </a:cubicBezTo>
                <a:cubicBezTo>
                  <a:pt x="62" y="157"/>
                  <a:pt x="68" y="157"/>
                  <a:pt x="73" y="156"/>
                </a:cubicBezTo>
                <a:cubicBezTo>
                  <a:pt x="74" y="156"/>
                  <a:pt x="73" y="157"/>
                  <a:pt x="73" y="157"/>
                </a:cubicBezTo>
                <a:cubicBezTo>
                  <a:pt x="81" y="156"/>
                  <a:pt x="87" y="153"/>
                  <a:pt x="91" y="149"/>
                </a:cubicBezTo>
                <a:cubicBezTo>
                  <a:pt x="92" y="148"/>
                  <a:pt x="94" y="147"/>
                  <a:pt x="94" y="145"/>
                </a:cubicBezTo>
                <a:cubicBezTo>
                  <a:pt x="94" y="145"/>
                  <a:pt x="95" y="144"/>
                  <a:pt x="95" y="145"/>
                </a:cubicBezTo>
                <a:cubicBezTo>
                  <a:pt x="97" y="143"/>
                  <a:pt x="99" y="141"/>
                  <a:pt x="100" y="138"/>
                </a:cubicBezTo>
                <a:cubicBezTo>
                  <a:pt x="99" y="138"/>
                  <a:pt x="98" y="138"/>
                  <a:pt x="98" y="138"/>
                </a:cubicBezTo>
                <a:cubicBezTo>
                  <a:pt x="97" y="138"/>
                  <a:pt x="96" y="137"/>
                  <a:pt x="96" y="137"/>
                </a:cubicBezTo>
                <a:cubicBezTo>
                  <a:pt x="97" y="136"/>
                  <a:pt x="99" y="135"/>
                  <a:pt x="101" y="135"/>
                </a:cubicBezTo>
                <a:cubicBezTo>
                  <a:pt x="102" y="134"/>
                  <a:pt x="103" y="133"/>
                  <a:pt x="103" y="132"/>
                </a:cubicBezTo>
                <a:cubicBezTo>
                  <a:pt x="104" y="131"/>
                  <a:pt x="103" y="130"/>
                  <a:pt x="102" y="130"/>
                </a:cubicBezTo>
                <a:cubicBezTo>
                  <a:pt x="102" y="130"/>
                  <a:pt x="101" y="129"/>
                  <a:pt x="102" y="129"/>
                </a:cubicBezTo>
                <a:cubicBezTo>
                  <a:pt x="103" y="129"/>
                  <a:pt x="104" y="129"/>
                  <a:pt x="104" y="128"/>
                </a:cubicBezTo>
                <a:cubicBezTo>
                  <a:pt x="105" y="128"/>
                  <a:pt x="105" y="127"/>
                  <a:pt x="105" y="126"/>
                </a:cubicBezTo>
                <a:cubicBezTo>
                  <a:pt x="106" y="126"/>
                  <a:pt x="105" y="125"/>
                  <a:pt x="105" y="125"/>
                </a:cubicBezTo>
                <a:cubicBezTo>
                  <a:pt x="104" y="125"/>
                  <a:pt x="103" y="124"/>
                  <a:pt x="103" y="124"/>
                </a:cubicBezTo>
                <a:cubicBezTo>
                  <a:pt x="104" y="123"/>
                  <a:pt x="105" y="123"/>
                  <a:pt x="106" y="123"/>
                </a:cubicBezTo>
                <a:cubicBezTo>
                  <a:pt x="106" y="122"/>
                  <a:pt x="107" y="120"/>
                  <a:pt x="107" y="119"/>
                </a:cubicBezTo>
                <a:cubicBezTo>
                  <a:pt x="107" y="118"/>
                  <a:pt x="106" y="117"/>
                  <a:pt x="106" y="117"/>
                </a:cubicBezTo>
                <a:cubicBezTo>
                  <a:pt x="107" y="117"/>
                  <a:pt x="108" y="117"/>
                  <a:pt x="108" y="116"/>
                </a:cubicBezTo>
                <a:cubicBezTo>
                  <a:pt x="108" y="114"/>
                  <a:pt x="108" y="112"/>
                  <a:pt x="109" y="110"/>
                </a:cubicBezTo>
                <a:cubicBezTo>
                  <a:pt x="109" y="109"/>
                  <a:pt x="107" y="109"/>
                  <a:pt x="107" y="107"/>
                </a:cubicBezTo>
                <a:cubicBezTo>
                  <a:pt x="107" y="106"/>
                  <a:pt x="108" y="106"/>
                  <a:pt x="108" y="106"/>
                </a:cubicBezTo>
                <a:cubicBezTo>
                  <a:pt x="108" y="102"/>
                  <a:pt x="107" y="99"/>
                  <a:pt x="106" y="96"/>
                </a:cubicBezTo>
                <a:cubicBezTo>
                  <a:pt x="101" y="83"/>
                  <a:pt x="93" y="72"/>
                  <a:pt x="77" y="71"/>
                </a:cubicBezTo>
                <a:cubicBezTo>
                  <a:pt x="65" y="70"/>
                  <a:pt x="58" y="75"/>
                  <a:pt x="54" y="83"/>
                </a:cubicBezTo>
                <a:cubicBezTo>
                  <a:pt x="54" y="84"/>
                  <a:pt x="52" y="83"/>
                  <a:pt x="51" y="82"/>
                </a:cubicBezTo>
                <a:cubicBezTo>
                  <a:pt x="51" y="82"/>
                  <a:pt x="50" y="81"/>
                  <a:pt x="50" y="80"/>
                </a:cubicBezTo>
                <a:cubicBezTo>
                  <a:pt x="49" y="76"/>
                  <a:pt x="49" y="70"/>
                  <a:pt x="51" y="66"/>
                </a:cubicBezTo>
                <a:cubicBezTo>
                  <a:pt x="51" y="65"/>
                  <a:pt x="52" y="63"/>
                  <a:pt x="52" y="62"/>
                </a:cubicBezTo>
                <a:cubicBezTo>
                  <a:pt x="52" y="62"/>
                  <a:pt x="51" y="62"/>
                  <a:pt x="51" y="62"/>
                </a:cubicBezTo>
                <a:cubicBezTo>
                  <a:pt x="51" y="62"/>
                  <a:pt x="50" y="61"/>
                  <a:pt x="50" y="61"/>
                </a:cubicBezTo>
                <a:cubicBezTo>
                  <a:pt x="51" y="60"/>
                  <a:pt x="52" y="59"/>
                  <a:pt x="53" y="59"/>
                </a:cubicBezTo>
                <a:cubicBezTo>
                  <a:pt x="54" y="58"/>
                  <a:pt x="54" y="57"/>
                  <a:pt x="54" y="56"/>
                </a:cubicBezTo>
                <a:cubicBezTo>
                  <a:pt x="53" y="56"/>
                  <a:pt x="51" y="57"/>
                  <a:pt x="50" y="56"/>
                </a:cubicBezTo>
                <a:cubicBezTo>
                  <a:pt x="50" y="55"/>
                  <a:pt x="50" y="54"/>
                  <a:pt x="50" y="54"/>
                </a:cubicBezTo>
                <a:cubicBezTo>
                  <a:pt x="52" y="53"/>
                  <a:pt x="54" y="52"/>
                  <a:pt x="56" y="51"/>
                </a:cubicBezTo>
                <a:cubicBezTo>
                  <a:pt x="57" y="51"/>
                  <a:pt x="58" y="51"/>
                  <a:pt x="57" y="51"/>
                </a:cubicBezTo>
                <a:cubicBezTo>
                  <a:pt x="57" y="51"/>
                  <a:pt x="56" y="51"/>
                  <a:pt x="56" y="51"/>
                </a:cubicBezTo>
                <a:cubicBezTo>
                  <a:pt x="56" y="51"/>
                  <a:pt x="55" y="50"/>
                  <a:pt x="55" y="50"/>
                </a:cubicBezTo>
                <a:cubicBezTo>
                  <a:pt x="55" y="49"/>
                  <a:pt x="55" y="48"/>
                  <a:pt x="57" y="47"/>
                </a:cubicBezTo>
                <a:cubicBezTo>
                  <a:pt x="59" y="47"/>
                  <a:pt x="61" y="46"/>
                  <a:pt x="62" y="43"/>
                </a:cubicBezTo>
                <a:cubicBezTo>
                  <a:pt x="62" y="43"/>
                  <a:pt x="63" y="42"/>
                  <a:pt x="62" y="42"/>
                </a:cubicBezTo>
                <a:cubicBezTo>
                  <a:pt x="61" y="42"/>
                  <a:pt x="62" y="41"/>
                  <a:pt x="62" y="40"/>
                </a:cubicBezTo>
                <a:cubicBezTo>
                  <a:pt x="63" y="40"/>
                  <a:pt x="63" y="39"/>
                  <a:pt x="64" y="39"/>
                </a:cubicBezTo>
                <a:cubicBezTo>
                  <a:pt x="66" y="39"/>
                  <a:pt x="67" y="38"/>
                  <a:pt x="67" y="36"/>
                </a:cubicBezTo>
                <a:cubicBezTo>
                  <a:pt x="67" y="36"/>
                  <a:pt x="66" y="37"/>
                  <a:pt x="66" y="36"/>
                </a:cubicBezTo>
                <a:cubicBezTo>
                  <a:pt x="66" y="34"/>
                  <a:pt x="67" y="34"/>
                  <a:pt x="69" y="33"/>
                </a:cubicBezTo>
                <a:cubicBezTo>
                  <a:pt x="70" y="33"/>
                  <a:pt x="72" y="32"/>
                  <a:pt x="73" y="31"/>
                </a:cubicBezTo>
                <a:cubicBezTo>
                  <a:pt x="73" y="31"/>
                  <a:pt x="72" y="31"/>
                  <a:pt x="72" y="31"/>
                </a:cubicBezTo>
                <a:cubicBezTo>
                  <a:pt x="72" y="31"/>
                  <a:pt x="71" y="30"/>
                  <a:pt x="71" y="29"/>
                </a:cubicBezTo>
                <a:cubicBezTo>
                  <a:pt x="73" y="28"/>
                  <a:pt x="75" y="27"/>
                  <a:pt x="77" y="27"/>
                </a:cubicBezTo>
                <a:cubicBezTo>
                  <a:pt x="78" y="27"/>
                  <a:pt x="78" y="27"/>
                  <a:pt x="79" y="26"/>
                </a:cubicBezTo>
                <a:cubicBezTo>
                  <a:pt x="78" y="26"/>
                  <a:pt x="78" y="26"/>
                  <a:pt x="77" y="27"/>
                </a:cubicBezTo>
                <a:cubicBezTo>
                  <a:pt x="77" y="26"/>
                  <a:pt x="76" y="26"/>
                  <a:pt x="75" y="25"/>
                </a:cubicBezTo>
                <a:cubicBezTo>
                  <a:pt x="76" y="25"/>
                  <a:pt x="75" y="24"/>
                  <a:pt x="76" y="24"/>
                </a:cubicBezTo>
                <a:cubicBezTo>
                  <a:pt x="77" y="23"/>
                  <a:pt x="79" y="23"/>
                  <a:pt x="80" y="22"/>
                </a:cubicBezTo>
                <a:close/>
                <a:moveTo>
                  <a:pt x="90" y="38"/>
                </a:moveTo>
                <a:cubicBezTo>
                  <a:pt x="89" y="39"/>
                  <a:pt x="89" y="39"/>
                  <a:pt x="89" y="39"/>
                </a:cubicBezTo>
                <a:cubicBezTo>
                  <a:pt x="91" y="40"/>
                  <a:pt x="92" y="39"/>
                  <a:pt x="93" y="41"/>
                </a:cubicBezTo>
                <a:cubicBezTo>
                  <a:pt x="93" y="41"/>
                  <a:pt x="92" y="42"/>
                  <a:pt x="92" y="42"/>
                </a:cubicBezTo>
                <a:cubicBezTo>
                  <a:pt x="90" y="43"/>
                  <a:pt x="87" y="44"/>
                  <a:pt x="85" y="44"/>
                </a:cubicBezTo>
                <a:cubicBezTo>
                  <a:pt x="84" y="44"/>
                  <a:pt x="83" y="46"/>
                  <a:pt x="84" y="46"/>
                </a:cubicBezTo>
                <a:cubicBezTo>
                  <a:pt x="85" y="47"/>
                  <a:pt x="86" y="46"/>
                  <a:pt x="86" y="47"/>
                </a:cubicBezTo>
                <a:cubicBezTo>
                  <a:pt x="86" y="48"/>
                  <a:pt x="85" y="48"/>
                  <a:pt x="85" y="48"/>
                </a:cubicBezTo>
                <a:cubicBezTo>
                  <a:pt x="81" y="48"/>
                  <a:pt x="79" y="50"/>
                  <a:pt x="78" y="53"/>
                </a:cubicBezTo>
                <a:cubicBezTo>
                  <a:pt x="78" y="53"/>
                  <a:pt x="78" y="54"/>
                  <a:pt x="77" y="54"/>
                </a:cubicBezTo>
                <a:cubicBezTo>
                  <a:pt x="76" y="54"/>
                  <a:pt x="75" y="56"/>
                  <a:pt x="74" y="57"/>
                </a:cubicBezTo>
                <a:cubicBezTo>
                  <a:pt x="74" y="58"/>
                  <a:pt x="75" y="58"/>
                  <a:pt x="75" y="59"/>
                </a:cubicBezTo>
                <a:cubicBezTo>
                  <a:pt x="74" y="60"/>
                  <a:pt x="73" y="60"/>
                  <a:pt x="73" y="61"/>
                </a:cubicBezTo>
                <a:cubicBezTo>
                  <a:pt x="72" y="61"/>
                  <a:pt x="72" y="62"/>
                  <a:pt x="72" y="62"/>
                </a:cubicBezTo>
                <a:cubicBezTo>
                  <a:pt x="85" y="62"/>
                  <a:pt x="93" y="67"/>
                  <a:pt x="101" y="71"/>
                </a:cubicBezTo>
                <a:cubicBezTo>
                  <a:pt x="106" y="74"/>
                  <a:pt x="109" y="77"/>
                  <a:pt x="113" y="80"/>
                </a:cubicBezTo>
                <a:cubicBezTo>
                  <a:pt x="123" y="87"/>
                  <a:pt x="129" y="103"/>
                  <a:pt x="125" y="120"/>
                </a:cubicBezTo>
                <a:cubicBezTo>
                  <a:pt x="123" y="129"/>
                  <a:pt x="120" y="138"/>
                  <a:pt x="115" y="145"/>
                </a:cubicBezTo>
                <a:cubicBezTo>
                  <a:pt x="115" y="145"/>
                  <a:pt x="116" y="145"/>
                  <a:pt x="116" y="144"/>
                </a:cubicBezTo>
                <a:cubicBezTo>
                  <a:pt x="117" y="146"/>
                  <a:pt x="114" y="147"/>
                  <a:pt x="114" y="148"/>
                </a:cubicBezTo>
                <a:cubicBezTo>
                  <a:pt x="109" y="153"/>
                  <a:pt x="104" y="158"/>
                  <a:pt x="96" y="160"/>
                </a:cubicBezTo>
                <a:cubicBezTo>
                  <a:pt x="91" y="165"/>
                  <a:pt x="83" y="168"/>
                  <a:pt x="74" y="170"/>
                </a:cubicBezTo>
                <a:cubicBezTo>
                  <a:pt x="63" y="172"/>
                  <a:pt x="49" y="171"/>
                  <a:pt x="39" y="169"/>
                </a:cubicBezTo>
                <a:cubicBezTo>
                  <a:pt x="29" y="167"/>
                  <a:pt x="20" y="163"/>
                  <a:pt x="15" y="156"/>
                </a:cubicBezTo>
                <a:cubicBezTo>
                  <a:pt x="8" y="148"/>
                  <a:pt x="2" y="138"/>
                  <a:pt x="1" y="125"/>
                </a:cubicBezTo>
                <a:cubicBezTo>
                  <a:pt x="0" y="112"/>
                  <a:pt x="1" y="99"/>
                  <a:pt x="4" y="88"/>
                </a:cubicBezTo>
                <a:cubicBezTo>
                  <a:pt x="10" y="65"/>
                  <a:pt x="21" y="46"/>
                  <a:pt x="35" y="31"/>
                </a:cubicBezTo>
                <a:cubicBezTo>
                  <a:pt x="40" y="23"/>
                  <a:pt x="47" y="16"/>
                  <a:pt x="53" y="10"/>
                </a:cubicBezTo>
                <a:cubicBezTo>
                  <a:pt x="47" y="10"/>
                  <a:pt x="39" y="10"/>
                  <a:pt x="34" y="11"/>
                </a:cubicBezTo>
                <a:cubicBezTo>
                  <a:pt x="34" y="12"/>
                  <a:pt x="34" y="12"/>
                  <a:pt x="34" y="12"/>
                </a:cubicBezTo>
                <a:cubicBezTo>
                  <a:pt x="34" y="12"/>
                  <a:pt x="34" y="12"/>
                  <a:pt x="34" y="11"/>
                </a:cubicBezTo>
                <a:cubicBezTo>
                  <a:pt x="32" y="11"/>
                  <a:pt x="32" y="11"/>
                  <a:pt x="32" y="11"/>
                </a:cubicBezTo>
                <a:cubicBezTo>
                  <a:pt x="32" y="11"/>
                  <a:pt x="31" y="10"/>
                  <a:pt x="32" y="10"/>
                </a:cubicBezTo>
                <a:cubicBezTo>
                  <a:pt x="35" y="9"/>
                  <a:pt x="38" y="9"/>
                  <a:pt x="42" y="9"/>
                </a:cubicBezTo>
                <a:cubicBezTo>
                  <a:pt x="42" y="8"/>
                  <a:pt x="41" y="7"/>
                  <a:pt x="43" y="7"/>
                </a:cubicBezTo>
                <a:cubicBezTo>
                  <a:pt x="59" y="5"/>
                  <a:pt x="59" y="5"/>
                  <a:pt x="59" y="5"/>
                </a:cubicBezTo>
                <a:cubicBezTo>
                  <a:pt x="62" y="3"/>
                  <a:pt x="65" y="1"/>
                  <a:pt x="68" y="0"/>
                </a:cubicBezTo>
                <a:cubicBezTo>
                  <a:pt x="70" y="0"/>
                  <a:pt x="72" y="1"/>
                  <a:pt x="71" y="3"/>
                </a:cubicBezTo>
                <a:cubicBezTo>
                  <a:pt x="80" y="3"/>
                  <a:pt x="87" y="4"/>
                  <a:pt x="95" y="5"/>
                </a:cubicBezTo>
                <a:cubicBezTo>
                  <a:pt x="95" y="4"/>
                  <a:pt x="94" y="3"/>
                  <a:pt x="95" y="3"/>
                </a:cubicBezTo>
                <a:cubicBezTo>
                  <a:pt x="96" y="2"/>
                  <a:pt x="97" y="3"/>
                  <a:pt x="97" y="4"/>
                </a:cubicBezTo>
                <a:cubicBezTo>
                  <a:pt x="97" y="5"/>
                  <a:pt x="97" y="5"/>
                  <a:pt x="98" y="5"/>
                </a:cubicBezTo>
                <a:cubicBezTo>
                  <a:pt x="99" y="5"/>
                  <a:pt x="99" y="5"/>
                  <a:pt x="99" y="5"/>
                </a:cubicBezTo>
                <a:cubicBezTo>
                  <a:pt x="99" y="5"/>
                  <a:pt x="98" y="5"/>
                  <a:pt x="99" y="4"/>
                </a:cubicBezTo>
                <a:cubicBezTo>
                  <a:pt x="99" y="3"/>
                  <a:pt x="98" y="2"/>
                  <a:pt x="99" y="1"/>
                </a:cubicBezTo>
                <a:cubicBezTo>
                  <a:pt x="99" y="1"/>
                  <a:pt x="99" y="0"/>
                  <a:pt x="100" y="1"/>
                </a:cubicBezTo>
                <a:cubicBezTo>
                  <a:pt x="103" y="3"/>
                  <a:pt x="107" y="5"/>
                  <a:pt x="111" y="7"/>
                </a:cubicBezTo>
                <a:cubicBezTo>
                  <a:pt x="111" y="7"/>
                  <a:pt x="111" y="8"/>
                  <a:pt x="110" y="8"/>
                </a:cubicBezTo>
                <a:cubicBezTo>
                  <a:pt x="102" y="7"/>
                  <a:pt x="102" y="7"/>
                  <a:pt x="102" y="7"/>
                </a:cubicBezTo>
                <a:cubicBezTo>
                  <a:pt x="103" y="8"/>
                  <a:pt x="104" y="9"/>
                  <a:pt x="105" y="9"/>
                </a:cubicBezTo>
                <a:cubicBezTo>
                  <a:pt x="105" y="10"/>
                  <a:pt x="104" y="11"/>
                  <a:pt x="105" y="11"/>
                </a:cubicBezTo>
                <a:cubicBezTo>
                  <a:pt x="108" y="11"/>
                  <a:pt x="111" y="12"/>
                  <a:pt x="114" y="13"/>
                </a:cubicBezTo>
                <a:cubicBezTo>
                  <a:pt x="118" y="10"/>
                  <a:pt x="122" y="7"/>
                  <a:pt x="127" y="5"/>
                </a:cubicBezTo>
                <a:cubicBezTo>
                  <a:pt x="123" y="8"/>
                  <a:pt x="119" y="10"/>
                  <a:pt x="116" y="13"/>
                </a:cubicBezTo>
                <a:cubicBezTo>
                  <a:pt x="117" y="14"/>
                  <a:pt x="118" y="14"/>
                  <a:pt x="119" y="15"/>
                </a:cubicBezTo>
                <a:cubicBezTo>
                  <a:pt x="119" y="15"/>
                  <a:pt x="118" y="16"/>
                  <a:pt x="118" y="16"/>
                </a:cubicBezTo>
                <a:cubicBezTo>
                  <a:pt x="117" y="16"/>
                  <a:pt x="116" y="16"/>
                  <a:pt x="115" y="16"/>
                </a:cubicBezTo>
                <a:cubicBezTo>
                  <a:pt x="114" y="16"/>
                  <a:pt x="114" y="15"/>
                  <a:pt x="114" y="16"/>
                </a:cubicBezTo>
                <a:cubicBezTo>
                  <a:pt x="114" y="15"/>
                  <a:pt x="113" y="16"/>
                  <a:pt x="113" y="16"/>
                </a:cubicBezTo>
                <a:cubicBezTo>
                  <a:pt x="111" y="18"/>
                  <a:pt x="109" y="19"/>
                  <a:pt x="108" y="20"/>
                </a:cubicBezTo>
                <a:cubicBezTo>
                  <a:pt x="109" y="24"/>
                  <a:pt x="111" y="26"/>
                  <a:pt x="113" y="30"/>
                </a:cubicBezTo>
                <a:cubicBezTo>
                  <a:pt x="113" y="30"/>
                  <a:pt x="113" y="31"/>
                  <a:pt x="113" y="31"/>
                </a:cubicBezTo>
                <a:cubicBezTo>
                  <a:pt x="112" y="31"/>
                  <a:pt x="112" y="31"/>
                  <a:pt x="111" y="31"/>
                </a:cubicBezTo>
                <a:cubicBezTo>
                  <a:pt x="110" y="28"/>
                  <a:pt x="109" y="26"/>
                  <a:pt x="107" y="24"/>
                </a:cubicBezTo>
                <a:cubicBezTo>
                  <a:pt x="107" y="24"/>
                  <a:pt x="106" y="24"/>
                  <a:pt x="106" y="24"/>
                </a:cubicBezTo>
                <a:cubicBezTo>
                  <a:pt x="108" y="28"/>
                  <a:pt x="110" y="33"/>
                  <a:pt x="110" y="40"/>
                </a:cubicBezTo>
                <a:cubicBezTo>
                  <a:pt x="108" y="34"/>
                  <a:pt x="107" y="29"/>
                  <a:pt x="104" y="25"/>
                </a:cubicBezTo>
                <a:cubicBezTo>
                  <a:pt x="104" y="24"/>
                  <a:pt x="103" y="25"/>
                  <a:pt x="103" y="25"/>
                </a:cubicBezTo>
                <a:cubicBezTo>
                  <a:pt x="101" y="26"/>
                  <a:pt x="99" y="27"/>
                  <a:pt x="98" y="29"/>
                </a:cubicBezTo>
                <a:cubicBezTo>
                  <a:pt x="98" y="30"/>
                  <a:pt x="99" y="31"/>
                  <a:pt x="98" y="31"/>
                </a:cubicBezTo>
                <a:cubicBezTo>
                  <a:pt x="96" y="31"/>
                  <a:pt x="94" y="32"/>
                  <a:pt x="93" y="34"/>
                </a:cubicBezTo>
                <a:cubicBezTo>
                  <a:pt x="94" y="34"/>
                  <a:pt x="94" y="36"/>
                  <a:pt x="93" y="36"/>
                </a:cubicBezTo>
                <a:cubicBezTo>
                  <a:pt x="92" y="36"/>
                  <a:pt x="92" y="37"/>
                  <a:pt x="91" y="37"/>
                </a:cubicBezTo>
                <a:cubicBezTo>
                  <a:pt x="91" y="38"/>
                  <a:pt x="90" y="38"/>
                  <a:pt x="90" y="38"/>
                </a:cubicBezTo>
                <a:close/>
              </a:path>
            </a:pathLst>
          </a:custGeom>
          <a:solidFill>
            <a:schemeClr val="accent6"/>
          </a:solidFill>
          <a:ln>
            <a:noFill/>
          </a:ln>
        </p:spPr>
        <p:txBody>
          <a:bodyPr/>
          <a:lstStyle/>
          <a:p>
            <a:pPr algn="ctr">
              <a:defRPr/>
            </a:pPr>
            <a:endParaRPr lang="zh-CN" altLang="en-US"/>
          </a:p>
        </p:txBody>
      </p:sp>
      <p:grpSp>
        <p:nvGrpSpPr>
          <p:cNvPr id="16" name="组合 15"/>
          <p:cNvGrpSpPr/>
          <p:nvPr/>
        </p:nvGrpSpPr>
        <p:grpSpPr>
          <a:xfrm>
            <a:off x="3118566" y="332266"/>
            <a:ext cx="5954868" cy="859018"/>
            <a:chOff x="3118566" y="332266"/>
            <a:chExt cx="5954868" cy="859018"/>
          </a:xfrm>
        </p:grpSpPr>
        <p:pic>
          <p:nvPicPr>
            <p:cNvPr id="19" name="图片 18"/>
            <p:cNvPicPr>
              <a:picLocks noChangeAspect="1"/>
            </p:cNvPicPr>
            <p:nvPr/>
          </p:nvPicPr>
          <p:blipFill>
            <a:blip r:embed="rId10"/>
            <a:stretch>
              <a:fillRect/>
            </a:stretch>
          </p:blipFill>
          <p:spPr>
            <a:xfrm>
              <a:off x="3118566" y="606614"/>
              <a:ext cx="656733" cy="406749"/>
            </a:xfrm>
            <a:prstGeom prst="rect">
              <a:avLst/>
            </a:prstGeom>
          </p:spPr>
        </p:pic>
        <p:sp>
          <p:nvSpPr>
            <p:cNvPr id="22" name="文本框 2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0"/>
            <a:stretch>
              <a:fillRect/>
            </a:stretch>
          </p:blipFill>
          <p:spPr>
            <a:xfrm flipH="1">
              <a:off x="8416701" y="606614"/>
              <a:ext cx="656733" cy="406749"/>
            </a:xfrm>
            <a:prstGeom prst="rect">
              <a:avLst/>
            </a:prstGeom>
          </p:spPr>
        </p:pic>
      </p:grpSp>
      <p:grpSp>
        <p:nvGrpSpPr>
          <p:cNvPr id="24" name="组合 23"/>
          <p:cNvGrpSpPr/>
          <p:nvPr/>
        </p:nvGrpSpPr>
        <p:grpSpPr>
          <a:xfrm>
            <a:off x="1456420" y="2585590"/>
            <a:ext cx="2928483" cy="1165673"/>
            <a:chOff x="874712" y="3195403"/>
            <a:chExt cx="2928483" cy="1165673"/>
          </a:xfrm>
        </p:grpSpPr>
        <p:sp>
          <p:nvSpPr>
            <p:cNvPr id="25" name="矩形 24"/>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7" name="组合 26"/>
          <p:cNvGrpSpPr/>
          <p:nvPr/>
        </p:nvGrpSpPr>
        <p:grpSpPr>
          <a:xfrm>
            <a:off x="1456420" y="4927907"/>
            <a:ext cx="2928483" cy="1165673"/>
            <a:chOff x="874712" y="3195403"/>
            <a:chExt cx="2928483" cy="1165673"/>
          </a:xfrm>
        </p:grpSpPr>
        <p:sp>
          <p:nvSpPr>
            <p:cNvPr id="28" name="矩形 27"/>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0" name="组合 29"/>
          <p:cNvGrpSpPr/>
          <p:nvPr/>
        </p:nvGrpSpPr>
        <p:grpSpPr>
          <a:xfrm>
            <a:off x="4651603" y="2585590"/>
            <a:ext cx="2928483" cy="1165673"/>
            <a:chOff x="874712" y="3195403"/>
            <a:chExt cx="2928483" cy="1165673"/>
          </a:xfrm>
        </p:grpSpPr>
        <p:sp>
          <p:nvSpPr>
            <p:cNvPr id="31" name="矩形 30"/>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4651603" y="4927907"/>
            <a:ext cx="2928483" cy="1165673"/>
            <a:chOff x="874712" y="3195403"/>
            <a:chExt cx="2928483" cy="1165673"/>
          </a:xfrm>
        </p:grpSpPr>
        <p:sp>
          <p:nvSpPr>
            <p:cNvPr id="34" name="矩形 33"/>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7925966" y="2585590"/>
            <a:ext cx="2928483" cy="1165673"/>
            <a:chOff x="874712" y="3195403"/>
            <a:chExt cx="2928483" cy="1165673"/>
          </a:xfrm>
        </p:grpSpPr>
        <p:sp>
          <p:nvSpPr>
            <p:cNvPr id="37" name="矩形 36"/>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7925966" y="4927907"/>
            <a:ext cx="2928483" cy="1165673"/>
            <a:chOff x="874712" y="3195403"/>
            <a:chExt cx="2928483" cy="1165673"/>
          </a:xfrm>
        </p:grpSpPr>
        <p:sp>
          <p:nvSpPr>
            <p:cNvPr id="40" name="矩形 39"/>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26030592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p:cTn id="13" dur="500" fill="hold"/>
                                        <p:tgtEl>
                                          <p:spTgt spid="2051"/>
                                        </p:tgtEl>
                                        <p:attrNameLst>
                                          <p:attrName>ppt_w</p:attrName>
                                        </p:attrNameLst>
                                      </p:cBhvr>
                                      <p:tavLst>
                                        <p:tav tm="0">
                                          <p:val>
                                            <p:fltVal val="0"/>
                                          </p:val>
                                        </p:tav>
                                        <p:tav tm="100000">
                                          <p:val>
                                            <p:strVal val="#ppt_w"/>
                                          </p:val>
                                        </p:tav>
                                      </p:tavLst>
                                    </p:anim>
                                    <p:anim calcmode="lin" valueType="num">
                                      <p:cBhvr>
                                        <p:cTn id="14" dur="500" fill="hold"/>
                                        <p:tgtEl>
                                          <p:spTgt spid="2051"/>
                                        </p:tgtEl>
                                        <p:attrNameLst>
                                          <p:attrName>ppt_h</p:attrName>
                                        </p:attrNameLst>
                                      </p:cBhvr>
                                      <p:tavLst>
                                        <p:tav tm="0">
                                          <p:val>
                                            <p:fltVal val="0"/>
                                          </p:val>
                                        </p:tav>
                                        <p:tav tm="100000">
                                          <p:val>
                                            <p:strVal val="#ppt_h"/>
                                          </p:val>
                                        </p:tav>
                                      </p:tavLst>
                                    </p:anim>
                                    <p:animEffect transition="in" filter="fade">
                                      <p:cBhvr>
                                        <p:cTn id="15" dur="500"/>
                                        <p:tgtEl>
                                          <p:spTgt spid="205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053"/>
                                        </p:tgtEl>
                                        <p:attrNameLst>
                                          <p:attrName>style.visibility</p:attrName>
                                        </p:attrNameLst>
                                      </p:cBhvr>
                                      <p:to>
                                        <p:strVal val="visible"/>
                                      </p:to>
                                    </p:set>
                                    <p:anim calcmode="lin" valueType="num">
                                      <p:cBhvr>
                                        <p:cTn id="18" dur="500" fill="hold"/>
                                        <p:tgtEl>
                                          <p:spTgt spid="2053"/>
                                        </p:tgtEl>
                                        <p:attrNameLst>
                                          <p:attrName>ppt_w</p:attrName>
                                        </p:attrNameLst>
                                      </p:cBhvr>
                                      <p:tavLst>
                                        <p:tav tm="0">
                                          <p:val>
                                            <p:fltVal val="0"/>
                                          </p:val>
                                        </p:tav>
                                        <p:tav tm="100000">
                                          <p:val>
                                            <p:strVal val="#ppt_w"/>
                                          </p:val>
                                        </p:tav>
                                      </p:tavLst>
                                    </p:anim>
                                    <p:anim calcmode="lin" valueType="num">
                                      <p:cBhvr>
                                        <p:cTn id="19" dur="500" fill="hold"/>
                                        <p:tgtEl>
                                          <p:spTgt spid="2053"/>
                                        </p:tgtEl>
                                        <p:attrNameLst>
                                          <p:attrName>ppt_h</p:attrName>
                                        </p:attrNameLst>
                                      </p:cBhvr>
                                      <p:tavLst>
                                        <p:tav tm="0">
                                          <p:val>
                                            <p:fltVal val="0"/>
                                          </p:val>
                                        </p:tav>
                                        <p:tav tm="100000">
                                          <p:val>
                                            <p:strVal val="#ppt_h"/>
                                          </p:val>
                                        </p:tav>
                                      </p:tavLst>
                                    </p:anim>
                                    <p:animEffect transition="in" filter="fade">
                                      <p:cBhvr>
                                        <p:cTn id="20" dur="500"/>
                                        <p:tgtEl>
                                          <p:spTgt spid="205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childTnLst>
                          </p:cTn>
                        </p:par>
                        <p:par>
                          <p:cTn id="41" fill="hold">
                            <p:stCondLst>
                              <p:cond delay="1000"/>
                            </p:stCondLst>
                            <p:childTnLst>
                              <p:par>
                                <p:cTn id="42" presetID="1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childTnLst>
                          </p:cTn>
                        </p:par>
                        <p:par>
                          <p:cTn id="46" fill="hold">
                            <p:stCondLst>
                              <p:cond delay="1500"/>
                            </p:stCondLst>
                            <p:childTnLst>
                              <p:par>
                                <p:cTn id="47" presetID="12" presetClass="entr" presetSubtype="8"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ppt_x</p:attrName>
                                        </p:attrNameLst>
                                      </p:cBhvr>
                                      <p:tavLst>
                                        <p:tav tm="0">
                                          <p:val>
                                            <p:strVal val="#ppt_x-#ppt_w*1.125000"/>
                                          </p:val>
                                        </p:tav>
                                        <p:tav tm="100000">
                                          <p:val>
                                            <p:strVal val="#ppt_x"/>
                                          </p:val>
                                        </p:tav>
                                      </p:tavLst>
                                    </p:anim>
                                    <p:animEffect transition="in" filter="wipe(right)">
                                      <p:cBhvr>
                                        <p:cTn id="50" dur="500"/>
                                        <p:tgtEl>
                                          <p:spTgt spid="30"/>
                                        </p:tgtEl>
                                      </p:cBhvr>
                                    </p:animEffect>
                                  </p:childTnLst>
                                </p:cTn>
                              </p:par>
                            </p:childTnLst>
                          </p:cTn>
                        </p:par>
                        <p:par>
                          <p:cTn id="51" fill="hold">
                            <p:stCondLst>
                              <p:cond delay="2000"/>
                            </p:stCondLst>
                            <p:childTnLst>
                              <p:par>
                                <p:cTn id="52" presetID="12" presetClass="entr" presetSubtype="8"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p:tgtEl>
                                          <p:spTgt spid="36"/>
                                        </p:tgtEl>
                                        <p:attrNameLst>
                                          <p:attrName>ppt_x</p:attrName>
                                        </p:attrNameLst>
                                      </p:cBhvr>
                                      <p:tavLst>
                                        <p:tav tm="0">
                                          <p:val>
                                            <p:strVal val="#ppt_x-#ppt_w*1.125000"/>
                                          </p:val>
                                        </p:tav>
                                        <p:tav tm="100000">
                                          <p:val>
                                            <p:strVal val="#ppt_x"/>
                                          </p:val>
                                        </p:tav>
                                      </p:tavLst>
                                    </p:anim>
                                    <p:animEffect transition="in" filter="wipe(right)">
                                      <p:cBhvr>
                                        <p:cTn id="55" dur="500"/>
                                        <p:tgtEl>
                                          <p:spTgt spid="36"/>
                                        </p:tgtEl>
                                      </p:cBhvr>
                                    </p:animEffect>
                                  </p:childTnLst>
                                </p:cTn>
                              </p:par>
                            </p:childTnLst>
                          </p:cTn>
                        </p:par>
                        <p:par>
                          <p:cTn id="56" fill="hold">
                            <p:stCondLst>
                              <p:cond delay="2500"/>
                            </p:stCondLst>
                            <p:childTnLst>
                              <p:par>
                                <p:cTn id="57" presetID="12" presetClass="entr" presetSubtype="8"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ppt_x</p:attrName>
                                        </p:attrNameLst>
                                      </p:cBhvr>
                                      <p:tavLst>
                                        <p:tav tm="0">
                                          <p:val>
                                            <p:strVal val="#ppt_x-#ppt_w*1.125000"/>
                                          </p:val>
                                        </p:tav>
                                        <p:tav tm="100000">
                                          <p:val>
                                            <p:strVal val="#ppt_x"/>
                                          </p:val>
                                        </p:tav>
                                      </p:tavLst>
                                    </p:anim>
                                    <p:animEffect transition="in" filter="wipe(right)">
                                      <p:cBhvr>
                                        <p:cTn id="60" dur="500"/>
                                        <p:tgtEl>
                                          <p:spTgt spid="27"/>
                                        </p:tgtEl>
                                      </p:cBhvr>
                                    </p:animEffect>
                                  </p:childTnLst>
                                </p:cTn>
                              </p:par>
                            </p:childTnLst>
                          </p:cTn>
                        </p:par>
                        <p:par>
                          <p:cTn id="61" fill="hold">
                            <p:stCondLst>
                              <p:cond delay="3000"/>
                            </p:stCondLst>
                            <p:childTnLst>
                              <p:par>
                                <p:cTn id="62" presetID="12" presetClass="entr" presetSubtype="8"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p:tgtEl>
                                          <p:spTgt spid="33"/>
                                        </p:tgtEl>
                                        <p:attrNameLst>
                                          <p:attrName>ppt_x</p:attrName>
                                        </p:attrNameLst>
                                      </p:cBhvr>
                                      <p:tavLst>
                                        <p:tav tm="0">
                                          <p:val>
                                            <p:strVal val="#ppt_x-#ppt_w*1.125000"/>
                                          </p:val>
                                        </p:tav>
                                        <p:tav tm="100000">
                                          <p:val>
                                            <p:strVal val="#ppt_x"/>
                                          </p:val>
                                        </p:tav>
                                      </p:tavLst>
                                    </p:anim>
                                    <p:animEffect transition="in" filter="wipe(right)">
                                      <p:cBhvr>
                                        <p:cTn id="65" dur="500"/>
                                        <p:tgtEl>
                                          <p:spTgt spid="33"/>
                                        </p:tgtEl>
                                      </p:cBhvr>
                                    </p:animEffect>
                                  </p:childTnLst>
                                </p:cTn>
                              </p:par>
                            </p:childTnLst>
                          </p:cTn>
                        </p:par>
                        <p:par>
                          <p:cTn id="66" fill="hold">
                            <p:stCondLst>
                              <p:cond delay="3500"/>
                            </p:stCondLst>
                            <p:childTnLst>
                              <p:par>
                                <p:cTn id="67" presetID="12" presetClass="entr" presetSubtype="8"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p:tgtEl>
                                          <p:spTgt spid="39"/>
                                        </p:tgtEl>
                                        <p:attrNameLst>
                                          <p:attrName>ppt_x</p:attrName>
                                        </p:attrNameLst>
                                      </p:cBhvr>
                                      <p:tavLst>
                                        <p:tav tm="0">
                                          <p:val>
                                            <p:strVal val="#ppt_x-#ppt_w*1.125000"/>
                                          </p:val>
                                        </p:tav>
                                        <p:tav tm="100000">
                                          <p:val>
                                            <p:strVal val="#ppt_x"/>
                                          </p:val>
                                        </p:tav>
                                      </p:tavLst>
                                    </p:anim>
                                    <p:animEffect transition="in" filter="wipe(right)">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3" grpId="0" animBg="1"/>
      <p:bldP spid="11" grpId="0" animBg="1"/>
      <p:bldP spid="14" grpId="0" animBg="1"/>
      <p:bldP spid="17"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组合 8"/>
          <p:cNvGrpSpPr/>
          <p:nvPr/>
        </p:nvGrpSpPr>
        <p:grpSpPr>
          <a:xfrm>
            <a:off x="3118566" y="332266"/>
            <a:ext cx="5954868" cy="859018"/>
            <a:chOff x="3118566" y="332266"/>
            <a:chExt cx="5954868" cy="859018"/>
          </a:xfrm>
        </p:grpSpPr>
        <p:pic>
          <p:nvPicPr>
            <p:cNvPr id="12" name="图片 11"/>
            <p:cNvPicPr>
              <a:picLocks noChangeAspect="1"/>
            </p:cNvPicPr>
            <p:nvPr/>
          </p:nvPicPr>
          <p:blipFill>
            <a:blip r:embed="rId9"/>
            <a:stretch>
              <a:fillRect/>
            </a:stretch>
          </p:blipFill>
          <p:spPr>
            <a:xfrm>
              <a:off x="3118566" y="606614"/>
              <a:ext cx="656733" cy="406749"/>
            </a:xfrm>
            <a:prstGeom prst="rect">
              <a:avLst/>
            </a:prstGeom>
          </p:spPr>
        </p:pic>
        <p:sp>
          <p:nvSpPr>
            <p:cNvPr id="13" name="文本框 12"/>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4" name="图片 13"/>
            <p:cNvPicPr>
              <a:picLocks noChangeAspect="1"/>
            </p:cNvPicPr>
            <p:nvPr/>
          </p:nvPicPr>
          <p:blipFill>
            <a:blip r:embed="rId9"/>
            <a:stretch>
              <a:fillRect/>
            </a:stretch>
          </p:blipFill>
          <p:spPr>
            <a:xfrm flipH="1">
              <a:off x="8416701" y="606614"/>
              <a:ext cx="656733" cy="406749"/>
            </a:xfrm>
            <a:prstGeom prst="rect">
              <a:avLst/>
            </a:prstGeom>
          </p:spPr>
        </p:pic>
      </p:grpSp>
      <p:grpSp>
        <p:nvGrpSpPr>
          <p:cNvPr id="3" name="组合 2"/>
          <p:cNvGrpSpPr/>
          <p:nvPr/>
        </p:nvGrpSpPr>
        <p:grpSpPr>
          <a:xfrm>
            <a:off x="1752600" y="2302575"/>
            <a:ext cx="8686800" cy="2973576"/>
            <a:chOff x="1752600" y="2302575"/>
            <a:chExt cx="8686800" cy="2973576"/>
          </a:xfrm>
        </p:grpSpPr>
        <p:grpSp>
          <p:nvGrpSpPr>
            <p:cNvPr id="2" name="组合 1"/>
            <p:cNvGrpSpPr/>
            <p:nvPr/>
          </p:nvGrpSpPr>
          <p:grpSpPr>
            <a:xfrm>
              <a:off x="1752600" y="2302575"/>
              <a:ext cx="8686800" cy="2973576"/>
              <a:chOff x="3341695" y="2780927"/>
              <a:chExt cx="5679704" cy="1944218"/>
            </a:xfrm>
          </p:grpSpPr>
          <p:sp>
            <p:nvSpPr>
              <p:cNvPr id="10" name="MH_Title_1"/>
              <p:cNvSpPr/>
              <p:nvPr>
                <p:custDataLst>
                  <p:tags r:id="rId2"/>
                </p:custDataLst>
              </p:nvPr>
            </p:nvSpPr>
            <p:spPr>
              <a:xfrm>
                <a:off x="3341695" y="2780927"/>
                <a:ext cx="5669468" cy="1944216"/>
              </a:xfrm>
              <a:custGeom>
                <a:avLst/>
                <a:gdLst/>
                <a:ahLst/>
                <a:cxnLst/>
                <a:rect l="l" t="t" r="r" b="b"/>
                <a:pathLst>
                  <a:path w="6719373" h="2304257">
                    <a:moveTo>
                      <a:pt x="5253028" y="0"/>
                    </a:moveTo>
                    <a:lnTo>
                      <a:pt x="5253028" y="1"/>
                    </a:lnTo>
                    <a:lnTo>
                      <a:pt x="5256584" y="1"/>
                    </a:lnTo>
                    <a:lnTo>
                      <a:pt x="5256584" y="2795"/>
                    </a:lnTo>
                    <a:lnTo>
                      <a:pt x="6719373" y="1152129"/>
                    </a:lnTo>
                    <a:lnTo>
                      <a:pt x="5256584" y="2301462"/>
                    </a:lnTo>
                    <a:lnTo>
                      <a:pt x="5256584" y="2304257"/>
                    </a:lnTo>
                    <a:lnTo>
                      <a:pt x="4169752" y="2304257"/>
                    </a:lnTo>
                    <a:lnTo>
                      <a:pt x="3726186" y="2304257"/>
                    </a:lnTo>
                    <a:lnTo>
                      <a:pt x="820676" y="2304257"/>
                    </a:lnTo>
                    <a:cubicBezTo>
                      <a:pt x="367429" y="2304257"/>
                      <a:pt x="0" y="1906628"/>
                      <a:pt x="0" y="1416128"/>
                    </a:cubicBezTo>
                    <a:lnTo>
                      <a:pt x="0" y="888130"/>
                    </a:lnTo>
                    <a:cubicBezTo>
                      <a:pt x="0" y="397630"/>
                      <a:pt x="367429" y="1"/>
                      <a:pt x="820676" y="1"/>
                    </a:cubicBezTo>
                    <a:lnTo>
                      <a:pt x="3726186" y="1"/>
                    </a:lnTo>
                    <a:lnTo>
                      <a:pt x="4169752" y="1"/>
                    </a:lnTo>
                    <a:lnTo>
                      <a:pt x="5253028" y="1"/>
                    </a:lnTo>
                    <a:close/>
                  </a:path>
                </a:pathLst>
              </a:custGeom>
              <a:gradFill flip="none" rotWithShape="1">
                <a:gsLst>
                  <a:gs pos="0">
                    <a:srgbClr val="FFFFFF"/>
                  </a:gs>
                  <a:gs pos="50000">
                    <a:srgbClr val="FFFFFF"/>
                  </a:gs>
                  <a:gs pos="100000">
                    <a:srgbClr val="EAEAEA"/>
                  </a:gs>
                </a:gsLst>
                <a:lin ang="5400000" scaled="1"/>
                <a:tileRect/>
              </a:gradFill>
              <a:ln w="28575">
                <a:solidFill>
                  <a:srgbClr val="BABABA"/>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252000" tIns="0" rIns="0" bIns="0" rtlCol="0" anchor="ctr">
                <a:normAutofit/>
              </a:bodyPr>
              <a:lstStyle/>
              <a:p>
                <a:endParaRPr lang="zh-CN" altLang="en-US" sz="2400" dirty="0">
                  <a:solidFill>
                    <a:srgbClr val="4B4B4B"/>
                  </a:solidFill>
                </a:endParaRPr>
              </a:p>
            </p:txBody>
          </p:sp>
          <p:sp>
            <p:nvSpPr>
              <p:cNvPr id="4" name="MH_Other_1"/>
              <p:cNvSpPr/>
              <p:nvPr>
                <p:custDataLst>
                  <p:tags r:id="rId3"/>
                </p:custDataLst>
              </p:nvPr>
            </p:nvSpPr>
            <p:spPr>
              <a:xfrm rot="5400000">
                <a:off x="8789141" y="3660323"/>
                <a:ext cx="282246" cy="182271"/>
              </a:xfrm>
              <a:prstGeom prs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endParaRPr>
              </a:p>
            </p:txBody>
          </p:sp>
          <p:sp>
            <p:nvSpPr>
              <p:cNvPr id="6" name="MH_SubTitle_3"/>
              <p:cNvSpPr/>
              <p:nvPr>
                <p:custDataLst>
                  <p:tags r:id="rId4"/>
                </p:custDataLst>
              </p:nvPr>
            </p:nvSpPr>
            <p:spPr>
              <a:xfrm>
                <a:off x="4617585" y="4077073"/>
                <a:ext cx="3145232" cy="648072"/>
              </a:xfrm>
              <a:prstGeom prst="rect">
                <a:avLst/>
              </a:prstGeom>
              <a:solidFill>
                <a:schemeClr val="accent3"/>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7" name="MH_SubTitle_2"/>
              <p:cNvSpPr/>
              <p:nvPr>
                <p:custDataLst>
                  <p:tags r:id="rId5"/>
                </p:custDataLst>
              </p:nvPr>
            </p:nvSpPr>
            <p:spPr>
              <a:xfrm>
                <a:off x="4617585" y="3429000"/>
                <a:ext cx="3145232" cy="648072"/>
              </a:xfrm>
              <a:prstGeom prst="rect">
                <a:avLst/>
              </a:prstGeom>
              <a:solidFill>
                <a:schemeClr val="accent2"/>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8" name="MH_SubTitle_1"/>
              <p:cNvSpPr/>
              <p:nvPr>
                <p:custDataLst>
                  <p:tags r:id="rId6"/>
                </p:custDataLst>
              </p:nvPr>
            </p:nvSpPr>
            <p:spPr>
              <a:xfrm>
                <a:off x="4617585" y="2780928"/>
                <a:ext cx="3145232" cy="648072"/>
              </a:xfrm>
              <a:prstGeom prst="rect">
                <a:avLst/>
              </a:prstGeom>
              <a:solidFill>
                <a:schemeClr val="accent1"/>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grpSp>
        <p:sp>
          <p:nvSpPr>
            <p:cNvPr id="16" name="矩形 15"/>
            <p:cNvSpPr/>
            <p:nvPr/>
          </p:nvSpPr>
          <p:spPr>
            <a:xfrm>
              <a:off x="4071634" y="2480496"/>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2048669" y="3075986"/>
              <a:ext cx="1151673"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标题</a:t>
              </a:r>
              <a:endParaRPr lang="en-US" altLang="zh-CN" sz="2400" b="1" dirty="0" smtClean="0">
                <a:solidFill>
                  <a:srgbClr val="1C75BC"/>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文字</a:t>
              </a:r>
              <a:endParaRPr lang="en-US" altLang="zh-CN" sz="2400" b="1" dirty="0" smtClean="0">
                <a:solidFill>
                  <a:srgbClr val="1C75BC"/>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4071634" y="3447731"/>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sp>
          <p:nvSpPr>
            <p:cNvPr id="19" name="矩形 18"/>
            <p:cNvSpPr/>
            <p:nvPr/>
          </p:nvSpPr>
          <p:spPr>
            <a:xfrm>
              <a:off x="4071634" y="4396910"/>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2586676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5" name="组合 24"/>
          <p:cNvGrpSpPr/>
          <p:nvPr/>
        </p:nvGrpSpPr>
        <p:grpSpPr>
          <a:xfrm>
            <a:off x="3118566" y="332266"/>
            <a:ext cx="5954868" cy="859018"/>
            <a:chOff x="3118566" y="332266"/>
            <a:chExt cx="5954868" cy="859018"/>
          </a:xfrm>
        </p:grpSpPr>
        <p:pic>
          <p:nvPicPr>
            <p:cNvPr id="29" name="图片 28"/>
            <p:cNvPicPr>
              <a:picLocks noChangeAspect="1"/>
            </p:cNvPicPr>
            <p:nvPr/>
          </p:nvPicPr>
          <p:blipFill>
            <a:blip r:embed="rId21"/>
            <a:stretch>
              <a:fillRect/>
            </a:stretch>
          </p:blipFill>
          <p:spPr>
            <a:xfrm>
              <a:off x="3118566" y="606614"/>
              <a:ext cx="656733" cy="406749"/>
            </a:xfrm>
            <a:prstGeom prst="rect">
              <a:avLst/>
            </a:prstGeom>
          </p:spPr>
        </p:pic>
        <p:sp>
          <p:nvSpPr>
            <p:cNvPr id="30" name="文本框 29"/>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31" name="图片 30"/>
            <p:cNvPicPr>
              <a:picLocks noChangeAspect="1"/>
            </p:cNvPicPr>
            <p:nvPr/>
          </p:nvPicPr>
          <p:blipFill>
            <a:blip r:embed="rId21"/>
            <a:stretch>
              <a:fillRect/>
            </a:stretch>
          </p:blipFill>
          <p:spPr>
            <a:xfrm flipH="1">
              <a:off x="8416701" y="606614"/>
              <a:ext cx="656733" cy="406749"/>
            </a:xfrm>
            <a:prstGeom prst="rect">
              <a:avLst/>
            </a:prstGeom>
          </p:spPr>
        </p:pic>
      </p:grpSp>
      <p:grpSp>
        <p:nvGrpSpPr>
          <p:cNvPr id="32" name="组合 31"/>
          <p:cNvGrpSpPr/>
          <p:nvPr/>
        </p:nvGrpSpPr>
        <p:grpSpPr>
          <a:xfrm>
            <a:off x="1137940" y="1848715"/>
            <a:ext cx="9799721" cy="1461138"/>
            <a:chOff x="874712" y="3195403"/>
            <a:chExt cx="9799721" cy="1461138"/>
          </a:xfrm>
        </p:grpSpPr>
        <p:sp>
          <p:nvSpPr>
            <p:cNvPr id="33" name="矩形 32"/>
            <p:cNvSpPr/>
            <p:nvPr/>
          </p:nvSpPr>
          <p:spPr>
            <a:xfrm>
              <a:off x="874712" y="3677812"/>
              <a:ext cx="979972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演示用户可以在投影仪或计算机上进行演示也可以将演示文稿打印出来制作成胶片以便应更广泛的领域中文稿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制用户可以在投影仪或者计算机上进行演示也可以将演示文稿打印出来制作成胶片以便应用到更广泛的领便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应用到更广泛的领域中</a:t>
              </a:r>
            </a:p>
          </p:txBody>
        </p:sp>
        <p:sp>
          <p:nvSpPr>
            <p:cNvPr id="34" name="矩形 3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
        <p:nvSpPr>
          <p:cNvPr id="35" name="矩形 34"/>
          <p:cNvSpPr/>
          <p:nvPr/>
        </p:nvSpPr>
        <p:spPr>
          <a:xfrm>
            <a:off x="1339601"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6" name="矩形 35"/>
          <p:cNvSpPr/>
          <p:nvPr/>
        </p:nvSpPr>
        <p:spPr>
          <a:xfrm>
            <a:off x="3795826"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7" name="矩形 36"/>
          <p:cNvSpPr/>
          <p:nvPr/>
        </p:nvSpPr>
        <p:spPr>
          <a:xfrm>
            <a:off x="6346659"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8" name="矩形 37"/>
          <p:cNvSpPr/>
          <p:nvPr/>
        </p:nvSpPr>
        <p:spPr>
          <a:xfrm>
            <a:off x="8761047"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nvGrpSpPr>
          <p:cNvPr id="8" name="组合 7"/>
          <p:cNvGrpSpPr/>
          <p:nvPr/>
        </p:nvGrpSpPr>
        <p:grpSpPr>
          <a:xfrm>
            <a:off x="1009652" y="3789363"/>
            <a:ext cx="10172698" cy="1603384"/>
            <a:chOff x="1009652" y="3789363"/>
            <a:chExt cx="10172698" cy="1603384"/>
          </a:xfrm>
        </p:grpSpPr>
        <p:grpSp>
          <p:nvGrpSpPr>
            <p:cNvPr id="2" name="组合 1"/>
            <p:cNvGrpSpPr/>
            <p:nvPr/>
          </p:nvGrpSpPr>
          <p:grpSpPr>
            <a:xfrm>
              <a:off x="1009652" y="3789363"/>
              <a:ext cx="10172698" cy="1603384"/>
              <a:chOff x="1593851" y="2471738"/>
              <a:chExt cx="9004300" cy="1419226"/>
            </a:xfrm>
          </p:grpSpPr>
          <p:cxnSp>
            <p:nvCxnSpPr>
              <p:cNvPr id="7" name="MH_Other_1"/>
              <p:cNvCxnSpPr/>
              <p:nvPr>
                <p:custDataLst>
                  <p:tags r:id="rId2"/>
                </p:custDataLst>
              </p:nvPr>
            </p:nvCxnSpPr>
            <p:spPr>
              <a:xfrm>
                <a:off x="1593851" y="3181350"/>
                <a:ext cx="574675"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40968" name="MH_SubTitle_1"/>
              <p:cNvSpPr>
                <a:spLocks noChangeArrowheads="1"/>
              </p:cNvSpPr>
              <p:nvPr>
                <p:custDataLst>
                  <p:tags r:id="rId3"/>
                </p:custDataLst>
              </p:nvPr>
            </p:nvSpPr>
            <p:spPr bwMode="auto">
              <a:xfrm>
                <a:off x="2354263" y="2657475"/>
                <a:ext cx="1047750"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57" name="MH_Other_2"/>
              <p:cNvSpPr>
                <a:spLocks/>
              </p:cNvSpPr>
              <p:nvPr>
                <p:custDataLst>
                  <p:tags r:id="rId4"/>
                </p:custDataLst>
              </p:nvPr>
            </p:nvSpPr>
            <p:spPr bwMode="auto">
              <a:xfrm flipH="1">
                <a:off x="2878139"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8" name="MH_Other_3"/>
              <p:cNvSpPr>
                <a:spLocks/>
              </p:cNvSpPr>
              <p:nvPr>
                <p:custDataLst>
                  <p:tags r:id="rId5"/>
                </p:custDataLst>
              </p:nvPr>
            </p:nvSpPr>
            <p:spPr bwMode="auto">
              <a:xfrm flipV="1">
                <a:off x="2157414"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71" name="MH_SubTitle_2"/>
              <p:cNvSpPr>
                <a:spLocks noChangeArrowheads="1"/>
              </p:cNvSpPr>
              <p:nvPr>
                <p:custDataLst>
                  <p:tags r:id="rId6"/>
                </p:custDataLst>
              </p:nvPr>
            </p:nvSpPr>
            <p:spPr bwMode="auto">
              <a:xfrm>
                <a:off x="4498976" y="2657475"/>
                <a:ext cx="1046163"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0" name="MH_Other_4"/>
              <p:cNvSpPr>
                <a:spLocks/>
              </p:cNvSpPr>
              <p:nvPr>
                <p:custDataLst>
                  <p:tags r:id="rId7"/>
                </p:custDataLst>
              </p:nvPr>
            </p:nvSpPr>
            <p:spPr bwMode="auto">
              <a:xfrm flipH="1">
                <a:off x="5022851"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1" name="MH_Other_5"/>
              <p:cNvSpPr>
                <a:spLocks/>
              </p:cNvSpPr>
              <p:nvPr>
                <p:custDataLst>
                  <p:tags r:id="rId8"/>
                </p:custDataLst>
              </p:nvPr>
            </p:nvSpPr>
            <p:spPr bwMode="auto">
              <a:xfrm flipV="1">
                <a:off x="4302126"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74" name="MH_SubTitle_3"/>
              <p:cNvSpPr>
                <a:spLocks noChangeArrowheads="1"/>
              </p:cNvSpPr>
              <p:nvPr>
                <p:custDataLst>
                  <p:tags r:id="rId9"/>
                </p:custDataLst>
              </p:nvPr>
            </p:nvSpPr>
            <p:spPr bwMode="auto">
              <a:xfrm>
                <a:off x="6642101" y="2657475"/>
                <a:ext cx="1046163"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3" name="MH_Other_6"/>
              <p:cNvSpPr>
                <a:spLocks/>
              </p:cNvSpPr>
              <p:nvPr>
                <p:custDataLst>
                  <p:tags r:id="rId10"/>
                </p:custDataLst>
              </p:nvPr>
            </p:nvSpPr>
            <p:spPr bwMode="auto">
              <a:xfrm flipH="1">
                <a:off x="7164389"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4" name="MH_Other_7"/>
              <p:cNvSpPr>
                <a:spLocks/>
              </p:cNvSpPr>
              <p:nvPr>
                <p:custDataLst>
                  <p:tags r:id="rId11"/>
                </p:custDataLst>
              </p:nvPr>
            </p:nvSpPr>
            <p:spPr bwMode="auto">
              <a:xfrm flipV="1">
                <a:off x="6443664"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1" name="MH_Other_8"/>
              <p:cNvCxnSpPr/>
              <p:nvPr>
                <p:custDataLst>
                  <p:tags r:id="rId12"/>
                </p:custDataLst>
              </p:nvPr>
            </p:nvCxnSpPr>
            <p:spPr>
              <a:xfrm>
                <a:off x="7874001" y="3181350"/>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40978" name="MH_SubTitle_4"/>
              <p:cNvSpPr>
                <a:spLocks noChangeArrowheads="1"/>
              </p:cNvSpPr>
              <p:nvPr>
                <p:custDataLst>
                  <p:tags r:id="rId13"/>
                </p:custDataLst>
              </p:nvPr>
            </p:nvSpPr>
            <p:spPr bwMode="auto">
              <a:xfrm>
                <a:off x="8791576" y="2657475"/>
                <a:ext cx="1046163"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7" name="MH_Other_9"/>
              <p:cNvSpPr>
                <a:spLocks/>
              </p:cNvSpPr>
              <p:nvPr>
                <p:custDataLst>
                  <p:tags r:id="rId14"/>
                </p:custDataLst>
              </p:nvPr>
            </p:nvSpPr>
            <p:spPr bwMode="auto">
              <a:xfrm flipH="1">
                <a:off x="9313864"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8" name="MH_Other_10"/>
              <p:cNvSpPr>
                <a:spLocks/>
              </p:cNvSpPr>
              <p:nvPr>
                <p:custDataLst>
                  <p:tags r:id="rId15"/>
                </p:custDataLst>
              </p:nvPr>
            </p:nvSpPr>
            <p:spPr bwMode="auto">
              <a:xfrm flipV="1">
                <a:off x="8593139"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6" name="MH_Other_11"/>
              <p:cNvCxnSpPr/>
              <p:nvPr>
                <p:custDataLst>
                  <p:tags r:id="rId16"/>
                </p:custDataLst>
              </p:nvPr>
            </p:nvCxnSpPr>
            <p:spPr>
              <a:xfrm>
                <a:off x="10023476" y="3181350"/>
                <a:ext cx="574675"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7" name="MH_Other_12"/>
              <p:cNvCxnSpPr/>
              <p:nvPr>
                <p:custDataLst>
                  <p:tags r:id="rId17"/>
                </p:custDataLst>
              </p:nvPr>
            </p:nvCxnSpPr>
            <p:spPr>
              <a:xfrm>
                <a:off x="3586163" y="3181350"/>
                <a:ext cx="728662"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cxnSp>
            <p:nvCxnSpPr>
              <p:cNvPr id="28" name="MH_Other_13"/>
              <p:cNvCxnSpPr/>
              <p:nvPr>
                <p:custDataLst>
                  <p:tags r:id="rId18"/>
                </p:custDataLst>
              </p:nvPr>
            </p:nvCxnSpPr>
            <p:spPr>
              <a:xfrm>
                <a:off x="5730876" y="3181350"/>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sp>
          <p:nvSpPr>
            <p:cNvPr id="43" name="椭圆 38"/>
            <p:cNvSpPr/>
            <p:nvPr/>
          </p:nvSpPr>
          <p:spPr>
            <a:xfrm>
              <a:off x="2229900" y="4424234"/>
              <a:ext cx="446019" cy="328755"/>
            </a:xfrm>
            <a:custGeom>
              <a:avLst/>
              <a:gdLst>
                <a:gd name="connsiteX0" fmla="*/ 9246 w 338138"/>
                <a:gd name="connsiteY0" fmla="*/ 217488 h 249238"/>
                <a:gd name="connsiteX1" fmla="*/ 328892 w 338138"/>
                <a:gd name="connsiteY1" fmla="*/ 217488 h 249238"/>
                <a:gd name="connsiteX2" fmla="*/ 338138 w 338138"/>
                <a:gd name="connsiteY2" fmla="*/ 226378 h 249238"/>
                <a:gd name="connsiteX3" fmla="*/ 314363 w 338138"/>
                <a:gd name="connsiteY3" fmla="*/ 249238 h 249238"/>
                <a:gd name="connsiteX4" fmla="*/ 23775 w 338138"/>
                <a:gd name="connsiteY4" fmla="*/ 249238 h 249238"/>
                <a:gd name="connsiteX5" fmla="*/ 0 w 338138"/>
                <a:gd name="connsiteY5" fmla="*/ 226378 h 249238"/>
                <a:gd name="connsiteX6" fmla="*/ 9246 w 338138"/>
                <a:gd name="connsiteY6" fmla="*/ 217488 h 249238"/>
                <a:gd name="connsiteX7" fmla="*/ 145024 w 338138"/>
                <a:gd name="connsiteY7" fmla="*/ 157163 h 249238"/>
                <a:gd name="connsiteX8" fmla="*/ 264809 w 338138"/>
                <a:gd name="connsiteY8" fmla="*/ 157163 h 249238"/>
                <a:gd name="connsiteX9" fmla="*/ 271463 w 338138"/>
                <a:gd name="connsiteY9" fmla="*/ 163337 h 249238"/>
                <a:gd name="connsiteX10" fmla="*/ 264809 w 338138"/>
                <a:gd name="connsiteY10" fmla="*/ 168276 h 249238"/>
                <a:gd name="connsiteX11" fmla="*/ 145024 w 338138"/>
                <a:gd name="connsiteY11" fmla="*/ 168276 h 249238"/>
                <a:gd name="connsiteX12" fmla="*/ 139700 w 338138"/>
                <a:gd name="connsiteY12" fmla="*/ 163337 h 249238"/>
                <a:gd name="connsiteX13" fmla="*/ 145024 w 338138"/>
                <a:gd name="connsiteY13" fmla="*/ 157163 h 249238"/>
                <a:gd name="connsiteX14" fmla="*/ 145024 w 338138"/>
                <a:gd name="connsiteY14" fmla="*/ 133350 h 249238"/>
                <a:gd name="connsiteX15" fmla="*/ 264809 w 338138"/>
                <a:gd name="connsiteY15" fmla="*/ 133350 h 249238"/>
                <a:gd name="connsiteX16" fmla="*/ 271463 w 338138"/>
                <a:gd name="connsiteY16" fmla="*/ 139524 h 249238"/>
                <a:gd name="connsiteX17" fmla="*/ 264809 w 338138"/>
                <a:gd name="connsiteY17" fmla="*/ 144463 h 249238"/>
                <a:gd name="connsiteX18" fmla="*/ 145024 w 338138"/>
                <a:gd name="connsiteY18" fmla="*/ 144463 h 249238"/>
                <a:gd name="connsiteX19" fmla="*/ 139700 w 338138"/>
                <a:gd name="connsiteY19" fmla="*/ 139524 h 249238"/>
                <a:gd name="connsiteX20" fmla="*/ 145024 w 338138"/>
                <a:gd name="connsiteY20" fmla="*/ 133350 h 249238"/>
                <a:gd name="connsiteX21" fmla="*/ 145024 w 338138"/>
                <a:gd name="connsiteY21" fmla="*/ 111125 h 249238"/>
                <a:gd name="connsiteX22" fmla="*/ 264809 w 338138"/>
                <a:gd name="connsiteY22" fmla="*/ 111125 h 249238"/>
                <a:gd name="connsiteX23" fmla="*/ 271463 w 338138"/>
                <a:gd name="connsiteY23" fmla="*/ 116064 h 249238"/>
                <a:gd name="connsiteX24" fmla="*/ 264809 w 338138"/>
                <a:gd name="connsiteY24" fmla="*/ 122238 h 249238"/>
                <a:gd name="connsiteX25" fmla="*/ 145024 w 338138"/>
                <a:gd name="connsiteY25" fmla="*/ 122238 h 249238"/>
                <a:gd name="connsiteX26" fmla="*/ 139700 w 338138"/>
                <a:gd name="connsiteY26" fmla="*/ 116064 h 249238"/>
                <a:gd name="connsiteX27" fmla="*/ 145024 w 338138"/>
                <a:gd name="connsiteY27" fmla="*/ 111125 h 249238"/>
                <a:gd name="connsiteX28" fmla="*/ 74723 w 338138"/>
                <a:gd name="connsiteY28" fmla="*/ 111125 h 249238"/>
                <a:gd name="connsiteX29" fmla="*/ 117364 w 338138"/>
                <a:gd name="connsiteY29" fmla="*/ 111125 h 249238"/>
                <a:gd name="connsiteX30" fmla="*/ 123825 w 338138"/>
                <a:gd name="connsiteY30" fmla="*/ 116321 h 249238"/>
                <a:gd name="connsiteX31" fmla="*/ 123825 w 338138"/>
                <a:gd name="connsiteY31" fmla="*/ 163080 h 249238"/>
                <a:gd name="connsiteX32" fmla="*/ 117364 w 338138"/>
                <a:gd name="connsiteY32" fmla="*/ 168275 h 249238"/>
                <a:gd name="connsiteX33" fmla="*/ 74723 w 338138"/>
                <a:gd name="connsiteY33" fmla="*/ 168275 h 249238"/>
                <a:gd name="connsiteX34" fmla="*/ 68262 w 338138"/>
                <a:gd name="connsiteY34" fmla="*/ 163080 h 249238"/>
                <a:gd name="connsiteX35" fmla="*/ 68262 w 338138"/>
                <a:gd name="connsiteY35" fmla="*/ 116321 h 249238"/>
                <a:gd name="connsiteX36" fmla="*/ 74723 w 338138"/>
                <a:gd name="connsiteY36" fmla="*/ 111125 h 249238"/>
                <a:gd name="connsiteX37" fmla="*/ 74860 w 338138"/>
                <a:gd name="connsiteY37" fmla="*/ 85725 h 249238"/>
                <a:gd name="connsiteX38" fmla="*/ 163265 w 338138"/>
                <a:gd name="connsiteY38" fmla="*/ 85725 h 249238"/>
                <a:gd name="connsiteX39" fmla="*/ 169862 w 338138"/>
                <a:gd name="connsiteY39" fmla="*/ 91899 h 249238"/>
                <a:gd name="connsiteX40" fmla="*/ 163265 w 338138"/>
                <a:gd name="connsiteY40" fmla="*/ 96838 h 249238"/>
                <a:gd name="connsiteX41" fmla="*/ 74860 w 338138"/>
                <a:gd name="connsiteY41" fmla="*/ 96838 h 249238"/>
                <a:gd name="connsiteX42" fmla="*/ 68262 w 338138"/>
                <a:gd name="connsiteY42" fmla="*/ 91899 h 249238"/>
                <a:gd name="connsiteX43" fmla="*/ 74860 w 338138"/>
                <a:gd name="connsiteY43" fmla="*/ 85725 h 249238"/>
                <a:gd name="connsiteX44" fmla="*/ 74860 w 338138"/>
                <a:gd name="connsiteY44" fmla="*/ 63500 h 249238"/>
                <a:gd name="connsiteX45" fmla="*/ 163265 w 338138"/>
                <a:gd name="connsiteY45" fmla="*/ 63500 h 249238"/>
                <a:gd name="connsiteX46" fmla="*/ 169862 w 338138"/>
                <a:gd name="connsiteY46" fmla="*/ 68262 h 249238"/>
                <a:gd name="connsiteX47" fmla="*/ 163265 w 338138"/>
                <a:gd name="connsiteY47" fmla="*/ 73025 h 249238"/>
                <a:gd name="connsiteX48" fmla="*/ 74860 w 338138"/>
                <a:gd name="connsiteY48" fmla="*/ 73025 h 249238"/>
                <a:gd name="connsiteX49" fmla="*/ 68262 w 338138"/>
                <a:gd name="connsiteY49" fmla="*/ 68262 h 249238"/>
                <a:gd name="connsiteX50" fmla="*/ 74860 w 338138"/>
                <a:gd name="connsiteY50" fmla="*/ 63500 h 249238"/>
                <a:gd name="connsiteX51" fmla="*/ 193675 w 338138"/>
                <a:gd name="connsiteY51" fmla="*/ 50800 h 249238"/>
                <a:gd name="connsiteX52" fmla="*/ 193675 w 338138"/>
                <a:gd name="connsiteY52" fmla="*/ 85725 h 249238"/>
                <a:gd name="connsiteX53" fmla="*/ 257175 w 338138"/>
                <a:gd name="connsiteY53" fmla="*/ 85725 h 249238"/>
                <a:gd name="connsiteX54" fmla="*/ 257175 w 338138"/>
                <a:gd name="connsiteY54" fmla="*/ 50800 h 249238"/>
                <a:gd name="connsiteX55" fmla="*/ 187610 w 338138"/>
                <a:gd name="connsiteY55" fmla="*/ 39688 h 249238"/>
                <a:gd name="connsiteX56" fmla="*/ 263241 w 338138"/>
                <a:gd name="connsiteY56" fmla="*/ 39688 h 249238"/>
                <a:gd name="connsiteX57" fmla="*/ 269875 w 338138"/>
                <a:gd name="connsiteY57" fmla="*/ 44883 h 249238"/>
                <a:gd name="connsiteX58" fmla="*/ 269875 w 338138"/>
                <a:gd name="connsiteY58" fmla="*/ 91642 h 249238"/>
                <a:gd name="connsiteX59" fmla="*/ 263241 w 338138"/>
                <a:gd name="connsiteY59" fmla="*/ 96838 h 249238"/>
                <a:gd name="connsiteX60" fmla="*/ 187610 w 338138"/>
                <a:gd name="connsiteY60" fmla="*/ 96838 h 249238"/>
                <a:gd name="connsiteX61" fmla="*/ 180975 w 338138"/>
                <a:gd name="connsiteY61" fmla="*/ 91642 h 249238"/>
                <a:gd name="connsiteX62" fmla="*/ 180975 w 338138"/>
                <a:gd name="connsiteY62" fmla="*/ 44883 h 249238"/>
                <a:gd name="connsiteX63" fmla="*/ 187610 w 338138"/>
                <a:gd name="connsiteY63" fmla="*/ 39688 h 249238"/>
                <a:gd name="connsiteX64" fmla="*/ 74860 w 338138"/>
                <a:gd name="connsiteY64" fmla="*/ 39688 h 249238"/>
                <a:gd name="connsiteX65" fmla="*/ 163265 w 338138"/>
                <a:gd name="connsiteY65" fmla="*/ 39688 h 249238"/>
                <a:gd name="connsiteX66" fmla="*/ 169862 w 338138"/>
                <a:gd name="connsiteY66" fmla="*/ 44627 h 249238"/>
                <a:gd name="connsiteX67" fmla="*/ 163265 w 338138"/>
                <a:gd name="connsiteY67" fmla="*/ 50801 h 249238"/>
                <a:gd name="connsiteX68" fmla="*/ 74860 w 338138"/>
                <a:gd name="connsiteY68" fmla="*/ 50801 h 249238"/>
                <a:gd name="connsiteX69" fmla="*/ 68262 w 338138"/>
                <a:gd name="connsiteY69" fmla="*/ 44627 h 249238"/>
                <a:gd name="connsiteX70" fmla="*/ 74860 w 338138"/>
                <a:gd name="connsiteY70" fmla="*/ 39688 h 249238"/>
                <a:gd name="connsiteX71" fmla="*/ 53428 w 338138"/>
                <a:gd name="connsiteY71" fmla="*/ 22225 h 249238"/>
                <a:gd name="connsiteX72" fmla="*/ 50800 w 338138"/>
                <a:gd name="connsiteY72" fmla="*/ 24858 h 249238"/>
                <a:gd name="connsiteX73" fmla="*/ 50800 w 338138"/>
                <a:gd name="connsiteY73" fmla="*/ 182834 h 249238"/>
                <a:gd name="connsiteX74" fmla="*/ 53428 w 338138"/>
                <a:gd name="connsiteY74" fmla="*/ 184150 h 249238"/>
                <a:gd name="connsiteX75" fmla="*/ 284710 w 338138"/>
                <a:gd name="connsiteY75" fmla="*/ 184150 h 249238"/>
                <a:gd name="connsiteX76" fmla="*/ 287338 w 338138"/>
                <a:gd name="connsiteY76" fmla="*/ 182834 h 249238"/>
                <a:gd name="connsiteX77" fmla="*/ 287338 w 338138"/>
                <a:gd name="connsiteY77" fmla="*/ 24858 h 249238"/>
                <a:gd name="connsiteX78" fmla="*/ 284710 w 338138"/>
                <a:gd name="connsiteY78" fmla="*/ 22225 h 249238"/>
                <a:gd name="connsiteX79" fmla="*/ 53428 w 338138"/>
                <a:gd name="connsiteY79" fmla="*/ 22225 h 249238"/>
                <a:gd name="connsiteX80" fmla="*/ 53273 w 338138"/>
                <a:gd name="connsiteY80" fmla="*/ 0 h 249238"/>
                <a:gd name="connsiteX81" fmla="*/ 284590 w 338138"/>
                <a:gd name="connsiteY81" fmla="*/ 0 h 249238"/>
                <a:gd name="connsiteX82" fmla="*/ 309562 w 338138"/>
                <a:gd name="connsiteY82" fmla="*/ 25008 h 249238"/>
                <a:gd name="connsiteX83" fmla="*/ 309562 w 338138"/>
                <a:gd name="connsiteY83" fmla="*/ 182955 h 249238"/>
                <a:gd name="connsiteX84" fmla="*/ 284590 w 338138"/>
                <a:gd name="connsiteY84" fmla="*/ 207963 h 249238"/>
                <a:gd name="connsiteX85" fmla="*/ 53273 w 338138"/>
                <a:gd name="connsiteY85" fmla="*/ 207963 h 249238"/>
                <a:gd name="connsiteX86" fmla="*/ 26987 w 338138"/>
                <a:gd name="connsiteY86" fmla="*/ 182955 h 249238"/>
                <a:gd name="connsiteX87" fmla="*/ 26987 w 338138"/>
                <a:gd name="connsiteY87" fmla="*/ 25008 h 249238"/>
                <a:gd name="connsiteX88" fmla="*/ 53273 w 338138"/>
                <a:gd name="connsiteY88" fmla="*/ 0 h 24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38138" h="249238">
                  <a:moveTo>
                    <a:pt x="9246" y="217488"/>
                  </a:moveTo>
                  <a:cubicBezTo>
                    <a:pt x="9246" y="217488"/>
                    <a:pt x="9246" y="217488"/>
                    <a:pt x="328892" y="217488"/>
                  </a:cubicBezTo>
                  <a:cubicBezTo>
                    <a:pt x="334176" y="217488"/>
                    <a:pt x="338138" y="221298"/>
                    <a:pt x="338138" y="226378"/>
                  </a:cubicBezTo>
                  <a:cubicBezTo>
                    <a:pt x="338138" y="239078"/>
                    <a:pt x="327571" y="249238"/>
                    <a:pt x="314363" y="249238"/>
                  </a:cubicBezTo>
                  <a:cubicBezTo>
                    <a:pt x="314363" y="249238"/>
                    <a:pt x="314363" y="249238"/>
                    <a:pt x="23775" y="249238"/>
                  </a:cubicBezTo>
                  <a:cubicBezTo>
                    <a:pt x="10567" y="249238"/>
                    <a:pt x="0" y="239078"/>
                    <a:pt x="0" y="226378"/>
                  </a:cubicBezTo>
                  <a:cubicBezTo>
                    <a:pt x="0" y="221298"/>
                    <a:pt x="3962" y="217488"/>
                    <a:pt x="9246" y="217488"/>
                  </a:cubicBezTo>
                  <a:close/>
                  <a:moveTo>
                    <a:pt x="145024" y="157163"/>
                  </a:moveTo>
                  <a:cubicBezTo>
                    <a:pt x="145024" y="157163"/>
                    <a:pt x="145024" y="157163"/>
                    <a:pt x="264809" y="157163"/>
                  </a:cubicBezTo>
                  <a:cubicBezTo>
                    <a:pt x="268801" y="157163"/>
                    <a:pt x="271463" y="159633"/>
                    <a:pt x="271463" y="163337"/>
                  </a:cubicBezTo>
                  <a:cubicBezTo>
                    <a:pt x="271463" y="165807"/>
                    <a:pt x="268801" y="168276"/>
                    <a:pt x="264809" y="168276"/>
                  </a:cubicBezTo>
                  <a:cubicBezTo>
                    <a:pt x="264809" y="168276"/>
                    <a:pt x="264809" y="168276"/>
                    <a:pt x="145024" y="168276"/>
                  </a:cubicBezTo>
                  <a:cubicBezTo>
                    <a:pt x="142362" y="168276"/>
                    <a:pt x="139700" y="165807"/>
                    <a:pt x="139700" y="163337"/>
                  </a:cubicBezTo>
                  <a:cubicBezTo>
                    <a:pt x="139700" y="159633"/>
                    <a:pt x="142362" y="157163"/>
                    <a:pt x="145024" y="157163"/>
                  </a:cubicBezTo>
                  <a:close/>
                  <a:moveTo>
                    <a:pt x="145024" y="133350"/>
                  </a:moveTo>
                  <a:cubicBezTo>
                    <a:pt x="145024" y="133350"/>
                    <a:pt x="145024" y="133350"/>
                    <a:pt x="264809" y="133350"/>
                  </a:cubicBezTo>
                  <a:cubicBezTo>
                    <a:pt x="268801" y="133350"/>
                    <a:pt x="271463" y="135820"/>
                    <a:pt x="271463" y="139524"/>
                  </a:cubicBezTo>
                  <a:cubicBezTo>
                    <a:pt x="271463" y="141994"/>
                    <a:pt x="268801" y="144463"/>
                    <a:pt x="264809" y="144463"/>
                  </a:cubicBezTo>
                  <a:cubicBezTo>
                    <a:pt x="264809" y="144463"/>
                    <a:pt x="264809" y="144463"/>
                    <a:pt x="145024" y="144463"/>
                  </a:cubicBezTo>
                  <a:cubicBezTo>
                    <a:pt x="142362" y="144463"/>
                    <a:pt x="139700" y="141994"/>
                    <a:pt x="139700" y="139524"/>
                  </a:cubicBezTo>
                  <a:cubicBezTo>
                    <a:pt x="139700" y="135820"/>
                    <a:pt x="142362" y="133350"/>
                    <a:pt x="145024" y="133350"/>
                  </a:cubicBezTo>
                  <a:close/>
                  <a:moveTo>
                    <a:pt x="145024" y="111125"/>
                  </a:moveTo>
                  <a:cubicBezTo>
                    <a:pt x="145024" y="111125"/>
                    <a:pt x="145024" y="111125"/>
                    <a:pt x="264809" y="111125"/>
                  </a:cubicBezTo>
                  <a:cubicBezTo>
                    <a:pt x="268801" y="111125"/>
                    <a:pt x="271463" y="113595"/>
                    <a:pt x="271463" y="116064"/>
                  </a:cubicBezTo>
                  <a:cubicBezTo>
                    <a:pt x="271463" y="119769"/>
                    <a:pt x="268801" y="122238"/>
                    <a:pt x="264809" y="122238"/>
                  </a:cubicBezTo>
                  <a:cubicBezTo>
                    <a:pt x="264809" y="122238"/>
                    <a:pt x="264809" y="122238"/>
                    <a:pt x="145024" y="122238"/>
                  </a:cubicBezTo>
                  <a:cubicBezTo>
                    <a:pt x="142362" y="122238"/>
                    <a:pt x="139700" y="119769"/>
                    <a:pt x="139700" y="116064"/>
                  </a:cubicBezTo>
                  <a:cubicBezTo>
                    <a:pt x="139700" y="113595"/>
                    <a:pt x="142362" y="111125"/>
                    <a:pt x="145024" y="111125"/>
                  </a:cubicBezTo>
                  <a:close/>
                  <a:moveTo>
                    <a:pt x="74723" y="111125"/>
                  </a:moveTo>
                  <a:cubicBezTo>
                    <a:pt x="74723" y="111125"/>
                    <a:pt x="74723" y="111125"/>
                    <a:pt x="117364" y="111125"/>
                  </a:cubicBezTo>
                  <a:cubicBezTo>
                    <a:pt x="121241" y="111125"/>
                    <a:pt x="123825" y="113723"/>
                    <a:pt x="123825" y="116321"/>
                  </a:cubicBezTo>
                  <a:cubicBezTo>
                    <a:pt x="123825" y="116321"/>
                    <a:pt x="123825" y="116321"/>
                    <a:pt x="123825" y="163080"/>
                  </a:cubicBezTo>
                  <a:cubicBezTo>
                    <a:pt x="123825" y="165678"/>
                    <a:pt x="121241" y="168275"/>
                    <a:pt x="117364" y="168275"/>
                  </a:cubicBezTo>
                  <a:cubicBezTo>
                    <a:pt x="117364" y="168275"/>
                    <a:pt x="117364" y="168275"/>
                    <a:pt x="74723" y="168275"/>
                  </a:cubicBezTo>
                  <a:cubicBezTo>
                    <a:pt x="70847" y="168275"/>
                    <a:pt x="68262" y="165678"/>
                    <a:pt x="68262" y="163080"/>
                  </a:cubicBezTo>
                  <a:cubicBezTo>
                    <a:pt x="68262" y="163080"/>
                    <a:pt x="68262" y="163080"/>
                    <a:pt x="68262" y="116321"/>
                  </a:cubicBezTo>
                  <a:cubicBezTo>
                    <a:pt x="68262" y="113723"/>
                    <a:pt x="70847" y="111125"/>
                    <a:pt x="74723" y="111125"/>
                  </a:cubicBezTo>
                  <a:close/>
                  <a:moveTo>
                    <a:pt x="74860" y="85725"/>
                  </a:moveTo>
                  <a:cubicBezTo>
                    <a:pt x="74860" y="85725"/>
                    <a:pt x="74860" y="85725"/>
                    <a:pt x="163265" y="85725"/>
                  </a:cubicBezTo>
                  <a:cubicBezTo>
                    <a:pt x="167223" y="85725"/>
                    <a:pt x="169862" y="88194"/>
                    <a:pt x="169862" y="91899"/>
                  </a:cubicBezTo>
                  <a:cubicBezTo>
                    <a:pt x="169862" y="94368"/>
                    <a:pt x="167223" y="96838"/>
                    <a:pt x="163265" y="96838"/>
                  </a:cubicBezTo>
                  <a:cubicBezTo>
                    <a:pt x="163265" y="96838"/>
                    <a:pt x="163265" y="96838"/>
                    <a:pt x="74860" y="96838"/>
                  </a:cubicBezTo>
                  <a:cubicBezTo>
                    <a:pt x="70901" y="96838"/>
                    <a:pt x="68262" y="94368"/>
                    <a:pt x="68262" y="91899"/>
                  </a:cubicBezTo>
                  <a:cubicBezTo>
                    <a:pt x="68262" y="88194"/>
                    <a:pt x="70901" y="85725"/>
                    <a:pt x="74860" y="85725"/>
                  </a:cubicBezTo>
                  <a:close/>
                  <a:moveTo>
                    <a:pt x="74860" y="63500"/>
                  </a:moveTo>
                  <a:cubicBezTo>
                    <a:pt x="74860" y="63500"/>
                    <a:pt x="74860" y="63500"/>
                    <a:pt x="163265" y="63500"/>
                  </a:cubicBezTo>
                  <a:cubicBezTo>
                    <a:pt x="167223" y="63500"/>
                    <a:pt x="169862" y="64690"/>
                    <a:pt x="169862" y="68262"/>
                  </a:cubicBezTo>
                  <a:cubicBezTo>
                    <a:pt x="169862" y="70644"/>
                    <a:pt x="167223" y="73025"/>
                    <a:pt x="163265" y="73025"/>
                  </a:cubicBezTo>
                  <a:cubicBezTo>
                    <a:pt x="163265" y="73025"/>
                    <a:pt x="163265" y="73025"/>
                    <a:pt x="74860" y="73025"/>
                  </a:cubicBezTo>
                  <a:cubicBezTo>
                    <a:pt x="70901" y="73025"/>
                    <a:pt x="68262" y="70644"/>
                    <a:pt x="68262" y="68262"/>
                  </a:cubicBezTo>
                  <a:cubicBezTo>
                    <a:pt x="68262" y="64690"/>
                    <a:pt x="70901" y="63500"/>
                    <a:pt x="74860" y="63500"/>
                  </a:cubicBezTo>
                  <a:close/>
                  <a:moveTo>
                    <a:pt x="193675" y="50800"/>
                  </a:moveTo>
                  <a:lnTo>
                    <a:pt x="193675" y="85725"/>
                  </a:lnTo>
                  <a:lnTo>
                    <a:pt x="257175" y="85725"/>
                  </a:lnTo>
                  <a:lnTo>
                    <a:pt x="257175" y="50800"/>
                  </a:lnTo>
                  <a:close/>
                  <a:moveTo>
                    <a:pt x="187610" y="39688"/>
                  </a:moveTo>
                  <a:cubicBezTo>
                    <a:pt x="187610" y="39688"/>
                    <a:pt x="187610" y="39688"/>
                    <a:pt x="263241" y="39688"/>
                  </a:cubicBezTo>
                  <a:cubicBezTo>
                    <a:pt x="267222" y="39688"/>
                    <a:pt x="269875" y="42285"/>
                    <a:pt x="269875" y="44883"/>
                  </a:cubicBezTo>
                  <a:cubicBezTo>
                    <a:pt x="269875" y="44883"/>
                    <a:pt x="269875" y="44883"/>
                    <a:pt x="269875" y="91642"/>
                  </a:cubicBezTo>
                  <a:cubicBezTo>
                    <a:pt x="269875" y="94240"/>
                    <a:pt x="267222" y="96838"/>
                    <a:pt x="263241" y="96838"/>
                  </a:cubicBezTo>
                  <a:cubicBezTo>
                    <a:pt x="263241" y="96838"/>
                    <a:pt x="263241" y="96838"/>
                    <a:pt x="187610" y="96838"/>
                  </a:cubicBezTo>
                  <a:cubicBezTo>
                    <a:pt x="183629" y="96838"/>
                    <a:pt x="180975" y="94240"/>
                    <a:pt x="180975" y="91642"/>
                  </a:cubicBezTo>
                  <a:cubicBezTo>
                    <a:pt x="180975" y="91642"/>
                    <a:pt x="180975" y="91642"/>
                    <a:pt x="180975" y="44883"/>
                  </a:cubicBezTo>
                  <a:cubicBezTo>
                    <a:pt x="180975" y="42285"/>
                    <a:pt x="183629" y="39688"/>
                    <a:pt x="187610" y="39688"/>
                  </a:cubicBezTo>
                  <a:close/>
                  <a:moveTo>
                    <a:pt x="74860" y="39688"/>
                  </a:moveTo>
                  <a:cubicBezTo>
                    <a:pt x="74860" y="39688"/>
                    <a:pt x="74860" y="39688"/>
                    <a:pt x="163265" y="39688"/>
                  </a:cubicBezTo>
                  <a:cubicBezTo>
                    <a:pt x="167223" y="39688"/>
                    <a:pt x="169862" y="42157"/>
                    <a:pt x="169862" y="44627"/>
                  </a:cubicBezTo>
                  <a:cubicBezTo>
                    <a:pt x="169862" y="48331"/>
                    <a:pt x="167223" y="50801"/>
                    <a:pt x="163265" y="50801"/>
                  </a:cubicBezTo>
                  <a:cubicBezTo>
                    <a:pt x="163265" y="50801"/>
                    <a:pt x="163265" y="50801"/>
                    <a:pt x="74860" y="50801"/>
                  </a:cubicBezTo>
                  <a:cubicBezTo>
                    <a:pt x="70901" y="50801"/>
                    <a:pt x="68262" y="48331"/>
                    <a:pt x="68262" y="44627"/>
                  </a:cubicBezTo>
                  <a:cubicBezTo>
                    <a:pt x="68262" y="42157"/>
                    <a:pt x="70901" y="39688"/>
                    <a:pt x="74860" y="39688"/>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273" y="0"/>
                  </a:moveTo>
                  <a:cubicBezTo>
                    <a:pt x="53273" y="0"/>
                    <a:pt x="53273" y="0"/>
                    <a:pt x="284590" y="0"/>
                  </a:cubicBezTo>
                  <a:cubicBezTo>
                    <a:pt x="299048" y="0"/>
                    <a:pt x="309562" y="10530"/>
                    <a:pt x="309562" y="25008"/>
                  </a:cubicBezTo>
                  <a:cubicBezTo>
                    <a:pt x="309562" y="25008"/>
                    <a:pt x="309562" y="25008"/>
                    <a:pt x="309562" y="182955"/>
                  </a:cubicBezTo>
                  <a:cubicBezTo>
                    <a:pt x="309562" y="196117"/>
                    <a:pt x="299048" y="207963"/>
                    <a:pt x="284590" y="207963"/>
                  </a:cubicBezTo>
                  <a:cubicBezTo>
                    <a:pt x="284590" y="207963"/>
                    <a:pt x="284590" y="207963"/>
                    <a:pt x="53273" y="207963"/>
                  </a:cubicBezTo>
                  <a:cubicBezTo>
                    <a:pt x="38815" y="207963"/>
                    <a:pt x="26987" y="196117"/>
                    <a:pt x="26987" y="182955"/>
                  </a:cubicBezTo>
                  <a:cubicBezTo>
                    <a:pt x="26987" y="182955"/>
                    <a:pt x="26987" y="182955"/>
                    <a:pt x="26987" y="25008"/>
                  </a:cubicBezTo>
                  <a:cubicBezTo>
                    <a:pt x="26987" y="10530"/>
                    <a:pt x="38815" y="0"/>
                    <a:pt x="532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39"/>
            <p:cNvSpPr/>
            <p:nvPr/>
          </p:nvSpPr>
          <p:spPr>
            <a:xfrm>
              <a:off x="4690233" y="4365602"/>
              <a:ext cx="372384" cy="446019"/>
            </a:xfrm>
            <a:custGeom>
              <a:avLst/>
              <a:gdLst>
                <a:gd name="connsiteX0" fmla="*/ 41911 w 280988"/>
                <a:gd name="connsiteY0" fmla="*/ 95251 h 336550"/>
                <a:gd name="connsiteX1" fmla="*/ 44530 w 280988"/>
                <a:gd name="connsiteY1" fmla="*/ 95251 h 336550"/>
                <a:gd name="connsiteX2" fmla="*/ 52388 w 280988"/>
                <a:gd name="connsiteY2" fmla="*/ 103086 h 336550"/>
                <a:gd name="connsiteX3" fmla="*/ 52388 w 280988"/>
                <a:gd name="connsiteY3" fmla="*/ 168379 h 336550"/>
                <a:gd name="connsiteX4" fmla="*/ 45840 w 280988"/>
                <a:gd name="connsiteY4" fmla="*/ 176214 h 336550"/>
                <a:gd name="connsiteX5" fmla="*/ 41911 w 280988"/>
                <a:gd name="connsiteY5" fmla="*/ 176214 h 336550"/>
                <a:gd name="connsiteX6" fmla="*/ 0 w 280988"/>
                <a:gd name="connsiteY6" fmla="*/ 135733 h 336550"/>
                <a:gd name="connsiteX7" fmla="*/ 41911 w 280988"/>
                <a:gd name="connsiteY7" fmla="*/ 95251 h 336550"/>
                <a:gd name="connsiteX8" fmla="*/ 274431 w 280988"/>
                <a:gd name="connsiteY8" fmla="*/ 0 h 336550"/>
                <a:gd name="connsiteX9" fmla="*/ 280988 w 280988"/>
                <a:gd name="connsiteY9" fmla="*/ 9203 h 336550"/>
                <a:gd name="connsiteX10" fmla="*/ 280988 w 280988"/>
                <a:gd name="connsiteY10" fmla="*/ 260300 h 336550"/>
                <a:gd name="connsiteX11" fmla="*/ 279677 w 280988"/>
                <a:gd name="connsiteY11" fmla="*/ 266874 h 336550"/>
                <a:gd name="connsiteX12" fmla="*/ 274431 w 280988"/>
                <a:gd name="connsiteY12" fmla="*/ 270818 h 336550"/>
                <a:gd name="connsiteX13" fmla="*/ 267874 w 280988"/>
                <a:gd name="connsiteY13" fmla="*/ 264244 h 336550"/>
                <a:gd name="connsiteX14" fmla="*/ 214106 w 280988"/>
                <a:gd name="connsiteY14" fmla="*/ 210344 h 336550"/>
                <a:gd name="connsiteX15" fmla="*/ 139355 w 280988"/>
                <a:gd name="connsiteY15" fmla="*/ 187995 h 336550"/>
                <a:gd name="connsiteX16" fmla="*/ 138044 w 280988"/>
                <a:gd name="connsiteY16" fmla="*/ 189309 h 336550"/>
                <a:gd name="connsiteX17" fmla="*/ 140667 w 280988"/>
                <a:gd name="connsiteY17" fmla="*/ 212973 h 336550"/>
                <a:gd name="connsiteX18" fmla="*/ 141978 w 280988"/>
                <a:gd name="connsiteY18" fmla="*/ 214288 h 336550"/>
                <a:gd name="connsiteX19" fmla="*/ 156404 w 280988"/>
                <a:gd name="connsiteY19" fmla="*/ 232693 h 336550"/>
                <a:gd name="connsiteX20" fmla="*/ 156404 w 280988"/>
                <a:gd name="connsiteY20" fmla="*/ 240581 h 336550"/>
                <a:gd name="connsiteX21" fmla="*/ 148535 w 280988"/>
                <a:gd name="connsiteY21" fmla="*/ 257671 h 336550"/>
                <a:gd name="connsiteX22" fmla="*/ 147224 w 280988"/>
                <a:gd name="connsiteY22" fmla="*/ 258986 h 336550"/>
                <a:gd name="connsiteX23" fmla="*/ 148535 w 280988"/>
                <a:gd name="connsiteY23" fmla="*/ 266874 h 336550"/>
                <a:gd name="connsiteX24" fmla="*/ 153781 w 280988"/>
                <a:gd name="connsiteY24" fmla="*/ 277391 h 336550"/>
                <a:gd name="connsiteX25" fmla="*/ 170829 w 280988"/>
                <a:gd name="connsiteY25" fmla="*/ 291852 h 336550"/>
                <a:gd name="connsiteX26" fmla="*/ 178698 w 280988"/>
                <a:gd name="connsiteY26" fmla="*/ 307628 h 336550"/>
                <a:gd name="connsiteX27" fmla="*/ 178698 w 280988"/>
                <a:gd name="connsiteY27" fmla="*/ 324718 h 336550"/>
                <a:gd name="connsiteX28" fmla="*/ 176075 w 280988"/>
                <a:gd name="connsiteY28" fmla="*/ 332606 h 336550"/>
                <a:gd name="connsiteX29" fmla="*/ 166895 w 280988"/>
                <a:gd name="connsiteY29" fmla="*/ 336550 h 336550"/>
                <a:gd name="connsiteX30" fmla="*/ 130175 w 280988"/>
                <a:gd name="connsiteY30" fmla="*/ 336550 h 336550"/>
                <a:gd name="connsiteX31" fmla="*/ 113127 w 280988"/>
                <a:gd name="connsiteY31" fmla="*/ 329977 h 336550"/>
                <a:gd name="connsiteX32" fmla="*/ 103947 w 280988"/>
                <a:gd name="connsiteY32" fmla="*/ 323404 h 336550"/>
                <a:gd name="connsiteX33" fmla="*/ 96078 w 280988"/>
                <a:gd name="connsiteY33" fmla="*/ 307628 h 336550"/>
                <a:gd name="connsiteX34" fmla="*/ 96078 w 280988"/>
                <a:gd name="connsiteY34" fmla="*/ 181421 h 336550"/>
                <a:gd name="connsiteX35" fmla="*/ 94767 w 280988"/>
                <a:gd name="connsiteY35" fmla="*/ 178792 h 336550"/>
                <a:gd name="connsiteX36" fmla="*/ 84276 w 280988"/>
                <a:gd name="connsiteY36" fmla="*/ 177478 h 336550"/>
                <a:gd name="connsiteX37" fmla="*/ 69850 w 280988"/>
                <a:gd name="connsiteY37" fmla="*/ 160387 h 336550"/>
                <a:gd name="connsiteX38" fmla="*/ 69850 w 280988"/>
                <a:gd name="connsiteY38" fmla="*/ 110430 h 336550"/>
                <a:gd name="connsiteX39" fmla="*/ 84276 w 280988"/>
                <a:gd name="connsiteY39" fmla="*/ 92025 h 336550"/>
                <a:gd name="connsiteX40" fmla="*/ 214106 w 280988"/>
                <a:gd name="connsiteY40" fmla="*/ 60474 h 336550"/>
                <a:gd name="connsiteX41" fmla="*/ 267874 w 280988"/>
                <a:gd name="connsiteY41" fmla="*/ 6573 h 336550"/>
                <a:gd name="connsiteX42" fmla="*/ 274431 w 280988"/>
                <a:gd name="connsiteY4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0988" h="336550">
                  <a:moveTo>
                    <a:pt x="41911" y="95251"/>
                  </a:moveTo>
                  <a:cubicBezTo>
                    <a:pt x="41911" y="95251"/>
                    <a:pt x="41911" y="95251"/>
                    <a:pt x="44530" y="95251"/>
                  </a:cubicBezTo>
                  <a:cubicBezTo>
                    <a:pt x="48459" y="95251"/>
                    <a:pt x="52388" y="97863"/>
                    <a:pt x="52388" y="103086"/>
                  </a:cubicBezTo>
                  <a:cubicBezTo>
                    <a:pt x="52388" y="103086"/>
                    <a:pt x="52388" y="103086"/>
                    <a:pt x="52388" y="168379"/>
                  </a:cubicBezTo>
                  <a:cubicBezTo>
                    <a:pt x="52388" y="173602"/>
                    <a:pt x="48459" y="176214"/>
                    <a:pt x="45840" y="176214"/>
                  </a:cubicBezTo>
                  <a:cubicBezTo>
                    <a:pt x="45840" y="176214"/>
                    <a:pt x="45840" y="176214"/>
                    <a:pt x="41911" y="176214"/>
                  </a:cubicBezTo>
                  <a:cubicBezTo>
                    <a:pt x="18336" y="176214"/>
                    <a:pt x="0" y="157932"/>
                    <a:pt x="0" y="135733"/>
                  </a:cubicBezTo>
                  <a:cubicBezTo>
                    <a:pt x="0" y="113533"/>
                    <a:pt x="18336" y="95251"/>
                    <a:pt x="41911" y="95251"/>
                  </a:cubicBezTo>
                  <a:close/>
                  <a:moveTo>
                    <a:pt x="274431" y="0"/>
                  </a:moveTo>
                  <a:cubicBezTo>
                    <a:pt x="277054" y="0"/>
                    <a:pt x="280988" y="1315"/>
                    <a:pt x="280988" y="9203"/>
                  </a:cubicBezTo>
                  <a:cubicBezTo>
                    <a:pt x="280988" y="9203"/>
                    <a:pt x="280988" y="9203"/>
                    <a:pt x="280988" y="260300"/>
                  </a:cubicBezTo>
                  <a:cubicBezTo>
                    <a:pt x="280988" y="262930"/>
                    <a:pt x="279677" y="265559"/>
                    <a:pt x="279677" y="266874"/>
                  </a:cubicBezTo>
                  <a:cubicBezTo>
                    <a:pt x="278365" y="269503"/>
                    <a:pt x="275742" y="270818"/>
                    <a:pt x="274431" y="270818"/>
                  </a:cubicBezTo>
                  <a:cubicBezTo>
                    <a:pt x="270497" y="270818"/>
                    <a:pt x="269185" y="266874"/>
                    <a:pt x="267874" y="264244"/>
                  </a:cubicBezTo>
                  <a:cubicBezTo>
                    <a:pt x="266563" y="264244"/>
                    <a:pt x="249514" y="231378"/>
                    <a:pt x="214106" y="210344"/>
                  </a:cubicBezTo>
                  <a:cubicBezTo>
                    <a:pt x="198369" y="201141"/>
                    <a:pt x="166895" y="193253"/>
                    <a:pt x="139355" y="187995"/>
                  </a:cubicBezTo>
                  <a:cubicBezTo>
                    <a:pt x="139355" y="186680"/>
                    <a:pt x="136732" y="186680"/>
                    <a:pt x="138044" y="189309"/>
                  </a:cubicBezTo>
                  <a:cubicBezTo>
                    <a:pt x="138044" y="189309"/>
                    <a:pt x="138044" y="189309"/>
                    <a:pt x="140667" y="212973"/>
                  </a:cubicBezTo>
                  <a:cubicBezTo>
                    <a:pt x="140667" y="214288"/>
                    <a:pt x="141978" y="214288"/>
                    <a:pt x="141978" y="214288"/>
                  </a:cubicBezTo>
                  <a:cubicBezTo>
                    <a:pt x="149847" y="215602"/>
                    <a:pt x="156404" y="223490"/>
                    <a:pt x="156404" y="232693"/>
                  </a:cubicBezTo>
                  <a:cubicBezTo>
                    <a:pt x="156404" y="232693"/>
                    <a:pt x="156404" y="232693"/>
                    <a:pt x="156404" y="240581"/>
                  </a:cubicBezTo>
                  <a:cubicBezTo>
                    <a:pt x="156404" y="248469"/>
                    <a:pt x="153781" y="253727"/>
                    <a:pt x="148535" y="257671"/>
                  </a:cubicBezTo>
                  <a:cubicBezTo>
                    <a:pt x="147224" y="257671"/>
                    <a:pt x="147224" y="257671"/>
                    <a:pt x="147224" y="258986"/>
                  </a:cubicBezTo>
                  <a:cubicBezTo>
                    <a:pt x="147224" y="258986"/>
                    <a:pt x="147224" y="258986"/>
                    <a:pt x="148535" y="266874"/>
                  </a:cubicBezTo>
                  <a:cubicBezTo>
                    <a:pt x="148535" y="269503"/>
                    <a:pt x="151158" y="274762"/>
                    <a:pt x="153781" y="277391"/>
                  </a:cubicBezTo>
                  <a:cubicBezTo>
                    <a:pt x="153781" y="277391"/>
                    <a:pt x="153781" y="277391"/>
                    <a:pt x="170829" y="291852"/>
                  </a:cubicBezTo>
                  <a:cubicBezTo>
                    <a:pt x="174763" y="295796"/>
                    <a:pt x="178698" y="302369"/>
                    <a:pt x="178698" y="307628"/>
                  </a:cubicBezTo>
                  <a:cubicBezTo>
                    <a:pt x="178698" y="307628"/>
                    <a:pt x="178698" y="307628"/>
                    <a:pt x="178698" y="324718"/>
                  </a:cubicBezTo>
                  <a:cubicBezTo>
                    <a:pt x="178698" y="327347"/>
                    <a:pt x="177386" y="331291"/>
                    <a:pt x="176075" y="332606"/>
                  </a:cubicBezTo>
                  <a:cubicBezTo>
                    <a:pt x="173452" y="335235"/>
                    <a:pt x="170829" y="336550"/>
                    <a:pt x="166895" y="336550"/>
                  </a:cubicBezTo>
                  <a:cubicBezTo>
                    <a:pt x="166895" y="336550"/>
                    <a:pt x="166895" y="336550"/>
                    <a:pt x="130175" y="336550"/>
                  </a:cubicBezTo>
                  <a:cubicBezTo>
                    <a:pt x="124930" y="336550"/>
                    <a:pt x="117061" y="333921"/>
                    <a:pt x="113127" y="329977"/>
                  </a:cubicBezTo>
                  <a:cubicBezTo>
                    <a:pt x="113127" y="329977"/>
                    <a:pt x="113127" y="329977"/>
                    <a:pt x="103947" y="323404"/>
                  </a:cubicBezTo>
                  <a:cubicBezTo>
                    <a:pt x="100013" y="319460"/>
                    <a:pt x="96078" y="312886"/>
                    <a:pt x="96078" y="307628"/>
                  </a:cubicBezTo>
                  <a:cubicBezTo>
                    <a:pt x="96078" y="307628"/>
                    <a:pt x="96078" y="307628"/>
                    <a:pt x="96078" y="181421"/>
                  </a:cubicBezTo>
                  <a:cubicBezTo>
                    <a:pt x="96078" y="180107"/>
                    <a:pt x="94767" y="178792"/>
                    <a:pt x="94767" y="178792"/>
                  </a:cubicBezTo>
                  <a:cubicBezTo>
                    <a:pt x="88210" y="178792"/>
                    <a:pt x="84276" y="177478"/>
                    <a:pt x="84276" y="177478"/>
                  </a:cubicBezTo>
                  <a:cubicBezTo>
                    <a:pt x="76407" y="176163"/>
                    <a:pt x="69850" y="168275"/>
                    <a:pt x="69850" y="160387"/>
                  </a:cubicBezTo>
                  <a:cubicBezTo>
                    <a:pt x="69850" y="160387"/>
                    <a:pt x="69850" y="160387"/>
                    <a:pt x="69850" y="110430"/>
                  </a:cubicBezTo>
                  <a:cubicBezTo>
                    <a:pt x="69850" y="101228"/>
                    <a:pt x="76407" y="93340"/>
                    <a:pt x="84276" y="92025"/>
                  </a:cubicBezTo>
                  <a:cubicBezTo>
                    <a:pt x="85587" y="92025"/>
                    <a:pt x="181321" y="74935"/>
                    <a:pt x="214106" y="60474"/>
                  </a:cubicBezTo>
                  <a:cubicBezTo>
                    <a:pt x="250826" y="44698"/>
                    <a:pt x="267874" y="6573"/>
                    <a:pt x="267874" y="6573"/>
                  </a:cubicBezTo>
                  <a:cubicBezTo>
                    <a:pt x="269185" y="3944"/>
                    <a:pt x="271808" y="0"/>
                    <a:pt x="2744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40"/>
            <p:cNvSpPr/>
            <p:nvPr/>
          </p:nvSpPr>
          <p:spPr>
            <a:xfrm>
              <a:off x="7075883" y="4387284"/>
              <a:ext cx="446019" cy="402656"/>
            </a:xfrm>
            <a:custGeom>
              <a:avLst/>
              <a:gdLst>
                <a:gd name="connsiteX0" fmla="*/ 168018 w 337624"/>
                <a:gd name="connsiteY0" fmla="*/ 203200 h 304800"/>
                <a:gd name="connsiteX1" fmla="*/ 148174 w 337624"/>
                <a:gd name="connsiteY1" fmla="*/ 223838 h 304800"/>
                <a:gd name="connsiteX2" fmla="*/ 168018 w 337624"/>
                <a:gd name="connsiteY2" fmla="*/ 244476 h 304800"/>
                <a:gd name="connsiteX3" fmla="*/ 187862 w 337624"/>
                <a:gd name="connsiteY3" fmla="*/ 223838 h 304800"/>
                <a:gd name="connsiteX4" fmla="*/ 168018 w 337624"/>
                <a:gd name="connsiteY4" fmla="*/ 203200 h 304800"/>
                <a:gd name="connsiteX5" fmla="*/ 168018 w 337624"/>
                <a:gd name="connsiteY5" fmla="*/ 80963 h 304800"/>
                <a:gd name="connsiteX6" fmla="*/ 148174 w 337624"/>
                <a:gd name="connsiteY6" fmla="*/ 100857 h 304800"/>
                <a:gd name="connsiteX7" fmla="*/ 148174 w 337624"/>
                <a:gd name="connsiteY7" fmla="*/ 165844 h 304800"/>
                <a:gd name="connsiteX8" fmla="*/ 168018 w 337624"/>
                <a:gd name="connsiteY8" fmla="*/ 185738 h 304800"/>
                <a:gd name="connsiteX9" fmla="*/ 187862 w 337624"/>
                <a:gd name="connsiteY9" fmla="*/ 165844 h 304800"/>
                <a:gd name="connsiteX10" fmla="*/ 187862 w 337624"/>
                <a:gd name="connsiteY10" fmla="*/ 100857 h 304800"/>
                <a:gd name="connsiteX11" fmla="*/ 168018 w 337624"/>
                <a:gd name="connsiteY11" fmla="*/ 80963 h 304800"/>
                <a:gd name="connsiteX12" fmla="*/ 168018 w 337624"/>
                <a:gd name="connsiteY12" fmla="*/ 25400 h 304800"/>
                <a:gd name="connsiteX13" fmla="*/ 195698 w 337624"/>
                <a:gd name="connsiteY13" fmla="*/ 41192 h 304800"/>
                <a:gd name="connsiteX14" fmla="*/ 305097 w 337624"/>
                <a:gd name="connsiteY14" fmla="*/ 232022 h 304800"/>
                <a:gd name="connsiteX15" fmla="*/ 305097 w 337624"/>
                <a:gd name="connsiteY15" fmla="*/ 263607 h 304800"/>
                <a:gd name="connsiteX16" fmla="*/ 277418 w 337624"/>
                <a:gd name="connsiteY16" fmla="*/ 279400 h 304800"/>
                <a:gd name="connsiteX17" fmla="*/ 58618 w 337624"/>
                <a:gd name="connsiteY17" fmla="*/ 279400 h 304800"/>
                <a:gd name="connsiteX18" fmla="*/ 30939 w 337624"/>
                <a:gd name="connsiteY18" fmla="*/ 263607 h 304800"/>
                <a:gd name="connsiteX19" fmla="*/ 30939 w 337624"/>
                <a:gd name="connsiteY19" fmla="*/ 232022 h 304800"/>
                <a:gd name="connsiteX20" fmla="*/ 140338 w 337624"/>
                <a:gd name="connsiteY20" fmla="*/ 41192 h 304800"/>
                <a:gd name="connsiteX21" fmla="*/ 168018 w 337624"/>
                <a:gd name="connsiteY21" fmla="*/ 25400 h 304800"/>
                <a:gd name="connsiteX22" fmla="*/ 168812 w 337624"/>
                <a:gd name="connsiteY22" fmla="*/ 15875 h 304800"/>
                <a:gd name="connsiteX23" fmla="*/ 134592 w 337624"/>
                <a:gd name="connsiteY23" fmla="*/ 34253 h 304800"/>
                <a:gd name="connsiteX24" fmla="*/ 21404 w 337624"/>
                <a:gd name="connsiteY24" fmla="*/ 231165 h 304800"/>
                <a:gd name="connsiteX25" fmla="*/ 21404 w 337624"/>
                <a:gd name="connsiteY25" fmla="*/ 270547 h 304800"/>
                <a:gd name="connsiteX26" fmla="*/ 55624 w 337624"/>
                <a:gd name="connsiteY26" fmla="*/ 288925 h 304800"/>
                <a:gd name="connsiteX27" fmla="*/ 281999 w 337624"/>
                <a:gd name="connsiteY27" fmla="*/ 288925 h 304800"/>
                <a:gd name="connsiteX28" fmla="*/ 316219 w 337624"/>
                <a:gd name="connsiteY28" fmla="*/ 270547 h 304800"/>
                <a:gd name="connsiteX29" fmla="*/ 316219 w 337624"/>
                <a:gd name="connsiteY29" fmla="*/ 231165 h 304800"/>
                <a:gd name="connsiteX30" fmla="*/ 203031 w 337624"/>
                <a:gd name="connsiteY30" fmla="*/ 34253 h 304800"/>
                <a:gd name="connsiteX31" fmla="*/ 168812 w 337624"/>
                <a:gd name="connsiteY31" fmla="*/ 15875 h 304800"/>
                <a:gd name="connsiteX32" fmla="*/ 168812 w 337624"/>
                <a:gd name="connsiteY32" fmla="*/ 0 h 304800"/>
                <a:gd name="connsiteX33" fmla="*/ 216291 w 337624"/>
                <a:gd name="connsiteY33" fmla="*/ 26276 h 304800"/>
                <a:gd name="connsiteX34" fmla="*/ 329711 w 337624"/>
                <a:gd name="connsiteY34" fmla="*/ 223345 h 304800"/>
                <a:gd name="connsiteX35" fmla="*/ 329711 w 337624"/>
                <a:gd name="connsiteY35" fmla="*/ 278524 h 304800"/>
                <a:gd name="connsiteX36" fmla="*/ 282233 w 337624"/>
                <a:gd name="connsiteY36" fmla="*/ 304800 h 304800"/>
                <a:gd name="connsiteX37" fmla="*/ 55391 w 337624"/>
                <a:gd name="connsiteY37" fmla="*/ 304800 h 304800"/>
                <a:gd name="connsiteX38" fmla="*/ 7913 w 337624"/>
                <a:gd name="connsiteY38" fmla="*/ 278524 h 304800"/>
                <a:gd name="connsiteX39" fmla="*/ 7913 w 337624"/>
                <a:gd name="connsiteY39" fmla="*/ 223345 h 304800"/>
                <a:gd name="connsiteX40" fmla="*/ 121333 w 337624"/>
                <a:gd name="connsiteY40" fmla="*/ 26276 h 304800"/>
                <a:gd name="connsiteX41" fmla="*/ 168812 w 337624"/>
                <a:gd name="connsiteY41"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7624" h="304800">
                  <a:moveTo>
                    <a:pt x="168018" y="203200"/>
                  </a:moveTo>
                  <a:cubicBezTo>
                    <a:pt x="157058" y="203200"/>
                    <a:pt x="148174" y="212440"/>
                    <a:pt x="148174" y="223838"/>
                  </a:cubicBezTo>
                  <a:cubicBezTo>
                    <a:pt x="148174" y="235236"/>
                    <a:pt x="157058" y="244476"/>
                    <a:pt x="168018" y="244476"/>
                  </a:cubicBezTo>
                  <a:cubicBezTo>
                    <a:pt x="178978" y="244476"/>
                    <a:pt x="187862" y="235236"/>
                    <a:pt x="187862" y="223838"/>
                  </a:cubicBezTo>
                  <a:cubicBezTo>
                    <a:pt x="187862" y="212440"/>
                    <a:pt x="178978" y="203200"/>
                    <a:pt x="168018" y="203200"/>
                  </a:cubicBezTo>
                  <a:close/>
                  <a:moveTo>
                    <a:pt x="168018" y="80963"/>
                  </a:moveTo>
                  <a:cubicBezTo>
                    <a:pt x="157435" y="80963"/>
                    <a:pt x="148174" y="90247"/>
                    <a:pt x="148174" y="100857"/>
                  </a:cubicBezTo>
                  <a:lnTo>
                    <a:pt x="148174" y="165844"/>
                  </a:lnTo>
                  <a:cubicBezTo>
                    <a:pt x="148174" y="177780"/>
                    <a:pt x="157435" y="185738"/>
                    <a:pt x="168018" y="185738"/>
                  </a:cubicBezTo>
                  <a:cubicBezTo>
                    <a:pt x="178602" y="185738"/>
                    <a:pt x="187862" y="177780"/>
                    <a:pt x="187862" y="165844"/>
                  </a:cubicBezTo>
                  <a:cubicBezTo>
                    <a:pt x="187862" y="165844"/>
                    <a:pt x="187862" y="165844"/>
                    <a:pt x="187862" y="100857"/>
                  </a:cubicBezTo>
                  <a:cubicBezTo>
                    <a:pt x="187862" y="90247"/>
                    <a:pt x="178602" y="80963"/>
                    <a:pt x="168018" y="80963"/>
                  </a:cubicBezTo>
                  <a:close/>
                  <a:moveTo>
                    <a:pt x="168018" y="25400"/>
                  </a:moveTo>
                  <a:cubicBezTo>
                    <a:pt x="179881" y="25400"/>
                    <a:pt x="190425" y="31980"/>
                    <a:pt x="195698" y="41192"/>
                  </a:cubicBezTo>
                  <a:cubicBezTo>
                    <a:pt x="195698" y="41192"/>
                    <a:pt x="195698" y="41192"/>
                    <a:pt x="305097" y="232022"/>
                  </a:cubicBezTo>
                  <a:cubicBezTo>
                    <a:pt x="311687" y="241234"/>
                    <a:pt x="311687" y="253079"/>
                    <a:pt x="305097" y="263607"/>
                  </a:cubicBezTo>
                  <a:cubicBezTo>
                    <a:pt x="299825" y="274136"/>
                    <a:pt x="289280" y="279400"/>
                    <a:pt x="277418" y="279400"/>
                  </a:cubicBezTo>
                  <a:cubicBezTo>
                    <a:pt x="277418" y="279400"/>
                    <a:pt x="277418" y="279400"/>
                    <a:pt x="58618" y="279400"/>
                  </a:cubicBezTo>
                  <a:cubicBezTo>
                    <a:pt x="46756" y="279400"/>
                    <a:pt x="36211" y="274136"/>
                    <a:pt x="30939" y="263607"/>
                  </a:cubicBezTo>
                  <a:cubicBezTo>
                    <a:pt x="24349" y="253079"/>
                    <a:pt x="24349" y="241234"/>
                    <a:pt x="30939" y="232022"/>
                  </a:cubicBezTo>
                  <a:cubicBezTo>
                    <a:pt x="30939" y="232022"/>
                    <a:pt x="30939" y="232022"/>
                    <a:pt x="140338" y="41192"/>
                  </a:cubicBezTo>
                  <a:cubicBezTo>
                    <a:pt x="145611" y="31980"/>
                    <a:pt x="156156" y="25400"/>
                    <a:pt x="168018" y="25400"/>
                  </a:cubicBezTo>
                  <a:close/>
                  <a:moveTo>
                    <a:pt x="168812" y="15875"/>
                  </a:moveTo>
                  <a:cubicBezTo>
                    <a:pt x="154334" y="15875"/>
                    <a:pt x="142489" y="22438"/>
                    <a:pt x="134592" y="34253"/>
                  </a:cubicBezTo>
                  <a:cubicBezTo>
                    <a:pt x="21404" y="231165"/>
                    <a:pt x="21404" y="231165"/>
                    <a:pt x="21404" y="231165"/>
                  </a:cubicBezTo>
                  <a:cubicBezTo>
                    <a:pt x="14824" y="242979"/>
                    <a:pt x="14824" y="257419"/>
                    <a:pt x="21404" y="270547"/>
                  </a:cubicBezTo>
                  <a:cubicBezTo>
                    <a:pt x="27985" y="282362"/>
                    <a:pt x="41146" y="288925"/>
                    <a:pt x="55624" y="288925"/>
                  </a:cubicBezTo>
                  <a:cubicBezTo>
                    <a:pt x="281999" y="288925"/>
                    <a:pt x="281999" y="288925"/>
                    <a:pt x="281999" y="288925"/>
                  </a:cubicBezTo>
                  <a:cubicBezTo>
                    <a:pt x="296477" y="288925"/>
                    <a:pt x="309638" y="282362"/>
                    <a:pt x="316219" y="270547"/>
                  </a:cubicBezTo>
                  <a:cubicBezTo>
                    <a:pt x="322799" y="257419"/>
                    <a:pt x="322799" y="242979"/>
                    <a:pt x="316219" y="231165"/>
                  </a:cubicBezTo>
                  <a:cubicBezTo>
                    <a:pt x="203031" y="34253"/>
                    <a:pt x="203031" y="34253"/>
                    <a:pt x="203031" y="34253"/>
                  </a:cubicBezTo>
                  <a:cubicBezTo>
                    <a:pt x="195134" y="22438"/>
                    <a:pt x="183289" y="15875"/>
                    <a:pt x="168812" y="15875"/>
                  </a:cubicBezTo>
                  <a:close/>
                  <a:moveTo>
                    <a:pt x="168812" y="0"/>
                  </a:moveTo>
                  <a:cubicBezTo>
                    <a:pt x="188595" y="0"/>
                    <a:pt x="207059" y="9196"/>
                    <a:pt x="216291" y="26276"/>
                  </a:cubicBezTo>
                  <a:cubicBezTo>
                    <a:pt x="329711" y="223345"/>
                    <a:pt x="329711" y="223345"/>
                    <a:pt x="329711" y="223345"/>
                  </a:cubicBezTo>
                  <a:cubicBezTo>
                    <a:pt x="340262" y="240424"/>
                    <a:pt x="340262" y="261445"/>
                    <a:pt x="329711" y="278524"/>
                  </a:cubicBezTo>
                  <a:cubicBezTo>
                    <a:pt x="320480" y="295604"/>
                    <a:pt x="302016" y="304800"/>
                    <a:pt x="282233" y="304800"/>
                  </a:cubicBezTo>
                  <a:cubicBezTo>
                    <a:pt x="55391" y="304800"/>
                    <a:pt x="55391" y="304800"/>
                    <a:pt x="55391" y="304800"/>
                  </a:cubicBezTo>
                  <a:cubicBezTo>
                    <a:pt x="35608" y="304800"/>
                    <a:pt x="17144" y="295604"/>
                    <a:pt x="7913" y="278524"/>
                  </a:cubicBezTo>
                  <a:cubicBezTo>
                    <a:pt x="-2638" y="261445"/>
                    <a:pt x="-2638" y="240424"/>
                    <a:pt x="7913" y="223345"/>
                  </a:cubicBezTo>
                  <a:cubicBezTo>
                    <a:pt x="121333" y="26276"/>
                    <a:pt x="121333" y="26276"/>
                    <a:pt x="121333" y="26276"/>
                  </a:cubicBezTo>
                  <a:cubicBezTo>
                    <a:pt x="130565" y="9196"/>
                    <a:pt x="149030" y="0"/>
                    <a:pt x="168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41"/>
            <p:cNvSpPr/>
            <p:nvPr/>
          </p:nvSpPr>
          <p:spPr>
            <a:xfrm>
              <a:off x="9531028" y="4365602"/>
              <a:ext cx="415120" cy="446019"/>
            </a:xfrm>
            <a:custGeom>
              <a:avLst/>
              <a:gdLst>
                <a:gd name="connsiteX0" fmla="*/ 104775 w 308803"/>
                <a:gd name="connsiteY0" fmla="*/ 236537 h 331788"/>
                <a:gd name="connsiteX1" fmla="*/ 113771 w 308803"/>
                <a:gd name="connsiteY1" fmla="*/ 236537 h 331788"/>
                <a:gd name="connsiteX2" fmla="*/ 131763 w 308803"/>
                <a:gd name="connsiteY2" fmla="*/ 253353 h 331788"/>
                <a:gd name="connsiteX3" fmla="*/ 113771 w 308803"/>
                <a:gd name="connsiteY3" fmla="*/ 271462 h 331788"/>
                <a:gd name="connsiteX4" fmla="*/ 104775 w 308803"/>
                <a:gd name="connsiteY4" fmla="*/ 271462 h 331788"/>
                <a:gd name="connsiteX5" fmla="*/ 79454 w 308803"/>
                <a:gd name="connsiteY5" fmla="*/ 185737 h 331788"/>
                <a:gd name="connsiteX6" fmla="*/ 88900 w 308803"/>
                <a:gd name="connsiteY6" fmla="*/ 185737 h 331788"/>
                <a:gd name="connsiteX7" fmla="*/ 88900 w 308803"/>
                <a:gd name="connsiteY7" fmla="*/ 220662 h 331788"/>
                <a:gd name="connsiteX8" fmla="*/ 79454 w 308803"/>
                <a:gd name="connsiteY8" fmla="*/ 220662 h 331788"/>
                <a:gd name="connsiteX9" fmla="*/ 61912 w 308803"/>
                <a:gd name="connsiteY9" fmla="*/ 203847 h 331788"/>
                <a:gd name="connsiteX10" fmla="*/ 79454 w 308803"/>
                <a:gd name="connsiteY10" fmla="*/ 185737 h 331788"/>
                <a:gd name="connsiteX11" fmla="*/ 97631 w 308803"/>
                <a:gd name="connsiteY11" fmla="*/ 153987 h 331788"/>
                <a:gd name="connsiteX12" fmla="*/ 88602 w 308803"/>
                <a:gd name="connsiteY12" fmla="*/ 161736 h 331788"/>
                <a:gd name="connsiteX13" fmla="*/ 88602 w 308803"/>
                <a:gd name="connsiteY13" fmla="*/ 168194 h 331788"/>
                <a:gd name="connsiteX14" fmla="*/ 79573 w 308803"/>
                <a:gd name="connsiteY14" fmla="*/ 168194 h 331788"/>
                <a:gd name="connsiteX15" fmla="*/ 46037 w 308803"/>
                <a:gd name="connsiteY15" fmla="*/ 203065 h 331788"/>
                <a:gd name="connsiteX16" fmla="*/ 79573 w 308803"/>
                <a:gd name="connsiteY16" fmla="*/ 236645 h 331788"/>
                <a:gd name="connsiteX17" fmla="*/ 88602 w 308803"/>
                <a:gd name="connsiteY17" fmla="*/ 236645 h 331788"/>
                <a:gd name="connsiteX18" fmla="*/ 88602 w 308803"/>
                <a:gd name="connsiteY18" fmla="*/ 271516 h 331788"/>
                <a:gd name="connsiteX19" fmla="*/ 55066 w 308803"/>
                <a:gd name="connsiteY19" fmla="*/ 271516 h 331788"/>
                <a:gd name="connsiteX20" fmla="*/ 46037 w 308803"/>
                <a:gd name="connsiteY20" fmla="*/ 279265 h 331788"/>
                <a:gd name="connsiteX21" fmla="*/ 55066 w 308803"/>
                <a:gd name="connsiteY21" fmla="*/ 288306 h 331788"/>
                <a:gd name="connsiteX22" fmla="*/ 88602 w 308803"/>
                <a:gd name="connsiteY22" fmla="*/ 288306 h 331788"/>
                <a:gd name="connsiteX23" fmla="*/ 88602 w 308803"/>
                <a:gd name="connsiteY23" fmla="*/ 297347 h 331788"/>
                <a:gd name="connsiteX24" fmla="*/ 97631 w 308803"/>
                <a:gd name="connsiteY24" fmla="*/ 306387 h 331788"/>
                <a:gd name="connsiteX25" fmla="*/ 105370 w 308803"/>
                <a:gd name="connsiteY25" fmla="*/ 297347 h 331788"/>
                <a:gd name="connsiteX26" fmla="*/ 105370 w 308803"/>
                <a:gd name="connsiteY26" fmla="*/ 288306 h 331788"/>
                <a:gd name="connsiteX27" fmla="*/ 114399 w 308803"/>
                <a:gd name="connsiteY27" fmla="*/ 288306 h 331788"/>
                <a:gd name="connsiteX28" fmla="*/ 149225 w 308803"/>
                <a:gd name="connsiteY28" fmla="*/ 253435 h 331788"/>
                <a:gd name="connsiteX29" fmla="*/ 114399 w 308803"/>
                <a:gd name="connsiteY29" fmla="*/ 219855 h 331788"/>
                <a:gd name="connsiteX30" fmla="*/ 105370 w 308803"/>
                <a:gd name="connsiteY30" fmla="*/ 219855 h 331788"/>
                <a:gd name="connsiteX31" fmla="*/ 105370 w 308803"/>
                <a:gd name="connsiteY31" fmla="*/ 184984 h 331788"/>
                <a:gd name="connsiteX32" fmla="*/ 140196 w 308803"/>
                <a:gd name="connsiteY32" fmla="*/ 184984 h 331788"/>
                <a:gd name="connsiteX33" fmla="*/ 149225 w 308803"/>
                <a:gd name="connsiteY33" fmla="*/ 177235 h 331788"/>
                <a:gd name="connsiteX34" fmla="*/ 140196 w 308803"/>
                <a:gd name="connsiteY34" fmla="*/ 168194 h 331788"/>
                <a:gd name="connsiteX35" fmla="*/ 105370 w 308803"/>
                <a:gd name="connsiteY35" fmla="*/ 168194 h 331788"/>
                <a:gd name="connsiteX36" fmla="*/ 105370 w 308803"/>
                <a:gd name="connsiteY36" fmla="*/ 161736 h 331788"/>
                <a:gd name="connsiteX37" fmla="*/ 97631 w 308803"/>
                <a:gd name="connsiteY37" fmla="*/ 153987 h 331788"/>
                <a:gd name="connsiteX38" fmla="*/ 98425 w 308803"/>
                <a:gd name="connsiteY38" fmla="*/ 133350 h 331788"/>
                <a:gd name="connsiteX39" fmla="*/ 196850 w 308803"/>
                <a:gd name="connsiteY39" fmla="*/ 232569 h 331788"/>
                <a:gd name="connsiteX40" fmla="*/ 98425 w 308803"/>
                <a:gd name="connsiteY40" fmla="*/ 331788 h 331788"/>
                <a:gd name="connsiteX41" fmla="*/ 0 w 308803"/>
                <a:gd name="connsiteY41" fmla="*/ 232569 h 331788"/>
                <a:gd name="connsiteX42" fmla="*/ 98425 w 308803"/>
                <a:gd name="connsiteY42" fmla="*/ 133350 h 331788"/>
                <a:gd name="connsiteX43" fmla="*/ 194259 w 308803"/>
                <a:gd name="connsiteY43" fmla="*/ 0 h 331788"/>
                <a:gd name="connsiteX44" fmla="*/ 200736 w 308803"/>
                <a:gd name="connsiteY44" fmla="*/ 2592 h 331788"/>
                <a:gd name="connsiteX45" fmla="*/ 306971 w 308803"/>
                <a:gd name="connsiteY45" fmla="*/ 119236 h 331788"/>
                <a:gd name="connsiteX46" fmla="*/ 308267 w 308803"/>
                <a:gd name="connsiteY46" fmla="*/ 129604 h 331788"/>
                <a:gd name="connsiteX47" fmla="*/ 300493 w 308803"/>
                <a:gd name="connsiteY47" fmla="*/ 133493 h 331788"/>
                <a:gd name="connsiteX48" fmla="*/ 247376 w 308803"/>
                <a:gd name="connsiteY48" fmla="*/ 133493 h 331788"/>
                <a:gd name="connsiteX49" fmla="*/ 247376 w 308803"/>
                <a:gd name="connsiteY49" fmla="*/ 322716 h 331788"/>
                <a:gd name="connsiteX50" fmla="*/ 239603 w 308803"/>
                <a:gd name="connsiteY50" fmla="*/ 331788 h 331788"/>
                <a:gd name="connsiteX51" fmla="*/ 157983 w 308803"/>
                <a:gd name="connsiteY51" fmla="*/ 331788 h 331788"/>
                <a:gd name="connsiteX52" fmla="*/ 214987 w 308803"/>
                <a:gd name="connsiteY52" fmla="*/ 231993 h 331788"/>
                <a:gd name="connsiteX53" fmla="*/ 98388 w 308803"/>
                <a:gd name="connsiteY53" fmla="*/ 116644 h 331788"/>
                <a:gd name="connsiteX54" fmla="*/ 84137 w 308803"/>
                <a:gd name="connsiteY54" fmla="*/ 116644 h 331788"/>
                <a:gd name="connsiteX55" fmla="*/ 187781 w 308803"/>
                <a:gd name="connsiteY55" fmla="*/ 2592 h 331788"/>
                <a:gd name="connsiteX56" fmla="*/ 194259 w 308803"/>
                <a:gd name="connsiteY56"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08803" h="331788">
                  <a:moveTo>
                    <a:pt x="104775" y="236537"/>
                  </a:moveTo>
                  <a:cubicBezTo>
                    <a:pt x="104775" y="236537"/>
                    <a:pt x="104775" y="236537"/>
                    <a:pt x="113771" y="236537"/>
                  </a:cubicBezTo>
                  <a:cubicBezTo>
                    <a:pt x="124052" y="236537"/>
                    <a:pt x="131763" y="244298"/>
                    <a:pt x="131763" y="253353"/>
                  </a:cubicBezTo>
                  <a:cubicBezTo>
                    <a:pt x="131763" y="263701"/>
                    <a:pt x="124052" y="271462"/>
                    <a:pt x="113771" y="271462"/>
                  </a:cubicBezTo>
                  <a:cubicBezTo>
                    <a:pt x="113771" y="271462"/>
                    <a:pt x="113771" y="271462"/>
                    <a:pt x="104775" y="271462"/>
                  </a:cubicBezTo>
                  <a:close/>
                  <a:moveTo>
                    <a:pt x="79454" y="185737"/>
                  </a:moveTo>
                  <a:cubicBezTo>
                    <a:pt x="79454" y="185737"/>
                    <a:pt x="79454" y="185737"/>
                    <a:pt x="88900" y="185737"/>
                  </a:cubicBezTo>
                  <a:cubicBezTo>
                    <a:pt x="88900" y="185737"/>
                    <a:pt x="88900" y="185737"/>
                    <a:pt x="88900" y="220662"/>
                  </a:cubicBezTo>
                  <a:cubicBezTo>
                    <a:pt x="88900" y="220662"/>
                    <a:pt x="88900" y="220662"/>
                    <a:pt x="79454" y="220662"/>
                  </a:cubicBezTo>
                  <a:cubicBezTo>
                    <a:pt x="70009" y="220662"/>
                    <a:pt x="61912" y="212901"/>
                    <a:pt x="61912" y="203847"/>
                  </a:cubicBezTo>
                  <a:cubicBezTo>
                    <a:pt x="61912" y="193498"/>
                    <a:pt x="70009" y="185737"/>
                    <a:pt x="79454" y="185737"/>
                  </a:cubicBezTo>
                  <a:close/>
                  <a:moveTo>
                    <a:pt x="97631" y="153987"/>
                  </a:moveTo>
                  <a:cubicBezTo>
                    <a:pt x="92472" y="153987"/>
                    <a:pt x="88602" y="156570"/>
                    <a:pt x="88602" y="161736"/>
                  </a:cubicBezTo>
                  <a:cubicBezTo>
                    <a:pt x="88602" y="168194"/>
                    <a:pt x="88602" y="168194"/>
                    <a:pt x="88602" y="168194"/>
                  </a:cubicBezTo>
                  <a:cubicBezTo>
                    <a:pt x="79573" y="168194"/>
                    <a:pt x="79573" y="168194"/>
                    <a:pt x="79573" y="168194"/>
                  </a:cubicBezTo>
                  <a:cubicBezTo>
                    <a:pt x="61515" y="168194"/>
                    <a:pt x="46037" y="183692"/>
                    <a:pt x="46037" y="203065"/>
                  </a:cubicBezTo>
                  <a:cubicBezTo>
                    <a:pt x="46037" y="221147"/>
                    <a:pt x="61515" y="236645"/>
                    <a:pt x="79573" y="236645"/>
                  </a:cubicBezTo>
                  <a:cubicBezTo>
                    <a:pt x="88602" y="236645"/>
                    <a:pt x="88602" y="236645"/>
                    <a:pt x="88602" y="236645"/>
                  </a:cubicBezTo>
                  <a:cubicBezTo>
                    <a:pt x="88602" y="271516"/>
                    <a:pt x="88602" y="271516"/>
                    <a:pt x="88602" y="271516"/>
                  </a:cubicBezTo>
                  <a:cubicBezTo>
                    <a:pt x="55066" y="271516"/>
                    <a:pt x="55066" y="271516"/>
                    <a:pt x="55066" y="271516"/>
                  </a:cubicBezTo>
                  <a:cubicBezTo>
                    <a:pt x="49907" y="271516"/>
                    <a:pt x="46037" y="275391"/>
                    <a:pt x="46037" y="279265"/>
                  </a:cubicBezTo>
                  <a:cubicBezTo>
                    <a:pt x="46037" y="284431"/>
                    <a:pt x="49907" y="288306"/>
                    <a:pt x="55066" y="288306"/>
                  </a:cubicBezTo>
                  <a:cubicBezTo>
                    <a:pt x="88602" y="288306"/>
                    <a:pt x="88602" y="288306"/>
                    <a:pt x="88602" y="288306"/>
                  </a:cubicBezTo>
                  <a:cubicBezTo>
                    <a:pt x="88602" y="297347"/>
                    <a:pt x="88602" y="297347"/>
                    <a:pt x="88602" y="297347"/>
                  </a:cubicBezTo>
                  <a:cubicBezTo>
                    <a:pt x="88602" y="302513"/>
                    <a:pt x="92472" y="306387"/>
                    <a:pt x="97631" y="306387"/>
                  </a:cubicBezTo>
                  <a:cubicBezTo>
                    <a:pt x="101501" y="306387"/>
                    <a:pt x="105370" y="302513"/>
                    <a:pt x="105370" y="297347"/>
                  </a:cubicBezTo>
                  <a:cubicBezTo>
                    <a:pt x="105370" y="288306"/>
                    <a:pt x="105370" y="288306"/>
                    <a:pt x="105370" y="288306"/>
                  </a:cubicBezTo>
                  <a:cubicBezTo>
                    <a:pt x="114399" y="288306"/>
                    <a:pt x="114399" y="288306"/>
                    <a:pt x="114399" y="288306"/>
                  </a:cubicBezTo>
                  <a:cubicBezTo>
                    <a:pt x="133747" y="288306"/>
                    <a:pt x="149225" y="272808"/>
                    <a:pt x="149225" y="253435"/>
                  </a:cubicBezTo>
                  <a:cubicBezTo>
                    <a:pt x="149225" y="235353"/>
                    <a:pt x="133747" y="219855"/>
                    <a:pt x="114399" y="219855"/>
                  </a:cubicBezTo>
                  <a:lnTo>
                    <a:pt x="105370" y="219855"/>
                  </a:lnTo>
                  <a:cubicBezTo>
                    <a:pt x="105370" y="184984"/>
                    <a:pt x="105370" y="184984"/>
                    <a:pt x="105370" y="184984"/>
                  </a:cubicBezTo>
                  <a:cubicBezTo>
                    <a:pt x="140196" y="184984"/>
                    <a:pt x="140196" y="184984"/>
                    <a:pt x="140196" y="184984"/>
                  </a:cubicBezTo>
                  <a:cubicBezTo>
                    <a:pt x="145356" y="184984"/>
                    <a:pt x="149225" y="181109"/>
                    <a:pt x="149225" y="177235"/>
                  </a:cubicBezTo>
                  <a:cubicBezTo>
                    <a:pt x="149225" y="172069"/>
                    <a:pt x="145356" y="168194"/>
                    <a:pt x="140196" y="168194"/>
                  </a:cubicBezTo>
                  <a:cubicBezTo>
                    <a:pt x="105370" y="168194"/>
                    <a:pt x="105370" y="168194"/>
                    <a:pt x="105370" y="168194"/>
                  </a:cubicBezTo>
                  <a:cubicBezTo>
                    <a:pt x="105370" y="161736"/>
                    <a:pt x="105370" y="161736"/>
                    <a:pt x="105370" y="161736"/>
                  </a:cubicBezTo>
                  <a:cubicBezTo>
                    <a:pt x="105370" y="156570"/>
                    <a:pt x="101501" y="153987"/>
                    <a:pt x="97631" y="153987"/>
                  </a:cubicBezTo>
                  <a:close/>
                  <a:moveTo>
                    <a:pt x="98425" y="133350"/>
                  </a:moveTo>
                  <a:cubicBezTo>
                    <a:pt x="152784" y="133350"/>
                    <a:pt x="196850" y="177772"/>
                    <a:pt x="196850" y="232569"/>
                  </a:cubicBezTo>
                  <a:cubicBezTo>
                    <a:pt x="196850" y="287366"/>
                    <a:pt x="152784" y="331788"/>
                    <a:pt x="98425" y="331788"/>
                  </a:cubicBezTo>
                  <a:cubicBezTo>
                    <a:pt x="44066" y="331788"/>
                    <a:pt x="0" y="287366"/>
                    <a:pt x="0" y="232569"/>
                  </a:cubicBezTo>
                  <a:cubicBezTo>
                    <a:pt x="0" y="177772"/>
                    <a:pt x="44066" y="133350"/>
                    <a:pt x="98425" y="133350"/>
                  </a:cubicBezTo>
                  <a:close/>
                  <a:moveTo>
                    <a:pt x="194259" y="0"/>
                  </a:moveTo>
                  <a:cubicBezTo>
                    <a:pt x="196850" y="0"/>
                    <a:pt x="199441" y="1296"/>
                    <a:pt x="200736" y="2592"/>
                  </a:cubicBezTo>
                  <a:cubicBezTo>
                    <a:pt x="306971" y="119236"/>
                    <a:pt x="306971" y="119236"/>
                    <a:pt x="306971" y="119236"/>
                  </a:cubicBezTo>
                  <a:cubicBezTo>
                    <a:pt x="308267" y="121828"/>
                    <a:pt x="309562" y="125716"/>
                    <a:pt x="308267" y="129604"/>
                  </a:cubicBezTo>
                  <a:cubicBezTo>
                    <a:pt x="306971" y="132197"/>
                    <a:pt x="303085" y="133493"/>
                    <a:pt x="300493" y="133493"/>
                  </a:cubicBezTo>
                  <a:cubicBezTo>
                    <a:pt x="247376" y="133493"/>
                    <a:pt x="247376" y="133493"/>
                    <a:pt x="247376" y="133493"/>
                  </a:cubicBezTo>
                  <a:cubicBezTo>
                    <a:pt x="247376" y="322716"/>
                    <a:pt x="247376" y="322716"/>
                    <a:pt x="247376" y="322716"/>
                  </a:cubicBezTo>
                  <a:cubicBezTo>
                    <a:pt x="247376" y="327900"/>
                    <a:pt x="243489" y="331788"/>
                    <a:pt x="239603" y="331788"/>
                  </a:cubicBezTo>
                  <a:cubicBezTo>
                    <a:pt x="157983" y="331788"/>
                    <a:pt x="157983" y="331788"/>
                    <a:pt x="157983" y="331788"/>
                  </a:cubicBezTo>
                  <a:cubicBezTo>
                    <a:pt x="191668" y="311051"/>
                    <a:pt x="214987" y="274762"/>
                    <a:pt x="214987" y="231993"/>
                  </a:cubicBezTo>
                  <a:cubicBezTo>
                    <a:pt x="214987" y="168486"/>
                    <a:pt x="161870" y="116644"/>
                    <a:pt x="98388" y="116644"/>
                  </a:cubicBezTo>
                  <a:cubicBezTo>
                    <a:pt x="93206" y="116644"/>
                    <a:pt x="89319" y="116644"/>
                    <a:pt x="84137" y="116644"/>
                  </a:cubicBezTo>
                  <a:cubicBezTo>
                    <a:pt x="187781" y="2592"/>
                    <a:pt x="187781" y="2592"/>
                    <a:pt x="187781" y="2592"/>
                  </a:cubicBezTo>
                  <a:cubicBezTo>
                    <a:pt x="189076" y="1296"/>
                    <a:pt x="191668" y="0"/>
                    <a:pt x="1942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
    </p:custDataLst>
    <p:extLst>
      <p:ext uri="{BB962C8B-B14F-4D97-AF65-F5344CB8AC3E}">
        <p14:creationId xmlns:p14="http://schemas.microsoft.com/office/powerpoint/2010/main" val="27012156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1+#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p:cNvGrpSpPr/>
          <p:nvPr/>
        </p:nvGrpSpPr>
        <p:grpSpPr>
          <a:xfrm>
            <a:off x="3118566" y="332266"/>
            <a:ext cx="5954868" cy="859018"/>
            <a:chOff x="3118566" y="332266"/>
            <a:chExt cx="5954868" cy="859018"/>
          </a:xfrm>
        </p:grpSpPr>
        <p:pic>
          <p:nvPicPr>
            <p:cNvPr id="20" name="图片 19"/>
            <p:cNvPicPr>
              <a:picLocks noChangeAspect="1"/>
            </p:cNvPicPr>
            <p:nvPr/>
          </p:nvPicPr>
          <p:blipFill>
            <a:blip r:embed="rId19"/>
            <a:stretch>
              <a:fillRect/>
            </a:stretch>
          </p:blipFill>
          <p:spPr>
            <a:xfrm>
              <a:off x="3118566" y="606614"/>
              <a:ext cx="656733" cy="406749"/>
            </a:xfrm>
            <a:prstGeom prst="rect">
              <a:avLst/>
            </a:prstGeom>
          </p:spPr>
        </p:pic>
        <p:sp>
          <p:nvSpPr>
            <p:cNvPr id="21" name="文本框 20"/>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2" name="图片 21"/>
            <p:cNvPicPr>
              <a:picLocks noChangeAspect="1"/>
            </p:cNvPicPr>
            <p:nvPr/>
          </p:nvPicPr>
          <p:blipFill>
            <a:blip r:embed="rId19"/>
            <a:stretch>
              <a:fillRect/>
            </a:stretch>
          </p:blipFill>
          <p:spPr>
            <a:xfrm flipH="1">
              <a:off x="8416701" y="606614"/>
              <a:ext cx="656733" cy="406749"/>
            </a:xfrm>
            <a:prstGeom prst="rect">
              <a:avLst/>
            </a:prstGeom>
          </p:spPr>
        </p:pic>
      </p:grpSp>
      <p:grpSp>
        <p:nvGrpSpPr>
          <p:cNvPr id="3" name="组合 2"/>
          <p:cNvGrpSpPr/>
          <p:nvPr/>
        </p:nvGrpSpPr>
        <p:grpSpPr>
          <a:xfrm>
            <a:off x="1711939" y="1789253"/>
            <a:ext cx="2584973" cy="1803031"/>
            <a:chOff x="1668396" y="1789253"/>
            <a:chExt cx="2584973" cy="1803031"/>
          </a:xfrm>
        </p:grpSpPr>
        <p:sp>
          <p:nvSpPr>
            <p:cNvPr id="5" name="MH_SubTitle_1"/>
            <p:cNvSpPr/>
            <p:nvPr>
              <p:custDataLst>
                <p:tags r:id="rId14"/>
              </p:custDataLst>
            </p:nvPr>
          </p:nvSpPr>
          <p:spPr>
            <a:xfrm>
              <a:off x="1745682" y="232318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6" name="MH_Other_1"/>
            <p:cNvSpPr/>
            <p:nvPr>
              <p:custDataLst>
                <p:tags r:id="rId15"/>
              </p:custDataLst>
            </p:nvPr>
          </p:nvSpPr>
          <p:spPr>
            <a:xfrm>
              <a:off x="1668396" y="2247934"/>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3" name="MH_Other_2"/>
            <p:cNvSpPr txBox="1">
              <a:spLocks noChangeArrowheads="1"/>
            </p:cNvSpPr>
            <p:nvPr>
              <p:custDataLst>
                <p:tags r:id="rId16"/>
              </p:custDataLst>
            </p:nvPr>
          </p:nvSpPr>
          <p:spPr bwMode="auto">
            <a:xfrm>
              <a:off x="2123970" y="178925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1</a:t>
              </a:r>
              <a:endParaRPr lang="zh-CN" altLang="en-US" sz="2000">
                <a:solidFill>
                  <a:schemeClr val="tx1">
                    <a:lumMod val="65000"/>
                    <a:lumOff val="35000"/>
                  </a:schemeClr>
                </a:solidFill>
                <a:latin typeface="+mn-lt"/>
              </a:endParaRPr>
            </a:p>
          </p:txBody>
        </p:sp>
        <p:sp>
          <p:nvSpPr>
            <p:cNvPr id="24" name="矩形 23"/>
            <p:cNvSpPr/>
            <p:nvPr/>
          </p:nvSpPr>
          <p:spPr>
            <a:xfrm>
              <a:off x="1920588"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4846040" y="1789253"/>
            <a:ext cx="2587008" cy="1803031"/>
            <a:chOff x="4802497" y="1789253"/>
            <a:chExt cx="2587008" cy="1803031"/>
          </a:xfrm>
        </p:grpSpPr>
        <p:sp>
          <p:nvSpPr>
            <p:cNvPr id="28" name="MH_SubTitle_2"/>
            <p:cNvSpPr/>
            <p:nvPr>
              <p:custDataLst>
                <p:tags r:id="rId11"/>
              </p:custDataLst>
            </p:nvPr>
          </p:nvSpPr>
          <p:spPr>
            <a:xfrm>
              <a:off x="4881818" y="232318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29" name="MH_Other_3"/>
            <p:cNvSpPr/>
            <p:nvPr>
              <p:custDataLst>
                <p:tags r:id="rId12"/>
              </p:custDataLst>
            </p:nvPr>
          </p:nvSpPr>
          <p:spPr>
            <a:xfrm>
              <a:off x="4802497" y="2247934"/>
              <a:ext cx="506419"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6" name="MH_Other_4"/>
            <p:cNvSpPr txBox="1">
              <a:spLocks noChangeArrowheads="1"/>
            </p:cNvSpPr>
            <p:nvPr>
              <p:custDataLst>
                <p:tags r:id="rId13"/>
              </p:custDataLst>
            </p:nvPr>
          </p:nvSpPr>
          <p:spPr bwMode="auto">
            <a:xfrm>
              <a:off x="5260105" y="1789253"/>
              <a:ext cx="2023641"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2</a:t>
              </a:r>
              <a:endParaRPr lang="zh-CN" altLang="en-US" sz="2000">
                <a:solidFill>
                  <a:schemeClr val="tx1">
                    <a:lumMod val="65000"/>
                    <a:lumOff val="35000"/>
                  </a:schemeClr>
                </a:solidFill>
                <a:latin typeface="+mn-lt"/>
              </a:endParaRPr>
            </a:p>
          </p:txBody>
        </p:sp>
        <p:sp>
          <p:nvSpPr>
            <p:cNvPr id="26" name="矩形 25"/>
            <p:cNvSpPr/>
            <p:nvPr/>
          </p:nvSpPr>
          <p:spPr>
            <a:xfrm>
              <a:off x="5005946"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7" name="组合 6"/>
          <p:cNvGrpSpPr/>
          <p:nvPr/>
        </p:nvGrpSpPr>
        <p:grpSpPr>
          <a:xfrm>
            <a:off x="7982175" y="1789253"/>
            <a:ext cx="2584974" cy="1803031"/>
            <a:chOff x="7938632" y="1789253"/>
            <a:chExt cx="2584974" cy="1803031"/>
          </a:xfrm>
        </p:grpSpPr>
        <p:sp>
          <p:nvSpPr>
            <p:cNvPr id="32" name="MH_SubTitle_3"/>
            <p:cNvSpPr/>
            <p:nvPr>
              <p:custDataLst>
                <p:tags r:id="rId8"/>
              </p:custDataLst>
            </p:nvPr>
          </p:nvSpPr>
          <p:spPr>
            <a:xfrm>
              <a:off x="8015917" y="2323186"/>
              <a:ext cx="2507689"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33" name="MH_Other_5"/>
            <p:cNvSpPr/>
            <p:nvPr>
              <p:custDataLst>
                <p:tags r:id="rId9"/>
              </p:custDataLst>
            </p:nvPr>
          </p:nvSpPr>
          <p:spPr>
            <a:xfrm>
              <a:off x="7938632" y="2247934"/>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9" name="MH_Other_6"/>
            <p:cNvSpPr txBox="1">
              <a:spLocks noChangeArrowheads="1"/>
            </p:cNvSpPr>
            <p:nvPr>
              <p:custDataLst>
                <p:tags r:id="rId10"/>
              </p:custDataLst>
            </p:nvPr>
          </p:nvSpPr>
          <p:spPr bwMode="auto">
            <a:xfrm>
              <a:off x="8394206" y="178925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3</a:t>
              </a:r>
              <a:endParaRPr lang="zh-CN" altLang="en-US" sz="2000">
                <a:solidFill>
                  <a:schemeClr val="tx1">
                    <a:lumMod val="65000"/>
                    <a:lumOff val="35000"/>
                  </a:schemeClr>
                </a:solidFill>
                <a:latin typeface="+mn-lt"/>
              </a:endParaRPr>
            </a:p>
          </p:txBody>
        </p:sp>
        <p:sp>
          <p:nvSpPr>
            <p:cNvPr id="27" name="矩形 26"/>
            <p:cNvSpPr/>
            <p:nvPr/>
          </p:nvSpPr>
          <p:spPr>
            <a:xfrm>
              <a:off x="8165194"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8" name="组合 7"/>
          <p:cNvGrpSpPr/>
          <p:nvPr/>
        </p:nvGrpSpPr>
        <p:grpSpPr>
          <a:xfrm>
            <a:off x="6414108" y="3901083"/>
            <a:ext cx="2584973" cy="1803031"/>
            <a:chOff x="6370565" y="3901083"/>
            <a:chExt cx="2584973" cy="1803031"/>
          </a:xfrm>
        </p:grpSpPr>
        <p:sp>
          <p:nvSpPr>
            <p:cNvPr id="40" name="MH_SubTitle_5"/>
            <p:cNvSpPr/>
            <p:nvPr>
              <p:custDataLst>
                <p:tags r:id="rId5"/>
              </p:custDataLst>
            </p:nvPr>
          </p:nvSpPr>
          <p:spPr>
            <a:xfrm>
              <a:off x="6447851" y="443501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41" name="MH_Other_9"/>
            <p:cNvSpPr/>
            <p:nvPr>
              <p:custDataLst>
                <p:tags r:id="rId6"/>
              </p:custDataLst>
            </p:nvPr>
          </p:nvSpPr>
          <p:spPr>
            <a:xfrm>
              <a:off x="6370565" y="4359765"/>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5" name="MH_Other_10"/>
            <p:cNvSpPr txBox="1">
              <a:spLocks noChangeArrowheads="1"/>
            </p:cNvSpPr>
            <p:nvPr>
              <p:custDataLst>
                <p:tags r:id="rId7"/>
              </p:custDataLst>
            </p:nvPr>
          </p:nvSpPr>
          <p:spPr bwMode="auto">
            <a:xfrm>
              <a:off x="6826139" y="390108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dirty="0">
                  <a:solidFill>
                    <a:schemeClr val="tx1">
                      <a:lumMod val="65000"/>
                      <a:lumOff val="35000"/>
                    </a:schemeClr>
                  </a:solidFill>
                  <a:latin typeface="+mn-lt"/>
                </a:rPr>
                <a:t>PART 5</a:t>
              </a:r>
              <a:endParaRPr lang="zh-CN" altLang="en-US" sz="2000" dirty="0">
                <a:solidFill>
                  <a:schemeClr val="tx1">
                    <a:lumMod val="65000"/>
                    <a:lumOff val="35000"/>
                  </a:schemeClr>
                </a:solidFill>
                <a:latin typeface="+mn-lt"/>
              </a:endParaRPr>
            </a:p>
          </p:txBody>
        </p:sp>
        <p:sp>
          <p:nvSpPr>
            <p:cNvPr id="30" name="矩形 29"/>
            <p:cNvSpPr/>
            <p:nvPr/>
          </p:nvSpPr>
          <p:spPr>
            <a:xfrm>
              <a:off x="6597127" y="4704798"/>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3280006" y="3901083"/>
            <a:ext cx="2584974" cy="1803031"/>
            <a:chOff x="3236463" y="3901083"/>
            <a:chExt cx="2584974" cy="1803031"/>
          </a:xfrm>
        </p:grpSpPr>
        <p:sp>
          <p:nvSpPr>
            <p:cNvPr id="36" name="MH_SubTitle_4"/>
            <p:cNvSpPr/>
            <p:nvPr>
              <p:custDataLst>
                <p:tags r:id="rId2"/>
              </p:custDataLst>
            </p:nvPr>
          </p:nvSpPr>
          <p:spPr>
            <a:xfrm>
              <a:off x="3313748" y="4435016"/>
              <a:ext cx="2507689"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37" name="MH_Other_7"/>
            <p:cNvSpPr/>
            <p:nvPr>
              <p:custDataLst>
                <p:tags r:id="rId3"/>
              </p:custDataLst>
            </p:nvPr>
          </p:nvSpPr>
          <p:spPr>
            <a:xfrm>
              <a:off x="3236463" y="4359765"/>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2" name="MH_Other_8"/>
            <p:cNvSpPr txBox="1">
              <a:spLocks noChangeArrowheads="1"/>
            </p:cNvSpPr>
            <p:nvPr>
              <p:custDataLst>
                <p:tags r:id="rId4"/>
              </p:custDataLst>
            </p:nvPr>
          </p:nvSpPr>
          <p:spPr bwMode="auto">
            <a:xfrm>
              <a:off x="3692038" y="3901083"/>
              <a:ext cx="2023642"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dirty="0">
                  <a:solidFill>
                    <a:schemeClr val="tx1">
                      <a:lumMod val="65000"/>
                      <a:lumOff val="35000"/>
                    </a:schemeClr>
                  </a:solidFill>
                  <a:latin typeface="+mn-lt"/>
                </a:rPr>
                <a:t>PART 4</a:t>
              </a:r>
              <a:endParaRPr lang="zh-CN" altLang="en-US" sz="2000" dirty="0">
                <a:solidFill>
                  <a:schemeClr val="tx1">
                    <a:lumMod val="65000"/>
                    <a:lumOff val="35000"/>
                  </a:schemeClr>
                </a:solidFill>
                <a:latin typeface="+mn-lt"/>
              </a:endParaRPr>
            </a:p>
          </p:txBody>
        </p:sp>
        <p:sp>
          <p:nvSpPr>
            <p:cNvPr id="31" name="矩形 30"/>
            <p:cNvSpPr/>
            <p:nvPr/>
          </p:nvSpPr>
          <p:spPr>
            <a:xfrm>
              <a:off x="3463025" y="4704798"/>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25546277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02</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0647987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MH_SubTitle_1"/>
          <p:cNvSpPr/>
          <p:nvPr>
            <p:custDataLst>
              <p:tags r:id="rId2"/>
            </p:custDataLst>
          </p:nvPr>
        </p:nvSpPr>
        <p:spPr>
          <a:xfrm>
            <a:off x="2563843"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sp>
        <p:nvSpPr>
          <p:cNvPr id="27" name="MH_SubTitle_2"/>
          <p:cNvSpPr/>
          <p:nvPr>
            <p:custDataLst>
              <p:tags r:id="rId3"/>
            </p:custDataLst>
          </p:nvPr>
        </p:nvSpPr>
        <p:spPr>
          <a:xfrm>
            <a:off x="5236069"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sp>
        <p:nvSpPr>
          <p:cNvPr id="28" name="MH_SubTitle_3"/>
          <p:cNvSpPr/>
          <p:nvPr>
            <p:custDataLst>
              <p:tags r:id="rId4"/>
            </p:custDataLst>
          </p:nvPr>
        </p:nvSpPr>
        <p:spPr>
          <a:xfrm>
            <a:off x="7908297"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grpSp>
        <p:nvGrpSpPr>
          <p:cNvPr id="5" name="组合 4"/>
          <p:cNvGrpSpPr/>
          <p:nvPr/>
        </p:nvGrpSpPr>
        <p:grpSpPr>
          <a:xfrm>
            <a:off x="3118566" y="332266"/>
            <a:ext cx="5954868" cy="859018"/>
            <a:chOff x="3118566" y="332266"/>
            <a:chExt cx="5954868" cy="859018"/>
          </a:xfrm>
        </p:grpSpPr>
        <p:pic>
          <p:nvPicPr>
            <p:cNvPr id="4" name="图片 3"/>
            <p:cNvPicPr>
              <a:picLocks noChangeAspect="1"/>
            </p:cNvPicPr>
            <p:nvPr/>
          </p:nvPicPr>
          <p:blipFill>
            <a:blip r:embed="rId11"/>
            <a:stretch>
              <a:fillRect/>
            </a:stretch>
          </p:blipFill>
          <p:spPr>
            <a:xfrm>
              <a:off x="3118566" y="606614"/>
              <a:ext cx="656733" cy="406749"/>
            </a:xfrm>
            <a:prstGeom prst="rect">
              <a:avLst/>
            </a:prstGeom>
          </p:spPr>
        </p:pic>
        <p:sp>
          <p:nvSpPr>
            <p:cNvPr id="11" name="文本框 10"/>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2" name="图片 11"/>
            <p:cNvPicPr>
              <a:picLocks noChangeAspect="1"/>
            </p:cNvPicPr>
            <p:nvPr/>
          </p:nvPicPr>
          <p:blipFill>
            <a:blip r:embed="rId11"/>
            <a:stretch>
              <a:fillRect/>
            </a:stretch>
          </p:blipFill>
          <p:spPr>
            <a:xfrm flipH="1">
              <a:off x="8416701" y="606614"/>
              <a:ext cx="656733" cy="406749"/>
            </a:xfrm>
            <a:prstGeom prst="rect">
              <a:avLst/>
            </a:prstGeom>
          </p:spPr>
        </p:pic>
      </p:grpSp>
      <p:grpSp>
        <p:nvGrpSpPr>
          <p:cNvPr id="8" name="组合 7"/>
          <p:cNvGrpSpPr/>
          <p:nvPr/>
        </p:nvGrpSpPr>
        <p:grpSpPr>
          <a:xfrm>
            <a:off x="4357823" y="939583"/>
            <a:ext cx="3505379" cy="1654346"/>
            <a:chOff x="4357823" y="939583"/>
            <a:chExt cx="3505379" cy="1654346"/>
          </a:xfrm>
        </p:grpSpPr>
        <p:sp>
          <p:nvSpPr>
            <p:cNvPr id="26" name="MH_Text_2"/>
            <p:cNvSpPr/>
            <p:nvPr>
              <p:custDataLst>
                <p:tags r:id="rId7"/>
              </p:custDataLst>
            </p:nvPr>
          </p:nvSpPr>
          <p:spPr>
            <a:xfrm rot="16200000" flipV="1">
              <a:off x="5274495" y="301806"/>
              <a:ext cx="1654346" cy="2929899"/>
            </a:xfrm>
            <a:prstGeom prst="accentCallout1">
              <a:avLst>
                <a:gd name="adj1" fmla="val 49859"/>
                <a:gd name="adj2" fmla="val -8136"/>
                <a:gd name="adj3" fmla="val 49869"/>
                <a:gd name="adj4" fmla="val -18183"/>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b"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15" name="矩形 14"/>
            <p:cNvSpPr/>
            <p:nvPr/>
          </p:nvSpPr>
          <p:spPr>
            <a:xfrm>
              <a:off x="4357823" y="1910665"/>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
        <p:nvSpPr>
          <p:cNvPr id="16" name="矩形 15"/>
          <p:cNvSpPr/>
          <p:nvPr/>
        </p:nvSpPr>
        <p:spPr>
          <a:xfrm>
            <a:off x="2795879"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5451993"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8238978"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grpSp>
        <p:nvGrpSpPr>
          <p:cNvPr id="6" name="组合 5"/>
          <p:cNvGrpSpPr/>
          <p:nvPr/>
        </p:nvGrpSpPr>
        <p:grpSpPr>
          <a:xfrm>
            <a:off x="1694242" y="4984796"/>
            <a:ext cx="3505379" cy="1654346"/>
            <a:chOff x="1694242" y="4984796"/>
            <a:chExt cx="3505379" cy="1654346"/>
          </a:xfrm>
        </p:grpSpPr>
        <p:sp>
          <p:nvSpPr>
            <p:cNvPr id="2" name="MH_Text_1"/>
            <p:cNvSpPr/>
            <p:nvPr>
              <p:custDataLst>
                <p:tags r:id="rId6"/>
              </p:custDataLst>
            </p:nvPr>
          </p:nvSpPr>
          <p:spPr>
            <a:xfrm rot="5400000">
              <a:off x="2596600" y="4347678"/>
              <a:ext cx="1654346" cy="2928582"/>
            </a:xfrm>
            <a:prstGeom prst="accentCallout1">
              <a:avLst>
                <a:gd name="adj1" fmla="val 49859"/>
                <a:gd name="adj2" fmla="val -8136"/>
                <a:gd name="adj3" fmla="val 49869"/>
                <a:gd name="adj4" fmla="val -20024"/>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19" name="矩形 18"/>
            <p:cNvSpPr/>
            <p:nvPr/>
          </p:nvSpPr>
          <p:spPr>
            <a:xfrm>
              <a:off x="1694242" y="4984796"/>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7015537" y="4984796"/>
            <a:ext cx="3505379" cy="1654347"/>
            <a:chOff x="7015537" y="4984796"/>
            <a:chExt cx="3505379" cy="1654347"/>
          </a:xfrm>
        </p:grpSpPr>
        <p:sp>
          <p:nvSpPr>
            <p:cNvPr id="25" name="MH_Text_3"/>
            <p:cNvSpPr/>
            <p:nvPr>
              <p:custDataLst>
                <p:tags r:id="rId5"/>
              </p:custDataLst>
            </p:nvPr>
          </p:nvSpPr>
          <p:spPr>
            <a:xfrm rot="5400000">
              <a:off x="7941054" y="4347679"/>
              <a:ext cx="1654346" cy="2928582"/>
            </a:xfrm>
            <a:prstGeom prst="accentCallout1">
              <a:avLst>
                <a:gd name="adj1" fmla="val 49859"/>
                <a:gd name="adj2" fmla="val -8136"/>
                <a:gd name="adj3" fmla="val 49869"/>
                <a:gd name="adj4" fmla="val -18643"/>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20" name="矩形 19"/>
            <p:cNvSpPr/>
            <p:nvPr/>
          </p:nvSpPr>
          <p:spPr>
            <a:xfrm>
              <a:off x="7015537" y="4984796"/>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7622110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1000"/>
                            </p:stCondLst>
                            <p:childTnLst>
                              <p:par>
                                <p:cTn id="42" presetID="12" presetClass="entr" presetSubtype="1"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p:tgtEl>
                                          <p:spTgt spid="6"/>
                                        </p:tgtEl>
                                        <p:attrNameLst>
                                          <p:attrName>ppt_y</p:attrName>
                                        </p:attrNameLst>
                                      </p:cBhvr>
                                      <p:tavLst>
                                        <p:tav tm="0">
                                          <p:val>
                                            <p:strVal val="#ppt_y-#ppt_h*1.125000"/>
                                          </p:val>
                                        </p:tav>
                                        <p:tav tm="100000">
                                          <p:val>
                                            <p:strVal val="#ppt_y"/>
                                          </p:val>
                                        </p:tav>
                                      </p:tavLst>
                                    </p:anim>
                                    <p:animEffect transition="in" filter="wipe(down)">
                                      <p:cBhvr>
                                        <p:cTn id="45" dur="500"/>
                                        <p:tgtEl>
                                          <p:spTgt spid="6"/>
                                        </p:tgtEl>
                                      </p:cBhvr>
                                    </p:animEffect>
                                  </p:childTnLst>
                                </p:cTn>
                              </p:par>
                            </p:childTnLst>
                          </p:cTn>
                        </p:par>
                        <p:par>
                          <p:cTn id="46" fill="hold">
                            <p:stCondLst>
                              <p:cond delay="1500"/>
                            </p:stCondLst>
                            <p:childTnLst>
                              <p:par>
                                <p:cTn id="47" presetID="12" presetClass="entr" presetSubtype="4"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p:tgtEl>
                                          <p:spTgt spid="8"/>
                                        </p:tgtEl>
                                        <p:attrNameLst>
                                          <p:attrName>ppt_y</p:attrName>
                                        </p:attrNameLst>
                                      </p:cBhvr>
                                      <p:tavLst>
                                        <p:tav tm="0">
                                          <p:val>
                                            <p:strVal val="#ppt_y+#ppt_h*1.125000"/>
                                          </p:val>
                                        </p:tav>
                                        <p:tav tm="100000">
                                          <p:val>
                                            <p:strVal val="#ppt_y"/>
                                          </p:val>
                                        </p:tav>
                                      </p:tavLst>
                                    </p:anim>
                                    <p:animEffect transition="in" filter="wipe(up)">
                                      <p:cBhvr>
                                        <p:cTn id="50" dur="500"/>
                                        <p:tgtEl>
                                          <p:spTgt spid="8"/>
                                        </p:tgtEl>
                                      </p:cBhvr>
                                    </p:animEffect>
                                  </p:childTnLst>
                                </p:cTn>
                              </p:par>
                            </p:childTnLst>
                          </p:cTn>
                        </p:par>
                        <p:par>
                          <p:cTn id="51" fill="hold">
                            <p:stCondLst>
                              <p:cond delay="2000"/>
                            </p:stCondLst>
                            <p:childTnLst>
                              <p:par>
                                <p:cTn id="52" presetID="12" presetClass="entr" presetSubtype="1"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p:tgtEl>
                                          <p:spTgt spid="9"/>
                                        </p:tgtEl>
                                        <p:attrNameLst>
                                          <p:attrName>ppt_y</p:attrName>
                                        </p:attrNameLst>
                                      </p:cBhvr>
                                      <p:tavLst>
                                        <p:tav tm="0">
                                          <p:val>
                                            <p:strVal val="#ppt_y-#ppt_h*1.125000"/>
                                          </p:val>
                                        </p:tav>
                                        <p:tav tm="100000">
                                          <p:val>
                                            <p:strVal val="#ppt_y"/>
                                          </p:val>
                                        </p:tav>
                                      </p:tavLst>
                                    </p:anim>
                                    <p:animEffect transition="in" filter="wipe(down)">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28" grpId="0" animBg="1"/>
      <p:bldP spid="16"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Title"/>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3"/>
</p:tagLst>
</file>

<file path=ppt/tags/tag101.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4"/>
</p:tagLst>
</file>

<file path=ppt/tags/tag102.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4"/>
</p:tagLst>
</file>

<file path=ppt/tags/tag103.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5"/>
</p:tagLst>
</file>

<file path=ppt/tags/tag104.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5"/>
</p:tagLst>
</file>

<file path=ppt/tags/tag105.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6"/>
</p:tagLst>
</file>

<file path=ppt/tags/tag106.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70706155301"/>
  <p:tag name="MH_LIBRARY" val="GRAPHIC"/>
</p:tagLst>
</file>

<file path=ppt/tags/tag107.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Title"/>
  <p:tag name="MH_ORDER" val="1"/>
</p:tagLst>
</file>

<file path=ppt/tags/tag108.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1"/>
</p:tagLst>
</file>

<file path=ppt/tags/tag109.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Other"/>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3"/>
</p:tagLst>
</file>

<file path=ppt/tags/tag111.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4"/>
</p:tagLst>
</file>

<file path=ppt/tags/tag112.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5"/>
</p:tagLst>
</file>

<file path=ppt/tags/tag113.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6"/>
</p:tagLst>
</file>

<file path=ppt/tags/tag11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6155325"/>
  <p:tag name="MH_LIBRARY" val="GRAPHIC"/>
</p:tagLst>
</file>

<file path=ppt/tags/tag115.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11"/>
</p:tagLst>
</file>

<file path=ppt/tags/tag116.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12"/>
</p:tagLst>
</file>

<file path=ppt/tags/tag117.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8"/>
</p:tagLst>
</file>

<file path=ppt/tags/tag118.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9"/>
</p:tagLst>
</file>

<file path=ppt/tags/tag119.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SubTitle"/>
  <p:tag name="MH_ORDER" val="3"/>
</p:tagLst>
</file>

<file path=ppt/tags/tag120.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6"/>
</p:tagLst>
</file>

<file path=ppt/tags/tag121.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2"/>
</p:tagLst>
</file>

<file path=ppt/tags/tag122.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3"/>
</p:tagLst>
</file>

<file path=ppt/tags/tag12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6155427"/>
  <p:tag name="MH_LIBRARY" val="GRAPHIC"/>
</p:tagLst>
</file>

<file path=ppt/tags/tag124.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9"/>
</p:tagLst>
</file>

<file path=ppt/tags/tag125.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10"/>
</p:tagLst>
</file>

<file path=ppt/tags/tag126.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11"/>
</p:tagLst>
</file>

<file path=ppt/tags/tag127.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8"/>
</p:tagLst>
</file>

<file path=ppt/tags/tag128.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7"/>
</p:tagLst>
</file>

<file path=ppt/tags/tag129.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SubTitle"/>
  <p:tag name="MH_ORDER" val="2"/>
</p:tagLst>
</file>

<file path=ppt/tags/tag130.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5"/>
</p:tagLst>
</file>

<file path=ppt/tags/tag13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SubTitleText"/>
  <p:tag name="MH" val="20170706155217"/>
  <p:tag name="MH_LIBRARY" val="GRAPHIC"/>
</p:tagLst>
</file>

<file path=ppt/tags/tag132.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2"/>
</p:tagLst>
</file>

<file path=ppt/tags/tag133.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1"/>
</p:tagLst>
</file>

<file path=ppt/tags/tag134.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3"/>
</p:tagLst>
</file>

<file path=ppt/tags/tag135.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4"/>
</p:tagLst>
</file>

<file path=ppt/tags/tag136.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1"/>
</p:tagLst>
</file>

<file path=ppt/tags/tag137.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2"/>
</p:tagLst>
</file>

<file path=ppt/tags/tag138.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3"/>
</p:tagLst>
</file>

<file path=ppt/tags/tag139.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SubTitle"/>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6155508"/>
  <p:tag name="MH_LIBRARY" val="GRAPHIC"/>
</p:tagLst>
</file>

<file path=ppt/tags/tag141.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1"/>
</p:tagLst>
</file>

<file path=ppt/tags/tag142.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3"/>
</p:tagLst>
</file>

<file path=ppt/tags/tag143.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2"/>
</p:tagLst>
</file>

<file path=ppt/tags/tag144.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2"/>
</p:tagLst>
</file>

<file path=ppt/tags/tag145.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3"/>
</p:tagLst>
</file>

<file path=ppt/tags/tag146.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1"/>
</p:tagLst>
</file>

<file path=ppt/tags/tag147.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4"/>
</p:tagLst>
</file>

<file path=ppt/tags/tag148.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4"/>
</p:tagLst>
</file>

<file path=ppt/tags/tag14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70706154909"/>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70706155126"/>
  <p:tag name="MH_LIBRARY" val="GRAPHIC"/>
</p:tagLst>
</file>

<file path=ppt/tags/tag15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70706155539"/>
  <p:tag name="MH_LIBRARY" val="GRAPHIC"/>
</p:tagLst>
</file>

<file path=ppt/tags/tag151.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Picture"/>
  <p:tag name="MH_ORDER" val="1"/>
</p:tagLst>
</file>

<file path=ppt/tags/tag152.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Other"/>
  <p:tag name="MH_ORDER" val="1"/>
</p:tagLst>
</file>

<file path=ppt/tags/tag153.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Picture"/>
  <p:tag name="MH_ORDER" val="2"/>
</p:tagLst>
</file>

<file path=ppt/tags/tag154.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Other"/>
  <p:tag name="MH_ORDER" val="2"/>
</p:tagLst>
</file>

<file path=ppt/tags/tag155.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Picture"/>
  <p:tag name="MH_ORDER" val="3"/>
</p:tagLst>
</file>

<file path=ppt/tags/tag156.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Other"/>
  <p:tag name="MH_ORDER" val="3"/>
</p:tagLst>
</file>

<file path=ppt/tags/tag15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6155316"/>
  <p:tag name="MH_LIBRARY" val="GRAPHIC"/>
</p:tagLst>
</file>

<file path=ppt/tags/tag158.xml><?xml version="1.0" encoding="utf-8"?>
<p:tagLst xmlns:a="http://schemas.openxmlformats.org/drawingml/2006/main" xmlns:r="http://schemas.openxmlformats.org/officeDocument/2006/relationships" xmlns:p="http://schemas.openxmlformats.org/presentationml/2006/main">
  <p:tag name="MH" val="20170706155316"/>
  <p:tag name="MH_LIBRARY" val="GRAPHIC"/>
  <p:tag name="MH_TYPE" val="Other"/>
  <p:tag name="MH_ORDER" val="1"/>
</p:tagLst>
</file>

<file path=ppt/tags/tag159.xml><?xml version="1.0" encoding="utf-8"?>
<p:tagLst xmlns:a="http://schemas.openxmlformats.org/drawingml/2006/main" xmlns:r="http://schemas.openxmlformats.org/officeDocument/2006/relationships" xmlns:p="http://schemas.openxmlformats.org/presentationml/2006/main">
  <p:tag name="MH" val="20170706155316"/>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
</p:tagLst>
</file>

<file path=ppt/tags/tag160.xml><?xml version="1.0" encoding="utf-8"?>
<p:tagLst xmlns:a="http://schemas.openxmlformats.org/drawingml/2006/main" xmlns:r="http://schemas.openxmlformats.org/officeDocument/2006/relationships" xmlns:p="http://schemas.openxmlformats.org/presentationml/2006/main">
  <p:tag name="MH" val="20170706155316"/>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0706155359"/>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5"/>
</p:tagLst>
</file>

<file path=ppt/tags/tag23.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7"/>
</p:tagLst>
</file>

<file path=ppt/tags/tag26.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8"/>
</p:tagLst>
</file>

<file path=ppt/tags/tag27.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9"/>
</p:tagLst>
</file>

<file path=ppt/tags/tag29.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0"/>
</p:tagLst>
</file>

<file path=ppt/tags/tag3.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1"/>
</p:tagLst>
</file>

<file path=ppt/tags/tag31.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2"/>
</p:tagLst>
</file>

<file path=ppt/tags/tag32.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3"/>
</p:tagLst>
</file>

<file path=ppt/tags/tag33.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706155334"/>
  <p:tag name="MH_LIBRARY" val="GRAPHIC"/>
</p:tagLst>
</file>

<file path=ppt/tags/tag34.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7"/>
</p:tagLst>
</file>

<file path=ppt/tags/tag36.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8"/>
</p:tagLst>
</file>

<file path=ppt/tags/tag37.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5"/>
</p:tagLst>
</file>

<file path=ppt/tags/tag38.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9"/>
</p:tagLst>
</file>

<file path=ppt/tags/tag39.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10"/>
</p:tagLst>
</file>

<file path=ppt/tags/tag4.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5"/>
</p:tagLst>
</file>

<file path=ppt/tags/tag42.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6"/>
</p:tagLst>
</file>

<file path=ppt/tags/tag43.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6154826"/>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SubTitle"/>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SubTitle"/>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SubTitle"/>
  <p:tag name="MH_ORDER" val="3"/>
</p:tagLst>
</file>

<file path=ppt/tags/tag53.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Text"/>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Text"/>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Text"/>
  <p:tag name="MH_ORDER" val="2"/>
</p:tagLst>
</file>

<file path=ppt/tags/tag5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Desc"/>
  <p:tag name="MH" val="20170706155031"/>
  <p:tag name="MH_LIBRARY" val="GRAPHIC"/>
</p:tagLst>
</file>

<file path=ppt/tags/tag57.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7"/>
</p:tagLst>
</file>

<file path=ppt/tags/tag62.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3"/>
</p:tagLst>
</file>

<file path=ppt/tags/tag63.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6"/>
</p:tagLst>
</file>

<file path=ppt/tags/tag64.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5"/>
</p:tagLst>
</file>

<file path=ppt/tags/tag66.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706155055"/>
  <p:tag name="MH_LIBRARY" val="GRAPHIC"/>
</p:tagLst>
</file>

<file path=ppt/tags/tag69.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5"/>
</p:tagLst>
</file>

<file path=ppt/tags/tag70.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2"/>
</p:tagLst>
</file>

<file path=ppt/tags/tag71.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3"/>
</p:tagLst>
</file>

<file path=ppt/tags/tag72.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4"/>
</p:tagLst>
</file>

<file path=ppt/tags/tag73.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5"/>
</p:tagLst>
</file>

<file path=ppt/tags/tag74.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6"/>
</p:tagLst>
</file>

<file path=ppt/tags/tag7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706155140"/>
  <p:tag name="MH_LIBRARY" val="GRAPHIC"/>
</p:tagLst>
</file>

<file path=ppt/tags/tag76.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2"/>
</p:tagLst>
</file>

<file path=ppt/tags/tag78.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6"/>
</p:tagLst>
</file>

<file path=ppt/tags/tag80.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0706155207"/>
  <p:tag name="MH_LIBRARY" val="GRAPHIC"/>
</p:tagLst>
</file>

<file path=ppt/tags/tag82.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6"/>
</p:tagLst>
</file>

<file path=ppt/tags/tag83.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6"/>
</p:tagLst>
</file>

<file path=ppt/tags/tag84.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3"/>
</p:tagLst>
</file>

<file path=ppt/tags/tag85.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3"/>
</p:tagLst>
</file>

<file path=ppt/tags/tag86.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5"/>
</p:tagLst>
</file>

<file path=ppt/tags/tag87.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5"/>
</p:tagLst>
</file>

<file path=ppt/tags/tag88.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2"/>
</p:tagLst>
</file>

<file path=ppt/tags/tag89.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70706154832"/>
  <p:tag name="MH_LIBRARY" val="GRAPHIC"/>
</p:tagLst>
</file>

<file path=ppt/tags/tag90.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4"/>
</p:tagLst>
</file>

<file path=ppt/tags/tag91.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4"/>
</p:tagLst>
</file>

<file path=ppt/tags/tag92.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1"/>
</p:tagLst>
</file>

<file path=ppt/tags/tag93.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1"/>
</p:tagLst>
</file>

<file path=ppt/tags/tag9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Desc"/>
  <p:tag name="MH" val="20170706155236"/>
  <p:tag name="MH_LIBRARY" val="GRAPHIC"/>
</p:tagLst>
</file>

<file path=ppt/tags/tag95.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2"/>
</p:tagLst>
</file>

<file path=ppt/tags/tag99.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3"/>
</p:tagLst>
</file>

<file path=ppt/theme/theme1.xml><?xml version="1.0" encoding="utf-8"?>
<a:theme xmlns:a="http://schemas.openxmlformats.org/drawingml/2006/main" name="包图主题2">
  <a:themeElements>
    <a:clrScheme name="自定义 54">
      <a:dk1>
        <a:sysClr val="windowText" lastClr="000000"/>
      </a:dk1>
      <a:lt1>
        <a:sysClr val="window" lastClr="FFFFFF"/>
      </a:lt1>
      <a:dk2>
        <a:srgbClr val="44546A"/>
      </a:dk2>
      <a:lt2>
        <a:srgbClr val="E7E6E6"/>
      </a:lt2>
      <a:accent1>
        <a:srgbClr val="1C75BC"/>
      </a:accent1>
      <a:accent2>
        <a:srgbClr val="1C75BC"/>
      </a:accent2>
      <a:accent3>
        <a:srgbClr val="1C75BC"/>
      </a:accent3>
      <a:accent4>
        <a:srgbClr val="1C75BC"/>
      </a:accent4>
      <a:accent5>
        <a:srgbClr val="1C75BC"/>
      </a:accent5>
      <a:accent6>
        <a:srgbClr val="1C75BC"/>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122</TotalTime>
  <Words>1802</Words>
  <Application>Microsoft Office PowerPoint</Application>
  <PresentationFormat>宽屏</PresentationFormat>
  <Paragraphs>209</Paragraphs>
  <Slides>25</Slides>
  <Notes>25</Notes>
  <HiddenSlides>0</HiddenSlides>
  <MMClips>2</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汉仪趣黑W</vt:lpstr>
      <vt:lpstr>迷你简准圆</vt:lpstr>
      <vt:lpstr>宋体</vt:lpstr>
      <vt:lpstr>微软雅黑</vt:lpstr>
      <vt:lpstr>Arial</vt:lpstr>
      <vt:lpstr>Calibri</vt:lpstr>
      <vt:lpstr>Mangal</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Windows 用户</cp:lastModifiedBy>
  <cp:revision>23</cp:revision>
  <dcterms:created xsi:type="dcterms:W3CDTF">2017-07-06T07:15:09Z</dcterms:created>
  <dcterms:modified xsi:type="dcterms:W3CDTF">2017-07-14T07:06:27Z</dcterms:modified>
</cp:coreProperties>
</file>