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1.xml" ContentType="application/vnd.openxmlformats-officedocument.drawingml.chart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7" r:id="rId1"/>
  </p:sldMasterIdLst>
  <p:notesMasterIdLst>
    <p:notesMasterId r:id="rId28"/>
  </p:notesMasterIdLst>
  <p:handoutMasterIdLst>
    <p:handoutMasterId r:id="rId29"/>
  </p:handoutMasterIdLst>
  <p:sldIdLst>
    <p:sldId id="5462" r:id="rId2"/>
    <p:sldId id="5847" r:id="rId3"/>
    <p:sldId id="5843" r:id="rId4"/>
    <p:sldId id="5852" r:id="rId5"/>
    <p:sldId id="5864" r:id="rId6"/>
    <p:sldId id="5854" r:id="rId7"/>
    <p:sldId id="5867" r:id="rId8"/>
    <p:sldId id="5856" r:id="rId9"/>
    <p:sldId id="5844" r:id="rId10"/>
    <p:sldId id="5858" r:id="rId11"/>
    <p:sldId id="5851" r:id="rId12"/>
    <p:sldId id="5861" r:id="rId13"/>
    <p:sldId id="5857" r:id="rId14"/>
    <p:sldId id="5869" r:id="rId15"/>
    <p:sldId id="5845" r:id="rId16"/>
    <p:sldId id="5848" r:id="rId17"/>
    <p:sldId id="5860" r:id="rId18"/>
    <p:sldId id="5850" r:id="rId19"/>
    <p:sldId id="5868" r:id="rId20"/>
    <p:sldId id="5853" r:id="rId21"/>
    <p:sldId id="5846" r:id="rId22"/>
    <p:sldId id="5849" r:id="rId23"/>
    <p:sldId id="5866" r:id="rId24"/>
    <p:sldId id="5855" r:id="rId25"/>
    <p:sldId id="5859" r:id="rId26"/>
    <p:sldId id="5842" r:id="rId27"/>
  </p:sldIdLst>
  <p:sldSz cx="12858750" cy="723265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75A6"/>
    <a:srgbClr val="FFFFFF"/>
    <a:srgbClr val="135145"/>
    <a:srgbClr val="FF9900"/>
    <a:srgbClr val="FFA631"/>
    <a:srgbClr val="0070C0"/>
    <a:srgbClr val="C00000"/>
    <a:srgbClr val="4B342A"/>
    <a:srgbClr val="69481E"/>
    <a:srgbClr val="474B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83" autoAdjust="0"/>
    <p:restoredTop sz="95394" autoAdjust="0"/>
  </p:normalViewPr>
  <p:slideViewPr>
    <p:cSldViewPr>
      <p:cViewPr varScale="1">
        <p:scale>
          <a:sx n="94" d="100"/>
          <a:sy n="94" d="100"/>
        </p:scale>
        <p:origin x="101" y="106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3209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283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/>
            </a:solidFill>
          </c:spPr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84A-4587-BF6C-693110BE4D4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84A-4587-BF6C-693110BE4D4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ln w="25400">
              <a:noFill/>
            </a:ln>
          </c:spPr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84A-4587-BF6C-693110BE4D4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/>
            </a:solidFill>
            <a:ln w="25400">
              <a:noFill/>
            </a:ln>
          </c:spPr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84A-4587-BF6C-693110BE4D4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="http://schemas.microsoft.com/office/drawing/2014/chart"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578870352"/>
        <c:axId val="-1578879056"/>
      </c:areaChart>
      <c:catAx>
        <c:axId val="-1578870352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crossAx val="-1578879056"/>
        <c:crosses val="autoZero"/>
        <c:auto val="1"/>
        <c:lblAlgn val="ctr"/>
        <c:lblOffset val="100"/>
        <c:noMultiLvlLbl val="1"/>
      </c:catAx>
      <c:valAx>
        <c:axId val="-15788790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-1578870352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B7FA29-E3F8-4667-8A96-8EB7A1B77917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3136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6412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9819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4369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0827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2503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8550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2483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4434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55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591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4418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3054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2899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612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34272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4579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46524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B7FA29-E3F8-4667-8A96-8EB7A1B77917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70855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496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1147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85430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377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454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4293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014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53143" y="1444400"/>
            <a:ext cx="5653728" cy="295238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897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6531316" y="1456086"/>
            <a:ext cx="5653728" cy="295238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897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53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7" y="2246811"/>
            <a:ext cx="10929938" cy="15503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27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5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83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71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139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567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995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42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384D8-9F17-4372-A23A-924F96CB64E3}" type="datetimeFigureOut">
              <a:rPr lang="zh-CN" altLang="en-US"/>
              <a:pPr>
                <a:defRPr/>
              </a:pPr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0A286-8FF2-4EC5-AF8A-818446FED1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1701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ortfol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/>
          </p:cNvSpPr>
          <p:nvPr>
            <p:ph type="pic" sz="quarter" idx="12"/>
          </p:nvPr>
        </p:nvSpPr>
        <p:spPr>
          <a:xfrm>
            <a:off x="0" y="3616325"/>
            <a:ext cx="6429375" cy="361632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0"/>
          </p:nvPr>
        </p:nvSpPr>
        <p:spPr>
          <a:xfrm>
            <a:off x="3532809" y="0"/>
            <a:ext cx="4832077" cy="361632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1"/>
          </p:nvPr>
        </p:nvSpPr>
        <p:spPr>
          <a:xfrm>
            <a:off x="8364886" y="0"/>
            <a:ext cx="4493865" cy="361632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4" name="Picture Placeholder 23"/>
          <p:cNvSpPr>
            <a:spLocks noGrp="1"/>
          </p:cNvSpPr>
          <p:nvPr>
            <p:ph type="pic" sz="quarter" idx="13"/>
          </p:nvPr>
        </p:nvSpPr>
        <p:spPr>
          <a:xfrm>
            <a:off x="9325944" y="3616325"/>
            <a:ext cx="3532808" cy="361632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5945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cent Pro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0"/>
          </p:nvPr>
        </p:nvSpPr>
        <p:spPr>
          <a:xfrm>
            <a:off x="1932163" y="1498565"/>
            <a:ext cx="4497214" cy="244827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1"/>
          </p:nvPr>
        </p:nvSpPr>
        <p:spPr>
          <a:xfrm>
            <a:off x="6429375" y="3976365"/>
            <a:ext cx="4497214" cy="244827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431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858750" cy="72326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2460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13"/>
          <p:cNvSpPr>
            <a:spLocks noGrp="1" noChangeAspect="1"/>
          </p:cNvSpPr>
          <p:nvPr>
            <p:ph type="pic" sz="quarter" idx="13"/>
          </p:nvPr>
        </p:nvSpPr>
        <p:spPr>
          <a:xfrm>
            <a:off x="806395" y="1521416"/>
            <a:ext cx="2054720" cy="205407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897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Picture Placeholder 13"/>
          <p:cNvSpPr>
            <a:spLocks noGrp="1" noChangeAspect="1"/>
          </p:cNvSpPr>
          <p:nvPr>
            <p:ph type="pic" sz="quarter" idx="19"/>
          </p:nvPr>
        </p:nvSpPr>
        <p:spPr>
          <a:xfrm>
            <a:off x="6430214" y="1521416"/>
            <a:ext cx="2054720" cy="205407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897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5" name="Picture Placeholder 13"/>
          <p:cNvSpPr>
            <a:spLocks noGrp="1" noChangeAspect="1"/>
          </p:cNvSpPr>
          <p:nvPr>
            <p:ph type="pic" sz="quarter" idx="20"/>
          </p:nvPr>
        </p:nvSpPr>
        <p:spPr>
          <a:xfrm>
            <a:off x="4377327" y="3575488"/>
            <a:ext cx="2054720" cy="205407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897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7" name="Picture Placeholder 13"/>
          <p:cNvSpPr>
            <a:spLocks noGrp="1" noChangeAspect="1"/>
          </p:cNvSpPr>
          <p:nvPr>
            <p:ph type="pic" sz="quarter" idx="21"/>
          </p:nvPr>
        </p:nvSpPr>
        <p:spPr>
          <a:xfrm>
            <a:off x="9996346" y="3575488"/>
            <a:ext cx="2054720" cy="2054073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897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7580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-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/>
          <p:cNvSpPr>
            <a:spLocks noGrp="1" noChangeAspect="1"/>
          </p:cNvSpPr>
          <p:nvPr>
            <p:ph type="pic" sz="quarter" idx="13"/>
          </p:nvPr>
        </p:nvSpPr>
        <p:spPr>
          <a:xfrm>
            <a:off x="713607" y="1380511"/>
            <a:ext cx="1898438" cy="189833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66">
                <a:latin typeface="Lato Light"/>
                <a:cs typeface="La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26" name="Picture Placeholder 24"/>
          <p:cNvSpPr>
            <a:spLocks noGrp="1" noChangeAspect="1"/>
          </p:cNvSpPr>
          <p:nvPr>
            <p:ph type="pic" sz="quarter" idx="14"/>
          </p:nvPr>
        </p:nvSpPr>
        <p:spPr>
          <a:xfrm>
            <a:off x="2617644" y="3289127"/>
            <a:ext cx="1898438" cy="189833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66">
                <a:latin typeface="Lato Light"/>
                <a:cs typeface="La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37" name="Picture Placeholder 24"/>
          <p:cNvSpPr>
            <a:spLocks noGrp="1" noChangeAspect="1"/>
          </p:cNvSpPr>
          <p:nvPr>
            <p:ph type="pic" sz="quarter" idx="15"/>
          </p:nvPr>
        </p:nvSpPr>
        <p:spPr>
          <a:xfrm>
            <a:off x="4531509" y="1380511"/>
            <a:ext cx="1898438" cy="189833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66">
                <a:latin typeface="Lato Light"/>
                <a:cs typeface="La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38" name="Picture Placeholder 24"/>
          <p:cNvSpPr>
            <a:spLocks noGrp="1" noChangeAspect="1"/>
          </p:cNvSpPr>
          <p:nvPr>
            <p:ph type="pic" sz="quarter" idx="16"/>
          </p:nvPr>
        </p:nvSpPr>
        <p:spPr>
          <a:xfrm>
            <a:off x="6435546" y="3289127"/>
            <a:ext cx="1898438" cy="189833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66">
                <a:latin typeface="Lato Light"/>
                <a:cs typeface="La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41" name="Picture Placeholder 24"/>
          <p:cNvSpPr>
            <a:spLocks noGrp="1" noChangeAspect="1"/>
          </p:cNvSpPr>
          <p:nvPr>
            <p:ph type="pic" sz="quarter" idx="17"/>
          </p:nvPr>
        </p:nvSpPr>
        <p:spPr>
          <a:xfrm>
            <a:off x="8341895" y="1380511"/>
            <a:ext cx="1898438" cy="189833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66">
                <a:latin typeface="Lato Light"/>
                <a:cs typeface="Lato Light"/>
              </a:defRPr>
            </a:lvl1pPr>
          </a:lstStyle>
          <a:p>
            <a:pPr lvl="0"/>
            <a:endParaRPr lang="id-ID" noProof="0" dirty="0"/>
          </a:p>
        </p:txBody>
      </p:sp>
      <p:sp>
        <p:nvSpPr>
          <p:cNvPr id="42" name="Picture Placeholder 24"/>
          <p:cNvSpPr>
            <a:spLocks noGrp="1" noChangeAspect="1"/>
          </p:cNvSpPr>
          <p:nvPr>
            <p:ph type="pic" sz="quarter" idx="18"/>
          </p:nvPr>
        </p:nvSpPr>
        <p:spPr>
          <a:xfrm>
            <a:off x="10252631" y="3289127"/>
            <a:ext cx="1898438" cy="189833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66">
                <a:latin typeface="Lato Light"/>
                <a:cs typeface="Lato Light"/>
              </a:defRPr>
            </a:lvl1pPr>
          </a:lstStyle>
          <a:p>
            <a:pPr lvl="0"/>
            <a:endParaRPr lang="id-ID" noProof="0" dirty="0"/>
          </a:p>
        </p:txBody>
      </p:sp>
    </p:spTree>
    <p:extLst>
      <p:ext uri="{BB962C8B-B14F-4D97-AF65-F5344CB8AC3E}">
        <p14:creationId xmlns:p14="http://schemas.microsoft.com/office/powerpoint/2010/main" val="2100746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969877" y="1558592"/>
            <a:ext cx="2729981" cy="353408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897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6430401" y="1558592"/>
            <a:ext cx="2729981" cy="353408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897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753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670659" y="1427403"/>
            <a:ext cx="2729981" cy="272912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897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3590635" y="1427403"/>
            <a:ext cx="2729981" cy="272912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897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6"/>
          </p:nvPr>
        </p:nvSpPr>
        <p:spPr>
          <a:xfrm>
            <a:off x="6510611" y="1427403"/>
            <a:ext cx="2729981" cy="272912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897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9430587" y="1427403"/>
            <a:ext cx="2729981" cy="272912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897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39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</p:sldLayoutIdLst>
  <p:timing>
    <p:tnLst>
      <p:par>
        <p:cTn id="1" dur="indefinite" restart="never" nodeType="tmRoot"/>
      </p:par>
    </p:tnLst>
  </p:timing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49"/>
          </a:xfrm>
          <a:prstGeom prst="rect">
            <a:avLst/>
          </a:prstGeom>
          <a:blipFill dpi="0" rotWithShape="1"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25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879" r="-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664915" y="3429422"/>
            <a:ext cx="82486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600" b="1" dirty="0" smtClean="0">
                <a:solidFill>
                  <a:schemeClr val="accent3"/>
                </a:solidFill>
                <a:cs typeface="Arial" panose="020B0604020202020204" pitchFamily="34" charset="0"/>
              </a:rPr>
              <a:t>教育说课 </a:t>
            </a:r>
            <a:r>
              <a:rPr lang="zh-CN" altLang="en-US" sz="6600" b="1" dirty="0" smtClean="0">
                <a:solidFill>
                  <a:schemeClr val="accent4"/>
                </a:solidFill>
                <a:cs typeface="Arial" panose="020B0604020202020204" pitchFamily="34" charset="0"/>
              </a:rPr>
              <a:t>公开课</a:t>
            </a:r>
            <a:r>
              <a:rPr lang="en-US" altLang="zh-CN" sz="6600" b="1" dirty="0" smtClean="0">
                <a:solidFill>
                  <a:schemeClr val="accent4"/>
                </a:solidFill>
                <a:cs typeface="Arial" panose="020B0604020202020204" pitchFamily="34" charset="0"/>
              </a:rPr>
              <a:t>PPT</a:t>
            </a:r>
            <a:endParaRPr lang="zh-CN" altLang="en-US" sz="4000" b="1" dirty="0">
              <a:solidFill>
                <a:schemeClr val="accent4"/>
              </a:solidFill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664915" y="5536570"/>
            <a:ext cx="2261298" cy="288147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</a:t>
            </a:r>
            <a:r>
              <a:rPr lang="zh-CN" altLang="en-US" sz="1400" dirty="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报</a:t>
            </a:r>
            <a:r>
              <a:rPr lang="en-US" altLang="zh-CN" sz="1400" dirty="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野</a:t>
            </a:r>
            <a:r>
              <a:rPr lang="zh-CN" altLang="en-US" sz="1400" dirty="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望教育 淘宝</a:t>
            </a:r>
            <a:r>
              <a:rPr lang="zh-CN" altLang="en-US" sz="1400" dirty="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店</a:t>
            </a:r>
            <a:endParaRPr lang="en-US" altLang="zh-CN" sz="14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4312504" y="5536570"/>
            <a:ext cx="2412004" cy="288147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4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Report: </a:t>
            </a:r>
            <a:r>
              <a: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小野</a:t>
            </a:r>
            <a:endParaRPr lang="en-US" altLang="zh-CN" sz="14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664915" y="3065041"/>
            <a:ext cx="68008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800" dirty="0" smtClean="0">
                <a:solidFill>
                  <a:schemeClr val="accent1"/>
                </a:solidFill>
                <a:cs typeface="Arial" panose="020B0604020202020204" pitchFamily="34" charset="0"/>
              </a:rPr>
              <a:t>EDUCATION PRACTICE SESSION PPT</a:t>
            </a:r>
            <a:endParaRPr lang="zh-CN" altLang="en-US" sz="28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8" name="Oval 22"/>
          <p:cNvSpPr/>
          <p:nvPr/>
        </p:nvSpPr>
        <p:spPr>
          <a:xfrm>
            <a:off x="697681" y="1524001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chemeClr val="accent1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2</a:t>
            </a:r>
            <a:endParaRPr lang="en-US" sz="5400" dirty="0">
              <a:solidFill>
                <a:schemeClr val="accent1"/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9" name="Oval 22"/>
          <p:cNvSpPr/>
          <p:nvPr/>
        </p:nvSpPr>
        <p:spPr>
          <a:xfrm>
            <a:off x="1651542" y="1524001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chemeClr val="accent2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0</a:t>
            </a:r>
            <a:endParaRPr lang="en-US" sz="5400" dirty="0">
              <a:solidFill>
                <a:schemeClr val="accent2"/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Oval 22"/>
          <p:cNvSpPr/>
          <p:nvPr/>
        </p:nvSpPr>
        <p:spPr>
          <a:xfrm>
            <a:off x="2605403" y="1524001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>
                <a:solidFill>
                  <a:schemeClr val="accent3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2" name="Oval 22"/>
          <p:cNvSpPr/>
          <p:nvPr/>
        </p:nvSpPr>
        <p:spPr>
          <a:xfrm>
            <a:off x="3559263" y="1524001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chemeClr val="accent4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9</a:t>
            </a:r>
            <a:endParaRPr lang="en-US" sz="5400" dirty="0">
              <a:solidFill>
                <a:schemeClr val="accent4"/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pic>
        <p:nvPicPr>
          <p:cNvPr id="4" name="Daydrea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6124575" y="-11553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1452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300"/>
                            </p:stCondLst>
                            <p:childTnLst>
                              <p:par>
                                <p:cTn id="4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80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750"/>
                            </p:stCondLst>
                            <p:childTnLst>
                              <p:par>
                                <p:cTn id="6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25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  <p:bldP spid="11" grpId="0"/>
      <p:bldP spid="11" grpId="1"/>
      <p:bldP spid="13" grpId="0" animBg="1"/>
      <p:bldP spid="15" grpId="0" animBg="1"/>
      <p:bldP spid="16" grpId="0"/>
      <p:bldP spid="16" grpId="1"/>
      <p:bldP spid="8" grpId="0" animBg="1"/>
      <p:bldP spid="9" grpId="0" animBg="1"/>
      <p:bldP spid="10" grpId="0" animBg="1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>
            <a:spLocks/>
          </p:cNvSpPr>
          <p:nvPr/>
        </p:nvSpPr>
        <p:spPr>
          <a:xfrm>
            <a:off x="1578065" y="3465652"/>
            <a:ext cx="2106786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807397" y="3976882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029602" y="4366390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250555" y="4877620"/>
            <a:ext cx="2165014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653379" y="2295997"/>
            <a:ext cx="9581341" cy="1394942"/>
          </a:xfrm>
          <a:custGeom>
            <a:avLst/>
            <a:gdLst>
              <a:gd name="connsiteX0" fmla="*/ 0 w 9581341"/>
              <a:gd name="connsiteY0" fmla="*/ 348736 h 1394942"/>
              <a:gd name="connsiteX1" fmla="*/ 8883870 w 9581341"/>
              <a:gd name="connsiteY1" fmla="*/ 348736 h 1394942"/>
              <a:gd name="connsiteX2" fmla="*/ 8883870 w 9581341"/>
              <a:gd name="connsiteY2" fmla="*/ 0 h 1394942"/>
              <a:gd name="connsiteX3" fmla="*/ 9581341 w 9581341"/>
              <a:gd name="connsiteY3" fmla="*/ 697471 h 1394942"/>
              <a:gd name="connsiteX4" fmla="*/ 8883870 w 9581341"/>
              <a:gd name="connsiteY4" fmla="*/ 1394942 h 1394942"/>
              <a:gd name="connsiteX5" fmla="*/ 8883870 w 9581341"/>
              <a:gd name="connsiteY5" fmla="*/ 1046207 h 1394942"/>
              <a:gd name="connsiteX6" fmla="*/ 0 w 9581341"/>
              <a:gd name="connsiteY6" fmla="*/ 1046207 h 1394942"/>
              <a:gd name="connsiteX7" fmla="*/ 0 w 95813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1341" h="1394942">
                <a:moveTo>
                  <a:pt x="0" y="348736"/>
                </a:moveTo>
                <a:lnTo>
                  <a:pt x="8883870" y="348736"/>
                </a:lnTo>
                <a:lnTo>
                  <a:pt x="8883870" y="0"/>
                </a:lnTo>
                <a:lnTo>
                  <a:pt x="9581341" y="697471"/>
                </a:lnTo>
                <a:lnTo>
                  <a:pt x="8883870" y="1394942"/>
                </a:lnTo>
                <a:lnTo>
                  <a:pt x="88838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61878" y="2852514"/>
            <a:ext cx="7372841" cy="1394942"/>
          </a:xfrm>
          <a:custGeom>
            <a:avLst/>
            <a:gdLst>
              <a:gd name="connsiteX0" fmla="*/ 0 w 7372841"/>
              <a:gd name="connsiteY0" fmla="*/ 348736 h 1394942"/>
              <a:gd name="connsiteX1" fmla="*/ 6675370 w 7372841"/>
              <a:gd name="connsiteY1" fmla="*/ 348736 h 1394942"/>
              <a:gd name="connsiteX2" fmla="*/ 6675370 w 7372841"/>
              <a:gd name="connsiteY2" fmla="*/ 0 h 1394942"/>
              <a:gd name="connsiteX3" fmla="*/ 7372841 w 7372841"/>
              <a:gd name="connsiteY3" fmla="*/ 697471 h 1394942"/>
              <a:gd name="connsiteX4" fmla="*/ 6675370 w 7372841"/>
              <a:gd name="connsiteY4" fmla="*/ 1394942 h 1394942"/>
              <a:gd name="connsiteX5" fmla="*/ 6675370 w 7372841"/>
              <a:gd name="connsiteY5" fmla="*/ 1046207 h 1394942"/>
              <a:gd name="connsiteX6" fmla="*/ 0 w 7372841"/>
              <a:gd name="connsiteY6" fmla="*/ 1046207 h 1394942"/>
              <a:gd name="connsiteX7" fmla="*/ 0 w 73728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72841" h="1394942">
                <a:moveTo>
                  <a:pt x="0" y="348736"/>
                </a:moveTo>
                <a:lnTo>
                  <a:pt x="6675370" y="348736"/>
                </a:lnTo>
                <a:lnTo>
                  <a:pt x="6675370" y="0"/>
                </a:lnTo>
                <a:lnTo>
                  <a:pt x="7372841" y="697471"/>
                </a:lnTo>
                <a:lnTo>
                  <a:pt x="6675370" y="1394942"/>
                </a:lnTo>
                <a:lnTo>
                  <a:pt x="66753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070377" y="3256285"/>
            <a:ext cx="5164342" cy="1394942"/>
          </a:xfrm>
          <a:custGeom>
            <a:avLst/>
            <a:gdLst>
              <a:gd name="connsiteX0" fmla="*/ 0 w 5164342"/>
              <a:gd name="connsiteY0" fmla="*/ 348736 h 1394942"/>
              <a:gd name="connsiteX1" fmla="*/ 4466871 w 5164342"/>
              <a:gd name="connsiteY1" fmla="*/ 348736 h 1394942"/>
              <a:gd name="connsiteX2" fmla="*/ 4466871 w 5164342"/>
              <a:gd name="connsiteY2" fmla="*/ 0 h 1394942"/>
              <a:gd name="connsiteX3" fmla="*/ 5164342 w 5164342"/>
              <a:gd name="connsiteY3" fmla="*/ 697471 h 1394942"/>
              <a:gd name="connsiteX4" fmla="*/ 4466871 w 5164342"/>
              <a:gd name="connsiteY4" fmla="*/ 1394942 h 1394942"/>
              <a:gd name="connsiteX5" fmla="*/ 4466871 w 5164342"/>
              <a:gd name="connsiteY5" fmla="*/ 1046207 h 1394942"/>
              <a:gd name="connsiteX6" fmla="*/ 0 w 5164342"/>
              <a:gd name="connsiteY6" fmla="*/ 1046207 h 1394942"/>
              <a:gd name="connsiteX7" fmla="*/ 0 w 5164342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4342" h="1394942">
                <a:moveTo>
                  <a:pt x="0" y="348736"/>
                </a:moveTo>
                <a:lnTo>
                  <a:pt x="4466871" y="348736"/>
                </a:lnTo>
                <a:lnTo>
                  <a:pt x="4466871" y="0"/>
                </a:lnTo>
                <a:lnTo>
                  <a:pt x="5164342" y="697471"/>
                </a:lnTo>
                <a:lnTo>
                  <a:pt x="4466871" y="1394942"/>
                </a:lnTo>
                <a:lnTo>
                  <a:pt x="4466871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278876" y="3720987"/>
            <a:ext cx="2955843" cy="1394942"/>
          </a:xfrm>
          <a:custGeom>
            <a:avLst/>
            <a:gdLst>
              <a:gd name="connsiteX0" fmla="*/ 0 w 2955843"/>
              <a:gd name="connsiteY0" fmla="*/ 348736 h 1394942"/>
              <a:gd name="connsiteX1" fmla="*/ 2258372 w 2955843"/>
              <a:gd name="connsiteY1" fmla="*/ 348736 h 1394942"/>
              <a:gd name="connsiteX2" fmla="*/ 2258372 w 2955843"/>
              <a:gd name="connsiteY2" fmla="*/ 0 h 1394942"/>
              <a:gd name="connsiteX3" fmla="*/ 2955843 w 2955843"/>
              <a:gd name="connsiteY3" fmla="*/ 697471 h 1394942"/>
              <a:gd name="connsiteX4" fmla="*/ 2258372 w 2955843"/>
              <a:gd name="connsiteY4" fmla="*/ 1394942 h 1394942"/>
              <a:gd name="connsiteX5" fmla="*/ 2258372 w 2955843"/>
              <a:gd name="connsiteY5" fmla="*/ 1046207 h 1394942"/>
              <a:gd name="connsiteX6" fmla="*/ 0 w 2955843"/>
              <a:gd name="connsiteY6" fmla="*/ 1046207 h 1394942"/>
              <a:gd name="connsiteX7" fmla="*/ 0 w 2955843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5843" h="1394942">
                <a:moveTo>
                  <a:pt x="0" y="348736"/>
                </a:moveTo>
                <a:lnTo>
                  <a:pt x="2258372" y="348736"/>
                </a:lnTo>
                <a:lnTo>
                  <a:pt x="2258372" y="0"/>
                </a:lnTo>
                <a:lnTo>
                  <a:pt x="2955843" y="697471"/>
                </a:lnTo>
                <a:lnTo>
                  <a:pt x="2258372" y="1394942"/>
                </a:lnTo>
                <a:lnTo>
                  <a:pt x="2258372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6"/>
          <p:cNvSpPr>
            <a:spLocks/>
          </p:cNvSpPr>
          <p:nvPr/>
        </p:nvSpPr>
        <p:spPr bwMode="auto">
          <a:xfrm>
            <a:off x="8374712" y="4204507"/>
            <a:ext cx="379667" cy="37966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212289" y="3773072"/>
            <a:ext cx="379667" cy="379667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18" name="Freeform 107"/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08"/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09"/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04660" y="2787842"/>
            <a:ext cx="379667" cy="379667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2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30296" y="3349692"/>
            <a:ext cx="379667" cy="379667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02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5" grpId="0" animBg="1"/>
      <p:bldP spid="7" grpId="0" animBg="1"/>
      <p:bldP spid="8" grpId="0" animBg="1"/>
      <p:bldP spid="9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ectangle 6"/>
          <p:cNvSpPr/>
          <p:nvPr/>
        </p:nvSpPr>
        <p:spPr>
          <a:xfrm>
            <a:off x="7437487" y="199"/>
            <a:ext cx="4832714" cy="7232253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7985647" y="3832349"/>
            <a:ext cx="3736600" cy="1006408"/>
            <a:chOff x="3830727" y="1600200"/>
            <a:chExt cx="3543240" cy="954328"/>
          </a:xfrm>
        </p:grpSpPr>
        <p:sp>
          <p:nvSpPr>
            <p:cNvPr id="2" name="TextBox 1"/>
            <p:cNvSpPr txBox="1"/>
            <p:nvPr/>
          </p:nvSpPr>
          <p:spPr>
            <a:xfrm>
              <a:off x="3830727" y="1600200"/>
              <a:ext cx="3543240" cy="46696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What is New Brand?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830728" y="2184974"/>
              <a:ext cx="3543045" cy="369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44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7919590" y="5501572"/>
            <a:ext cx="3868511" cy="1154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39"/>
          <p:cNvSpPr txBox="1"/>
          <p:nvPr/>
        </p:nvSpPr>
        <p:spPr>
          <a:xfrm>
            <a:off x="956767" y="1096045"/>
            <a:ext cx="4179018" cy="17851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28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4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RELATED TITLE WORDS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83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926979" y="2062424"/>
            <a:ext cx="3837672" cy="3837673"/>
            <a:chOff x="7115266" y="1299207"/>
            <a:chExt cx="3142800" cy="3142800"/>
          </a:xfrm>
        </p:grpSpPr>
        <p:sp>
          <p:nvSpPr>
            <p:cNvPr id="5" name="Oval 18"/>
            <p:cNvSpPr/>
            <p:nvPr/>
          </p:nvSpPr>
          <p:spPr>
            <a:xfrm>
              <a:off x="7115266" y="1299207"/>
              <a:ext cx="3142800" cy="3142800"/>
            </a:xfrm>
            <a:prstGeom prst="ellipse">
              <a:avLst/>
            </a:prstGeom>
            <a:solidFill>
              <a:schemeClr val="accent4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852834" y="3037533"/>
              <a:ext cx="1660924" cy="7259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067735" y="2039519"/>
              <a:ext cx="1261556" cy="82398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86%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996956" y="2826600"/>
              <a:ext cx="1323256" cy="19344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956812" y="1991695"/>
            <a:ext cx="3061272" cy="3061272"/>
            <a:chOff x="909267" y="1241284"/>
            <a:chExt cx="2506980" cy="2506980"/>
          </a:xfrm>
        </p:grpSpPr>
        <p:sp>
          <p:nvSpPr>
            <p:cNvPr id="3" name="Oval 16"/>
            <p:cNvSpPr/>
            <p:nvPr/>
          </p:nvSpPr>
          <p:spPr>
            <a:xfrm>
              <a:off x="909267" y="1241284"/>
              <a:ext cx="2506980" cy="2506980"/>
            </a:xfrm>
            <a:prstGeom prst="ellipse">
              <a:avLst/>
            </a:prstGeom>
            <a:solidFill>
              <a:schemeClr val="accent1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93333" y="2719586"/>
              <a:ext cx="1334504" cy="4839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43224" y="1670330"/>
              <a:ext cx="1261557" cy="9073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76%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06525" y="2514843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16929" y="3681890"/>
            <a:ext cx="2484376" cy="2484376"/>
            <a:chOff x="2923938" y="2625442"/>
            <a:chExt cx="2034540" cy="2034540"/>
          </a:xfrm>
        </p:grpSpPr>
        <p:sp>
          <p:nvSpPr>
            <p:cNvPr id="2" name="Oval 14"/>
            <p:cNvSpPr/>
            <p:nvPr/>
          </p:nvSpPr>
          <p:spPr>
            <a:xfrm>
              <a:off x="2923938" y="2625442"/>
              <a:ext cx="2034540" cy="2034540"/>
            </a:xfrm>
            <a:prstGeom prst="ellipse">
              <a:avLst/>
            </a:prstGeom>
            <a:solidFill>
              <a:schemeClr val="accent2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30550" y="3682938"/>
              <a:ext cx="1252095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31689" y="2940341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53%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86979" y="3501194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17174" y="1882135"/>
            <a:ext cx="2031400" cy="2031400"/>
            <a:chOff x="3743074" y="1151562"/>
            <a:chExt cx="1663582" cy="1663582"/>
          </a:xfrm>
        </p:grpSpPr>
        <p:sp>
          <p:nvSpPr>
            <p:cNvPr id="4" name="Oval 17"/>
            <p:cNvSpPr/>
            <p:nvPr/>
          </p:nvSpPr>
          <p:spPr>
            <a:xfrm>
              <a:off x="3743074" y="1151562"/>
              <a:ext cx="1663582" cy="1663582"/>
            </a:xfrm>
            <a:prstGeom prst="ellipse">
              <a:avLst/>
            </a:prstGeom>
            <a:solidFill>
              <a:schemeClr val="accent3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57464" y="2007393"/>
              <a:ext cx="1262607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164998" y="1314546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38%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91855" y="1847189"/>
              <a:ext cx="992442" cy="15879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3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023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0"/>
          <p:cNvSpPr txBox="1">
            <a:spLocks/>
          </p:cNvSpPr>
          <p:nvPr/>
        </p:nvSpPr>
        <p:spPr>
          <a:xfrm>
            <a:off x="1005270" y="5101769"/>
            <a:ext cx="5301650" cy="97430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itle 20"/>
          <p:cNvSpPr txBox="1">
            <a:spLocks/>
          </p:cNvSpPr>
          <p:nvPr/>
        </p:nvSpPr>
        <p:spPr>
          <a:xfrm>
            <a:off x="6531312" y="5101768"/>
            <a:ext cx="5510093" cy="974306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005272" y="4151226"/>
            <a:ext cx="5301647" cy="721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147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531311" y="4151226"/>
            <a:ext cx="5301647" cy="7210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29058" y="4494614"/>
            <a:ext cx="3302303" cy="32457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530983" y="4494614"/>
            <a:ext cx="3302303" cy="32457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z="210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10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659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000">
        <p14:prism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8" grpId="0" animBg="1"/>
      <p:bldP spid="30" grpId="0" animBg="1"/>
      <p:bldP spid="3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6"/>
          <p:cNvSpPr>
            <a:spLocks noGrp="1"/>
          </p:cNvSpPr>
          <p:nvPr>
            <p:ph type="body" sz="quarter" idx="4294967295"/>
          </p:nvPr>
        </p:nvSpPr>
        <p:spPr>
          <a:xfrm>
            <a:off x="2775371" y="2742269"/>
            <a:ext cx="1957665" cy="4306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4294967295"/>
          </p:nvPr>
        </p:nvSpPr>
        <p:spPr>
          <a:xfrm>
            <a:off x="2509101" y="4756459"/>
            <a:ext cx="1957665" cy="4306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4294967295"/>
          </p:nvPr>
        </p:nvSpPr>
        <p:spPr>
          <a:xfrm>
            <a:off x="8988790" y="4023024"/>
            <a:ext cx="1963179" cy="43069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842453" y="2347790"/>
            <a:ext cx="3743604" cy="3704526"/>
            <a:chOff x="9988635" y="4910465"/>
            <a:chExt cx="5069416" cy="5016501"/>
          </a:xfrm>
        </p:grpSpPr>
        <p:sp>
          <p:nvSpPr>
            <p:cNvPr id="4" name="Freeform 3"/>
            <p:cNvSpPr>
              <a:spLocks/>
            </p:cNvSpPr>
            <p:nvPr/>
          </p:nvSpPr>
          <p:spPr bwMode="auto">
            <a:xfrm>
              <a:off x="10483935" y="4910465"/>
              <a:ext cx="3297767" cy="3388784"/>
            </a:xfrm>
            <a:custGeom>
              <a:avLst/>
              <a:gdLst>
                <a:gd name="T0" fmla="*/ 547 w 1071"/>
                <a:gd name="T1" fmla="*/ 0 h 1101"/>
                <a:gd name="T2" fmla="*/ 0 w 1071"/>
                <a:gd name="T3" fmla="*/ 547 h 1101"/>
                <a:gd name="T4" fmla="*/ 263 w 1071"/>
                <a:gd name="T5" fmla="*/ 1015 h 1101"/>
                <a:gd name="T6" fmla="*/ 213 w 1071"/>
                <a:gd name="T7" fmla="*/ 1101 h 1101"/>
                <a:gd name="T8" fmla="*/ 604 w 1071"/>
                <a:gd name="T9" fmla="*/ 1101 h 1101"/>
                <a:gd name="T10" fmla="*/ 409 w 1071"/>
                <a:gd name="T11" fmla="*/ 762 h 1101"/>
                <a:gd name="T12" fmla="*/ 359 w 1071"/>
                <a:gd name="T13" fmla="*/ 847 h 1101"/>
                <a:gd name="T14" fmla="*/ 193 w 1071"/>
                <a:gd name="T15" fmla="*/ 547 h 1101"/>
                <a:gd name="T16" fmla="*/ 547 w 1071"/>
                <a:gd name="T17" fmla="*/ 194 h 1101"/>
                <a:gd name="T18" fmla="*/ 859 w 1071"/>
                <a:gd name="T19" fmla="*/ 381 h 1101"/>
                <a:gd name="T20" fmla="*/ 938 w 1071"/>
                <a:gd name="T21" fmla="*/ 375 h 1101"/>
                <a:gd name="T22" fmla="*/ 1071 w 1071"/>
                <a:gd name="T23" fmla="*/ 390 h 1101"/>
                <a:gd name="T24" fmla="*/ 547 w 1071"/>
                <a:gd name="T25" fmla="*/ 0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1" h="1101">
                  <a:moveTo>
                    <a:pt x="547" y="0"/>
                  </a:moveTo>
                  <a:cubicBezTo>
                    <a:pt x="245" y="0"/>
                    <a:pt x="0" y="245"/>
                    <a:pt x="0" y="547"/>
                  </a:cubicBezTo>
                  <a:cubicBezTo>
                    <a:pt x="0" y="745"/>
                    <a:pt x="105" y="919"/>
                    <a:pt x="263" y="1015"/>
                  </a:cubicBezTo>
                  <a:cubicBezTo>
                    <a:pt x="213" y="1101"/>
                    <a:pt x="213" y="1101"/>
                    <a:pt x="213" y="1101"/>
                  </a:cubicBezTo>
                  <a:cubicBezTo>
                    <a:pt x="604" y="1101"/>
                    <a:pt x="604" y="1101"/>
                    <a:pt x="604" y="1101"/>
                  </a:cubicBezTo>
                  <a:cubicBezTo>
                    <a:pt x="409" y="762"/>
                    <a:pt x="409" y="762"/>
                    <a:pt x="409" y="762"/>
                  </a:cubicBezTo>
                  <a:cubicBezTo>
                    <a:pt x="359" y="847"/>
                    <a:pt x="359" y="847"/>
                    <a:pt x="359" y="847"/>
                  </a:cubicBezTo>
                  <a:cubicBezTo>
                    <a:pt x="260" y="785"/>
                    <a:pt x="193" y="674"/>
                    <a:pt x="193" y="547"/>
                  </a:cubicBezTo>
                  <a:cubicBezTo>
                    <a:pt x="193" y="352"/>
                    <a:pt x="352" y="194"/>
                    <a:pt x="547" y="194"/>
                  </a:cubicBezTo>
                  <a:cubicBezTo>
                    <a:pt x="682" y="194"/>
                    <a:pt x="799" y="269"/>
                    <a:pt x="859" y="381"/>
                  </a:cubicBezTo>
                  <a:cubicBezTo>
                    <a:pt x="885" y="377"/>
                    <a:pt x="911" y="375"/>
                    <a:pt x="938" y="375"/>
                  </a:cubicBezTo>
                  <a:cubicBezTo>
                    <a:pt x="984" y="375"/>
                    <a:pt x="1029" y="380"/>
                    <a:pt x="1071" y="390"/>
                  </a:cubicBezTo>
                  <a:cubicBezTo>
                    <a:pt x="1004" y="165"/>
                    <a:pt x="795" y="0"/>
                    <a:pt x="5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11777218" y="6144481"/>
              <a:ext cx="3280833" cy="3412067"/>
            </a:xfrm>
            <a:custGeom>
              <a:avLst/>
              <a:gdLst>
                <a:gd name="T0" fmla="*/ 518 w 1065"/>
                <a:gd name="T1" fmla="*/ 14 h 1108"/>
                <a:gd name="T2" fmla="*/ 245 w 1065"/>
                <a:gd name="T3" fmla="*/ 87 h 1108"/>
                <a:gd name="T4" fmla="*/ 195 w 1065"/>
                <a:gd name="T5" fmla="*/ 0 h 1108"/>
                <a:gd name="T6" fmla="*/ 0 w 1065"/>
                <a:gd name="T7" fmla="*/ 339 h 1108"/>
                <a:gd name="T8" fmla="*/ 391 w 1065"/>
                <a:gd name="T9" fmla="*/ 339 h 1108"/>
                <a:gd name="T10" fmla="*/ 342 w 1065"/>
                <a:gd name="T11" fmla="*/ 254 h 1108"/>
                <a:gd name="T12" fmla="*/ 518 w 1065"/>
                <a:gd name="T13" fmla="*/ 208 h 1108"/>
                <a:gd name="T14" fmla="*/ 872 w 1065"/>
                <a:gd name="T15" fmla="*/ 561 h 1108"/>
                <a:gd name="T16" fmla="*/ 518 w 1065"/>
                <a:gd name="T17" fmla="*/ 915 h 1108"/>
                <a:gd name="T18" fmla="*/ 505 w 1065"/>
                <a:gd name="T19" fmla="*/ 915 h 1108"/>
                <a:gd name="T20" fmla="*/ 385 w 1065"/>
                <a:gd name="T21" fmla="*/ 1092 h 1108"/>
                <a:gd name="T22" fmla="*/ 518 w 1065"/>
                <a:gd name="T23" fmla="*/ 1108 h 1108"/>
                <a:gd name="T24" fmla="*/ 1065 w 1065"/>
                <a:gd name="T25" fmla="*/ 561 h 1108"/>
                <a:gd name="T26" fmla="*/ 518 w 1065"/>
                <a:gd name="T27" fmla="*/ 14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5" h="1108">
                  <a:moveTo>
                    <a:pt x="518" y="14"/>
                  </a:moveTo>
                  <a:cubicBezTo>
                    <a:pt x="419" y="14"/>
                    <a:pt x="326" y="41"/>
                    <a:pt x="245" y="87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0" y="339"/>
                    <a:pt x="0" y="339"/>
                    <a:pt x="0" y="339"/>
                  </a:cubicBezTo>
                  <a:cubicBezTo>
                    <a:pt x="391" y="339"/>
                    <a:pt x="391" y="339"/>
                    <a:pt x="391" y="339"/>
                  </a:cubicBezTo>
                  <a:cubicBezTo>
                    <a:pt x="342" y="254"/>
                    <a:pt x="342" y="254"/>
                    <a:pt x="342" y="254"/>
                  </a:cubicBezTo>
                  <a:cubicBezTo>
                    <a:pt x="394" y="225"/>
                    <a:pt x="454" y="208"/>
                    <a:pt x="518" y="208"/>
                  </a:cubicBezTo>
                  <a:cubicBezTo>
                    <a:pt x="713" y="208"/>
                    <a:pt x="872" y="366"/>
                    <a:pt x="872" y="561"/>
                  </a:cubicBezTo>
                  <a:cubicBezTo>
                    <a:pt x="872" y="757"/>
                    <a:pt x="713" y="915"/>
                    <a:pt x="518" y="915"/>
                  </a:cubicBezTo>
                  <a:cubicBezTo>
                    <a:pt x="514" y="915"/>
                    <a:pt x="509" y="915"/>
                    <a:pt x="505" y="915"/>
                  </a:cubicBezTo>
                  <a:cubicBezTo>
                    <a:pt x="476" y="981"/>
                    <a:pt x="435" y="1041"/>
                    <a:pt x="385" y="1092"/>
                  </a:cubicBezTo>
                  <a:cubicBezTo>
                    <a:pt x="428" y="1103"/>
                    <a:pt x="472" y="1108"/>
                    <a:pt x="518" y="1108"/>
                  </a:cubicBezTo>
                  <a:cubicBezTo>
                    <a:pt x="820" y="1108"/>
                    <a:pt x="1065" y="863"/>
                    <a:pt x="1065" y="561"/>
                  </a:cubicBezTo>
                  <a:cubicBezTo>
                    <a:pt x="1065" y="259"/>
                    <a:pt x="820" y="14"/>
                    <a:pt x="518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9988635" y="7101215"/>
              <a:ext cx="3644900" cy="2825751"/>
            </a:xfrm>
            <a:custGeom>
              <a:avLst/>
              <a:gdLst>
                <a:gd name="T0" fmla="*/ 1184 w 1184"/>
                <a:gd name="T1" fmla="*/ 388 h 917"/>
                <a:gd name="T2" fmla="*/ 988 w 1184"/>
                <a:gd name="T3" fmla="*/ 49 h 917"/>
                <a:gd name="T4" fmla="*/ 793 w 1184"/>
                <a:gd name="T5" fmla="*/ 388 h 917"/>
                <a:gd name="T6" fmla="*/ 900 w 1184"/>
                <a:gd name="T7" fmla="*/ 388 h 917"/>
                <a:gd name="T8" fmla="*/ 547 w 1184"/>
                <a:gd name="T9" fmla="*/ 724 h 917"/>
                <a:gd name="T10" fmla="*/ 193 w 1184"/>
                <a:gd name="T11" fmla="*/ 370 h 917"/>
                <a:gd name="T12" fmla="*/ 242 w 1184"/>
                <a:gd name="T13" fmla="*/ 192 h 917"/>
                <a:gd name="T14" fmla="*/ 145 w 1184"/>
                <a:gd name="T15" fmla="*/ 0 h 917"/>
                <a:gd name="T16" fmla="*/ 0 w 1184"/>
                <a:gd name="T17" fmla="*/ 370 h 917"/>
                <a:gd name="T18" fmla="*/ 547 w 1184"/>
                <a:gd name="T19" fmla="*/ 917 h 917"/>
                <a:gd name="T20" fmla="*/ 1094 w 1184"/>
                <a:gd name="T21" fmla="*/ 388 h 917"/>
                <a:gd name="T22" fmla="*/ 1184 w 1184"/>
                <a:gd name="T23" fmla="*/ 388 h 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4" h="917">
                  <a:moveTo>
                    <a:pt x="1184" y="388"/>
                  </a:moveTo>
                  <a:cubicBezTo>
                    <a:pt x="988" y="49"/>
                    <a:pt x="988" y="49"/>
                    <a:pt x="988" y="49"/>
                  </a:cubicBezTo>
                  <a:cubicBezTo>
                    <a:pt x="793" y="388"/>
                    <a:pt x="793" y="388"/>
                    <a:pt x="793" y="388"/>
                  </a:cubicBezTo>
                  <a:cubicBezTo>
                    <a:pt x="900" y="388"/>
                    <a:pt x="900" y="388"/>
                    <a:pt x="900" y="388"/>
                  </a:cubicBezTo>
                  <a:cubicBezTo>
                    <a:pt x="891" y="575"/>
                    <a:pt x="737" y="724"/>
                    <a:pt x="547" y="724"/>
                  </a:cubicBezTo>
                  <a:cubicBezTo>
                    <a:pt x="352" y="724"/>
                    <a:pt x="193" y="566"/>
                    <a:pt x="193" y="370"/>
                  </a:cubicBezTo>
                  <a:cubicBezTo>
                    <a:pt x="193" y="305"/>
                    <a:pt x="211" y="244"/>
                    <a:pt x="242" y="192"/>
                  </a:cubicBezTo>
                  <a:cubicBezTo>
                    <a:pt x="198" y="134"/>
                    <a:pt x="165" y="69"/>
                    <a:pt x="145" y="0"/>
                  </a:cubicBezTo>
                  <a:cubicBezTo>
                    <a:pt x="55" y="97"/>
                    <a:pt x="0" y="227"/>
                    <a:pt x="0" y="370"/>
                  </a:cubicBezTo>
                  <a:cubicBezTo>
                    <a:pt x="0" y="672"/>
                    <a:pt x="245" y="917"/>
                    <a:pt x="547" y="917"/>
                  </a:cubicBezTo>
                  <a:cubicBezTo>
                    <a:pt x="843" y="917"/>
                    <a:pt x="1085" y="682"/>
                    <a:pt x="1094" y="388"/>
                  </a:cubicBezTo>
                  <a:lnTo>
                    <a:pt x="1184" y="38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 rot="18978467">
              <a:off x="10746309" y="5519640"/>
              <a:ext cx="1366259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0861134" y="9105070"/>
              <a:ext cx="1645320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 rot="17644843">
              <a:off x="13516862" y="8044825"/>
              <a:ext cx="1748521" cy="508848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kumimoji="1"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2485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18" grpId="0" build="p"/>
      <p:bldP spid="1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椭圆 3079"/>
          <p:cNvSpPr>
            <a:spLocks noChangeArrowheads="1"/>
          </p:cNvSpPr>
          <p:nvPr/>
        </p:nvSpPr>
        <p:spPr bwMode="auto">
          <a:xfrm>
            <a:off x="2534975" y="2503525"/>
            <a:ext cx="2223370" cy="2223370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 sz="266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8" name="文本框 3080"/>
          <p:cNvSpPr txBox="1">
            <a:spLocks noChangeArrowheads="1"/>
          </p:cNvSpPr>
          <p:nvPr/>
        </p:nvSpPr>
        <p:spPr bwMode="auto">
          <a:xfrm>
            <a:off x="4758346" y="3117108"/>
            <a:ext cx="1761285" cy="1390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7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6152" name="椭圆 3088"/>
          <p:cNvSpPr>
            <a:spLocks noChangeArrowheads="1"/>
          </p:cNvSpPr>
          <p:nvPr/>
        </p:nvSpPr>
        <p:spPr bwMode="auto">
          <a:xfrm>
            <a:off x="1626429" y="4325081"/>
            <a:ext cx="169655" cy="169655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 sz="266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3" name="椭圆 3087"/>
          <p:cNvSpPr>
            <a:spLocks noChangeArrowheads="1"/>
          </p:cNvSpPr>
          <p:nvPr/>
        </p:nvSpPr>
        <p:spPr bwMode="auto">
          <a:xfrm>
            <a:off x="4945859" y="2237881"/>
            <a:ext cx="482177" cy="482177"/>
          </a:xfrm>
          <a:prstGeom prst="ellipse">
            <a:avLst/>
          </a:pr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endParaRPr lang="zh-CN" altLang="en-US" sz="266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55915" y="3279535"/>
            <a:ext cx="285557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255915" y="3831006"/>
            <a:ext cx="397945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年度工作概述，修改文字内容，也可以直接复制你的内容到此。年度工作概述，修改文字内容，也可以直接复制你的内容到此。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102362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  <p:bldP spid="6148" grpId="0"/>
      <p:bldP spid="6152" grpId="0" animBg="1"/>
      <p:bldP spid="6153" grpId="0" animBg="1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ectangle 6"/>
          <p:cNvSpPr/>
          <p:nvPr/>
        </p:nvSpPr>
        <p:spPr>
          <a:xfrm>
            <a:off x="706" y="199"/>
            <a:ext cx="3532032" cy="361612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29375" y="3616325"/>
            <a:ext cx="2896639" cy="36163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8058" y="1353737"/>
            <a:ext cx="3769035" cy="3245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CREATIVE PORTFOLIO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78059" y="1840898"/>
            <a:ext cx="2262259" cy="5845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62618" y="4593181"/>
            <a:ext cx="3950505" cy="3245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THIS IS YOUR CREATIVE IDEA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46565" y="5506525"/>
            <a:ext cx="2262259" cy="5845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02523" y="4907786"/>
            <a:ext cx="1510029" cy="16235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05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PROFESSIONAL WORK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334420" y="2327769"/>
            <a:ext cx="2847446" cy="55451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2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NEW INSPIRE THEME</a:t>
            </a:r>
          </a:p>
        </p:txBody>
      </p:sp>
    </p:spTree>
    <p:extLst>
      <p:ext uri="{BB962C8B-B14F-4D97-AF65-F5344CB8AC3E}">
        <p14:creationId xmlns:p14="http://schemas.microsoft.com/office/powerpoint/2010/main" val="3655687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4" grpId="0"/>
      <p:bldP spid="15" grpId="0"/>
      <p:bldP spid="16" grpId="0"/>
      <p:bldP spid="17" grpId="0"/>
      <p:bldP spid="18" grpId="0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/>
          <p:cNvSpPr txBox="1">
            <a:spLocks/>
          </p:cNvSpPr>
          <p:nvPr/>
        </p:nvSpPr>
        <p:spPr>
          <a:xfrm>
            <a:off x="1550188" y="1687757"/>
            <a:ext cx="9844728" cy="28277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Down Arrow 15"/>
          <p:cNvSpPr/>
          <p:nvPr/>
        </p:nvSpPr>
        <p:spPr>
          <a:xfrm>
            <a:off x="1612236" y="2635722"/>
            <a:ext cx="1527817" cy="3331839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Rectangle 87"/>
          <p:cNvSpPr/>
          <p:nvPr/>
        </p:nvSpPr>
        <p:spPr>
          <a:xfrm>
            <a:off x="1612236" y="2634787"/>
            <a:ext cx="1527817" cy="960055"/>
          </a:xfrm>
          <a:prstGeom prst="rect">
            <a:avLst/>
          </a:prstGeom>
          <a:solidFill>
            <a:schemeClr val="accent1">
              <a:lumMod val="75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1779337" y="2888142"/>
            <a:ext cx="1212189" cy="5170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</a:p>
        </p:txBody>
      </p:sp>
      <p:sp>
        <p:nvSpPr>
          <p:cNvPr id="6" name="Text Placeholder 4"/>
          <p:cNvSpPr txBox="1">
            <a:spLocks/>
          </p:cNvSpPr>
          <p:nvPr/>
        </p:nvSpPr>
        <p:spPr>
          <a:xfrm>
            <a:off x="1811129" y="3721302"/>
            <a:ext cx="1156305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Text Placeholder 6"/>
          <p:cNvSpPr txBox="1">
            <a:spLocks/>
          </p:cNvSpPr>
          <p:nvPr/>
        </p:nvSpPr>
        <p:spPr>
          <a:xfrm>
            <a:off x="1690446" y="4023603"/>
            <a:ext cx="1382995" cy="57733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Down Arrow 91"/>
          <p:cNvSpPr/>
          <p:nvPr/>
        </p:nvSpPr>
        <p:spPr>
          <a:xfrm>
            <a:off x="3252089" y="2635722"/>
            <a:ext cx="1527817" cy="3331839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ectangle 92"/>
          <p:cNvSpPr/>
          <p:nvPr/>
        </p:nvSpPr>
        <p:spPr>
          <a:xfrm>
            <a:off x="3252089" y="2634787"/>
            <a:ext cx="1527817" cy="960055"/>
          </a:xfrm>
          <a:prstGeom prst="rect">
            <a:avLst/>
          </a:prstGeom>
          <a:solidFill>
            <a:schemeClr val="accent2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 Placeholder 4"/>
          <p:cNvSpPr txBox="1">
            <a:spLocks/>
          </p:cNvSpPr>
          <p:nvPr/>
        </p:nvSpPr>
        <p:spPr>
          <a:xfrm>
            <a:off x="3419192" y="2888142"/>
            <a:ext cx="1212189" cy="5170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1" name="Text Placeholder 4"/>
          <p:cNvSpPr txBox="1">
            <a:spLocks/>
          </p:cNvSpPr>
          <p:nvPr/>
        </p:nvSpPr>
        <p:spPr>
          <a:xfrm>
            <a:off x="3450981" y="3721302"/>
            <a:ext cx="1156305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 Placeholder 6"/>
          <p:cNvSpPr txBox="1">
            <a:spLocks/>
          </p:cNvSpPr>
          <p:nvPr/>
        </p:nvSpPr>
        <p:spPr>
          <a:xfrm>
            <a:off x="3330298" y="4023603"/>
            <a:ext cx="1382995" cy="57733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Down Arrow 96"/>
          <p:cNvSpPr/>
          <p:nvPr/>
        </p:nvSpPr>
        <p:spPr>
          <a:xfrm>
            <a:off x="4884096" y="2635722"/>
            <a:ext cx="1527817" cy="3331839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ectangle 97"/>
          <p:cNvSpPr/>
          <p:nvPr/>
        </p:nvSpPr>
        <p:spPr>
          <a:xfrm>
            <a:off x="4884096" y="2634787"/>
            <a:ext cx="1527817" cy="960055"/>
          </a:xfrm>
          <a:prstGeom prst="rect">
            <a:avLst/>
          </a:prstGeom>
          <a:solidFill>
            <a:schemeClr val="accent3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Placeholder 4"/>
          <p:cNvSpPr txBox="1">
            <a:spLocks/>
          </p:cNvSpPr>
          <p:nvPr/>
        </p:nvSpPr>
        <p:spPr>
          <a:xfrm>
            <a:off x="5051198" y="2888142"/>
            <a:ext cx="1212189" cy="5170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95%</a:t>
            </a:r>
          </a:p>
        </p:txBody>
      </p:sp>
      <p:sp>
        <p:nvSpPr>
          <p:cNvPr id="16" name="Text Placeholder 4"/>
          <p:cNvSpPr txBox="1">
            <a:spLocks/>
          </p:cNvSpPr>
          <p:nvPr/>
        </p:nvSpPr>
        <p:spPr>
          <a:xfrm>
            <a:off x="5082988" y="3721302"/>
            <a:ext cx="1156305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Placeholder 6"/>
          <p:cNvSpPr txBox="1">
            <a:spLocks/>
          </p:cNvSpPr>
          <p:nvPr/>
        </p:nvSpPr>
        <p:spPr>
          <a:xfrm>
            <a:off x="4962304" y="4023603"/>
            <a:ext cx="1382995" cy="57733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Down Arrow 101"/>
          <p:cNvSpPr/>
          <p:nvPr/>
        </p:nvSpPr>
        <p:spPr>
          <a:xfrm>
            <a:off x="6531795" y="2635722"/>
            <a:ext cx="1527817" cy="3331839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Rectangle 102"/>
          <p:cNvSpPr/>
          <p:nvPr/>
        </p:nvSpPr>
        <p:spPr>
          <a:xfrm>
            <a:off x="6531795" y="2634787"/>
            <a:ext cx="1527817" cy="960055"/>
          </a:xfrm>
          <a:prstGeom prst="rect">
            <a:avLst/>
          </a:prstGeom>
          <a:solidFill>
            <a:schemeClr val="accent4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4"/>
          <p:cNvSpPr txBox="1">
            <a:spLocks/>
          </p:cNvSpPr>
          <p:nvPr/>
        </p:nvSpPr>
        <p:spPr>
          <a:xfrm>
            <a:off x="6698897" y="2888142"/>
            <a:ext cx="1212189" cy="5170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730687" y="3721302"/>
            <a:ext cx="1156305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6"/>
          <p:cNvSpPr txBox="1">
            <a:spLocks/>
          </p:cNvSpPr>
          <p:nvPr/>
        </p:nvSpPr>
        <p:spPr>
          <a:xfrm>
            <a:off x="6610004" y="4023603"/>
            <a:ext cx="1382995" cy="57733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Down Arrow 106"/>
          <p:cNvSpPr/>
          <p:nvPr/>
        </p:nvSpPr>
        <p:spPr>
          <a:xfrm>
            <a:off x="8179494" y="2635722"/>
            <a:ext cx="1527817" cy="3331839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107"/>
          <p:cNvSpPr/>
          <p:nvPr/>
        </p:nvSpPr>
        <p:spPr>
          <a:xfrm>
            <a:off x="8179494" y="2634787"/>
            <a:ext cx="1527817" cy="960055"/>
          </a:xfrm>
          <a:prstGeom prst="rect">
            <a:avLst/>
          </a:prstGeom>
          <a:solidFill>
            <a:schemeClr val="accent5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8346597" y="2888142"/>
            <a:ext cx="1212189" cy="5170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14%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8378385" y="3721302"/>
            <a:ext cx="1156305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6"/>
          <p:cNvSpPr txBox="1">
            <a:spLocks/>
          </p:cNvSpPr>
          <p:nvPr/>
        </p:nvSpPr>
        <p:spPr>
          <a:xfrm>
            <a:off x="8257703" y="4023603"/>
            <a:ext cx="1382995" cy="57733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Down Arrow 111"/>
          <p:cNvSpPr/>
          <p:nvPr/>
        </p:nvSpPr>
        <p:spPr>
          <a:xfrm>
            <a:off x="9835039" y="2635722"/>
            <a:ext cx="1527817" cy="3331839"/>
          </a:xfrm>
          <a:prstGeom prst="downArrow">
            <a:avLst>
              <a:gd name="adj1" fmla="val 100000"/>
              <a:gd name="adj2" fmla="val 52223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Rectangle 112"/>
          <p:cNvSpPr/>
          <p:nvPr/>
        </p:nvSpPr>
        <p:spPr>
          <a:xfrm>
            <a:off x="9835039" y="2634787"/>
            <a:ext cx="1527817" cy="960055"/>
          </a:xfrm>
          <a:prstGeom prst="rect">
            <a:avLst/>
          </a:prstGeom>
          <a:solidFill>
            <a:schemeClr val="accent6">
              <a:lumMod val="50000"/>
              <a:alpha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1860" tIns="20930" rIns="41860" bIns="20930" rtlCol="0" anchor="ctr"/>
          <a:lstStyle/>
          <a:p>
            <a:pPr algn="ctr">
              <a:lnSpc>
                <a:spcPct val="120000"/>
              </a:lnSpc>
            </a:pP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4"/>
          <p:cNvSpPr txBox="1">
            <a:spLocks/>
          </p:cNvSpPr>
          <p:nvPr/>
        </p:nvSpPr>
        <p:spPr>
          <a:xfrm>
            <a:off x="10002140" y="2888142"/>
            <a:ext cx="1212189" cy="51706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23%</a:t>
            </a:r>
          </a:p>
        </p:txBody>
      </p:sp>
      <p:sp>
        <p:nvSpPr>
          <p:cNvPr id="31" name="Text Placeholder 4"/>
          <p:cNvSpPr txBox="1">
            <a:spLocks/>
          </p:cNvSpPr>
          <p:nvPr/>
        </p:nvSpPr>
        <p:spPr>
          <a:xfrm>
            <a:off x="10033933" y="3721302"/>
            <a:ext cx="1156305" cy="258532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点击输入文本</a:t>
            </a:r>
            <a:endParaRPr lang="id-ID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 Placeholder 6"/>
          <p:cNvSpPr txBox="1">
            <a:spLocks/>
          </p:cNvSpPr>
          <p:nvPr/>
        </p:nvSpPr>
        <p:spPr>
          <a:xfrm>
            <a:off x="9913248" y="4023604"/>
            <a:ext cx="1382995" cy="577338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779114" indent="-779114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7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88083" indent="-649262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705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870" indent="-519410" algn="l" defTabSz="1038821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4691" indent="-519410" algn="l" defTabSz="1038821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3512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2333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9115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9974" indent="-519410" algn="l" defTabSz="1038821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14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000"/>
                            </p:stCondLst>
                            <p:childTnLst>
                              <p:par>
                                <p:cTn id="1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/>
      <p:bldP spid="6" grpId="0"/>
      <p:bldP spid="7" grpId="0"/>
      <p:bldP spid="8" grpId="0" animBg="1"/>
      <p:bldP spid="9" grpId="0" animBg="1"/>
      <p:bldP spid="10" grpId="0"/>
      <p:bldP spid="11" grpId="0"/>
      <p:bldP spid="12" grpId="0"/>
      <p:bldP spid="13" grpId="0" animBg="1"/>
      <p:bldP spid="14" grpId="0" animBg="1"/>
      <p:bldP spid="15" grpId="0"/>
      <p:bldP spid="16" grpId="0"/>
      <p:bldP spid="17" grpId="0"/>
      <p:bldP spid="18" grpId="0" animBg="1"/>
      <p:bldP spid="19" grpId="0" animBg="1"/>
      <p:bldP spid="20" grpId="0"/>
      <p:bldP spid="21" grpId="0"/>
      <p:bldP spid="22" grpId="0"/>
      <p:bldP spid="23" grpId="0" animBg="1"/>
      <p:bldP spid="24" grpId="0" animBg="1"/>
      <p:bldP spid="25" grpId="0"/>
      <p:bldP spid="26" grpId="0"/>
      <p:bldP spid="27" grpId="0"/>
      <p:bldP spid="28" grpId="0" animBg="1"/>
      <p:bldP spid="29" grpId="0" animBg="1"/>
      <p:bldP spid="30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657952" y="2493083"/>
            <a:ext cx="3645354" cy="308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2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直接复制你的内容到此</a:t>
            </a:r>
            <a:endParaRPr lang="en-US" sz="2002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57952" y="2900692"/>
            <a:ext cx="3443832" cy="779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53095" y="5144764"/>
            <a:ext cx="3450013" cy="3080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2002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直接复制你的内容到此</a:t>
            </a:r>
            <a:endParaRPr lang="en-US" sz="2002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12951" y="5552373"/>
            <a:ext cx="3590157" cy="779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839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9" grpId="0"/>
      <p:bldP spid="17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>
            <a:off x="4888790" y="4034984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888790" y="3580350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>
            <a:off x="4888790" y="3130426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4888790" y="2598057"/>
            <a:ext cx="3081172" cy="1886088"/>
          </a:xfrm>
          <a:custGeom>
            <a:avLst/>
            <a:gdLst>
              <a:gd name="T0" fmla="*/ 17 w 618"/>
              <a:gd name="T1" fmla="*/ 170 h 377"/>
              <a:gd name="T2" fmla="*/ 278 w 618"/>
              <a:gd name="T3" fmla="*/ 11 h 377"/>
              <a:gd name="T4" fmla="*/ 344 w 618"/>
              <a:gd name="T5" fmla="*/ 13 h 377"/>
              <a:gd name="T6" fmla="*/ 597 w 618"/>
              <a:gd name="T7" fmla="*/ 167 h 377"/>
              <a:gd name="T8" fmla="*/ 601 w 618"/>
              <a:gd name="T9" fmla="*/ 208 h 377"/>
              <a:gd name="T10" fmla="*/ 340 w 618"/>
              <a:gd name="T11" fmla="*/ 367 h 377"/>
              <a:gd name="T12" fmla="*/ 274 w 618"/>
              <a:gd name="T13" fmla="*/ 364 h 377"/>
              <a:gd name="T14" fmla="*/ 21 w 618"/>
              <a:gd name="T15" fmla="*/ 210 h 377"/>
              <a:gd name="T16" fmla="*/ 17 w 618"/>
              <a:gd name="T17" fmla="*/ 170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8" h="377">
                <a:moveTo>
                  <a:pt x="17" y="170"/>
                </a:moveTo>
                <a:cubicBezTo>
                  <a:pt x="278" y="11"/>
                  <a:pt x="278" y="11"/>
                  <a:pt x="278" y="11"/>
                </a:cubicBezTo>
                <a:cubicBezTo>
                  <a:pt x="295" y="0"/>
                  <a:pt x="325" y="1"/>
                  <a:pt x="344" y="13"/>
                </a:cubicBezTo>
                <a:cubicBezTo>
                  <a:pt x="597" y="167"/>
                  <a:pt x="597" y="167"/>
                  <a:pt x="597" y="167"/>
                </a:cubicBezTo>
                <a:cubicBezTo>
                  <a:pt x="617" y="179"/>
                  <a:pt x="618" y="197"/>
                  <a:pt x="601" y="208"/>
                </a:cubicBezTo>
                <a:cubicBezTo>
                  <a:pt x="340" y="367"/>
                  <a:pt x="340" y="367"/>
                  <a:pt x="340" y="367"/>
                </a:cubicBezTo>
                <a:cubicBezTo>
                  <a:pt x="323" y="377"/>
                  <a:pt x="293" y="376"/>
                  <a:pt x="274" y="364"/>
                </a:cubicBezTo>
                <a:cubicBezTo>
                  <a:pt x="21" y="210"/>
                  <a:pt x="21" y="210"/>
                  <a:pt x="21" y="210"/>
                </a:cubicBezTo>
                <a:cubicBezTo>
                  <a:pt x="2" y="198"/>
                  <a:pt x="0" y="180"/>
                  <a:pt x="17" y="1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607741" y="3367278"/>
            <a:ext cx="1770872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607741" y="4502414"/>
            <a:ext cx="1770872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8648785" y="3318666"/>
            <a:ext cx="797230" cy="77048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8648785" y="4453801"/>
            <a:ext cx="797230" cy="77048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32831" y="3367278"/>
            <a:ext cx="1770872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532831" y="4502414"/>
            <a:ext cx="1770872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3437821" y="3318666"/>
            <a:ext cx="797230" cy="77048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3437821" y="4453801"/>
            <a:ext cx="797230" cy="77048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8773670" y="3433635"/>
            <a:ext cx="547455" cy="543707"/>
            <a:chOff x="1979613" y="3067051"/>
            <a:chExt cx="231775" cy="230188"/>
          </a:xfrm>
          <a:solidFill>
            <a:schemeClr val="bg1"/>
          </a:solidFill>
        </p:grpSpPr>
        <p:sp>
          <p:nvSpPr>
            <p:cNvPr id="20" name="Freeform 38"/>
            <p:cNvSpPr>
              <a:spLocks noEditPoints="1"/>
            </p:cNvSpPr>
            <p:nvPr/>
          </p:nvSpPr>
          <p:spPr bwMode="auto">
            <a:xfrm>
              <a:off x="1979613" y="3067051"/>
              <a:ext cx="231775" cy="230188"/>
            </a:xfrm>
            <a:custGeom>
              <a:avLst/>
              <a:gdLst>
                <a:gd name="T0" fmla="*/ 61 w 122"/>
                <a:gd name="T1" fmla="*/ 0 h 122"/>
                <a:gd name="T2" fmla="*/ 0 w 122"/>
                <a:gd name="T3" fmla="*/ 61 h 122"/>
                <a:gd name="T4" fmla="*/ 61 w 122"/>
                <a:gd name="T5" fmla="*/ 122 h 122"/>
                <a:gd name="T6" fmla="*/ 122 w 122"/>
                <a:gd name="T7" fmla="*/ 61 h 122"/>
                <a:gd name="T8" fmla="*/ 61 w 122"/>
                <a:gd name="T9" fmla="*/ 0 h 122"/>
                <a:gd name="T10" fmla="*/ 64 w 122"/>
                <a:gd name="T11" fmla="*/ 109 h 122"/>
                <a:gd name="T12" fmla="*/ 64 w 122"/>
                <a:gd name="T13" fmla="*/ 102 h 122"/>
                <a:gd name="T14" fmla="*/ 57 w 122"/>
                <a:gd name="T15" fmla="*/ 102 h 122"/>
                <a:gd name="T16" fmla="*/ 57 w 122"/>
                <a:gd name="T17" fmla="*/ 109 h 122"/>
                <a:gd name="T18" fmla="*/ 29 w 122"/>
                <a:gd name="T19" fmla="*/ 97 h 122"/>
                <a:gd name="T20" fmla="*/ 28 w 122"/>
                <a:gd name="T21" fmla="*/ 97 h 122"/>
                <a:gd name="T22" fmla="*/ 27 w 122"/>
                <a:gd name="T23" fmla="*/ 95 h 122"/>
                <a:gd name="T24" fmla="*/ 25 w 122"/>
                <a:gd name="T25" fmla="*/ 93 h 122"/>
                <a:gd name="T26" fmla="*/ 24 w 122"/>
                <a:gd name="T27" fmla="*/ 93 h 122"/>
                <a:gd name="T28" fmla="*/ 13 w 122"/>
                <a:gd name="T29" fmla="*/ 65 h 122"/>
                <a:gd name="T30" fmla="*/ 20 w 122"/>
                <a:gd name="T31" fmla="*/ 65 h 122"/>
                <a:gd name="T32" fmla="*/ 20 w 122"/>
                <a:gd name="T33" fmla="*/ 58 h 122"/>
                <a:gd name="T34" fmla="*/ 13 w 122"/>
                <a:gd name="T35" fmla="*/ 58 h 122"/>
                <a:gd name="T36" fmla="*/ 57 w 122"/>
                <a:gd name="T37" fmla="*/ 13 h 122"/>
                <a:gd name="T38" fmla="*/ 57 w 122"/>
                <a:gd name="T39" fmla="*/ 20 h 122"/>
                <a:gd name="T40" fmla="*/ 64 w 122"/>
                <a:gd name="T41" fmla="*/ 20 h 122"/>
                <a:gd name="T42" fmla="*/ 64 w 122"/>
                <a:gd name="T43" fmla="*/ 13 h 122"/>
                <a:gd name="T44" fmla="*/ 83 w 122"/>
                <a:gd name="T45" fmla="*/ 18 h 122"/>
                <a:gd name="T46" fmla="*/ 83 w 122"/>
                <a:gd name="T47" fmla="*/ 19 h 122"/>
                <a:gd name="T48" fmla="*/ 86 w 122"/>
                <a:gd name="T49" fmla="*/ 21 h 122"/>
                <a:gd name="T50" fmla="*/ 87 w 122"/>
                <a:gd name="T51" fmla="*/ 21 h 122"/>
                <a:gd name="T52" fmla="*/ 90 w 122"/>
                <a:gd name="T53" fmla="*/ 23 h 122"/>
                <a:gd name="T54" fmla="*/ 91 w 122"/>
                <a:gd name="T55" fmla="*/ 24 h 122"/>
                <a:gd name="T56" fmla="*/ 93 w 122"/>
                <a:gd name="T57" fmla="*/ 26 h 122"/>
                <a:gd name="T58" fmla="*/ 94 w 122"/>
                <a:gd name="T59" fmla="*/ 27 h 122"/>
                <a:gd name="T60" fmla="*/ 96 w 122"/>
                <a:gd name="T61" fmla="*/ 29 h 122"/>
                <a:gd name="T62" fmla="*/ 98 w 122"/>
                <a:gd name="T63" fmla="*/ 31 h 122"/>
                <a:gd name="T64" fmla="*/ 99 w 122"/>
                <a:gd name="T65" fmla="*/ 32 h 122"/>
                <a:gd name="T66" fmla="*/ 101 w 122"/>
                <a:gd name="T67" fmla="*/ 35 h 122"/>
                <a:gd name="T68" fmla="*/ 101 w 122"/>
                <a:gd name="T69" fmla="*/ 36 h 122"/>
                <a:gd name="T70" fmla="*/ 103 w 122"/>
                <a:gd name="T71" fmla="*/ 39 h 122"/>
                <a:gd name="T72" fmla="*/ 103 w 122"/>
                <a:gd name="T73" fmla="*/ 39 h 122"/>
                <a:gd name="T74" fmla="*/ 108 w 122"/>
                <a:gd name="T75" fmla="*/ 58 h 122"/>
                <a:gd name="T76" fmla="*/ 102 w 122"/>
                <a:gd name="T77" fmla="*/ 58 h 122"/>
                <a:gd name="T78" fmla="*/ 102 w 122"/>
                <a:gd name="T79" fmla="*/ 65 h 122"/>
                <a:gd name="T80" fmla="*/ 108 w 122"/>
                <a:gd name="T81" fmla="*/ 65 h 122"/>
                <a:gd name="T82" fmla="*/ 64 w 122"/>
                <a:gd name="T83" fmla="*/ 10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5"/>
                    <a:pt x="27" y="122"/>
                    <a:pt x="61" y="122"/>
                  </a:cubicBezTo>
                  <a:cubicBezTo>
                    <a:pt x="94" y="122"/>
                    <a:pt x="122" y="95"/>
                    <a:pt x="122" y="61"/>
                  </a:cubicBezTo>
                  <a:cubicBezTo>
                    <a:pt x="122" y="27"/>
                    <a:pt x="94" y="0"/>
                    <a:pt x="61" y="0"/>
                  </a:cubicBezTo>
                  <a:close/>
                  <a:moveTo>
                    <a:pt x="64" y="109"/>
                  </a:moveTo>
                  <a:cubicBezTo>
                    <a:pt x="64" y="102"/>
                    <a:pt x="64" y="102"/>
                    <a:pt x="64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9"/>
                    <a:pt x="57" y="109"/>
                    <a:pt x="57" y="109"/>
                  </a:cubicBezTo>
                  <a:cubicBezTo>
                    <a:pt x="46" y="108"/>
                    <a:pt x="37" y="104"/>
                    <a:pt x="29" y="97"/>
                  </a:cubicBezTo>
                  <a:cubicBezTo>
                    <a:pt x="29" y="97"/>
                    <a:pt x="29" y="97"/>
                    <a:pt x="28" y="97"/>
                  </a:cubicBezTo>
                  <a:cubicBezTo>
                    <a:pt x="28" y="96"/>
                    <a:pt x="27" y="96"/>
                    <a:pt x="27" y="95"/>
                  </a:cubicBezTo>
                  <a:cubicBezTo>
                    <a:pt x="26" y="95"/>
                    <a:pt x="25" y="94"/>
                    <a:pt x="25" y="93"/>
                  </a:cubicBezTo>
                  <a:cubicBezTo>
                    <a:pt x="25" y="93"/>
                    <a:pt x="25" y="93"/>
                    <a:pt x="24" y="93"/>
                  </a:cubicBezTo>
                  <a:cubicBezTo>
                    <a:pt x="18" y="85"/>
                    <a:pt x="13" y="75"/>
                    <a:pt x="13" y="65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5" y="34"/>
                    <a:pt x="33" y="15"/>
                    <a:pt x="57" y="13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71" y="14"/>
                    <a:pt x="77" y="16"/>
                    <a:pt x="83" y="18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4" y="19"/>
                    <a:pt x="85" y="20"/>
                    <a:pt x="86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2"/>
                    <a:pt x="89" y="22"/>
                    <a:pt x="90" y="23"/>
                  </a:cubicBezTo>
                  <a:cubicBezTo>
                    <a:pt x="90" y="23"/>
                    <a:pt x="91" y="24"/>
                    <a:pt x="91" y="24"/>
                  </a:cubicBezTo>
                  <a:cubicBezTo>
                    <a:pt x="92" y="25"/>
                    <a:pt x="92" y="25"/>
                    <a:pt x="93" y="26"/>
                  </a:cubicBezTo>
                  <a:cubicBezTo>
                    <a:pt x="94" y="26"/>
                    <a:pt x="94" y="27"/>
                    <a:pt x="94" y="27"/>
                  </a:cubicBezTo>
                  <a:cubicBezTo>
                    <a:pt x="95" y="28"/>
                    <a:pt x="96" y="28"/>
                    <a:pt x="96" y="29"/>
                  </a:cubicBezTo>
                  <a:cubicBezTo>
                    <a:pt x="97" y="29"/>
                    <a:pt x="97" y="30"/>
                    <a:pt x="98" y="31"/>
                  </a:cubicBezTo>
                  <a:cubicBezTo>
                    <a:pt x="98" y="31"/>
                    <a:pt x="98" y="32"/>
                    <a:pt x="99" y="32"/>
                  </a:cubicBezTo>
                  <a:cubicBezTo>
                    <a:pt x="99" y="33"/>
                    <a:pt x="100" y="34"/>
                    <a:pt x="101" y="35"/>
                  </a:cubicBezTo>
                  <a:cubicBezTo>
                    <a:pt x="101" y="35"/>
                    <a:pt x="101" y="35"/>
                    <a:pt x="101" y="36"/>
                  </a:cubicBezTo>
                  <a:cubicBezTo>
                    <a:pt x="102" y="37"/>
                    <a:pt x="103" y="38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45"/>
                    <a:pt x="108" y="51"/>
                    <a:pt x="108" y="58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7" y="88"/>
                    <a:pt x="88" y="107"/>
                    <a:pt x="64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39"/>
            <p:cNvSpPr>
              <a:spLocks noEditPoints="1"/>
            </p:cNvSpPr>
            <p:nvPr/>
          </p:nvSpPr>
          <p:spPr bwMode="auto">
            <a:xfrm>
              <a:off x="2063750" y="3125788"/>
              <a:ext cx="69850" cy="98425"/>
            </a:xfrm>
            <a:custGeom>
              <a:avLst/>
              <a:gdLst>
                <a:gd name="T0" fmla="*/ 9 w 36"/>
                <a:gd name="T1" fmla="*/ 29 h 52"/>
                <a:gd name="T2" fmla="*/ 9 w 36"/>
                <a:gd name="T3" fmla="*/ 29 h 52"/>
                <a:gd name="T4" fmla="*/ 0 w 36"/>
                <a:gd name="T5" fmla="*/ 52 h 52"/>
                <a:gd name="T6" fmla="*/ 20 w 36"/>
                <a:gd name="T7" fmla="*/ 36 h 52"/>
                <a:gd name="T8" fmla="*/ 20 w 36"/>
                <a:gd name="T9" fmla="*/ 36 h 52"/>
                <a:gd name="T10" fmla="*/ 22 w 36"/>
                <a:gd name="T11" fmla="*/ 32 h 52"/>
                <a:gd name="T12" fmla="*/ 36 w 36"/>
                <a:gd name="T13" fmla="*/ 0 h 52"/>
                <a:gd name="T14" fmla="*/ 11 w 36"/>
                <a:gd name="T15" fmla="*/ 25 h 52"/>
                <a:gd name="T16" fmla="*/ 9 w 36"/>
                <a:gd name="T17" fmla="*/ 29 h 52"/>
                <a:gd name="T18" fmla="*/ 16 w 36"/>
                <a:gd name="T19" fmla="*/ 27 h 52"/>
                <a:gd name="T20" fmla="*/ 19 w 36"/>
                <a:gd name="T21" fmla="*/ 30 h 52"/>
                <a:gd name="T22" fmla="*/ 16 w 36"/>
                <a:gd name="T23" fmla="*/ 33 h 52"/>
                <a:gd name="T24" fmla="*/ 13 w 36"/>
                <a:gd name="T25" fmla="*/ 30 h 52"/>
                <a:gd name="T26" fmla="*/ 16 w 36"/>
                <a:gd name="T27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52">
                  <a:moveTo>
                    <a:pt x="9" y="29"/>
                  </a:moveTo>
                  <a:cubicBezTo>
                    <a:pt x="9" y="29"/>
                    <a:pt x="9" y="29"/>
                    <a:pt x="9" y="29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2" y="35"/>
                    <a:pt x="22" y="33"/>
                    <a:pt x="22" y="32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9" y="27"/>
                    <a:pt x="9" y="29"/>
                  </a:cubicBezTo>
                  <a:close/>
                  <a:moveTo>
                    <a:pt x="16" y="27"/>
                  </a:moveTo>
                  <a:cubicBezTo>
                    <a:pt x="17" y="27"/>
                    <a:pt x="19" y="28"/>
                    <a:pt x="19" y="30"/>
                  </a:cubicBezTo>
                  <a:cubicBezTo>
                    <a:pt x="19" y="32"/>
                    <a:pt x="17" y="33"/>
                    <a:pt x="16" y="33"/>
                  </a:cubicBezTo>
                  <a:cubicBezTo>
                    <a:pt x="14" y="33"/>
                    <a:pt x="13" y="32"/>
                    <a:pt x="13" y="30"/>
                  </a:cubicBezTo>
                  <a:cubicBezTo>
                    <a:pt x="13" y="28"/>
                    <a:pt x="14" y="27"/>
                    <a:pt x="1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Oval 40"/>
            <p:cNvSpPr>
              <a:spLocks noChangeArrowheads="1"/>
            </p:cNvSpPr>
            <p:nvPr/>
          </p:nvSpPr>
          <p:spPr bwMode="auto">
            <a:xfrm>
              <a:off x="2090738" y="3179763"/>
              <a:ext cx="6350" cy="63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810511" y="4651787"/>
            <a:ext cx="451276" cy="434685"/>
            <a:chOff x="4616450" y="1549401"/>
            <a:chExt cx="215900" cy="207963"/>
          </a:xfrm>
          <a:solidFill>
            <a:schemeClr val="bg1"/>
          </a:solidFill>
        </p:grpSpPr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4616450" y="1549401"/>
              <a:ext cx="215900" cy="207963"/>
            </a:xfrm>
            <a:custGeom>
              <a:avLst/>
              <a:gdLst>
                <a:gd name="T0" fmla="*/ 124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39 w 133"/>
                <a:gd name="T13" fmla="*/ 118 h 127"/>
                <a:gd name="T14" fmla="*/ 39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3 w 133"/>
                <a:gd name="T21" fmla="*/ 127 h 127"/>
                <a:gd name="T22" fmla="*/ 93 w 133"/>
                <a:gd name="T23" fmla="*/ 118 h 127"/>
                <a:gd name="T24" fmla="*/ 80 w 133"/>
                <a:gd name="T25" fmla="*/ 100 h 127"/>
                <a:gd name="T26" fmla="*/ 124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4 w 133"/>
                <a:gd name="T33" fmla="*/ 0 h 127"/>
                <a:gd name="T34" fmla="*/ 59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59 w 133"/>
                <a:gd name="T43" fmla="*/ 89 h 127"/>
                <a:gd name="T44" fmla="*/ 123 w 133"/>
                <a:gd name="T45" fmla="*/ 79 h 127"/>
                <a:gd name="T46" fmla="*/ 9 w 133"/>
                <a:gd name="T47" fmla="*/ 79 h 127"/>
                <a:gd name="T48" fmla="*/ 9 w 133"/>
                <a:gd name="T49" fmla="*/ 10 h 127"/>
                <a:gd name="T50" fmla="*/ 123 w 133"/>
                <a:gd name="T51" fmla="*/ 10 h 127"/>
                <a:gd name="T52" fmla="*/ 123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39" y="11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77" y="118"/>
                    <a:pt x="80" y="100"/>
                    <a:pt x="80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lose/>
                  <a:moveTo>
                    <a:pt x="59" y="89"/>
                  </a:moveTo>
                  <a:cubicBezTo>
                    <a:pt x="59" y="85"/>
                    <a:pt x="63" y="82"/>
                    <a:pt x="67" y="82"/>
                  </a:cubicBezTo>
                  <a:cubicBezTo>
                    <a:pt x="71" y="82"/>
                    <a:pt x="75" y="85"/>
                    <a:pt x="75" y="89"/>
                  </a:cubicBezTo>
                  <a:cubicBezTo>
                    <a:pt x="75" y="93"/>
                    <a:pt x="71" y="97"/>
                    <a:pt x="67" y="97"/>
                  </a:cubicBezTo>
                  <a:cubicBezTo>
                    <a:pt x="63" y="97"/>
                    <a:pt x="59" y="93"/>
                    <a:pt x="59" y="89"/>
                  </a:cubicBezTo>
                  <a:close/>
                  <a:moveTo>
                    <a:pt x="123" y="79"/>
                  </a:moveTo>
                  <a:cubicBezTo>
                    <a:pt x="9" y="79"/>
                    <a:pt x="9" y="79"/>
                    <a:pt x="9" y="7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23" y="10"/>
                    <a:pt x="123" y="10"/>
                    <a:pt x="123" y="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4718050" y="1685926"/>
              <a:ext cx="15875" cy="174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Freeform 59"/>
          <p:cNvSpPr>
            <a:spLocks noEditPoints="1"/>
          </p:cNvSpPr>
          <p:nvPr/>
        </p:nvSpPr>
        <p:spPr bwMode="auto">
          <a:xfrm>
            <a:off x="3629618" y="4560369"/>
            <a:ext cx="392299" cy="526104"/>
          </a:xfrm>
          <a:custGeom>
            <a:avLst/>
            <a:gdLst>
              <a:gd name="T0" fmla="*/ 108 w 108"/>
              <a:gd name="T1" fmla="*/ 145 h 145"/>
              <a:gd name="T2" fmla="*/ 0 w 108"/>
              <a:gd name="T3" fmla="*/ 145 h 145"/>
              <a:gd name="T4" fmla="*/ 0 w 108"/>
              <a:gd name="T5" fmla="*/ 135 h 145"/>
              <a:gd name="T6" fmla="*/ 13 w 108"/>
              <a:gd name="T7" fmla="*/ 124 h 145"/>
              <a:gd name="T8" fmla="*/ 96 w 108"/>
              <a:gd name="T9" fmla="*/ 124 h 145"/>
              <a:gd name="T10" fmla="*/ 108 w 108"/>
              <a:gd name="T11" fmla="*/ 135 h 145"/>
              <a:gd name="T12" fmla="*/ 108 w 108"/>
              <a:gd name="T13" fmla="*/ 145 h 145"/>
              <a:gd name="T14" fmla="*/ 16 w 108"/>
              <a:gd name="T15" fmla="*/ 116 h 145"/>
              <a:gd name="T16" fmla="*/ 24 w 108"/>
              <a:gd name="T17" fmla="*/ 91 h 145"/>
              <a:gd name="T18" fmla="*/ 85 w 108"/>
              <a:gd name="T19" fmla="*/ 91 h 145"/>
              <a:gd name="T20" fmla="*/ 93 w 108"/>
              <a:gd name="T21" fmla="*/ 116 h 145"/>
              <a:gd name="T22" fmla="*/ 16 w 108"/>
              <a:gd name="T23" fmla="*/ 116 h 145"/>
              <a:gd name="T24" fmla="*/ 28 w 108"/>
              <a:gd name="T25" fmla="*/ 76 h 145"/>
              <a:gd name="T26" fmla="*/ 36 w 108"/>
              <a:gd name="T27" fmla="*/ 51 h 145"/>
              <a:gd name="T28" fmla="*/ 72 w 108"/>
              <a:gd name="T29" fmla="*/ 51 h 145"/>
              <a:gd name="T30" fmla="*/ 80 w 108"/>
              <a:gd name="T31" fmla="*/ 76 h 145"/>
              <a:gd name="T32" fmla="*/ 28 w 108"/>
              <a:gd name="T33" fmla="*/ 76 h 145"/>
              <a:gd name="T34" fmla="*/ 49 w 108"/>
              <a:gd name="T35" fmla="*/ 12 h 145"/>
              <a:gd name="T36" fmla="*/ 60 w 108"/>
              <a:gd name="T37" fmla="*/ 12 h 145"/>
              <a:gd name="T38" fmla="*/ 68 w 108"/>
              <a:gd name="T39" fmla="*/ 36 h 145"/>
              <a:gd name="T40" fmla="*/ 41 w 108"/>
              <a:gd name="T41" fmla="*/ 36 h 145"/>
              <a:gd name="T42" fmla="*/ 49 w 108"/>
              <a:gd name="T43" fmla="*/ 1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8" h="145">
                <a:moveTo>
                  <a:pt x="108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35"/>
                  <a:pt x="0" y="135"/>
                  <a:pt x="0" y="135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108" y="135"/>
                  <a:pt x="108" y="135"/>
                  <a:pt x="108" y="135"/>
                </a:cubicBezTo>
                <a:lnTo>
                  <a:pt x="108" y="145"/>
                </a:lnTo>
                <a:close/>
                <a:moveTo>
                  <a:pt x="16" y="116"/>
                </a:moveTo>
                <a:cubicBezTo>
                  <a:pt x="24" y="91"/>
                  <a:pt x="24" y="91"/>
                  <a:pt x="24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93" y="116"/>
                  <a:pt x="93" y="116"/>
                  <a:pt x="93" y="116"/>
                </a:cubicBezTo>
                <a:lnTo>
                  <a:pt x="16" y="116"/>
                </a:lnTo>
                <a:close/>
                <a:moveTo>
                  <a:pt x="28" y="76"/>
                </a:moveTo>
                <a:cubicBezTo>
                  <a:pt x="36" y="51"/>
                  <a:pt x="36" y="51"/>
                  <a:pt x="36" y="51"/>
                </a:cubicBezTo>
                <a:cubicBezTo>
                  <a:pt x="72" y="51"/>
                  <a:pt x="72" y="51"/>
                  <a:pt x="72" y="51"/>
                </a:cubicBezTo>
                <a:cubicBezTo>
                  <a:pt x="80" y="76"/>
                  <a:pt x="80" y="76"/>
                  <a:pt x="80" y="76"/>
                </a:cubicBezTo>
                <a:lnTo>
                  <a:pt x="28" y="76"/>
                </a:lnTo>
                <a:close/>
                <a:moveTo>
                  <a:pt x="49" y="12"/>
                </a:moveTo>
                <a:cubicBezTo>
                  <a:pt x="49" y="12"/>
                  <a:pt x="54" y="0"/>
                  <a:pt x="60" y="12"/>
                </a:cubicBezTo>
                <a:cubicBezTo>
                  <a:pt x="68" y="36"/>
                  <a:pt x="68" y="36"/>
                  <a:pt x="68" y="36"/>
                </a:cubicBezTo>
                <a:cubicBezTo>
                  <a:pt x="41" y="36"/>
                  <a:pt x="41" y="36"/>
                  <a:pt x="41" y="36"/>
                </a:cubicBezTo>
                <a:lnTo>
                  <a:pt x="49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3650953" y="3490624"/>
            <a:ext cx="370965" cy="429731"/>
            <a:chOff x="3581400" y="3905251"/>
            <a:chExt cx="160338" cy="185738"/>
          </a:xfrm>
          <a:solidFill>
            <a:schemeClr val="bg1"/>
          </a:solidFill>
        </p:grpSpPr>
        <p:sp>
          <p:nvSpPr>
            <p:cNvPr id="28" name="Rectangle 33"/>
            <p:cNvSpPr>
              <a:spLocks noChangeArrowheads="1"/>
            </p:cNvSpPr>
            <p:nvPr/>
          </p:nvSpPr>
          <p:spPr bwMode="auto">
            <a:xfrm>
              <a:off x="3670300" y="3941763"/>
              <a:ext cx="28575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34"/>
            <p:cNvSpPr>
              <a:spLocks noChangeArrowheads="1"/>
            </p:cNvSpPr>
            <p:nvPr/>
          </p:nvSpPr>
          <p:spPr bwMode="auto">
            <a:xfrm>
              <a:off x="3627438" y="3971926"/>
              <a:ext cx="26988" cy="1190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35"/>
            <p:cNvSpPr>
              <a:spLocks noChangeArrowheads="1"/>
            </p:cNvSpPr>
            <p:nvPr/>
          </p:nvSpPr>
          <p:spPr bwMode="auto">
            <a:xfrm>
              <a:off x="3581400" y="3994151"/>
              <a:ext cx="26988" cy="96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6"/>
            <p:cNvSpPr>
              <a:spLocks noChangeArrowheads="1"/>
            </p:cNvSpPr>
            <p:nvPr/>
          </p:nvSpPr>
          <p:spPr bwMode="auto">
            <a:xfrm>
              <a:off x="3714750" y="3905251"/>
              <a:ext cx="26988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38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 animBg="1"/>
      <p:bldP spid="9" grpId="0" animBg="1"/>
      <p:bldP spid="8" grpId="0" animBg="1"/>
      <p:bldP spid="11" grpId="0"/>
      <p:bldP spid="12" grpId="0"/>
      <p:bldP spid="13" grpId="0" animBg="1"/>
      <p:bldP spid="14" grpId="0" animBg="1"/>
      <p:bldP spid="15" grpId="0"/>
      <p:bldP spid="16" grpId="0"/>
      <p:bldP spid="17" grpId="0" animBg="1"/>
      <p:bldP spid="18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SubTitle_4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6506239" y="4869709"/>
            <a:ext cx="4395530" cy="681372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  <a:extLst/>
        </p:spPr>
        <p:txBody>
          <a:bodyPr lIns="0" tIns="0" rIns="0" bIns="0" anchor="ctr" anchorCtr="1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lvl="0" algn="ctr">
              <a:buNone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>
              <a:buNone/>
            </a:pPr>
            <a:r>
              <a:rPr lang="en-US" altLang="zh-CN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Other_1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V="1">
            <a:off x="3847718" y="2147567"/>
            <a:ext cx="2467672" cy="1299127"/>
          </a:xfrm>
          <a:prstGeom prst="line">
            <a:avLst/>
          </a:prstGeom>
          <a:noFill/>
          <a:ln w="38100" cap="rnd">
            <a:solidFill>
              <a:schemeClr val="accent1">
                <a:lumMod val="40000"/>
                <a:lumOff val="60000"/>
              </a:scheme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normAutofit fontScale="25000" lnSpcReduction="20000"/>
          </a:bodyPr>
          <a:lstStyle/>
          <a:p>
            <a:pPr>
              <a:defRPr/>
            </a:pPr>
            <a:endParaRPr lang="zh-CN" altLang="en-US" sz="2002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MH_Other_2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3847718" y="3150373"/>
            <a:ext cx="2482739" cy="385051"/>
          </a:xfrm>
          <a:prstGeom prst="line">
            <a:avLst/>
          </a:prstGeom>
          <a:noFill/>
          <a:ln w="38100" cap="rnd">
            <a:solidFill>
              <a:schemeClr val="accent1">
                <a:lumMod val="40000"/>
                <a:lumOff val="60000"/>
              </a:scheme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normAutofit fontScale="25000" lnSpcReduction="20000"/>
          </a:bodyPr>
          <a:lstStyle/>
          <a:p>
            <a:pPr>
              <a:defRPr/>
            </a:pPr>
            <a:endParaRPr lang="zh-CN" altLang="en-US" sz="2002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MH_Other_3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3944817" y="3669353"/>
            <a:ext cx="2370572" cy="369984"/>
          </a:xfrm>
          <a:prstGeom prst="line">
            <a:avLst/>
          </a:prstGeom>
          <a:noFill/>
          <a:ln w="38100" cap="rnd">
            <a:solidFill>
              <a:schemeClr val="accent1">
                <a:lumMod val="40000"/>
                <a:lumOff val="60000"/>
              </a:scheme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normAutofit fontScale="25000" lnSpcReduction="20000"/>
          </a:bodyPr>
          <a:lstStyle/>
          <a:p>
            <a:pPr>
              <a:defRPr/>
            </a:pPr>
            <a:endParaRPr lang="zh-CN" altLang="en-US" sz="2002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MH_Other_4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4075399" y="3855183"/>
            <a:ext cx="2271799" cy="1325913"/>
          </a:xfrm>
          <a:prstGeom prst="line">
            <a:avLst/>
          </a:prstGeom>
          <a:noFill/>
          <a:ln w="38100" cap="rnd">
            <a:solidFill>
              <a:schemeClr val="accent1">
                <a:lumMod val="40000"/>
                <a:lumOff val="60000"/>
              </a:schemeClr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normAutofit fontScale="25000" lnSpcReduction="20000"/>
          </a:bodyPr>
          <a:lstStyle/>
          <a:p>
            <a:pPr>
              <a:defRPr/>
            </a:pPr>
            <a:endParaRPr lang="zh-CN" altLang="en-US" sz="2002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SubTitle_1"/>
          <p:cNvSpPr>
            <a:spLocks noChangeArrowheads="1"/>
          </p:cNvSpPr>
          <p:nvPr>
            <p:custDataLst>
              <p:tags r:id="rId7"/>
            </p:custDataLst>
          </p:nvPr>
        </p:nvSpPr>
        <p:spPr bwMode="gray">
          <a:xfrm>
            <a:off x="6506239" y="1760842"/>
            <a:ext cx="4395530" cy="68304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xtLst/>
        </p:spPr>
        <p:txBody>
          <a:bodyPr lIns="0" tIns="0" rIns="0" bIns="0" anchor="ctr" anchorCtr="1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>
              <a:buNone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buNone/>
            </a:pPr>
            <a:r>
              <a:rPr lang="en-US" altLang="zh-CN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MH_SubTitle_2"/>
          <p:cNvSpPr>
            <a:spLocks noChangeArrowheads="1"/>
          </p:cNvSpPr>
          <p:nvPr>
            <p:custDataLst>
              <p:tags r:id="rId8"/>
            </p:custDataLst>
          </p:nvPr>
        </p:nvSpPr>
        <p:spPr bwMode="gray">
          <a:xfrm>
            <a:off x="6506239" y="2797131"/>
            <a:ext cx="4395530" cy="683047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xtLst/>
        </p:spPr>
        <p:txBody>
          <a:bodyPr lIns="0" tIns="0" rIns="0" bIns="0" anchor="ctr" anchorCtr="1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lvl="0" algn="ctr">
              <a:buNone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>
              <a:buNone/>
            </a:pPr>
            <a:r>
              <a:rPr lang="en-US" altLang="zh-CN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MH_SubTitle_3"/>
          <p:cNvSpPr>
            <a:spLocks noChangeArrowheads="1"/>
          </p:cNvSpPr>
          <p:nvPr>
            <p:custDataLst>
              <p:tags r:id="rId9"/>
            </p:custDataLst>
          </p:nvPr>
        </p:nvSpPr>
        <p:spPr bwMode="gray">
          <a:xfrm>
            <a:off x="6506239" y="3833418"/>
            <a:ext cx="4395530" cy="68137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xtLst/>
        </p:spPr>
        <p:txBody>
          <a:bodyPr lIns="0" tIns="0" rIns="0" bIns="0" anchor="ctr" anchorCtr="1">
            <a:no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lvl="0" algn="ctr">
              <a:buNone/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>
              <a:buNone/>
            </a:pPr>
            <a:r>
              <a:rPr lang="en-US" altLang="zh-CN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MH_Other_5"/>
          <p:cNvSpPr>
            <a:spLocks noChangeArrowheads="1"/>
          </p:cNvSpPr>
          <p:nvPr>
            <p:custDataLst>
              <p:tags r:id="rId10"/>
            </p:custDataLst>
          </p:nvPr>
        </p:nvSpPr>
        <p:spPr bwMode="gray">
          <a:xfrm>
            <a:off x="1758309" y="2308365"/>
            <a:ext cx="2606465" cy="260646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lIns="0" tIns="0" rIns="0" bIns="0" anchor="ctr" anchorCtr="1">
            <a:norm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b="1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  <a:defRPr/>
            </a:pPr>
            <a:endParaRPr lang="zh-TW" altLang="en-US" sz="2531" b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Title_1"/>
          <p:cNvSpPr/>
          <p:nvPr>
            <p:custDataLst>
              <p:tags r:id="rId11"/>
            </p:custDataLst>
          </p:nvPr>
        </p:nvSpPr>
        <p:spPr>
          <a:xfrm>
            <a:off x="2049357" y="2599412"/>
            <a:ext cx="2026043" cy="20260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algn="ctr">
              <a:defRPr/>
            </a:pPr>
            <a:r>
              <a:rPr lang="zh-CN" altLang="en-US" sz="5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TW" altLang="en-US" sz="5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41068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eelOff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5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" fill="hold">
                          <p:stCondLst>
                            <p:cond delay="indefinite"/>
                          </p:stCondLst>
                          <p:childTnLst>
                            <p:par>
                              <p:cTn id="4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0" fill="hold">
                          <p:stCondLst>
                            <p:cond delay="indefinite"/>
                          </p:stCondLst>
                          <p:childTnLst>
                            <p:par>
                              <p:cTn id="5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2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60603" y="1784605"/>
            <a:ext cx="3569610" cy="20503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482340" y="1784605"/>
            <a:ext cx="3569610" cy="20503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808476" y="3836733"/>
            <a:ext cx="3569610" cy="20503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427247" y="3836733"/>
            <a:ext cx="3569610" cy="20503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575590" y="2290307"/>
            <a:ext cx="2197449" cy="779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183843" y="2290307"/>
            <a:ext cx="2197449" cy="779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510860" y="4373640"/>
            <a:ext cx="2197449" cy="779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119114" y="4373640"/>
            <a:ext cx="2197449" cy="779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9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2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2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5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703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34" grpId="0" animBg="1"/>
      <p:bldP spid="36" grpId="0" animBg="1"/>
      <p:bldP spid="38" grpId="0"/>
      <p:bldP spid="39" grpId="0"/>
      <p:bldP spid="40" grpId="0"/>
      <p:bldP spid="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椭圆 3079"/>
          <p:cNvSpPr>
            <a:spLocks noChangeArrowheads="1"/>
          </p:cNvSpPr>
          <p:nvPr/>
        </p:nvSpPr>
        <p:spPr bwMode="auto">
          <a:xfrm>
            <a:off x="2534975" y="2503525"/>
            <a:ext cx="2223370" cy="2223370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endParaRPr lang="zh-CN" altLang="en-US" sz="266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8" name="文本框 3080"/>
          <p:cNvSpPr txBox="1">
            <a:spLocks noChangeArrowheads="1"/>
          </p:cNvSpPr>
          <p:nvPr/>
        </p:nvSpPr>
        <p:spPr bwMode="auto">
          <a:xfrm>
            <a:off x="4758346" y="3117108"/>
            <a:ext cx="1761285" cy="1390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7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6152" name="椭圆 3088"/>
          <p:cNvSpPr>
            <a:spLocks noChangeArrowheads="1"/>
          </p:cNvSpPr>
          <p:nvPr/>
        </p:nvSpPr>
        <p:spPr bwMode="auto">
          <a:xfrm>
            <a:off x="1626429" y="4325081"/>
            <a:ext cx="169655" cy="169655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endParaRPr lang="zh-CN" altLang="en-US" sz="266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3" name="椭圆 3087"/>
          <p:cNvSpPr>
            <a:spLocks noChangeArrowheads="1"/>
          </p:cNvSpPr>
          <p:nvPr/>
        </p:nvSpPr>
        <p:spPr bwMode="auto">
          <a:xfrm>
            <a:off x="4945859" y="2237881"/>
            <a:ext cx="482177" cy="482177"/>
          </a:xfrm>
          <a:prstGeom prst="ellipse">
            <a:avLst/>
          </a:prstGeom>
          <a:solidFill>
            <a:schemeClr val="accent4"/>
          </a:solidFill>
          <a:ln>
            <a:noFill/>
          </a:ln>
          <a:extLst/>
        </p:spPr>
        <p:txBody>
          <a:bodyPr/>
          <a:lstStyle/>
          <a:p>
            <a:endParaRPr lang="zh-CN" altLang="en-US" sz="266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55915" y="3279535"/>
            <a:ext cx="285557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255915" y="3831006"/>
            <a:ext cx="397945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年度工作概述，修改文字内容，也可以直接复制你的内容到此。年度工作概述，修改文字内容，也可以直接复制你的内容到此。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189390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  <p:bldP spid="6148" grpId="0"/>
      <p:bldP spid="6152" grpId="0" animBg="1"/>
      <p:bldP spid="6153" grpId="0" animBg="1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6657964" y="2095669"/>
            <a:ext cx="4517903" cy="3080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002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RECENT POPULAR WORK ANALYSIS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657963" y="2677482"/>
            <a:ext cx="4268379" cy="5845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99342" y="4747495"/>
            <a:ext cx="4103751" cy="3080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2002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MODER AND CLEAN SOLUTIONS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932410" y="5329308"/>
            <a:ext cx="4270685" cy="5845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047340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9" grpId="0"/>
      <p:bldP spid="17" grpId="0"/>
      <p:bldP spid="2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056356" y="3620153"/>
            <a:ext cx="761300" cy="17793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10056356" y="5018893"/>
            <a:ext cx="761300" cy="7613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986908" y="2496332"/>
            <a:ext cx="761300" cy="29032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8986908" y="5018893"/>
            <a:ext cx="761300" cy="7613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17464" y="2943444"/>
            <a:ext cx="761300" cy="24560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17464" y="5018893"/>
            <a:ext cx="761300" cy="7613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48019" y="4115605"/>
            <a:ext cx="761300" cy="12839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48019" y="5018893"/>
            <a:ext cx="761300" cy="7613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778573" y="3620153"/>
            <a:ext cx="761300" cy="17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778573" y="5018893"/>
            <a:ext cx="761300" cy="7613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0243704" y="5202609"/>
            <a:ext cx="386598" cy="38725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5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186484" y="5199066"/>
            <a:ext cx="362146" cy="386598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5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103492" y="5236642"/>
            <a:ext cx="387259" cy="32580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9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035037" y="5206241"/>
            <a:ext cx="386598" cy="386598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3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965922" y="5260340"/>
            <a:ext cx="386598" cy="302009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37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800147" y="5858408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6926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94399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077597" y="5854862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008483" y="5855290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188020" y="2084768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79684" y="3211997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047937" y="3744885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255329" y="3269140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096438" y="2586094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82%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62595" y="3342273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962489" y="4083785"/>
            <a:ext cx="51296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958204" y="3587254"/>
            <a:ext cx="3510358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484057" y="4137242"/>
            <a:ext cx="1694091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958203" y="4409488"/>
            <a:ext cx="3510360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2033099" y="4889858"/>
            <a:ext cx="342443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2108270" y="5195081"/>
            <a:ext cx="425258" cy="425258"/>
            <a:chOff x="3510757" y="2582069"/>
            <a:chExt cx="464344" cy="464344"/>
          </a:xfrm>
          <a:solidFill>
            <a:schemeClr val="accent4"/>
          </a:solidFill>
        </p:grpSpPr>
        <p:sp>
          <p:nvSpPr>
            <p:cNvPr id="61" name="AutoShape 126"/>
            <p:cNvSpPr>
              <a:spLocks/>
            </p:cNvSpPr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AutoShape 127"/>
            <p:cNvSpPr>
              <a:spLocks/>
            </p:cNvSpPr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>
            <a:off x="2641735" y="5169346"/>
            <a:ext cx="2777089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967997" y="5737139"/>
            <a:ext cx="3450827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936347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5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3" grpId="0"/>
      <p:bldP spid="6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3701054" y="1558517"/>
            <a:ext cx="2729158" cy="3534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9159370" y="1558517"/>
            <a:ext cx="2729158" cy="35340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945654" y="2860070"/>
            <a:ext cx="2266472" cy="9689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399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</a:t>
            </a:r>
            <a:endParaRPr lang="en-US" sz="1399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70262" y="5487868"/>
            <a:ext cx="10918266" cy="9743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400449" y="2860070"/>
            <a:ext cx="2266472" cy="9689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399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en-US" sz="1399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2286471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5" grpId="0" animBg="1"/>
      <p:bldP spid="26" grpId="0"/>
      <p:bldP spid="28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>
            <p:extLst/>
          </p:nvPr>
        </p:nvGraphicFramePr>
        <p:xfrm>
          <a:off x="1141458" y="2405487"/>
          <a:ext cx="5447574" cy="3661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val 13"/>
          <p:cNvSpPr/>
          <p:nvPr/>
        </p:nvSpPr>
        <p:spPr>
          <a:xfrm>
            <a:off x="6949469" y="2793361"/>
            <a:ext cx="571172" cy="5744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652227" y="2840989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949469" y="3593378"/>
            <a:ext cx="571172" cy="5744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652227" y="3637025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49469" y="4388708"/>
            <a:ext cx="571172" cy="5744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699090" y="4433061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949469" y="5148493"/>
            <a:ext cx="571172" cy="5744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699090" y="5229097"/>
            <a:ext cx="3403172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7025791" y="2939407"/>
            <a:ext cx="418529" cy="282357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6"/>
          <p:cNvSpPr>
            <a:spLocks noEditPoints="1"/>
          </p:cNvSpPr>
          <p:nvPr/>
        </p:nvSpPr>
        <p:spPr bwMode="auto">
          <a:xfrm>
            <a:off x="7127919" y="4515087"/>
            <a:ext cx="214271" cy="288364"/>
          </a:xfrm>
          <a:custGeom>
            <a:avLst/>
            <a:gdLst>
              <a:gd name="T0" fmla="*/ 0 w 107"/>
              <a:gd name="T1" fmla="*/ 0 h 144"/>
              <a:gd name="T2" fmla="*/ 0 w 107"/>
              <a:gd name="T3" fmla="*/ 144 h 144"/>
              <a:gd name="T4" fmla="*/ 80 w 107"/>
              <a:gd name="T5" fmla="*/ 144 h 144"/>
              <a:gd name="T6" fmla="*/ 107 w 107"/>
              <a:gd name="T7" fmla="*/ 113 h 144"/>
              <a:gd name="T8" fmla="*/ 107 w 107"/>
              <a:gd name="T9" fmla="*/ 0 h 144"/>
              <a:gd name="T10" fmla="*/ 0 w 107"/>
              <a:gd name="T11" fmla="*/ 0 h 144"/>
              <a:gd name="T12" fmla="*/ 9 w 107"/>
              <a:gd name="T13" fmla="*/ 134 h 144"/>
              <a:gd name="T14" fmla="*/ 9 w 107"/>
              <a:gd name="T15" fmla="*/ 9 h 144"/>
              <a:gd name="T16" fmla="*/ 99 w 107"/>
              <a:gd name="T17" fmla="*/ 9 h 144"/>
              <a:gd name="T18" fmla="*/ 99 w 107"/>
              <a:gd name="T19" fmla="*/ 102 h 144"/>
              <a:gd name="T20" fmla="*/ 72 w 107"/>
              <a:gd name="T21" fmla="*/ 102 h 144"/>
              <a:gd name="T22" fmla="*/ 72 w 107"/>
              <a:gd name="T23" fmla="*/ 134 h 144"/>
              <a:gd name="T24" fmla="*/ 9 w 107"/>
              <a:gd name="T25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122914" y="3713390"/>
            <a:ext cx="224283" cy="334423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114902" y="5279520"/>
            <a:ext cx="240304" cy="312395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0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410612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49"/>
          </a:xfrm>
          <a:prstGeom prst="rect">
            <a:avLst/>
          </a:pr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4879" r="-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664915" y="3429422"/>
            <a:ext cx="7060604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8800" b="1" dirty="0">
                <a:solidFill>
                  <a:schemeClr val="accent3"/>
                </a:solidFill>
                <a:cs typeface="Arial" panose="020B0604020202020204" pitchFamily="34" charset="0"/>
              </a:rPr>
              <a:t>THANK YOU</a:t>
            </a:r>
            <a:endParaRPr lang="zh-CN" altLang="en-US" sz="5400" b="1" dirty="0">
              <a:solidFill>
                <a:schemeClr val="accent3"/>
              </a:solidFill>
              <a:cs typeface="Arial" panose="020B0604020202020204" pitchFamily="34" charset="0"/>
            </a:endParaRPr>
          </a:p>
        </p:txBody>
      </p:sp>
      <p:sp>
        <p:nvSpPr>
          <p:cNvPr id="13" name="矩形 259"/>
          <p:cNvSpPr>
            <a:spLocks noChangeArrowheads="1"/>
          </p:cNvSpPr>
          <p:nvPr/>
        </p:nvSpPr>
        <p:spPr bwMode="auto">
          <a:xfrm>
            <a:off x="664915" y="5536570"/>
            <a:ext cx="2261298" cy="288147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汇报</a:t>
            </a:r>
            <a:r>
              <a:rPr lang="en-US" altLang="zh-CN" sz="1400" dirty="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:</a:t>
            </a:r>
            <a:r>
              <a:rPr lang="zh-CN" altLang="en-US" sz="1400" dirty="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野望教育 淘宝店</a:t>
            </a:r>
            <a:endParaRPr lang="en-US" altLang="zh-CN" sz="14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4312504" y="5536570"/>
            <a:ext cx="2412004" cy="288147"/>
          </a:xfrm>
          <a:prstGeom prst="rect">
            <a:avLst/>
          </a:prstGeom>
          <a:noFill/>
          <a:ln w="9525">
            <a:solidFill>
              <a:schemeClr val="accent4"/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en-US" altLang="zh-CN" sz="1400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Report: </a:t>
            </a:r>
            <a:r>
              <a:rPr lang="zh-CN" altLang="en-US" sz="140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小野</a:t>
            </a:r>
            <a:endParaRPr lang="en-US" altLang="zh-CN" sz="1400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664915" y="3065041"/>
            <a:ext cx="5821329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dirty="0">
                <a:solidFill>
                  <a:schemeClr val="accent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8" name="Oval 22"/>
          <p:cNvSpPr/>
          <p:nvPr/>
        </p:nvSpPr>
        <p:spPr>
          <a:xfrm>
            <a:off x="697681" y="1524001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chemeClr val="accent1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2</a:t>
            </a:r>
            <a:endParaRPr lang="en-US" sz="5400" dirty="0">
              <a:solidFill>
                <a:schemeClr val="accent1"/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9" name="Oval 22"/>
          <p:cNvSpPr/>
          <p:nvPr/>
        </p:nvSpPr>
        <p:spPr>
          <a:xfrm>
            <a:off x="1651542" y="1524001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chemeClr val="accent2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0</a:t>
            </a:r>
            <a:endParaRPr lang="en-US" sz="5400" dirty="0">
              <a:solidFill>
                <a:schemeClr val="accent2"/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Oval 22"/>
          <p:cNvSpPr/>
          <p:nvPr/>
        </p:nvSpPr>
        <p:spPr>
          <a:xfrm>
            <a:off x="2605403" y="1524001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>
                <a:solidFill>
                  <a:schemeClr val="accent3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2" name="Oval 22"/>
          <p:cNvSpPr/>
          <p:nvPr/>
        </p:nvSpPr>
        <p:spPr>
          <a:xfrm>
            <a:off x="3559263" y="1524001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dirty="0" smtClean="0">
                <a:solidFill>
                  <a:schemeClr val="accent4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9</a:t>
            </a:r>
            <a:endParaRPr lang="en-US" sz="5400" dirty="0">
              <a:solidFill>
                <a:schemeClr val="accent4"/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5414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"/>
                            </p:stCondLst>
                            <p:childTnLst>
                              <p:par>
                                <p:cTn id="4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90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5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75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  <p:bldP spid="11" grpId="1"/>
      <p:bldP spid="13" grpId="0" animBg="1"/>
      <p:bldP spid="15" grpId="0" animBg="1"/>
      <p:bldP spid="16" grpId="0"/>
      <p:bldP spid="16" grpId="1"/>
      <p:bldP spid="8" grpId="0" animBg="1"/>
      <p:bldP spid="9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椭圆 3079"/>
          <p:cNvSpPr>
            <a:spLocks noChangeArrowheads="1"/>
          </p:cNvSpPr>
          <p:nvPr/>
        </p:nvSpPr>
        <p:spPr bwMode="auto">
          <a:xfrm>
            <a:off x="2534975" y="2503525"/>
            <a:ext cx="2223370" cy="2223370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 sz="266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8" name="文本框 3080"/>
          <p:cNvSpPr txBox="1">
            <a:spLocks noChangeArrowheads="1"/>
          </p:cNvSpPr>
          <p:nvPr/>
        </p:nvSpPr>
        <p:spPr bwMode="auto">
          <a:xfrm>
            <a:off x="4758346" y="3117108"/>
            <a:ext cx="1761285" cy="1390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7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152" name="椭圆 3088"/>
          <p:cNvSpPr>
            <a:spLocks noChangeArrowheads="1"/>
          </p:cNvSpPr>
          <p:nvPr/>
        </p:nvSpPr>
        <p:spPr bwMode="auto">
          <a:xfrm>
            <a:off x="1626429" y="4325081"/>
            <a:ext cx="169655" cy="169655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 sz="266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3" name="椭圆 3087"/>
          <p:cNvSpPr>
            <a:spLocks noChangeArrowheads="1"/>
          </p:cNvSpPr>
          <p:nvPr/>
        </p:nvSpPr>
        <p:spPr bwMode="auto">
          <a:xfrm>
            <a:off x="4945859" y="2237881"/>
            <a:ext cx="482177" cy="482177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endParaRPr lang="zh-CN" altLang="en-US" sz="266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55915" y="3279535"/>
            <a:ext cx="285557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255915" y="3831006"/>
            <a:ext cx="397945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年度工作概述，修改文字内容，也可以直接复制你的内容到此。年度工作概述，修改文字内容，也可以直接复制你的内容到此。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54994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  <p:bldP spid="6148" grpId="0"/>
      <p:bldP spid="6152" grpId="0" animBg="1"/>
      <p:bldP spid="6153" grpId="0" animBg="1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ectangle 6"/>
          <p:cNvSpPr/>
          <p:nvPr/>
        </p:nvSpPr>
        <p:spPr>
          <a:xfrm>
            <a:off x="7089787" y="199"/>
            <a:ext cx="4832714" cy="4603387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84834" y="670029"/>
            <a:ext cx="3042628" cy="481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53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BRAND ANALYSIS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425749" y="2135201"/>
            <a:ext cx="4160790" cy="214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11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67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936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2618865" y="1539629"/>
            <a:ext cx="1897725" cy="18984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1" tIns="48205" rIns="96411" bIns="48205" anchor="ctr"/>
          <a:lstStyle/>
          <a:p>
            <a:pPr algn="ctr" defTabSz="642830">
              <a:lnSpc>
                <a:spcPct val="150000"/>
              </a:lnSpc>
              <a:defRPr/>
            </a:pPr>
            <a:endParaRPr lang="id-ID" sz="147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spect="1"/>
          </p:cNvSpPr>
          <p:nvPr/>
        </p:nvSpPr>
        <p:spPr>
          <a:xfrm>
            <a:off x="716120" y="3443118"/>
            <a:ext cx="1897725" cy="18976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1" tIns="48205" rIns="96411" bIns="48205" anchor="ctr"/>
          <a:lstStyle/>
          <a:p>
            <a:pPr algn="ctr" defTabSz="642830">
              <a:lnSpc>
                <a:spcPct val="150000"/>
              </a:lnSpc>
              <a:defRPr/>
            </a:pPr>
            <a:endParaRPr lang="id-ID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>
            <a:spLocks noChangeAspect="1"/>
          </p:cNvSpPr>
          <p:nvPr/>
        </p:nvSpPr>
        <p:spPr>
          <a:xfrm>
            <a:off x="6431887" y="1539629"/>
            <a:ext cx="1897725" cy="18984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1" tIns="48205" rIns="96411" bIns="48205" anchor="ctr"/>
          <a:lstStyle/>
          <a:p>
            <a:pPr algn="ctr" defTabSz="642830">
              <a:lnSpc>
                <a:spcPct val="150000"/>
              </a:lnSpc>
              <a:defRPr/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ectangle 10"/>
          <p:cNvSpPr>
            <a:spLocks noChangeAspect="1"/>
          </p:cNvSpPr>
          <p:nvPr/>
        </p:nvSpPr>
        <p:spPr>
          <a:xfrm>
            <a:off x="4529141" y="3443118"/>
            <a:ext cx="1897725" cy="189762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1" tIns="48205" rIns="96411" bIns="48205" anchor="ctr"/>
          <a:lstStyle/>
          <a:p>
            <a:pPr algn="ctr" defTabSz="642830">
              <a:lnSpc>
                <a:spcPct val="150000"/>
              </a:lnSpc>
              <a:defRPr/>
            </a:pPr>
            <a:endParaRPr lang="id-ID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10239888" y="1539629"/>
            <a:ext cx="1897725" cy="189846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1" tIns="48205" rIns="96411" bIns="48205" anchor="ctr"/>
          <a:lstStyle/>
          <a:p>
            <a:pPr algn="ctr" defTabSz="642830">
              <a:lnSpc>
                <a:spcPct val="150000"/>
              </a:lnSpc>
              <a:defRPr/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ectangle 12"/>
          <p:cNvSpPr>
            <a:spLocks noChangeAspect="1"/>
          </p:cNvSpPr>
          <p:nvPr/>
        </p:nvSpPr>
        <p:spPr>
          <a:xfrm>
            <a:off x="8337979" y="3443118"/>
            <a:ext cx="1897725" cy="189762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1" tIns="48205" rIns="96411" bIns="48205" anchor="ctr"/>
          <a:lstStyle/>
          <a:p>
            <a:pPr algn="ctr" defTabSz="642830">
              <a:lnSpc>
                <a:spcPct val="150000"/>
              </a:lnSpc>
              <a:defRPr/>
            </a:pPr>
            <a:endParaRPr lang="id-ID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64111" y="5559236"/>
            <a:ext cx="11330530" cy="9743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44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818271" y="1862293"/>
            <a:ext cx="1531101" cy="12014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7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98544" y="3893685"/>
            <a:ext cx="1531101" cy="12014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7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705721" y="3893685"/>
            <a:ext cx="1531101" cy="12014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7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507494" y="3893685"/>
            <a:ext cx="1531101" cy="12014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7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0412341" y="1862293"/>
            <a:ext cx="1531101" cy="12014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7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627964" y="1862293"/>
            <a:ext cx="1531101" cy="12014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7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</a:t>
            </a:r>
            <a:endParaRPr lang="en-US" altLang="zh-CN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44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44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0" name="图片占位符 19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5" name="图片占位符 24"/>
          <p:cNvPicPr>
            <a:picLocks noGrp="1" noChangeAspect="1"/>
          </p:cNvPicPr>
          <p:nvPr>
            <p:ph type="pic" sz="quarter" idx="1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3" name="图片占位符 22"/>
          <p:cNvPicPr>
            <a:picLocks noGrp="1" noChangeAspect="1"/>
          </p:cNvPicPr>
          <p:nvPr>
            <p:ph type="pic" sz="quarter" idx="16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4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6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63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35" grpId="0"/>
      <p:bldP spid="52" grpId="0"/>
      <p:bldP spid="56" grpId="0"/>
      <p:bldP spid="57" grpId="0"/>
      <p:bldP spid="58" grpId="0"/>
      <p:bldP spid="59" grpId="0"/>
      <p:bldP spid="6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31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/>
          <p:cNvPicPr>
            <a:picLocks noGrp="1" noChangeAspect="1"/>
          </p:cNvPicPr>
          <p:nvPr>
            <p:ph type="pic" sz="quarter" idx="16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10609" y="3616325"/>
            <a:ext cx="2729981" cy="2729120"/>
          </a:xfrm>
        </p:spPr>
      </p:pic>
      <p:sp>
        <p:nvSpPr>
          <p:cNvPr id="2" name="Rectangle 1"/>
          <p:cNvSpPr/>
          <p:nvPr/>
        </p:nvSpPr>
        <p:spPr>
          <a:xfrm>
            <a:off x="679722" y="4301628"/>
            <a:ext cx="2728970" cy="5034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590790" y="4301628"/>
            <a:ext cx="2728970" cy="5034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510684" y="1427403"/>
            <a:ext cx="2729831" cy="50344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431283" y="4301628"/>
            <a:ext cx="2728970" cy="21262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720008" y="2280957"/>
            <a:ext cx="2311183" cy="9815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76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  <a:endParaRPr lang="en-US" sz="1476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4" name="TextBox 39"/>
          <p:cNvSpPr txBox="1"/>
          <p:nvPr/>
        </p:nvSpPr>
        <p:spPr>
          <a:xfrm>
            <a:off x="681386" y="5128493"/>
            <a:ext cx="5387949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2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2400" b="1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40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RELATED TITLE WORDS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609599" y="266751"/>
            <a:ext cx="308347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3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609600" y="704205"/>
            <a:ext cx="321945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69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7" grpId="0" animBg="1"/>
      <p:bldP spid="29" grpId="0" animBg="1"/>
      <p:bldP spid="3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椭圆 3079"/>
          <p:cNvSpPr>
            <a:spLocks noChangeArrowheads="1"/>
          </p:cNvSpPr>
          <p:nvPr/>
        </p:nvSpPr>
        <p:spPr bwMode="auto">
          <a:xfrm>
            <a:off x="2534975" y="2503525"/>
            <a:ext cx="2223370" cy="2223370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 sz="266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48" name="文本框 3080"/>
          <p:cNvSpPr txBox="1">
            <a:spLocks noChangeArrowheads="1"/>
          </p:cNvSpPr>
          <p:nvPr/>
        </p:nvSpPr>
        <p:spPr bwMode="auto">
          <a:xfrm>
            <a:off x="4758346" y="3117108"/>
            <a:ext cx="1761285" cy="1390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437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152" name="椭圆 3088"/>
          <p:cNvSpPr>
            <a:spLocks noChangeArrowheads="1"/>
          </p:cNvSpPr>
          <p:nvPr/>
        </p:nvSpPr>
        <p:spPr bwMode="auto">
          <a:xfrm>
            <a:off x="1626429" y="4325081"/>
            <a:ext cx="169655" cy="169655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 sz="266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3" name="椭圆 3087"/>
          <p:cNvSpPr>
            <a:spLocks noChangeArrowheads="1"/>
          </p:cNvSpPr>
          <p:nvPr/>
        </p:nvSpPr>
        <p:spPr bwMode="auto">
          <a:xfrm>
            <a:off x="4945859" y="2237881"/>
            <a:ext cx="482177" cy="482177"/>
          </a:xfrm>
          <a:prstGeom prst="ellipse">
            <a:avLst/>
          </a:prstGeom>
          <a:solidFill>
            <a:schemeClr val="accent2"/>
          </a:solidFill>
          <a:ln>
            <a:noFill/>
          </a:ln>
          <a:extLst/>
        </p:spPr>
        <p:txBody>
          <a:bodyPr/>
          <a:lstStyle/>
          <a:p>
            <a:endParaRPr lang="zh-CN" altLang="en-US" sz="2668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55915" y="3279535"/>
            <a:ext cx="285557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255915" y="3831006"/>
            <a:ext cx="397945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年度工作概述，修改文字内容，也可以直接复制你的内容到此。年度工作概述，修改文字内容，也可以直接复制你的内容到此。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295453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  <p:bldP spid="6148" grpId="0"/>
      <p:bldP spid="6152" grpId="0" animBg="1"/>
      <p:bldP spid="6153" grpId="0" animBg="1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PRESENTATION_TITLE" val="bt97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SubTitle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Other"/>
  <p:tag name="MH_ORDER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YinZJG#"/>
  <p:tag name="MH_LAYOUT" val="TitleSubTitle"/>
  <p:tag name="MH" val="20161022181333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SubTitle"/>
  <p:tag name="MH_ORDER" val="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Other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Other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81333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Office Theme">
  <a:themeElements>
    <a:clrScheme name="自定义 470">
      <a:dk1>
        <a:sysClr val="windowText" lastClr="000000"/>
      </a:dk1>
      <a:lt1>
        <a:sysClr val="window" lastClr="FFFFFF"/>
      </a:lt1>
      <a:dk2>
        <a:srgbClr val="0961BD"/>
      </a:dk2>
      <a:lt2>
        <a:srgbClr val="E7E6E6"/>
      </a:lt2>
      <a:accent1>
        <a:srgbClr val="0961BD"/>
      </a:accent1>
      <a:accent2>
        <a:srgbClr val="F69E12"/>
      </a:accent2>
      <a:accent3>
        <a:srgbClr val="18AB2D"/>
      </a:accent3>
      <a:accent4>
        <a:srgbClr val="CC2E5F"/>
      </a:accent4>
      <a:accent5>
        <a:srgbClr val="0961BD"/>
      </a:accent5>
      <a:accent6>
        <a:srgbClr val="F69E12"/>
      </a:accent6>
      <a:hlink>
        <a:srgbClr val="18AB2D"/>
      </a:hlink>
      <a:folHlink>
        <a:srgbClr val="CC2E5F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5013</Words>
  <Application>Microsoft Office PowerPoint</Application>
  <PresentationFormat>自定义</PresentationFormat>
  <Paragraphs>233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Lato Light</vt:lpstr>
      <vt:lpstr>Open Sans</vt:lpstr>
      <vt:lpstr>宋体</vt:lpstr>
      <vt:lpstr>微软雅黑</vt:lpstr>
      <vt:lpstr>Arial</vt:lpstr>
      <vt:lpstr>Calibri</vt:lpstr>
      <vt:lpstr>Calibri Light</vt:lpstr>
      <vt:lpstr>Impact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bt972</dc:title>
  <dc:creator/>
  <cp:lastModifiedBy/>
  <cp:revision>1</cp:revision>
  <dcterms:created xsi:type="dcterms:W3CDTF">2017-01-21T14:54:01Z</dcterms:created>
  <dcterms:modified xsi:type="dcterms:W3CDTF">2017-08-05T12:28:41Z</dcterms:modified>
</cp:coreProperties>
</file>