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170" r:id="rId2"/>
    <p:sldId id="3172" r:id="rId3"/>
    <p:sldId id="3173" r:id="rId4"/>
    <p:sldId id="3180" r:id="rId5"/>
    <p:sldId id="3192" r:id="rId6"/>
    <p:sldId id="3182" r:id="rId7"/>
    <p:sldId id="3195" r:id="rId8"/>
    <p:sldId id="3184" r:id="rId9"/>
    <p:sldId id="3178" r:id="rId10"/>
    <p:sldId id="3197" r:id="rId11"/>
    <p:sldId id="3200" r:id="rId12"/>
    <p:sldId id="3175" r:id="rId13"/>
    <p:sldId id="3181" r:id="rId14"/>
    <p:sldId id="3191" r:id="rId15"/>
    <p:sldId id="3183" r:id="rId16"/>
    <p:sldId id="3193" r:id="rId17"/>
    <p:sldId id="3186" r:id="rId18"/>
    <p:sldId id="3198" r:id="rId19"/>
    <p:sldId id="3177" r:id="rId20"/>
    <p:sldId id="3202" r:id="rId21"/>
    <p:sldId id="3188" r:id="rId22"/>
    <p:sldId id="3194" r:id="rId23"/>
    <p:sldId id="3176" r:id="rId24"/>
    <p:sldId id="3196" r:id="rId25"/>
    <p:sldId id="3185" r:id="rId26"/>
    <p:sldId id="3171"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8F45"/>
    <a:srgbClr val="C00000"/>
    <a:srgbClr val="A7B705"/>
    <a:srgbClr val="363310"/>
    <a:srgbClr val="5D6609"/>
    <a:srgbClr val="222100"/>
    <a:srgbClr val="DBD41A"/>
    <a:srgbClr val="9A9BD9"/>
    <a:srgbClr val="60A2EB"/>
    <a:srgbClr val="3384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8" autoAdjust="0"/>
    <p:restoredTop sz="95317" autoAdjust="0"/>
  </p:normalViewPr>
  <p:slideViewPr>
    <p:cSldViewPr>
      <p:cViewPr varScale="1">
        <p:scale>
          <a:sx n="95" d="100"/>
          <a:sy n="95" d="100"/>
        </p:scale>
        <p:origin x="216" y="67"/>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25" d="100"/>
        <a:sy n="25"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Sheet1!$B$2:$B$5</c:f>
              <c:numCache>
                <c:formatCode>General</c:formatCode>
                <c:ptCount val="4"/>
                <c:pt idx="0">
                  <c:v>4</c:v>
                </c:pt>
                <c:pt idx="1">
                  <c:v>3</c:v>
                </c:pt>
                <c:pt idx="2">
                  <c:v>6</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708824704"/>
        <c:axId val="-1708821440"/>
      </c:barChart>
      <c:catAx>
        <c:axId val="-1708824704"/>
        <c:scaling>
          <c:orientation val="minMax"/>
        </c:scaling>
        <c:delete val="1"/>
        <c:axPos val="b"/>
        <c:numFmt formatCode="General" sourceLinked="1"/>
        <c:majorTickMark val="out"/>
        <c:minorTickMark val="none"/>
        <c:tickLblPos val="none"/>
        <c:crossAx val="-1708821440"/>
        <c:crosses val="autoZero"/>
        <c:auto val="1"/>
        <c:lblAlgn val="ctr"/>
        <c:lblOffset val="100"/>
        <c:noMultiLvlLbl val="0"/>
      </c:catAx>
      <c:valAx>
        <c:axId val="-1708821440"/>
        <c:scaling>
          <c:orientation val="minMax"/>
        </c:scaling>
        <c:delete val="1"/>
        <c:axPos val="l"/>
        <c:numFmt formatCode="General" sourceLinked="1"/>
        <c:majorTickMark val="out"/>
        <c:minorTickMark val="none"/>
        <c:tickLblPos val="none"/>
        <c:crossAx val="-1708824704"/>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Sheet1!$B$2:$B$5</c:f>
              <c:numCache>
                <c:formatCode>General</c:formatCode>
                <c:ptCount val="4"/>
                <c:pt idx="0">
                  <c:v>3</c:v>
                </c:pt>
                <c:pt idx="1">
                  <c:v>1.4</c:v>
                </c:pt>
                <c:pt idx="2">
                  <c:v>2</c:v>
                </c:pt>
                <c:pt idx="3">
                  <c:v>0.70000000000000007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1"/>
          <c:showCatName val="0"/>
          <c:showSerName val="0"/>
          <c:showPercent val="0"/>
          <c:showBubbleSize val="0"/>
        </c:dLbls>
        <c:gapWidth val="36"/>
        <c:overlap val="-20"/>
        <c:axId val="-1708828512"/>
        <c:axId val="-1708826880"/>
      </c:barChart>
      <c:catAx>
        <c:axId val="-1708828512"/>
        <c:scaling>
          <c:orientation val="minMax"/>
        </c:scaling>
        <c:delete val="1"/>
        <c:axPos val="b"/>
        <c:numFmt formatCode="General" sourceLinked="1"/>
        <c:majorTickMark val="out"/>
        <c:minorTickMark val="none"/>
        <c:tickLblPos val="none"/>
        <c:crossAx val="-1708826880"/>
        <c:crosses val="autoZero"/>
        <c:auto val="1"/>
        <c:lblAlgn val="ctr"/>
        <c:lblOffset val="100"/>
        <c:noMultiLvlLbl val="0"/>
      </c:catAx>
      <c:valAx>
        <c:axId val="-1708826880"/>
        <c:scaling>
          <c:orientation val="minMax"/>
        </c:scaling>
        <c:delete val="1"/>
        <c:axPos val="l"/>
        <c:numFmt formatCode="General" sourceLinked="1"/>
        <c:majorTickMark val="out"/>
        <c:minorTickMark val="none"/>
        <c:tickLblPos val="none"/>
        <c:crossAx val="-1708828512"/>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Sheet1!$B$2:$B$5</c:f>
              <c:numCache>
                <c:formatCode>General</c:formatCode>
                <c:ptCount val="4"/>
                <c:pt idx="0">
                  <c:v>1</c:v>
                </c:pt>
                <c:pt idx="1">
                  <c:v>0.5</c:v>
                </c:pt>
                <c:pt idx="2">
                  <c:v>1.3</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485923232"/>
        <c:axId val="-1485919968"/>
      </c:barChart>
      <c:catAx>
        <c:axId val="-1485923232"/>
        <c:scaling>
          <c:orientation val="minMax"/>
        </c:scaling>
        <c:delete val="1"/>
        <c:axPos val="b"/>
        <c:numFmt formatCode="General" sourceLinked="1"/>
        <c:majorTickMark val="out"/>
        <c:minorTickMark val="none"/>
        <c:tickLblPos val="none"/>
        <c:crossAx val="-1485919968"/>
        <c:crosses val="autoZero"/>
        <c:auto val="1"/>
        <c:lblAlgn val="ctr"/>
        <c:lblOffset val="100"/>
        <c:noMultiLvlLbl val="0"/>
      </c:catAx>
      <c:valAx>
        <c:axId val="-1485919968"/>
        <c:scaling>
          <c:orientation val="minMax"/>
        </c:scaling>
        <c:delete val="1"/>
        <c:axPos val="l"/>
        <c:numFmt formatCode="General" sourceLinked="1"/>
        <c:majorTickMark val="out"/>
        <c:minorTickMark val="none"/>
        <c:tickLblPos val="none"/>
        <c:crossAx val="-1485923232"/>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4"/>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Sheet1!$B$2:$B$5</c:f>
              <c:numCache>
                <c:formatCode>General</c:formatCode>
                <c:ptCount val="4"/>
                <c:pt idx="0">
                  <c:v>1</c:v>
                </c:pt>
                <c:pt idx="1">
                  <c:v>0.5</c:v>
                </c:pt>
                <c:pt idx="2">
                  <c:v>6</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485922688"/>
        <c:axId val="-1485919424"/>
      </c:barChart>
      <c:catAx>
        <c:axId val="-1485922688"/>
        <c:scaling>
          <c:orientation val="minMax"/>
        </c:scaling>
        <c:delete val="1"/>
        <c:axPos val="b"/>
        <c:numFmt formatCode="General" sourceLinked="1"/>
        <c:majorTickMark val="out"/>
        <c:minorTickMark val="none"/>
        <c:tickLblPos val="none"/>
        <c:crossAx val="-1485919424"/>
        <c:crosses val="autoZero"/>
        <c:auto val="1"/>
        <c:lblAlgn val="ctr"/>
        <c:lblOffset val="100"/>
        <c:noMultiLvlLbl val="0"/>
      </c:catAx>
      <c:valAx>
        <c:axId val="-1485919424"/>
        <c:scaling>
          <c:orientation val="minMax"/>
        </c:scaling>
        <c:delete val="1"/>
        <c:axPos val="l"/>
        <c:numFmt formatCode="General" sourceLinked="1"/>
        <c:majorTickMark val="out"/>
        <c:minorTickMark val="none"/>
        <c:tickLblPos val="none"/>
        <c:crossAx val="-1485922688"/>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2017/8/5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078134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248040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596094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12</a:t>
            </a:fld>
            <a:endParaRPr lang="en-GB"/>
          </a:p>
        </p:txBody>
      </p:sp>
    </p:spTree>
    <p:extLst>
      <p:ext uri="{BB962C8B-B14F-4D97-AF65-F5344CB8AC3E}">
        <p14:creationId xmlns:p14="http://schemas.microsoft.com/office/powerpoint/2010/main" val="4096784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13</a:t>
            </a:fld>
            <a:endParaRPr lang="zh-CN" altLang="en-US"/>
          </a:p>
        </p:txBody>
      </p:sp>
    </p:spTree>
    <p:extLst>
      <p:ext uri="{BB962C8B-B14F-4D97-AF65-F5344CB8AC3E}">
        <p14:creationId xmlns:p14="http://schemas.microsoft.com/office/powerpoint/2010/main" val="1924518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14</a:t>
            </a:fld>
            <a:endParaRPr lang="en-GB"/>
          </a:p>
        </p:txBody>
      </p:sp>
    </p:spTree>
    <p:extLst>
      <p:ext uri="{BB962C8B-B14F-4D97-AF65-F5344CB8AC3E}">
        <p14:creationId xmlns:p14="http://schemas.microsoft.com/office/powerpoint/2010/main" val="2229639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15</a:t>
            </a:fld>
            <a:endParaRPr lang="zh-CN" altLang="en-US"/>
          </a:p>
        </p:txBody>
      </p:sp>
    </p:spTree>
    <p:extLst>
      <p:ext uri="{BB962C8B-B14F-4D97-AF65-F5344CB8AC3E}">
        <p14:creationId xmlns:p14="http://schemas.microsoft.com/office/powerpoint/2010/main" val="1270454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826788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378488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95471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966583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80098FE-C805-4532-821B-05992FEE3077}"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592999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846142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21</a:t>
            </a:fld>
            <a:endParaRPr lang="zh-CN" altLang="en-US"/>
          </a:p>
        </p:txBody>
      </p:sp>
    </p:spTree>
    <p:extLst>
      <p:ext uri="{BB962C8B-B14F-4D97-AF65-F5344CB8AC3E}">
        <p14:creationId xmlns:p14="http://schemas.microsoft.com/office/powerpoint/2010/main" val="3724553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717620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414924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701453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42860670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3545943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234604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468700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67407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6</a:t>
            </a:fld>
            <a:endParaRPr lang="zh-CN" altLang="en-US"/>
          </a:p>
        </p:txBody>
      </p:sp>
    </p:spTree>
    <p:extLst>
      <p:ext uri="{BB962C8B-B14F-4D97-AF65-F5344CB8AC3E}">
        <p14:creationId xmlns:p14="http://schemas.microsoft.com/office/powerpoint/2010/main" val="3100172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879604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8</a:t>
            </a:fld>
            <a:endParaRPr lang="en-GB"/>
          </a:p>
        </p:txBody>
      </p:sp>
    </p:spTree>
    <p:extLst>
      <p:ext uri="{BB962C8B-B14F-4D97-AF65-F5344CB8AC3E}">
        <p14:creationId xmlns:p14="http://schemas.microsoft.com/office/powerpoint/2010/main" val="2482999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9</a:t>
            </a:fld>
            <a:endParaRPr lang="zh-CN" altLang="en-US"/>
          </a:p>
        </p:txBody>
      </p:sp>
    </p:spTree>
    <p:extLst>
      <p:ext uri="{BB962C8B-B14F-4D97-AF65-F5344CB8AC3E}">
        <p14:creationId xmlns:p14="http://schemas.microsoft.com/office/powerpoint/2010/main" val="332056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668736"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2" name="Picture Placeholder 2"/>
          <p:cNvSpPr>
            <a:spLocks noGrp="1"/>
          </p:cNvSpPr>
          <p:nvPr>
            <p:ph type="pic" sz="quarter" idx="14"/>
          </p:nvPr>
        </p:nvSpPr>
        <p:spPr>
          <a:xfrm>
            <a:off x="4557167"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3" name="Picture Placeholder 2"/>
          <p:cNvSpPr>
            <a:spLocks noGrp="1"/>
          </p:cNvSpPr>
          <p:nvPr>
            <p:ph type="pic" sz="quarter" idx="15"/>
          </p:nvPr>
        </p:nvSpPr>
        <p:spPr>
          <a:xfrm>
            <a:off x="8445600"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Tree>
    <p:extLst>
      <p:ext uri="{BB962C8B-B14F-4D97-AF65-F5344CB8AC3E}">
        <p14:creationId xmlns:p14="http://schemas.microsoft.com/office/powerpoint/2010/main" val="1123740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263797" y="1420743"/>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8" name="Picture Placeholder 6"/>
          <p:cNvSpPr>
            <a:spLocks noGrp="1"/>
          </p:cNvSpPr>
          <p:nvPr>
            <p:ph type="pic" sz="quarter" idx="11" hasCustomPrompt="1"/>
          </p:nvPr>
        </p:nvSpPr>
        <p:spPr>
          <a:xfrm rot="434797">
            <a:off x="6765683" y="1432568"/>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9" name="Picture Placeholder 6"/>
          <p:cNvSpPr>
            <a:spLocks noGrp="1"/>
          </p:cNvSpPr>
          <p:nvPr>
            <p:ph type="pic" sz="quarter" idx="12" hasCustomPrompt="1"/>
          </p:nvPr>
        </p:nvSpPr>
        <p:spPr>
          <a:xfrm rot="434797">
            <a:off x="1261391" y="3857655"/>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10" name="Picture Placeholder 6"/>
          <p:cNvSpPr>
            <a:spLocks noGrp="1"/>
          </p:cNvSpPr>
          <p:nvPr>
            <p:ph type="pic" sz="quarter" idx="13" hasCustomPrompt="1"/>
          </p:nvPr>
        </p:nvSpPr>
        <p:spPr>
          <a:xfrm rot="434797">
            <a:off x="6772921" y="3874288"/>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Tree>
    <p:extLst>
      <p:ext uri="{BB962C8B-B14F-4D97-AF65-F5344CB8AC3E}">
        <p14:creationId xmlns:p14="http://schemas.microsoft.com/office/powerpoint/2010/main" val="210868969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am Work #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123545"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9" name="Picture Placeholder 7"/>
          <p:cNvSpPr>
            <a:spLocks noGrp="1"/>
          </p:cNvSpPr>
          <p:nvPr>
            <p:ph type="pic" sz="quarter" idx="11"/>
          </p:nvPr>
        </p:nvSpPr>
        <p:spPr>
          <a:xfrm>
            <a:off x="3325899" y="2876670"/>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0" name="Picture Placeholder 7"/>
          <p:cNvSpPr>
            <a:spLocks noGrp="1"/>
          </p:cNvSpPr>
          <p:nvPr>
            <p:ph type="pic" sz="quarter" idx="12"/>
          </p:nvPr>
        </p:nvSpPr>
        <p:spPr>
          <a:xfrm>
            <a:off x="5528253"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1" name="Picture Placeholder 7"/>
          <p:cNvSpPr>
            <a:spLocks noGrp="1"/>
          </p:cNvSpPr>
          <p:nvPr>
            <p:ph type="pic" sz="quarter" idx="13"/>
          </p:nvPr>
        </p:nvSpPr>
        <p:spPr>
          <a:xfrm>
            <a:off x="7726459" y="2876670"/>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2" name="Picture Placeholder 7"/>
          <p:cNvSpPr>
            <a:spLocks noGrp="1"/>
          </p:cNvSpPr>
          <p:nvPr>
            <p:ph type="pic" sz="quarter" idx="14"/>
          </p:nvPr>
        </p:nvSpPr>
        <p:spPr>
          <a:xfrm>
            <a:off x="9928813"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Tree>
    <p:extLst>
      <p:ext uri="{BB962C8B-B14F-4D97-AF65-F5344CB8AC3E}">
        <p14:creationId xmlns:p14="http://schemas.microsoft.com/office/powerpoint/2010/main" val="1042064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6215769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8356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858750" cy="7232650"/>
          </a:xfrm>
          <a:prstGeom prst="rect">
            <a:avLst/>
          </a:prstGeom>
        </p:spPr>
        <p:txBody>
          <a:bodyPr/>
          <a:lstStyle/>
          <a:p>
            <a:endParaRPr lang="en-US"/>
          </a:p>
        </p:txBody>
      </p:sp>
    </p:spTree>
    <p:extLst>
      <p:ext uri="{BB962C8B-B14F-4D97-AF65-F5344CB8AC3E}">
        <p14:creationId xmlns:p14="http://schemas.microsoft.com/office/powerpoint/2010/main" val="36668594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4 Images">
    <p:spTree>
      <p:nvGrpSpPr>
        <p:cNvPr id="1" name=""/>
        <p:cNvGrpSpPr/>
        <p:nvPr/>
      </p:nvGrpSpPr>
      <p:grpSpPr>
        <a:xfrm>
          <a:off x="0" y="0"/>
          <a:ext cx="0" cy="0"/>
          <a:chOff x="0" y="0"/>
          <a:chExt cx="0" cy="0"/>
        </a:xfrm>
      </p:grpSpPr>
      <p:sp>
        <p:nvSpPr>
          <p:cNvPr id="21" name="Picture Placeholder 13"/>
          <p:cNvSpPr>
            <a:spLocks noGrp="1" noChangeAspect="1"/>
          </p:cNvSpPr>
          <p:nvPr>
            <p:ph type="pic" sz="quarter" idx="13"/>
          </p:nvPr>
        </p:nvSpPr>
        <p:spPr>
          <a:xfrm>
            <a:off x="806395"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3" name="Picture Placeholder 13"/>
          <p:cNvSpPr>
            <a:spLocks noGrp="1" noChangeAspect="1"/>
          </p:cNvSpPr>
          <p:nvPr>
            <p:ph type="pic" sz="quarter" idx="19"/>
          </p:nvPr>
        </p:nvSpPr>
        <p:spPr>
          <a:xfrm>
            <a:off x="6430214"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5" name="Picture Placeholder 13"/>
          <p:cNvSpPr>
            <a:spLocks noGrp="1" noChangeAspect="1"/>
          </p:cNvSpPr>
          <p:nvPr>
            <p:ph type="pic" sz="quarter" idx="20"/>
          </p:nvPr>
        </p:nvSpPr>
        <p:spPr>
          <a:xfrm>
            <a:off x="4377327"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7" name="Picture Placeholder 13"/>
          <p:cNvSpPr>
            <a:spLocks noGrp="1" noChangeAspect="1"/>
          </p:cNvSpPr>
          <p:nvPr>
            <p:ph type="pic" sz="quarter" idx="21"/>
          </p:nvPr>
        </p:nvSpPr>
        <p:spPr>
          <a:xfrm>
            <a:off x="9996346"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296793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ortfolio-01">
    <p:spTree>
      <p:nvGrpSpPr>
        <p:cNvPr id="1" name=""/>
        <p:cNvGrpSpPr/>
        <p:nvPr/>
      </p:nvGrpSpPr>
      <p:grpSpPr>
        <a:xfrm>
          <a:off x="0" y="0"/>
          <a:ext cx="0" cy="0"/>
          <a:chOff x="0" y="0"/>
          <a:chExt cx="0" cy="0"/>
        </a:xfrm>
      </p:grpSpPr>
      <p:sp>
        <p:nvSpPr>
          <p:cNvPr id="25" name="Picture Placeholder 24"/>
          <p:cNvSpPr>
            <a:spLocks noGrp="1" noChangeAspect="1"/>
          </p:cNvSpPr>
          <p:nvPr>
            <p:ph type="pic" sz="quarter" idx="13"/>
          </p:nvPr>
        </p:nvSpPr>
        <p:spPr>
          <a:xfrm>
            <a:off x="713607"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26" name="Picture Placeholder 24"/>
          <p:cNvSpPr>
            <a:spLocks noGrp="1" noChangeAspect="1"/>
          </p:cNvSpPr>
          <p:nvPr>
            <p:ph type="pic" sz="quarter" idx="14"/>
          </p:nvPr>
        </p:nvSpPr>
        <p:spPr>
          <a:xfrm>
            <a:off x="2617644"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7" name="Picture Placeholder 24"/>
          <p:cNvSpPr>
            <a:spLocks noGrp="1" noChangeAspect="1"/>
          </p:cNvSpPr>
          <p:nvPr>
            <p:ph type="pic" sz="quarter" idx="15"/>
          </p:nvPr>
        </p:nvSpPr>
        <p:spPr>
          <a:xfrm>
            <a:off x="4531509"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8" name="Picture Placeholder 24"/>
          <p:cNvSpPr>
            <a:spLocks noGrp="1" noChangeAspect="1"/>
          </p:cNvSpPr>
          <p:nvPr>
            <p:ph type="pic" sz="quarter" idx="16"/>
          </p:nvPr>
        </p:nvSpPr>
        <p:spPr>
          <a:xfrm>
            <a:off x="6435546"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1" name="Picture Placeholder 24"/>
          <p:cNvSpPr>
            <a:spLocks noGrp="1" noChangeAspect="1"/>
          </p:cNvSpPr>
          <p:nvPr>
            <p:ph type="pic" sz="quarter" idx="17"/>
          </p:nvPr>
        </p:nvSpPr>
        <p:spPr>
          <a:xfrm>
            <a:off x="8341895"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2" name="Picture Placeholder 24"/>
          <p:cNvSpPr>
            <a:spLocks noGrp="1" noChangeAspect="1"/>
          </p:cNvSpPr>
          <p:nvPr>
            <p:ph type="pic" sz="quarter" idx="18"/>
          </p:nvPr>
        </p:nvSpPr>
        <p:spPr>
          <a:xfrm>
            <a:off x="10252631"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Tree>
    <p:extLst>
      <p:ext uri="{BB962C8B-B14F-4D97-AF65-F5344CB8AC3E}">
        <p14:creationId xmlns:p14="http://schemas.microsoft.com/office/powerpoint/2010/main" val="3729650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969877"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11" name="Picture Placeholder 13"/>
          <p:cNvSpPr>
            <a:spLocks noGrp="1"/>
          </p:cNvSpPr>
          <p:nvPr>
            <p:ph type="pic" sz="quarter" idx="14"/>
          </p:nvPr>
        </p:nvSpPr>
        <p:spPr>
          <a:xfrm>
            <a:off x="6430401"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388353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670659"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8" name="Picture Placeholder 13"/>
          <p:cNvSpPr>
            <a:spLocks noGrp="1"/>
          </p:cNvSpPr>
          <p:nvPr>
            <p:ph type="pic" sz="quarter" idx="15"/>
          </p:nvPr>
        </p:nvSpPr>
        <p:spPr>
          <a:xfrm>
            <a:off x="3590635"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9" name="Picture Placeholder 13"/>
          <p:cNvSpPr>
            <a:spLocks noGrp="1"/>
          </p:cNvSpPr>
          <p:nvPr>
            <p:ph type="pic" sz="quarter" idx="16"/>
          </p:nvPr>
        </p:nvSpPr>
        <p:spPr>
          <a:xfrm>
            <a:off x="6510611"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12" name="Picture Placeholder 13"/>
          <p:cNvSpPr>
            <a:spLocks noGrp="1"/>
          </p:cNvSpPr>
          <p:nvPr>
            <p:ph type="pic" sz="quarter" idx="17"/>
          </p:nvPr>
        </p:nvSpPr>
        <p:spPr>
          <a:xfrm>
            <a:off x="9430587"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72482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8" name="Picture Placeholder 13"/>
          <p:cNvSpPr>
            <a:spLocks noGrp="1"/>
          </p:cNvSpPr>
          <p:nvPr>
            <p:ph type="pic" sz="quarter" idx="13"/>
          </p:nvPr>
        </p:nvSpPr>
        <p:spPr>
          <a:xfrm>
            <a:off x="653143" y="1444400"/>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6" name="Picture Placeholder 13"/>
          <p:cNvSpPr>
            <a:spLocks noGrp="1"/>
          </p:cNvSpPr>
          <p:nvPr>
            <p:ph type="pic" sz="quarter" idx="14"/>
          </p:nvPr>
        </p:nvSpPr>
        <p:spPr>
          <a:xfrm>
            <a:off x="6531316" y="1456086"/>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7967719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2017/8/5</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5" r:id="rId11"/>
    <p:sldLayoutId id="2147483737" r:id="rId12"/>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15.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Layout" Target="../slideLayouts/slideLayout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notesSlide" Target="../notesSlides/notesSlide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notesSlide" Target="../notesSlides/notesSlide2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slideLayout" Target="../slideLayouts/slideLayout2.xml"/><Relationship Id="rId5" Type="http://schemas.openxmlformats.org/officeDocument/2006/relationships/tags" Target="../tags/tag59.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notesSlide" Target="../notesSlides/notesSlide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slideLayout" Target="../slideLayouts/slideLayout2.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42.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notesSlide" Target="../notesSlides/notesSlide9.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Layout" Target="../slideLayouts/slideLayout2.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790389"/>
            <a:ext cx="12858750" cy="2880320"/>
          </a:xfrm>
          <a:prstGeom prst="rect">
            <a:avLst/>
          </a:prstGeom>
          <a:solidFill>
            <a:srgbClr val="CA8F4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432118" y="4227033"/>
            <a:ext cx="7994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smtClean="0">
                <a:solidFill>
                  <a:schemeClr val="accent1"/>
                </a:solidFill>
                <a:cs typeface="Arial" panose="020B0604020202020204" pitchFamily="34" charset="0"/>
              </a:rPr>
              <a:t>教师说课 公开课</a:t>
            </a:r>
            <a:r>
              <a:rPr lang="en-US" altLang="zh-CN" sz="6000" b="1" dirty="0" smtClean="0">
                <a:solidFill>
                  <a:schemeClr val="accent1"/>
                </a:solidFill>
                <a:cs typeface="Arial" panose="020B0604020202020204" pitchFamily="34" charset="0"/>
              </a:rPr>
              <a:t>PPT</a:t>
            </a:r>
            <a:endParaRPr lang="zh-CN" altLang="en-US" sz="4000" b="1" dirty="0">
              <a:solidFill>
                <a:schemeClr val="accent1"/>
              </a:solidFill>
              <a:cs typeface="Arial" panose="020B0604020202020204" pitchFamily="34" charset="0"/>
            </a:endParaRPr>
          </a:p>
        </p:txBody>
      </p:sp>
      <p:sp>
        <p:nvSpPr>
          <p:cNvPr id="9" name="矩形 259"/>
          <p:cNvSpPr>
            <a:spLocks noChangeArrowheads="1"/>
          </p:cNvSpPr>
          <p:nvPr/>
        </p:nvSpPr>
        <p:spPr bwMode="auto">
          <a:xfrm>
            <a:off x="2914650" y="5237941"/>
            <a:ext cx="702945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accent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accent1"/>
              </a:solidFill>
              <a:cs typeface="Arial" panose="020B0604020202020204" pitchFamily="34" charset="0"/>
            </a:endParaRPr>
          </a:p>
        </p:txBody>
      </p:sp>
      <p:sp>
        <p:nvSpPr>
          <p:cNvPr id="10" name="矩形 259"/>
          <p:cNvSpPr>
            <a:spLocks noChangeArrowheads="1"/>
          </p:cNvSpPr>
          <p:nvPr/>
        </p:nvSpPr>
        <p:spPr bwMode="auto">
          <a:xfrm>
            <a:off x="3823295" y="5989510"/>
            <a:ext cx="2053210"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accent1"/>
                </a:solidFill>
                <a:latin typeface="Arial" panose="020B0604020202020204" pitchFamily="34" charset="0"/>
                <a:cs typeface="Arial" panose="020B0604020202020204" pitchFamily="34" charset="0"/>
                <a:sym typeface="Arial" panose="020B0604020202020204" pitchFamily="34" charset="0"/>
              </a:rPr>
              <a:t>:</a:t>
            </a: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野</a:t>
            </a:r>
            <a:r>
              <a:rPr lang="zh-CN" altLang="en-US" sz="1400" dirty="0" smtClean="0">
                <a:solidFill>
                  <a:schemeClr val="accent1"/>
                </a:solidFill>
                <a:latin typeface="Arial" panose="020B0604020202020204" pitchFamily="34" charset="0"/>
                <a:cs typeface="Arial" panose="020B0604020202020204" pitchFamily="34" charset="0"/>
                <a:sym typeface="Arial" panose="020B0604020202020204" pitchFamily="34" charset="0"/>
              </a:rPr>
              <a:t>望教育 小野</a:t>
            </a:r>
            <a:endPar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6861423" y="5987057"/>
            <a:ext cx="2247074"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rPr>
              <a:t>Report: </a:t>
            </a: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野</a:t>
            </a:r>
            <a:r>
              <a:rPr lang="zh-CN" altLang="en-US" sz="1400" dirty="0" smtClean="0">
                <a:solidFill>
                  <a:schemeClr val="accent1"/>
                </a:solidFill>
                <a:latin typeface="Arial" panose="020B0604020202020204" pitchFamily="34" charset="0"/>
                <a:cs typeface="Arial" panose="020B0604020202020204" pitchFamily="34" charset="0"/>
                <a:sym typeface="Arial" panose="020B0604020202020204" pitchFamily="34" charset="0"/>
              </a:rPr>
              <a:t>望教育 小野</a:t>
            </a:r>
            <a:endPar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181350" y="3976437"/>
            <a:ext cx="64960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dirty="0" smtClean="0">
                <a:solidFill>
                  <a:schemeClr val="accent1"/>
                </a:solidFill>
                <a:cs typeface="Arial" panose="020B0604020202020204" pitchFamily="34" charset="0"/>
              </a:rPr>
              <a:t>THE TEACHER SPEAKING LESSON PUBLIC CLASS PPT</a:t>
            </a:r>
            <a:endParaRPr lang="zh-CN" altLang="en-US" sz="1800" dirty="0">
              <a:solidFill>
                <a:schemeClr val="accent1"/>
              </a:solidFill>
              <a:cs typeface="Arial" panose="020B0604020202020204" pitchFamily="34" charset="0"/>
            </a:endParaRPr>
          </a:p>
        </p:txBody>
      </p:sp>
      <p:pic>
        <p:nvPicPr>
          <p:cNvPr id="4"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6124575" y="-1248102"/>
            <a:ext cx="609600" cy="609600"/>
          </a:xfrm>
          <a:prstGeom prst="rect">
            <a:avLst/>
          </a:prstGeom>
        </p:spPr>
      </p:pic>
    </p:spTree>
    <p:extLst>
      <p:ext uri="{BB962C8B-B14F-4D97-AF65-F5344CB8AC3E}">
        <p14:creationId xmlns:p14="http://schemas.microsoft.com/office/powerpoint/2010/main" val="3078970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8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13"/>
                                        </p:tgtEl>
                                      </p:cBhvr>
                                    </p:animEffect>
                                    <p:animScale>
                                      <p:cBhvr>
                                        <p:cTn id="30" dur="250" autoRev="1" fill="hold"/>
                                        <p:tgtEl>
                                          <p:spTgt spid="13"/>
                                        </p:tgtEl>
                                      </p:cBhvr>
                                      <p:by x="105000" y="105000"/>
                                    </p:animScale>
                                  </p:childTnLst>
                                </p:cTn>
                              </p:par>
                            </p:childTnLst>
                          </p:cTn>
                        </p:par>
                        <p:par>
                          <p:cTn id="31" fill="hold">
                            <p:stCondLst>
                              <p:cond delay="33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gtEl>
                                        <p:attrNameLst>
                                          <p:attrName>ppt_y</p:attrName>
                                        </p:attrNameLst>
                                      </p:cBhvr>
                                      <p:tavLst>
                                        <p:tav tm="0">
                                          <p:val>
                                            <p:strVal val="#ppt_y"/>
                                          </p:val>
                                        </p:tav>
                                        <p:tav tm="100000">
                                          <p:val>
                                            <p:strVal val="#ppt_y"/>
                                          </p:val>
                                        </p:tav>
                                      </p:tavLst>
                                    </p:anim>
                                    <p:anim calcmode="lin" valueType="num">
                                      <p:cBhvr>
                                        <p:cTn id="3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gtEl>
                                      </p:cBhvr>
                                    </p:animEffect>
                                  </p:childTnLst>
                                </p:cTn>
                              </p:par>
                            </p:childTnLst>
                          </p:cTn>
                        </p:par>
                        <p:par>
                          <p:cTn id="39" fill="hold">
                            <p:stCondLst>
                              <p:cond delay="4300"/>
                            </p:stCondLst>
                            <p:childTnLst>
                              <p:par>
                                <p:cTn id="40" presetID="26" presetClass="emph" presetSubtype="0" fill="hold" grpId="1" nodeType="afterEffect">
                                  <p:stCondLst>
                                    <p:cond delay="0"/>
                                  </p:stCondLst>
                                  <p:iterate type="lt">
                                    <p:tmPct val="0"/>
                                  </p:iterate>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childTnLst>
                                </p:cTn>
                              </p:par>
                            </p:childTnLst>
                          </p:cTn>
                        </p:par>
                        <p:par>
                          <p:cTn id="48" fill="hold">
                            <p:stCondLst>
                              <p:cond delay="10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15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4"/>
                </p:tgtEl>
              </p:cMediaNode>
            </p:audio>
          </p:childTnLst>
        </p:cTn>
      </p:par>
    </p:tnLst>
    <p:bldLst>
      <p:bldP spid="6" grpId="0" animBg="1"/>
      <p:bldP spid="3" grpId="0" animBg="1"/>
      <p:bldP spid="8" grpId="0"/>
      <p:bldP spid="8" grpId="1"/>
      <p:bldP spid="9" grpId="0"/>
      <p:bldP spid="10" grpId="0" animBg="1"/>
      <p:bldP spid="11" grpId="0" animBg="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0"/>
          <p:cNvSpPr txBox="1">
            <a:spLocks/>
          </p:cNvSpPr>
          <p:nvPr/>
        </p:nvSpPr>
        <p:spPr>
          <a:xfrm>
            <a:off x="1005270" y="5101769"/>
            <a:ext cx="5301650"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itle 20"/>
          <p:cNvSpPr txBox="1">
            <a:spLocks/>
          </p:cNvSpPr>
          <p:nvPr/>
        </p:nvSpPr>
        <p:spPr>
          <a:xfrm>
            <a:off x="6531312" y="5101768"/>
            <a:ext cx="5510093"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1005272" y="4151226"/>
            <a:ext cx="5301647" cy="721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endParaRPr lang="en-US"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531311" y="4151226"/>
            <a:ext cx="5301647" cy="721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1829058"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530983"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8" name="图片占位符 7"/>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0828" b="10828"/>
          <a:stretch>
            <a:fillRect/>
          </a:stretch>
        </p:blipFill>
        <p:spPr/>
      </p:pic>
      <p:pic>
        <p:nvPicPr>
          <p:cNvPr id="7" name="图片占位符 6"/>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0828" b="10828"/>
          <a:stretch>
            <a:fillRect/>
          </a:stretch>
        </p:blipFill>
        <p:spPr/>
      </p:pic>
      <p:sp>
        <p:nvSpPr>
          <p:cNvPr id="10"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2492633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8" grpId="0" animBg="1"/>
      <p:bldP spid="30" grpId="0" animBg="1"/>
      <p:bldP spid="3"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66795" y="1446785"/>
            <a:ext cx="1928601" cy="1928601"/>
          </a:xfrm>
          <a:prstGeom prst="rect">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3584532" y="1446786"/>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DESIGNER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Rectangle 4"/>
          <p:cNvSpPr/>
          <p:nvPr/>
        </p:nvSpPr>
        <p:spPr>
          <a:xfrm>
            <a:off x="3584533" y="3080929"/>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20" name="Rectangle 19"/>
          <p:cNvSpPr/>
          <p:nvPr/>
        </p:nvSpPr>
        <p:spPr>
          <a:xfrm>
            <a:off x="6772886" y="1456203"/>
            <a:ext cx="1928601" cy="1928601"/>
          </a:xfrm>
          <a:prstGeom prst="rect">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9090621" y="1456204"/>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MARKETER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9090623" y="3090347"/>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28" name="Rectangle 27"/>
          <p:cNvSpPr/>
          <p:nvPr/>
        </p:nvSpPr>
        <p:spPr>
          <a:xfrm>
            <a:off x="1264366" y="3888373"/>
            <a:ext cx="1928601" cy="1928601"/>
          </a:xfrm>
          <a:prstGeom prst="rect">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3582102" y="3888373"/>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DEVELOPER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30"/>
          <p:cNvSpPr/>
          <p:nvPr/>
        </p:nvSpPr>
        <p:spPr>
          <a:xfrm>
            <a:off x="3582103" y="5522517"/>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32" name="Rectangle 31"/>
          <p:cNvSpPr/>
          <p:nvPr/>
        </p:nvSpPr>
        <p:spPr>
          <a:xfrm>
            <a:off x="6770456" y="3897790"/>
            <a:ext cx="1928601" cy="1928601"/>
          </a:xfrm>
          <a:prstGeom prst="rect">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9088192" y="3897791"/>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CONSULTING</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9088193" y="5531933"/>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pic>
        <p:nvPicPr>
          <p:cNvPr id="16" name="图片占位符 1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000" r="10000"/>
          <a:stretch>
            <a:fillRect/>
          </a:stretch>
        </p:blipFill>
        <p:spPr/>
      </p:pic>
      <p:pic>
        <p:nvPicPr>
          <p:cNvPr id="15" name="图片占位符 1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9601" r="19601"/>
          <a:stretch>
            <a:fillRect/>
          </a:stretch>
        </p:blipFill>
        <p:spPr/>
      </p:pic>
      <p:pic>
        <p:nvPicPr>
          <p:cNvPr id="14" name="图片占位符 13"/>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682" r="16682"/>
          <a:stretch>
            <a:fillRect/>
          </a:stretch>
        </p:blipFill>
        <p:spPr/>
      </p:pic>
      <p:pic>
        <p:nvPicPr>
          <p:cNvPr id="13" name="图片占位符 12"/>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6682" r="16682"/>
          <a:stretch>
            <a:fillRect/>
          </a:stretch>
        </p:blipFill>
        <p:spPr/>
      </p:pic>
      <p:sp>
        <p:nvSpPr>
          <p:cNvPr id="18"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212170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300"/>
                                        <p:tgtEl>
                                          <p:spTgt spid="12">
                                            <p:txEl>
                                              <p:pRg st="0" end="0"/>
                                            </p:txEl>
                                          </p:spTgt>
                                        </p:tgtEl>
                                      </p:cBhvr>
                                    </p:animEffect>
                                    <p:anim calcmode="lin" valueType="num">
                                      <p:cBhvr>
                                        <p:cTn id="12"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300"/>
                                        <p:tgtEl>
                                          <p:spTgt spid="12">
                                            <p:txEl>
                                              <p:pRg st="1" end="1"/>
                                            </p:txEl>
                                          </p:spTgt>
                                        </p:tgtEl>
                                      </p:cBhvr>
                                    </p:animEffect>
                                    <p:anim calcmode="lin" valueType="num">
                                      <p:cBhvr>
                                        <p:cTn id="18" dur="3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9" dur="3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47" presetClass="entr" presetSubtype="0" fill="hold" grpId="0"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fade">
                                      <p:cBhvr>
                                        <p:cTn id="23" dur="300"/>
                                        <p:tgtEl>
                                          <p:spTgt spid="12">
                                            <p:txEl>
                                              <p:pRg st="3" end="3"/>
                                            </p:txEl>
                                          </p:spTgt>
                                        </p:tgtEl>
                                      </p:cBhvr>
                                    </p:animEffect>
                                    <p:anim calcmode="lin" valueType="num">
                                      <p:cBhvr>
                                        <p:cTn id="24" dur="3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5" dur="3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300"/>
                                        <p:tgtEl>
                                          <p:spTgt spid="20"/>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Effect transition="in" filter="fade">
                                      <p:cBhvr>
                                        <p:cTn id="33" dur="300"/>
                                        <p:tgtEl>
                                          <p:spTgt spid="26">
                                            <p:txEl>
                                              <p:pRg st="0" end="0"/>
                                            </p:txEl>
                                          </p:spTgt>
                                        </p:tgtEl>
                                      </p:cBhvr>
                                    </p:animEffect>
                                    <p:anim calcmode="lin" valueType="num">
                                      <p:cBhvr>
                                        <p:cTn id="34"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5"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7" presetClass="entr" presetSubtype="0" fill="hold" grpId="0" nodeType="afterEffect">
                                  <p:stCondLst>
                                    <p:cond delay="0"/>
                                  </p:stCondLst>
                                  <p:childTnLst>
                                    <p:set>
                                      <p:cBhvr>
                                        <p:cTn id="38" dur="1" fill="hold">
                                          <p:stCondLst>
                                            <p:cond delay="0"/>
                                          </p:stCondLst>
                                        </p:cTn>
                                        <p:tgtEl>
                                          <p:spTgt spid="26">
                                            <p:txEl>
                                              <p:pRg st="1" end="1"/>
                                            </p:txEl>
                                          </p:spTgt>
                                        </p:tgtEl>
                                        <p:attrNameLst>
                                          <p:attrName>style.visibility</p:attrName>
                                        </p:attrNameLst>
                                      </p:cBhvr>
                                      <p:to>
                                        <p:strVal val="visible"/>
                                      </p:to>
                                    </p:set>
                                    <p:animEffect transition="in" filter="fade">
                                      <p:cBhvr>
                                        <p:cTn id="39" dur="300"/>
                                        <p:tgtEl>
                                          <p:spTgt spid="26">
                                            <p:txEl>
                                              <p:pRg st="1" end="1"/>
                                            </p:txEl>
                                          </p:spTgt>
                                        </p:tgtEl>
                                      </p:cBhvr>
                                    </p:animEffect>
                                    <p:anim calcmode="lin" valueType="num">
                                      <p:cBhvr>
                                        <p:cTn id="40" dur="3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1" dur="3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47" presetClass="entr" presetSubtype="0" fill="hold" grpId="0" nodeType="afterEffect">
                                  <p:stCondLst>
                                    <p:cond delay="0"/>
                                  </p:stCondLst>
                                  <p:childTnLst>
                                    <p:set>
                                      <p:cBhvr>
                                        <p:cTn id="44" dur="1" fill="hold">
                                          <p:stCondLst>
                                            <p:cond delay="0"/>
                                          </p:stCondLst>
                                        </p:cTn>
                                        <p:tgtEl>
                                          <p:spTgt spid="26">
                                            <p:txEl>
                                              <p:pRg st="3" end="3"/>
                                            </p:txEl>
                                          </p:spTgt>
                                        </p:tgtEl>
                                        <p:attrNameLst>
                                          <p:attrName>style.visibility</p:attrName>
                                        </p:attrNameLst>
                                      </p:cBhvr>
                                      <p:to>
                                        <p:strVal val="visible"/>
                                      </p:to>
                                    </p:set>
                                    <p:animEffect transition="in" filter="fade">
                                      <p:cBhvr>
                                        <p:cTn id="45" dur="300"/>
                                        <p:tgtEl>
                                          <p:spTgt spid="26">
                                            <p:txEl>
                                              <p:pRg st="3" end="3"/>
                                            </p:txEl>
                                          </p:spTgt>
                                        </p:tgtEl>
                                      </p:cBhvr>
                                    </p:animEffect>
                                    <p:anim calcmode="lin" valueType="num">
                                      <p:cBhvr>
                                        <p:cTn id="46" dur="300" fill="hold"/>
                                        <p:tgtEl>
                                          <p:spTgt spid="26">
                                            <p:txEl>
                                              <p:pRg st="3" end="3"/>
                                            </p:txEl>
                                          </p:spTgt>
                                        </p:tgtEl>
                                        <p:attrNameLst>
                                          <p:attrName>ppt_x</p:attrName>
                                        </p:attrNameLst>
                                      </p:cBhvr>
                                      <p:tavLst>
                                        <p:tav tm="0">
                                          <p:val>
                                            <p:strVal val="#ppt_x"/>
                                          </p:val>
                                        </p:tav>
                                        <p:tav tm="100000">
                                          <p:val>
                                            <p:strVal val="#ppt_x"/>
                                          </p:val>
                                        </p:tav>
                                      </p:tavLst>
                                    </p:anim>
                                    <p:anim calcmode="lin" valueType="num">
                                      <p:cBhvr>
                                        <p:cTn id="47" dur="300" fill="hold"/>
                                        <p:tgtEl>
                                          <p:spTgt spid="26">
                                            <p:txEl>
                                              <p:pRg st="3" end="3"/>
                                            </p:txEl>
                                          </p:spTgt>
                                        </p:tgtEl>
                                        <p:attrNameLst>
                                          <p:attrName>ppt_y</p:attrName>
                                        </p:attrNameLst>
                                      </p:cBhvr>
                                      <p:tavLst>
                                        <p:tav tm="0">
                                          <p:val>
                                            <p:strVal val="#ppt_y-.1"/>
                                          </p:val>
                                        </p:tav>
                                        <p:tav tm="100000">
                                          <p:val>
                                            <p:strVal val="#ppt_y"/>
                                          </p:val>
                                        </p:tav>
                                      </p:tavLst>
                                    </p:anim>
                                  </p:childTnLst>
                                </p:cTn>
                              </p:par>
                            </p:childTnLst>
                          </p:cTn>
                        </p:par>
                        <p:par>
                          <p:cTn id="48" fill="hold">
                            <p:stCondLst>
                              <p:cond delay="24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300"/>
                                        <p:tgtEl>
                                          <p:spTgt spid="28"/>
                                        </p:tgtEl>
                                      </p:cBhvr>
                                    </p:animEffect>
                                  </p:childTnLst>
                                </p:cTn>
                              </p:par>
                            </p:childTnLst>
                          </p:cTn>
                        </p:par>
                        <p:par>
                          <p:cTn id="52" fill="hold">
                            <p:stCondLst>
                              <p:cond delay="2700"/>
                            </p:stCondLst>
                            <p:childTnLst>
                              <p:par>
                                <p:cTn id="53" presetID="47" presetClass="entr" presetSubtype="0" fill="hold" grpId="0" nodeType="afterEffect">
                                  <p:stCondLst>
                                    <p:cond delay="0"/>
                                  </p:stCondLst>
                                  <p:childTnLst>
                                    <p:set>
                                      <p:cBhvr>
                                        <p:cTn id="54" dur="1" fill="hold">
                                          <p:stCondLst>
                                            <p:cond delay="0"/>
                                          </p:stCondLst>
                                        </p:cTn>
                                        <p:tgtEl>
                                          <p:spTgt spid="30">
                                            <p:txEl>
                                              <p:pRg st="0" end="0"/>
                                            </p:txEl>
                                          </p:spTgt>
                                        </p:tgtEl>
                                        <p:attrNameLst>
                                          <p:attrName>style.visibility</p:attrName>
                                        </p:attrNameLst>
                                      </p:cBhvr>
                                      <p:to>
                                        <p:strVal val="visible"/>
                                      </p:to>
                                    </p:set>
                                    <p:animEffect transition="in" filter="fade">
                                      <p:cBhvr>
                                        <p:cTn id="55" dur="300"/>
                                        <p:tgtEl>
                                          <p:spTgt spid="30">
                                            <p:txEl>
                                              <p:pRg st="0" end="0"/>
                                            </p:txEl>
                                          </p:spTgt>
                                        </p:tgtEl>
                                      </p:cBhvr>
                                    </p:animEffect>
                                    <p:anim calcmode="lin" valueType="num">
                                      <p:cBhvr>
                                        <p:cTn id="56" dur="3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7" dur="3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30">
                                            <p:txEl>
                                              <p:pRg st="1" end="1"/>
                                            </p:txEl>
                                          </p:spTgt>
                                        </p:tgtEl>
                                        <p:attrNameLst>
                                          <p:attrName>style.visibility</p:attrName>
                                        </p:attrNameLst>
                                      </p:cBhvr>
                                      <p:to>
                                        <p:strVal val="visible"/>
                                      </p:to>
                                    </p:set>
                                    <p:animEffect transition="in" filter="fade">
                                      <p:cBhvr>
                                        <p:cTn id="61" dur="300"/>
                                        <p:tgtEl>
                                          <p:spTgt spid="30">
                                            <p:txEl>
                                              <p:pRg st="1" end="1"/>
                                            </p:txEl>
                                          </p:spTgt>
                                        </p:tgtEl>
                                      </p:cBhvr>
                                    </p:animEffect>
                                    <p:anim calcmode="lin" valueType="num">
                                      <p:cBhvr>
                                        <p:cTn id="62" dur="3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63" dur="300" fill="hold"/>
                                        <p:tgtEl>
                                          <p:spTgt spid="30">
                                            <p:txEl>
                                              <p:pRg st="1" end="1"/>
                                            </p:txEl>
                                          </p:spTgt>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30">
                                            <p:txEl>
                                              <p:pRg st="3" end="3"/>
                                            </p:txEl>
                                          </p:spTgt>
                                        </p:tgtEl>
                                        <p:attrNameLst>
                                          <p:attrName>style.visibility</p:attrName>
                                        </p:attrNameLst>
                                      </p:cBhvr>
                                      <p:to>
                                        <p:strVal val="visible"/>
                                      </p:to>
                                    </p:set>
                                    <p:animEffect transition="in" filter="fade">
                                      <p:cBhvr>
                                        <p:cTn id="67" dur="300"/>
                                        <p:tgtEl>
                                          <p:spTgt spid="30">
                                            <p:txEl>
                                              <p:pRg st="3" end="3"/>
                                            </p:txEl>
                                          </p:spTgt>
                                        </p:tgtEl>
                                      </p:cBhvr>
                                    </p:animEffect>
                                    <p:anim calcmode="lin" valueType="num">
                                      <p:cBhvr>
                                        <p:cTn id="68" dur="3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69" dur="300" fill="hold"/>
                                        <p:tgtEl>
                                          <p:spTgt spid="30">
                                            <p:txEl>
                                              <p:pRg st="3" end="3"/>
                                            </p:txEl>
                                          </p:spTgt>
                                        </p:tgtEl>
                                        <p:attrNameLst>
                                          <p:attrName>ppt_y</p:attrName>
                                        </p:attrNameLst>
                                      </p:cBhvr>
                                      <p:tavLst>
                                        <p:tav tm="0">
                                          <p:val>
                                            <p:strVal val="#ppt_y-.1"/>
                                          </p:val>
                                        </p:tav>
                                        <p:tav tm="100000">
                                          <p:val>
                                            <p:strVal val="#ppt_y"/>
                                          </p:val>
                                        </p:tav>
                                      </p:tavLst>
                                    </p:anim>
                                  </p:childTnLst>
                                </p:cTn>
                              </p:par>
                            </p:childTnLst>
                          </p:cTn>
                        </p:par>
                        <p:par>
                          <p:cTn id="70" fill="hold">
                            <p:stCondLst>
                              <p:cond delay="3600"/>
                            </p:stCondLst>
                            <p:childTnLst>
                              <p:par>
                                <p:cTn id="71" presetID="10"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300"/>
                                        <p:tgtEl>
                                          <p:spTgt spid="32"/>
                                        </p:tgtEl>
                                      </p:cBhvr>
                                    </p:animEffect>
                                  </p:childTnLst>
                                </p:cTn>
                              </p:par>
                            </p:childTnLst>
                          </p:cTn>
                        </p:par>
                        <p:par>
                          <p:cTn id="74" fill="hold">
                            <p:stCondLst>
                              <p:cond delay="3900"/>
                            </p:stCondLst>
                            <p:childTnLst>
                              <p:par>
                                <p:cTn id="75" presetID="47" presetClass="entr" presetSubtype="0" fill="hold" grpId="0" nodeType="afterEffect">
                                  <p:stCondLst>
                                    <p:cond delay="0"/>
                                  </p:stCondLst>
                                  <p:childTnLst>
                                    <p:set>
                                      <p:cBhvr>
                                        <p:cTn id="76" dur="1" fill="hold">
                                          <p:stCondLst>
                                            <p:cond delay="0"/>
                                          </p:stCondLst>
                                        </p:cTn>
                                        <p:tgtEl>
                                          <p:spTgt spid="34">
                                            <p:txEl>
                                              <p:pRg st="0" end="0"/>
                                            </p:txEl>
                                          </p:spTgt>
                                        </p:tgtEl>
                                        <p:attrNameLst>
                                          <p:attrName>style.visibility</p:attrName>
                                        </p:attrNameLst>
                                      </p:cBhvr>
                                      <p:to>
                                        <p:strVal val="visible"/>
                                      </p:to>
                                    </p:set>
                                    <p:animEffect transition="in" filter="fade">
                                      <p:cBhvr>
                                        <p:cTn id="77" dur="300"/>
                                        <p:tgtEl>
                                          <p:spTgt spid="34">
                                            <p:txEl>
                                              <p:pRg st="0" end="0"/>
                                            </p:txEl>
                                          </p:spTgt>
                                        </p:tgtEl>
                                      </p:cBhvr>
                                    </p:animEffect>
                                    <p:anim calcmode="lin" valueType="num">
                                      <p:cBhvr>
                                        <p:cTn id="78" dur="3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9" dur="3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80" fill="hold">
                            <p:stCondLst>
                              <p:cond delay="4200"/>
                            </p:stCondLst>
                            <p:childTnLst>
                              <p:par>
                                <p:cTn id="81" presetID="47" presetClass="entr" presetSubtype="0" fill="hold" grpId="0" nodeType="afterEffect">
                                  <p:stCondLst>
                                    <p:cond delay="0"/>
                                  </p:stCondLst>
                                  <p:childTnLst>
                                    <p:set>
                                      <p:cBhvr>
                                        <p:cTn id="82" dur="1" fill="hold">
                                          <p:stCondLst>
                                            <p:cond delay="0"/>
                                          </p:stCondLst>
                                        </p:cTn>
                                        <p:tgtEl>
                                          <p:spTgt spid="34">
                                            <p:txEl>
                                              <p:pRg st="1" end="1"/>
                                            </p:txEl>
                                          </p:spTgt>
                                        </p:tgtEl>
                                        <p:attrNameLst>
                                          <p:attrName>style.visibility</p:attrName>
                                        </p:attrNameLst>
                                      </p:cBhvr>
                                      <p:to>
                                        <p:strVal val="visible"/>
                                      </p:to>
                                    </p:set>
                                    <p:animEffect transition="in" filter="fade">
                                      <p:cBhvr>
                                        <p:cTn id="83" dur="300"/>
                                        <p:tgtEl>
                                          <p:spTgt spid="34">
                                            <p:txEl>
                                              <p:pRg st="1" end="1"/>
                                            </p:txEl>
                                          </p:spTgt>
                                        </p:tgtEl>
                                      </p:cBhvr>
                                    </p:animEffect>
                                    <p:anim calcmode="lin" valueType="num">
                                      <p:cBhvr>
                                        <p:cTn id="84" dur="3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85" dur="3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47" presetClass="entr" presetSubtype="0" fill="hold" grpId="0" nodeType="afterEffect">
                                  <p:stCondLst>
                                    <p:cond delay="0"/>
                                  </p:stCondLst>
                                  <p:childTnLst>
                                    <p:set>
                                      <p:cBhvr>
                                        <p:cTn id="88" dur="1" fill="hold">
                                          <p:stCondLst>
                                            <p:cond delay="0"/>
                                          </p:stCondLst>
                                        </p:cTn>
                                        <p:tgtEl>
                                          <p:spTgt spid="34">
                                            <p:txEl>
                                              <p:pRg st="3" end="3"/>
                                            </p:txEl>
                                          </p:spTgt>
                                        </p:tgtEl>
                                        <p:attrNameLst>
                                          <p:attrName>style.visibility</p:attrName>
                                        </p:attrNameLst>
                                      </p:cBhvr>
                                      <p:to>
                                        <p:strVal val="visible"/>
                                      </p:to>
                                    </p:set>
                                    <p:animEffect transition="in" filter="fade">
                                      <p:cBhvr>
                                        <p:cTn id="89" dur="300"/>
                                        <p:tgtEl>
                                          <p:spTgt spid="34">
                                            <p:txEl>
                                              <p:pRg st="3" end="3"/>
                                            </p:txEl>
                                          </p:spTgt>
                                        </p:tgtEl>
                                      </p:cBhvr>
                                    </p:animEffect>
                                    <p:anim calcmode="lin" valueType="num">
                                      <p:cBhvr>
                                        <p:cTn id="90" dur="3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91" dur="300" fill="hold"/>
                                        <p:tgtEl>
                                          <p:spTgt spid="34">
                                            <p:txEl>
                                              <p:pRg st="3" end="3"/>
                                            </p:txEl>
                                          </p:spTgt>
                                        </p:tgtEl>
                                        <p:attrNameLst>
                                          <p:attrName>ppt_y</p:attrName>
                                        </p:attrNameLst>
                                      </p:cBhvr>
                                      <p:tavLst>
                                        <p:tav tm="0">
                                          <p:val>
                                            <p:strVal val="#ppt_y-.1"/>
                                          </p:val>
                                        </p:tav>
                                        <p:tav tm="100000">
                                          <p:val>
                                            <p:strVal val="#ppt_y"/>
                                          </p:val>
                                        </p:tav>
                                      </p:tavLst>
                                    </p:anim>
                                  </p:childTnLst>
                                </p:cTn>
                              </p:par>
                            </p:childTnLst>
                          </p:cTn>
                        </p:par>
                        <p:par>
                          <p:cTn id="92" fill="hold">
                            <p:stCondLst>
                              <p:cond delay="4800"/>
                            </p:stCondLst>
                            <p:childTnLst>
                              <p:par>
                                <p:cTn id="93" presetID="22" presetClass="entr" presetSubtype="1" fill="hold" grpId="0" nodeType="afterEffect">
                                  <p:stCondLst>
                                    <p:cond delay="0"/>
                                  </p:stCondLst>
                                  <p:childTnLst>
                                    <p:set>
                                      <p:cBhvr>
                                        <p:cTn id="94" dur="1" fill="hold">
                                          <p:stCondLst>
                                            <p:cond delay="0"/>
                                          </p:stCondLst>
                                        </p:cTn>
                                        <p:tgtEl>
                                          <p:spTgt spid="5">
                                            <p:txEl>
                                              <p:pRg st="0" end="0"/>
                                            </p:txEl>
                                          </p:spTgt>
                                        </p:tgtEl>
                                        <p:attrNameLst>
                                          <p:attrName>style.visibility</p:attrName>
                                        </p:attrNameLst>
                                      </p:cBhvr>
                                      <p:to>
                                        <p:strVal val="visible"/>
                                      </p:to>
                                    </p:set>
                                    <p:animEffect transition="in" filter="wipe(up)">
                                      <p:cBhvr>
                                        <p:cTn id="95" dur="500"/>
                                        <p:tgtEl>
                                          <p:spTgt spid="5">
                                            <p:txEl>
                                              <p:pRg st="0" end="0"/>
                                            </p:txEl>
                                          </p:spTgt>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27">
                                            <p:txEl>
                                              <p:pRg st="0" end="0"/>
                                            </p:txEl>
                                          </p:spTgt>
                                        </p:tgtEl>
                                        <p:attrNameLst>
                                          <p:attrName>style.visibility</p:attrName>
                                        </p:attrNameLst>
                                      </p:cBhvr>
                                      <p:to>
                                        <p:strVal val="visible"/>
                                      </p:to>
                                    </p:set>
                                    <p:animEffect transition="in" filter="wipe(up)">
                                      <p:cBhvr>
                                        <p:cTn id="98" dur="500"/>
                                        <p:tgtEl>
                                          <p:spTgt spid="27">
                                            <p:txEl>
                                              <p:pRg st="0" end="0"/>
                                            </p:txEl>
                                          </p:spTgt>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1">
                                            <p:txEl>
                                              <p:pRg st="0" end="0"/>
                                            </p:txEl>
                                          </p:spTgt>
                                        </p:tgtEl>
                                        <p:attrNameLst>
                                          <p:attrName>style.visibility</p:attrName>
                                        </p:attrNameLst>
                                      </p:cBhvr>
                                      <p:to>
                                        <p:strVal val="visible"/>
                                      </p:to>
                                    </p:set>
                                    <p:animEffect transition="in" filter="wipe(up)">
                                      <p:cBhvr>
                                        <p:cTn id="101" dur="500"/>
                                        <p:tgtEl>
                                          <p:spTgt spid="31">
                                            <p:txEl>
                                              <p:pRg st="0" end="0"/>
                                            </p:txEl>
                                          </p:spTgt>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5">
                                            <p:txEl>
                                              <p:pRg st="0" end="0"/>
                                            </p:txEl>
                                          </p:spTgt>
                                        </p:tgtEl>
                                        <p:attrNameLst>
                                          <p:attrName>style.visibility</p:attrName>
                                        </p:attrNameLst>
                                      </p:cBhvr>
                                      <p:to>
                                        <p:strVal val="visible"/>
                                      </p:to>
                                    </p:set>
                                    <p:animEffect transition="in" filter="wipe(up)">
                                      <p:cBhvr>
                                        <p:cTn id="104"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uild="p"/>
      <p:bldP spid="5" grpId="0" build="p"/>
      <p:bldP spid="20" grpId="0" animBg="1"/>
      <p:bldP spid="26" grpId="0" build="p"/>
      <p:bldP spid="27" grpId="0" build="p"/>
      <p:bldP spid="28" grpId="0" animBg="1"/>
      <p:bldP spid="30" grpId="0" build="p"/>
      <p:bldP spid="31" grpId="0" build="p"/>
      <p:bldP spid="32" grpId="0" animBg="1"/>
      <p:bldP spid="34" grpId="0" build="p"/>
      <p:bldP spid="3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909726" y="2690064"/>
            <a:ext cx="3039299" cy="3154639"/>
            <a:chOff x="1365" y="-412"/>
            <a:chExt cx="4954" cy="5142"/>
          </a:xfrm>
        </p:grpSpPr>
        <p:sp>
          <p:nvSpPr>
            <p:cNvPr id="5" name="Oval 4"/>
            <p:cNvSpPr>
              <a:spLocks noChangeArrowheads="1"/>
            </p:cNvSpPr>
            <p:nvPr/>
          </p:nvSpPr>
          <p:spPr bwMode="auto">
            <a:xfrm>
              <a:off x="2998" y="-412"/>
              <a:ext cx="1878" cy="5142"/>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8323109" y="4852970"/>
            <a:ext cx="796944" cy="796944"/>
            <a:chOff x="7891737" y="4601650"/>
            <a:chExt cx="755703" cy="755703"/>
          </a:xfrm>
        </p:grpSpPr>
        <p:sp>
          <p:nvSpPr>
            <p:cNvPr id="21" name="Oval 20"/>
            <p:cNvSpPr/>
            <p:nvPr/>
          </p:nvSpPr>
          <p:spPr>
            <a:xfrm>
              <a:off x="7891737" y="4601650"/>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3738698" y="4852970"/>
            <a:ext cx="796944" cy="796944"/>
            <a:chOff x="3544559" y="4601650"/>
            <a:chExt cx="755703" cy="755703"/>
          </a:xfrm>
        </p:grpSpPr>
        <p:sp>
          <p:nvSpPr>
            <p:cNvPr id="23" name="Oval 22"/>
            <p:cNvSpPr/>
            <p:nvPr/>
          </p:nvSpPr>
          <p:spPr>
            <a:xfrm flipH="1">
              <a:off x="3544559" y="4601650"/>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8323109" y="2408208"/>
            <a:ext cx="796944" cy="796944"/>
            <a:chOff x="7891737" y="2283399"/>
            <a:chExt cx="755703" cy="755703"/>
          </a:xfrm>
        </p:grpSpPr>
        <p:sp>
          <p:nvSpPr>
            <p:cNvPr id="20" name="Oval 19"/>
            <p:cNvSpPr/>
            <p:nvPr/>
          </p:nvSpPr>
          <p:spPr>
            <a:xfrm>
              <a:off x="7891737" y="2283399"/>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3738698" y="2408208"/>
            <a:ext cx="796944" cy="796944"/>
            <a:chOff x="3544559" y="2283399"/>
            <a:chExt cx="755703" cy="755703"/>
          </a:xfrm>
        </p:grpSpPr>
        <p:sp>
          <p:nvSpPr>
            <p:cNvPr id="22" name="Oval 21"/>
            <p:cNvSpPr/>
            <p:nvPr/>
          </p:nvSpPr>
          <p:spPr>
            <a:xfrm flipH="1">
              <a:off x="3544559" y="228339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9092442" y="2201046"/>
            <a:ext cx="2267184" cy="856864"/>
            <a:chOff x="8590924" y="2306010"/>
            <a:chExt cx="3046760" cy="812521"/>
          </a:xfrm>
        </p:grpSpPr>
        <p:sp>
          <p:nvSpPr>
            <p:cNvPr id="29" name="Rectangle 28"/>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8590924" y="2306010"/>
              <a:ext cx="1937055"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1"/>
          <p:cNvGrpSpPr/>
          <p:nvPr/>
        </p:nvGrpSpPr>
        <p:grpSpPr>
          <a:xfrm>
            <a:off x="9092442" y="4650454"/>
            <a:ext cx="2267184" cy="856863"/>
            <a:chOff x="8590924" y="2306010"/>
            <a:chExt cx="3046760" cy="812521"/>
          </a:xfrm>
        </p:grpSpPr>
        <p:sp>
          <p:nvSpPr>
            <p:cNvPr id="33" name="Rectangle 32"/>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8590924" y="2306010"/>
              <a:ext cx="1937055"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flipH="1">
            <a:off x="1453014" y="4650456"/>
            <a:ext cx="2267180" cy="856864"/>
            <a:chOff x="8590926" y="2306010"/>
            <a:chExt cx="3046758" cy="812521"/>
          </a:xfrm>
        </p:grpSpPr>
        <p:sp>
          <p:nvSpPr>
            <p:cNvPr id="36" name="Rectangle 35"/>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590926"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flipH="1">
            <a:off x="1453013" y="2201046"/>
            <a:ext cx="2225128" cy="856864"/>
            <a:chOff x="8647438" y="2306010"/>
            <a:chExt cx="2990246" cy="812521"/>
          </a:xfrm>
        </p:grpSpPr>
        <p:sp>
          <p:nvSpPr>
            <p:cNvPr id="39" name="Rectangle 38"/>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8679751"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3240535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chemeClr val="accent4"/>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8" name="组合 17"/>
          <p:cNvGrpSpPr/>
          <p:nvPr/>
        </p:nvGrpSpPr>
        <p:grpSpPr>
          <a:xfrm>
            <a:off x="1956812" y="1991695"/>
            <a:ext cx="3061272" cy="3061272"/>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1"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0" name="组合 19"/>
          <p:cNvGrpSpPr/>
          <p:nvPr/>
        </p:nvGrpSpPr>
        <p:grpSpPr>
          <a:xfrm>
            <a:off x="4416929" y="3681890"/>
            <a:ext cx="2484376" cy="2484376"/>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3330550" y="3682938"/>
              <a:ext cx="1252095"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4"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1" name="组合 20"/>
          <p:cNvGrpSpPr/>
          <p:nvPr/>
        </p:nvGrpSpPr>
        <p:grpSpPr>
          <a:xfrm>
            <a:off x="5417174" y="1882135"/>
            <a:ext cx="2031400" cy="2031400"/>
            <a:chOff x="3743074" y="1151562"/>
            <a:chExt cx="1663582" cy="1663582"/>
          </a:xfrm>
        </p:grpSpPr>
        <p:sp>
          <p:nvSpPr>
            <p:cNvPr id="4"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3957464" y="2007393"/>
              <a:ext cx="1262607"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7"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
        <p:nvSpPr>
          <p:cNvPr id="23"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650690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04048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748853" y="2893282"/>
            <a:ext cx="11109897" cy="1417462"/>
            <a:chOff x="3536590" y="3256285"/>
            <a:chExt cx="5419547" cy="691455"/>
          </a:xfrm>
        </p:grpSpPr>
        <p:sp>
          <p:nvSpPr>
            <p:cNvPr id="8" name="MH_Other_1"/>
            <p:cNvSpPr/>
            <p:nvPr>
              <p:custDataLst>
                <p:tags r:id="rId7"/>
              </p:custDataLst>
            </p:nvPr>
          </p:nvSpPr>
          <p:spPr>
            <a:xfrm flipV="1">
              <a:off x="7616758" y="3840589"/>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2"/>
            <p:cNvSpPr/>
            <p:nvPr>
              <p:custDataLst>
                <p:tags r:id="rId8"/>
              </p:custDataLst>
            </p:nvPr>
          </p:nvSpPr>
          <p:spPr>
            <a:xfrm>
              <a:off x="7616758" y="3256285"/>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_9"/>
            <p:cNvSpPr/>
            <p:nvPr>
              <p:custDataLst>
                <p:tags r:id="rId9"/>
              </p:custDataLst>
            </p:nvPr>
          </p:nvSpPr>
          <p:spPr>
            <a:xfrm>
              <a:off x="6732767" y="3256285"/>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1"/>
            <p:cNvSpPr/>
            <p:nvPr>
              <p:custDataLst>
                <p:tags r:id="rId10"/>
              </p:custDataLst>
            </p:nvPr>
          </p:nvSpPr>
          <p:spPr>
            <a:xfrm>
              <a:off x="3536590" y="3256285"/>
              <a:ext cx="4080167" cy="691455"/>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custDataLst>
              <p:tags r:id="rId2"/>
            </p:custDataLst>
          </p:nvPr>
        </p:nvSpPr>
        <p:spPr>
          <a:xfrm>
            <a:off x="5070452" y="3438343"/>
            <a:ext cx="920124" cy="649088"/>
          </a:xfrm>
          <a:prstGeom prst="rect">
            <a:avLst/>
          </a:prstGeom>
          <a:noFill/>
        </p:spPr>
        <p:txBody>
          <a:bodyPr wrap="none" lIns="0" tIns="0" rIns="0" bIns="0">
            <a:spAutoFit/>
          </a:bodyPr>
          <a:lstStyle/>
          <a:p>
            <a:pPr>
              <a:defRPr/>
            </a:pPr>
            <a:r>
              <a:rPr lang="en-US" altLang="zh-CN" sz="3375" dirty="0">
                <a:solidFill>
                  <a:schemeClr val="bg1"/>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5207510" y="3267571"/>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6162092" y="2790417"/>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012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8219527" y="3218380"/>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8219527" y="3795585"/>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114177815"/>
      </p:ext>
    </p:extLst>
  </p:cSld>
  <p:clrMapOvr>
    <a:masterClrMapping/>
  </p:clrMapOvr>
  <p:transition spd="slow" advTm="0">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0603"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482340"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808476"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35"/>
          <p:cNvSpPr/>
          <p:nvPr/>
        </p:nvSpPr>
        <p:spPr>
          <a:xfrm>
            <a:off x="6427247"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3575590"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9183843"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510860"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119114"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占位符 10"/>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3387" r="13387"/>
          <a:stretch>
            <a:fillRect/>
          </a:stretch>
        </p:blipFill>
        <p:spPr/>
      </p:pic>
      <p:pic>
        <p:nvPicPr>
          <p:cNvPr id="12" name="图片占位符 11"/>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t="52" b="52"/>
          <a:stretch>
            <a:fillRect/>
          </a:stretch>
        </p:blipFill>
        <p:spPr/>
      </p:pic>
      <p:pic>
        <p:nvPicPr>
          <p:cNvPr id="13" name="图片占位符 12"/>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l="16705" r="16705"/>
          <a:stretch>
            <a:fillRect/>
          </a:stretch>
        </p:blipFill>
        <p:spPr/>
      </p:pic>
      <p:pic>
        <p:nvPicPr>
          <p:cNvPr id="14" name="图片占位符 13"/>
          <p:cNvPicPr>
            <a:picLocks noGrp="1" noChangeAspect="1"/>
          </p:cNvPicPr>
          <p:nvPr>
            <p:ph type="pic" sz="quarter" idx="21"/>
          </p:nvPr>
        </p:nvPicPr>
        <p:blipFill>
          <a:blip r:embed="rId6" cstate="print">
            <a:extLst>
              <a:ext uri="{28A0092B-C50C-407E-A947-70E740481C1C}">
                <a14:useLocalDpi xmlns:a14="http://schemas.microsoft.com/office/drawing/2010/main" val="0"/>
              </a:ext>
            </a:extLst>
          </a:blip>
          <a:srcRect l="16612" r="16612"/>
          <a:stretch>
            <a:fillRect/>
          </a:stretch>
        </p:blipFill>
        <p:spPr/>
      </p:pic>
      <p:sp>
        <p:nvSpPr>
          <p:cNvPr id="1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5132626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 grpId="0" animBg="1"/>
      <p:bldP spid="36" grpId="0" animBg="1"/>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rot="4351113">
            <a:off x="5467143" y="2247983"/>
            <a:ext cx="4707118" cy="3246798"/>
            <a:chOff x="940378" y="1114346"/>
            <a:chExt cx="7056438" cy="4867275"/>
          </a:xfrm>
        </p:grpSpPr>
        <p:sp>
          <p:nvSpPr>
            <p:cNvPr id="6"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2"/>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accent1">
                <a:alpha val="79999"/>
              </a:scheme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676"/>
            <p:cNvSpPr>
              <a:spLocks noChangeArrowheads="1"/>
            </p:cNvSpPr>
            <p:nvPr/>
          </p:nvSpPr>
          <p:spPr bwMode="auto">
            <a:xfrm rot="21275257">
              <a:off x="1307091" y="2016046"/>
              <a:ext cx="2695575" cy="2693988"/>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0" name="Oval 677"/>
            <p:cNvSpPr>
              <a:spLocks noChangeArrowheads="1"/>
            </p:cNvSpPr>
            <p:nvPr/>
          </p:nvSpPr>
          <p:spPr bwMode="auto">
            <a:xfrm rot="21275257">
              <a:off x="4617028" y="1993821"/>
              <a:ext cx="1801813" cy="1801813"/>
            </a:xfrm>
            <a:prstGeom prst="ellipse">
              <a:avLst/>
            </a:prstGeom>
            <a:solidFill>
              <a:schemeClr val="accent2"/>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dirty="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1"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3"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Content Placeholder 2"/>
          <p:cNvSpPr txBox="1">
            <a:spLocks/>
          </p:cNvSpPr>
          <p:nvPr/>
        </p:nvSpPr>
        <p:spPr>
          <a:xfrm>
            <a:off x="9044131" y="2350980"/>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p:cNvSpPr txBox="1">
            <a:spLocks/>
          </p:cNvSpPr>
          <p:nvPr/>
        </p:nvSpPr>
        <p:spPr>
          <a:xfrm>
            <a:off x="8691733" y="577799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a:spLocks/>
          </p:cNvSpPr>
          <p:nvPr/>
        </p:nvSpPr>
        <p:spPr>
          <a:xfrm>
            <a:off x="5884612" y="412047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7281977" y="5411695"/>
            <a:ext cx="436704" cy="436704"/>
            <a:chOff x="5607370" y="3562829"/>
            <a:chExt cx="587140" cy="587140"/>
          </a:xfrm>
          <a:solidFill>
            <a:schemeClr val="bg1"/>
          </a:solidFill>
        </p:grpSpPr>
        <p:sp>
          <p:nvSpPr>
            <p:cNvPr id="19"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7279899" y="2314089"/>
            <a:ext cx="627243" cy="627243"/>
            <a:chOff x="6665323" y="3562825"/>
            <a:chExt cx="587140" cy="587140"/>
          </a:xfrm>
          <a:solidFill>
            <a:schemeClr val="bg1"/>
          </a:solidFill>
        </p:grpSpPr>
        <p:sp>
          <p:nvSpPr>
            <p:cNvPr id="22"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228261" y="4171444"/>
            <a:ext cx="436704" cy="436704"/>
            <a:chOff x="7740352" y="3562825"/>
            <a:chExt cx="587140" cy="587140"/>
          </a:xfrm>
          <a:solidFill>
            <a:schemeClr val="bg1"/>
          </a:solidFill>
        </p:grpSpPr>
        <p:sp>
          <p:nvSpPr>
            <p:cNvPr id="25"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Content Placeholder 2"/>
          <p:cNvSpPr txBox="1">
            <a:spLocks/>
          </p:cNvSpPr>
          <p:nvPr/>
        </p:nvSpPr>
        <p:spPr>
          <a:xfrm>
            <a:off x="2679991" y="217783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679988" y="3337794"/>
            <a:ext cx="2980511"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2679991" y="449775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2709422" y="5657712"/>
            <a:ext cx="3014825" cy="370870"/>
          </a:xfrm>
          <a:prstGeom prst="rect">
            <a:avLst/>
          </a:prstGeom>
          <a:noFill/>
        </p:spPr>
        <p:txBody>
          <a:bodyPr wrap="square" rIns="166115" bIns="41528" numCol="1" spcCol="360000">
            <a:spAutoFit/>
          </a:bodyPr>
          <a:lstStyle/>
          <a:p>
            <a:pPr marL="0" indent="0" algn="just">
              <a:lnSpc>
                <a:spcPct val="120000"/>
              </a:lnSpc>
              <a:spcBef>
                <a:spcPts val="0"/>
              </a:spcBef>
              <a:spcAft>
                <a:spcPts val="0"/>
              </a:spcAft>
              <a:buNone/>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8981476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400" fill="hold"/>
                                        <p:tgtEl>
                                          <p:spTgt spid="5"/>
                                        </p:tgtEl>
                                        <p:attrNameLst>
                                          <p:attrName>ppt_w</p:attrName>
                                        </p:attrNameLst>
                                      </p:cBhvr>
                                      <p:tavLst>
                                        <p:tav tm="0">
                                          <p:val>
                                            <p:fltVal val="0"/>
                                          </p:val>
                                        </p:tav>
                                        <p:tav tm="100000">
                                          <p:val>
                                            <p:strVal val="#ppt_w"/>
                                          </p:val>
                                        </p:tav>
                                      </p:tavLst>
                                    </p:anim>
                                    <p:anim calcmode="lin" valueType="num">
                                      <p:cBhvr>
                                        <p:cTn id="8" dur="2400" fill="hold"/>
                                        <p:tgtEl>
                                          <p:spTgt spid="5"/>
                                        </p:tgtEl>
                                        <p:attrNameLst>
                                          <p:attrName>ppt_h</p:attrName>
                                        </p:attrNameLst>
                                      </p:cBhvr>
                                      <p:tavLst>
                                        <p:tav tm="0">
                                          <p:val>
                                            <p:fltVal val="0"/>
                                          </p:val>
                                        </p:tav>
                                        <p:tav tm="100000">
                                          <p:val>
                                            <p:strVal val="#ppt_h"/>
                                          </p:val>
                                        </p:tav>
                                      </p:tavLst>
                                    </p:anim>
                                    <p:anim calcmode="lin" valueType="num">
                                      <p:cBhvr>
                                        <p:cTn id="9" dur="2400" fill="hold"/>
                                        <p:tgtEl>
                                          <p:spTgt spid="5"/>
                                        </p:tgtEl>
                                        <p:attrNameLst>
                                          <p:attrName>style.rotation</p:attrName>
                                        </p:attrNameLst>
                                      </p:cBhvr>
                                      <p:tavLst>
                                        <p:tav tm="0">
                                          <p:val>
                                            <p:fltVal val="90"/>
                                          </p:val>
                                        </p:tav>
                                        <p:tav tm="100000">
                                          <p:val>
                                            <p:fltVal val="0"/>
                                          </p:val>
                                        </p:tav>
                                      </p:tavLst>
                                    </p:anim>
                                    <p:animEffect transition="in" filter="fade">
                                      <p:cBhvr>
                                        <p:cTn id="10" dur="2400"/>
                                        <p:tgtEl>
                                          <p:spTgt spid="5"/>
                                        </p:tgtEl>
                                      </p:cBhvr>
                                    </p:animEffect>
                                  </p:childTnLst>
                                </p:cTn>
                              </p:par>
                              <p:par>
                                <p:cTn id="11" presetID="53" presetClass="entr" presetSubtype="16" fill="hold" nodeType="withEffect">
                                  <p:stCondLst>
                                    <p:cond delay="25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300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3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661760" y="5340897"/>
            <a:ext cx="3765208" cy="1137644"/>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4528563" y="5340897"/>
            <a:ext cx="3773506" cy="11376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94"/>
          <p:cNvSpPr/>
          <p:nvPr/>
        </p:nvSpPr>
        <p:spPr>
          <a:xfrm>
            <a:off x="8445489" y="5340897"/>
            <a:ext cx="3760709" cy="1137644"/>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01"/>
          <p:cNvSpPr txBox="1"/>
          <p:nvPr/>
        </p:nvSpPr>
        <p:spPr>
          <a:xfrm>
            <a:off x="971200" y="5730609"/>
            <a:ext cx="3237170"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02"/>
          <p:cNvSpPr txBox="1"/>
          <p:nvPr/>
        </p:nvSpPr>
        <p:spPr>
          <a:xfrm>
            <a:off x="1437465" y="5438375"/>
            <a:ext cx="2098959"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103"/>
          <p:cNvSpPr txBox="1"/>
          <p:nvPr/>
        </p:nvSpPr>
        <p:spPr>
          <a:xfrm>
            <a:off x="4801269" y="5730609"/>
            <a:ext cx="3246473"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104"/>
          <p:cNvSpPr txBox="1"/>
          <p:nvPr/>
        </p:nvSpPr>
        <p:spPr>
          <a:xfrm>
            <a:off x="5317130" y="5438375"/>
            <a:ext cx="2190906"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TextBox 105"/>
          <p:cNvSpPr txBox="1"/>
          <p:nvPr/>
        </p:nvSpPr>
        <p:spPr>
          <a:xfrm>
            <a:off x="8686622" y="5730609"/>
            <a:ext cx="3260997"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106"/>
          <p:cNvSpPr txBox="1"/>
          <p:nvPr/>
        </p:nvSpPr>
        <p:spPr>
          <a:xfrm>
            <a:off x="9219037" y="5438375"/>
            <a:ext cx="2159127"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5" name="图片占位符 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1276" r="21276"/>
          <a:stretch>
            <a:fillRect/>
          </a:stretch>
        </p:blipFill>
        <p:spPr/>
      </p:pic>
      <p:pic>
        <p:nvPicPr>
          <p:cNvPr id="6" name="图片占位符 5"/>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5902" r="15902"/>
          <a:stretch>
            <a:fillRect/>
          </a:stretch>
        </p:blipFill>
        <p:spPr/>
      </p:pic>
      <p:pic>
        <p:nvPicPr>
          <p:cNvPr id="7" name="图片占位符 6"/>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2351" r="12351"/>
          <a:stretch>
            <a:fillRect/>
          </a:stretch>
        </p:blipFill>
        <p:spPr/>
      </p:pic>
      <p:sp>
        <p:nvSpPr>
          <p:cNvPr id="1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6354719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ppt_x"/>
                                          </p:val>
                                        </p:tav>
                                        <p:tav tm="100000">
                                          <p:val>
                                            <p:strVal val="#ppt_x"/>
                                          </p:val>
                                        </p:tav>
                                      </p:tavLst>
                                    </p:anim>
                                    <p:anim calcmode="lin" valueType="num">
                                      <p:cBhvr additive="base">
                                        <p:cTn id="16" dur="500" fill="hold"/>
                                        <p:tgtEl>
                                          <p:spTgt spid="9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down)">
                                      <p:cBhvr>
                                        <p:cTn id="20" dur="500"/>
                                        <p:tgtEl>
                                          <p:spTgt spid="103"/>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wipe(down)">
                                      <p:cBhvr>
                                        <p:cTn id="28" dur="500"/>
                                        <p:tgtEl>
                                          <p:spTgt spid="10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wipe(down)">
                                      <p:cBhvr>
                                        <p:cTn id="36" dur="500"/>
                                        <p:tgtEl>
                                          <p:spTgt spid="107"/>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left)">
                                      <p:cBhvr>
                                        <p:cTn id="4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102" grpId="0"/>
      <p:bldP spid="103" grpId="0"/>
      <p:bldP spid="104" grpId="0"/>
      <p:bldP spid="105" grpId="0"/>
      <p:bldP spid="106" grpId="0"/>
      <p:bldP spid="1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4831267" y="2391054"/>
          <a:ext cx="1543470" cy="284741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950577"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01</a:t>
            </a:r>
          </a:p>
        </p:txBody>
      </p:sp>
      <p:graphicFrame>
        <p:nvGraphicFramePr>
          <p:cNvPr id="7" name="Chart 6"/>
          <p:cNvGraphicFramePr/>
          <p:nvPr>
            <p:extLst/>
          </p:nvPr>
        </p:nvGraphicFramePr>
        <p:xfrm>
          <a:off x="6507814" y="2391054"/>
          <a:ext cx="1543470" cy="2847419"/>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6627125"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02</a:t>
            </a:r>
          </a:p>
        </p:txBody>
      </p:sp>
      <p:graphicFrame>
        <p:nvGraphicFramePr>
          <p:cNvPr id="9" name="Chart 8"/>
          <p:cNvGraphicFramePr/>
          <p:nvPr>
            <p:extLst/>
          </p:nvPr>
        </p:nvGraphicFramePr>
        <p:xfrm>
          <a:off x="8173768" y="2391054"/>
          <a:ext cx="1543470" cy="2847419"/>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8293079"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03</a:t>
            </a:r>
          </a:p>
        </p:txBody>
      </p:sp>
      <p:graphicFrame>
        <p:nvGraphicFramePr>
          <p:cNvPr id="11" name="Chart 10"/>
          <p:cNvGraphicFramePr/>
          <p:nvPr>
            <p:extLst/>
          </p:nvPr>
        </p:nvGraphicFramePr>
        <p:xfrm>
          <a:off x="9844981" y="2391054"/>
          <a:ext cx="1543470" cy="2847419"/>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p:cNvSpPr txBox="1"/>
          <p:nvPr/>
        </p:nvSpPr>
        <p:spPr>
          <a:xfrm>
            <a:off x="9964293"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04</a:t>
            </a:r>
          </a:p>
        </p:txBody>
      </p:sp>
      <p:grpSp>
        <p:nvGrpSpPr>
          <p:cNvPr id="13" name="Group 12"/>
          <p:cNvGrpSpPr/>
          <p:nvPr/>
        </p:nvGrpSpPr>
        <p:grpSpPr>
          <a:xfrm>
            <a:off x="1677212" y="2704858"/>
            <a:ext cx="2938673" cy="2425145"/>
            <a:chOff x="1023776" y="1932475"/>
            <a:chExt cx="2781691" cy="2647897"/>
          </a:xfrm>
        </p:grpSpPr>
        <p:sp>
          <p:nvSpPr>
            <p:cNvPr id="14" name="Text Placeholder 32"/>
            <p:cNvSpPr txBox="1">
              <a:spLocks/>
            </p:cNvSpPr>
            <p:nvPr/>
          </p:nvSpPr>
          <p:spPr>
            <a:xfrm>
              <a:off x="1023776" y="3879576"/>
              <a:ext cx="2781691"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3"/>
            <p:cNvSpPr txBox="1">
              <a:spLocks/>
            </p:cNvSpPr>
            <p:nvPr/>
          </p:nvSpPr>
          <p:spPr>
            <a:xfrm>
              <a:off x="1023778" y="2329688"/>
              <a:ext cx="2781689"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023777" y="1932475"/>
              <a:ext cx="2420840" cy="362930"/>
            </a:xfrm>
            <a:prstGeom prst="rect">
              <a:avLst/>
            </a:prstGeom>
            <a:noFill/>
          </p:spPr>
          <p:txBody>
            <a:bodyPr wrap="square" lIns="0" tIns="0" rIns="0" bIns="0" rtlCol="0">
              <a:spAutoFit/>
            </a:bodyPr>
            <a:lstStyle/>
            <a:p>
              <a:pPr>
                <a:lnSpc>
                  <a:spcPct val="120000"/>
                </a:lnSpc>
              </a:pPr>
              <a:r>
                <a:rPr lang="zh-CN" alt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7210205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7" grpId="0">
        <p:bldAsOne/>
      </p:bldGraphic>
      <p:bldP spid="8" grpId="0"/>
      <p:bldGraphic spid="9" grpId="0">
        <p:bldAsOne/>
      </p:bldGraphic>
      <p:bldP spid="10" grpId="0"/>
      <p:bldGraphic spid="11" grpId="0">
        <p:bldAsOne/>
      </p:bldGraphic>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MH_Other_1"/>
          <p:cNvSpPr/>
          <p:nvPr>
            <p:custDataLst>
              <p:tags r:id="rId2"/>
            </p:custDataLst>
          </p:nvPr>
        </p:nvSpPr>
        <p:spPr>
          <a:xfrm flipV="1">
            <a:off x="7616758" y="2861250"/>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Other_2"/>
          <p:cNvSpPr/>
          <p:nvPr>
            <p:custDataLst>
              <p:tags r:id="rId3"/>
            </p:custDataLst>
          </p:nvPr>
        </p:nvSpPr>
        <p:spPr>
          <a:xfrm>
            <a:off x="7616758" y="2276946"/>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MH_Other_3"/>
          <p:cNvSpPr/>
          <p:nvPr>
            <p:custDataLst>
              <p:tags r:id="rId4"/>
            </p:custDataLst>
          </p:nvPr>
        </p:nvSpPr>
        <p:spPr>
          <a:xfrm flipV="1">
            <a:off x="7616758" y="3838998"/>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MH_Other_4"/>
          <p:cNvSpPr/>
          <p:nvPr>
            <p:custDataLst>
              <p:tags r:id="rId5"/>
            </p:custDataLst>
          </p:nvPr>
        </p:nvSpPr>
        <p:spPr>
          <a:xfrm>
            <a:off x="7616758" y="3254693"/>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MH_Other_5"/>
          <p:cNvSpPr/>
          <p:nvPr>
            <p:custDataLst>
              <p:tags r:id="rId6"/>
            </p:custDataLst>
          </p:nvPr>
        </p:nvSpPr>
        <p:spPr>
          <a:xfrm flipV="1">
            <a:off x="7616758" y="4815070"/>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_6"/>
          <p:cNvSpPr/>
          <p:nvPr>
            <p:custDataLst>
              <p:tags r:id="rId7"/>
            </p:custDataLst>
          </p:nvPr>
        </p:nvSpPr>
        <p:spPr>
          <a:xfrm>
            <a:off x="7616758" y="4232440"/>
            <a:ext cx="117196" cy="105477"/>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Other_7"/>
          <p:cNvSpPr/>
          <p:nvPr>
            <p:custDataLst>
              <p:tags r:id="rId8"/>
            </p:custDataLst>
          </p:nvPr>
        </p:nvSpPr>
        <p:spPr>
          <a:xfrm flipV="1">
            <a:off x="7616758" y="5792817"/>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MH_Other_8"/>
          <p:cNvSpPr/>
          <p:nvPr>
            <p:custDataLst>
              <p:tags r:id="rId9"/>
            </p:custDataLst>
          </p:nvPr>
        </p:nvSpPr>
        <p:spPr>
          <a:xfrm>
            <a:off x="7616758" y="5208513"/>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_9"/>
          <p:cNvSpPr/>
          <p:nvPr>
            <p:custDataLst>
              <p:tags r:id="rId10"/>
            </p:custDataLst>
          </p:nvPr>
        </p:nvSpPr>
        <p:spPr>
          <a:xfrm>
            <a:off x="6732767" y="2276946"/>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10"/>
          <p:cNvSpPr/>
          <p:nvPr>
            <p:custDataLst>
              <p:tags r:id="rId11"/>
            </p:custDataLst>
          </p:nvPr>
        </p:nvSpPr>
        <p:spPr>
          <a:xfrm>
            <a:off x="6732767" y="3254693"/>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11"/>
          <p:cNvSpPr/>
          <p:nvPr>
            <p:custDataLst>
              <p:tags r:id="rId12"/>
            </p:custDataLst>
          </p:nvPr>
        </p:nvSpPr>
        <p:spPr>
          <a:xfrm>
            <a:off x="6732767" y="4232439"/>
            <a:ext cx="2223370" cy="689781"/>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_12"/>
          <p:cNvSpPr/>
          <p:nvPr>
            <p:custDataLst>
              <p:tags r:id="rId13"/>
            </p:custDataLst>
          </p:nvPr>
        </p:nvSpPr>
        <p:spPr>
          <a:xfrm>
            <a:off x="6732767" y="5208514"/>
            <a:ext cx="2223370" cy="691454"/>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 name="MH_SubTitle_1"/>
          <p:cNvSpPr/>
          <p:nvPr>
            <p:custDataLst>
              <p:tags r:id="rId14"/>
            </p:custDataLst>
          </p:nvPr>
        </p:nvSpPr>
        <p:spPr>
          <a:xfrm>
            <a:off x="5634476" y="2276946"/>
            <a:ext cx="1982282" cy="691455"/>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2"/>
          <p:cNvSpPr/>
          <p:nvPr>
            <p:custDataLst>
              <p:tags r:id="rId15"/>
            </p:custDataLst>
          </p:nvPr>
        </p:nvSpPr>
        <p:spPr>
          <a:xfrm>
            <a:off x="5634476" y="3254693"/>
            <a:ext cx="1982282" cy="691455"/>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SubTitle_3"/>
          <p:cNvSpPr/>
          <p:nvPr>
            <p:custDataLst>
              <p:tags r:id="rId16"/>
            </p:custDataLst>
          </p:nvPr>
        </p:nvSpPr>
        <p:spPr>
          <a:xfrm>
            <a:off x="5634476" y="4232439"/>
            <a:ext cx="1982282" cy="689781"/>
          </a:xfrm>
          <a:prstGeom prst="rect">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SubTitle_4"/>
          <p:cNvSpPr/>
          <p:nvPr>
            <p:custDataLst>
              <p:tags r:id="rId17"/>
            </p:custDataLst>
          </p:nvPr>
        </p:nvSpPr>
        <p:spPr>
          <a:xfrm>
            <a:off x="5634476" y="5208514"/>
            <a:ext cx="1982282" cy="691454"/>
          </a:xfrm>
          <a:prstGeom prst="rect">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Entry_1"/>
          <p:cNvSpPr/>
          <p:nvPr>
            <p:custDataLst>
              <p:tags r:id="rId18"/>
            </p:custDataLst>
          </p:nvPr>
        </p:nvSpPr>
        <p:spPr>
          <a:xfrm>
            <a:off x="9059841" y="2322641"/>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a:t>
            </a:r>
            <a:r>
              <a:rPr lang="zh-CN" altLang="en-US" sz="24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概述</a:t>
            </a:r>
            <a:endParaRPr lang="en-US" altLang="zh-CN" sz="24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Entry_2"/>
          <p:cNvSpPr/>
          <p:nvPr>
            <p:custDataLst>
              <p:tags r:id="rId19"/>
            </p:custDataLst>
          </p:nvPr>
        </p:nvSpPr>
        <p:spPr>
          <a:xfrm>
            <a:off x="9059841" y="3279064"/>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3"/>
          <p:cNvSpPr/>
          <p:nvPr>
            <p:custDataLst>
              <p:tags r:id="rId20"/>
            </p:custDataLst>
          </p:nvPr>
        </p:nvSpPr>
        <p:spPr>
          <a:xfrm>
            <a:off x="9059841" y="4235487"/>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MH_Entry_4"/>
          <p:cNvSpPr/>
          <p:nvPr>
            <p:custDataLst>
              <p:tags r:id="rId21"/>
            </p:custDataLst>
          </p:nvPr>
        </p:nvSpPr>
        <p:spPr>
          <a:xfrm>
            <a:off x="9059841" y="5191911"/>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4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4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MH_Others_1"/>
          <p:cNvSpPr txBox="1"/>
          <p:nvPr>
            <p:custDataLst>
              <p:tags r:id="rId22"/>
            </p:custDataLst>
          </p:nvPr>
        </p:nvSpPr>
        <p:spPr>
          <a:xfrm>
            <a:off x="1792962" y="2629961"/>
            <a:ext cx="3078072" cy="1769715"/>
          </a:xfrm>
          <a:prstGeom prst="rect">
            <a:avLst/>
          </a:prstGeom>
          <a:noFill/>
        </p:spPr>
        <p:txBody>
          <a:bodyPr vert="horz" wrap="square" lIns="0" tIns="0" rIns="0" bIns="0" rtlCol="0" anchor="ctr" anchorCtr="0">
            <a:spAutoFit/>
          </a:bodyPr>
          <a:lstStyle/>
          <a:p>
            <a:pPr algn="ctr"/>
            <a:r>
              <a:rPr lang="zh-CN" altLang="en-US" sz="115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5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MH_Others_2"/>
          <p:cNvSpPr txBox="1"/>
          <p:nvPr>
            <p:custDataLst>
              <p:tags r:id="rId23"/>
            </p:custDataLst>
          </p:nvPr>
        </p:nvSpPr>
        <p:spPr>
          <a:xfrm>
            <a:off x="1682350" y="4486130"/>
            <a:ext cx="3299296" cy="677108"/>
          </a:xfrm>
          <a:prstGeom prst="rect">
            <a:avLst/>
          </a:prstGeom>
          <a:noFill/>
        </p:spPr>
        <p:txBody>
          <a:bodyPr wrap="square" lIns="0" tIns="0" rIns="0" bIns="0">
            <a:spAutoFit/>
          </a:bodyPr>
          <a:lstStyle/>
          <a:p>
            <a:pPr algn="ctr">
              <a:defRPr/>
            </a:pPr>
            <a:r>
              <a:rPr lang="en-US" altLang="zh-CN" sz="4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7310757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 by="(-#ppt_w*2)" calcmode="lin" valueType="num">
                                      <p:cBhvr rctx="PPT">
                                        <p:cTn id="27" dur="500" autoRev="1" fill="hold">
                                          <p:stCondLst>
                                            <p:cond delay="0"/>
                                          </p:stCondLst>
                                        </p:cTn>
                                        <p:tgtEl>
                                          <p:spTgt spid="34"/>
                                        </p:tgtEl>
                                        <p:attrNameLst>
                                          <p:attrName>ppt_w</p:attrName>
                                        </p:attrNameLst>
                                      </p:cBhvr>
                                    </p:anim>
                                    <p:anim by="(#ppt_w*0.50)" calcmode="lin" valueType="num">
                                      <p:cBhvr>
                                        <p:cTn id="28" dur="500" decel="50000" autoRev="1" fill="hold">
                                          <p:stCondLst>
                                            <p:cond delay="0"/>
                                          </p:stCondLst>
                                        </p:cTn>
                                        <p:tgtEl>
                                          <p:spTgt spid="34"/>
                                        </p:tgtEl>
                                        <p:attrNameLst>
                                          <p:attrName>ppt_x</p:attrName>
                                        </p:attrNameLst>
                                      </p:cBhvr>
                                    </p:anim>
                                    <p:anim from="(-#ppt_h/2)" to="(#ppt_y)" calcmode="lin" valueType="num">
                                      <p:cBhvr>
                                        <p:cTn id="29" dur="1000" fill="hold">
                                          <p:stCondLst>
                                            <p:cond delay="0"/>
                                          </p:stCondLst>
                                        </p:cTn>
                                        <p:tgtEl>
                                          <p:spTgt spid="34"/>
                                        </p:tgtEl>
                                        <p:attrNameLst>
                                          <p:attrName>ppt_y</p:attrName>
                                        </p:attrNameLst>
                                      </p:cBhvr>
                                    </p:anim>
                                    <p:animRot by="21600000">
                                      <p:cBhvr>
                                        <p:cTn id="30" dur="1000" fill="hold">
                                          <p:stCondLst>
                                            <p:cond delay="0"/>
                                          </p:stCondLst>
                                        </p:cTn>
                                        <p:tgtEl>
                                          <p:spTgt spid="34"/>
                                        </p:tgtEl>
                                        <p:attrNameLst>
                                          <p:attrName>r</p:attrName>
                                        </p:attrNameLst>
                                      </p:cBhvr>
                                    </p:animRot>
                                  </p:childTnLst>
                                </p:cTn>
                              </p:par>
                              <p:par>
                                <p:cTn id="31" presetID="56" presetClass="entr" presetSubtype="0" fill="hold" grpId="0" nodeType="withEffect">
                                  <p:stCondLst>
                                    <p:cond delay="0"/>
                                  </p:stCondLst>
                                  <p:iterate type="lt">
                                    <p:tmPct val="10000"/>
                                  </p:iterate>
                                  <p:childTnLst>
                                    <p:set>
                                      <p:cBhvr>
                                        <p:cTn id="32" dur="1" fill="hold">
                                          <p:stCondLst>
                                            <p:cond delay="0"/>
                                          </p:stCondLst>
                                        </p:cTn>
                                        <p:tgtEl>
                                          <p:spTgt spid="35"/>
                                        </p:tgtEl>
                                        <p:attrNameLst>
                                          <p:attrName>style.visibility</p:attrName>
                                        </p:attrNameLst>
                                      </p:cBhvr>
                                      <p:to>
                                        <p:strVal val="visible"/>
                                      </p:to>
                                    </p:set>
                                    <p:anim by="(-#ppt_w*2)" calcmode="lin" valueType="num">
                                      <p:cBhvr rctx="PPT">
                                        <p:cTn id="33" dur="500" autoRev="1" fill="hold">
                                          <p:stCondLst>
                                            <p:cond delay="0"/>
                                          </p:stCondLst>
                                        </p:cTn>
                                        <p:tgtEl>
                                          <p:spTgt spid="35"/>
                                        </p:tgtEl>
                                        <p:attrNameLst>
                                          <p:attrName>ppt_w</p:attrName>
                                        </p:attrNameLst>
                                      </p:cBhvr>
                                    </p:anim>
                                    <p:anim by="(#ppt_w*0.50)" calcmode="lin" valueType="num">
                                      <p:cBhvr>
                                        <p:cTn id="34" dur="500" decel="50000" autoRev="1" fill="hold">
                                          <p:stCondLst>
                                            <p:cond delay="0"/>
                                          </p:stCondLst>
                                        </p:cTn>
                                        <p:tgtEl>
                                          <p:spTgt spid="35"/>
                                        </p:tgtEl>
                                        <p:attrNameLst>
                                          <p:attrName>ppt_x</p:attrName>
                                        </p:attrNameLst>
                                      </p:cBhvr>
                                    </p:anim>
                                    <p:anim from="(-#ppt_h/2)" to="(#ppt_y)" calcmode="lin" valueType="num">
                                      <p:cBhvr>
                                        <p:cTn id="35" dur="1000" fill="hold">
                                          <p:stCondLst>
                                            <p:cond delay="0"/>
                                          </p:stCondLst>
                                        </p:cTn>
                                        <p:tgtEl>
                                          <p:spTgt spid="35"/>
                                        </p:tgtEl>
                                        <p:attrNameLst>
                                          <p:attrName>ppt_y</p:attrName>
                                        </p:attrNameLst>
                                      </p:cBhvr>
                                    </p:anim>
                                    <p:animRot by="21600000">
                                      <p:cBhvr>
                                        <p:cTn id="36" dur="1000"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128529" y="1379391"/>
            <a:ext cx="1821145" cy="2892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1132062"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18"/>
          <p:cNvSpPr/>
          <p:nvPr/>
        </p:nvSpPr>
        <p:spPr>
          <a:xfrm>
            <a:off x="3326238" y="2511887"/>
            <a:ext cx="1821145" cy="2892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3329769" y="4885315"/>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6"/>
          <p:cNvSpPr/>
          <p:nvPr/>
        </p:nvSpPr>
        <p:spPr>
          <a:xfrm>
            <a:off x="5526967" y="1379391"/>
            <a:ext cx="1821145" cy="2892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5530500"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30"/>
          <p:cNvSpPr/>
          <p:nvPr/>
        </p:nvSpPr>
        <p:spPr>
          <a:xfrm>
            <a:off x="7721652" y="2511882"/>
            <a:ext cx="1821145" cy="28929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7725183" y="4885309"/>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34"/>
          <p:cNvSpPr/>
          <p:nvPr/>
        </p:nvSpPr>
        <p:spPr>
          <a:xfrm>
            <a:off x="9916332" y="1379391"/>
            <a:ext cx="1821145" cy="2892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9919865"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3" name="图片占位符 1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6458" b="6458"/>
          <a:stretch>
            <a:fillRect/>
          </a:stretch>
        </p:blipFill>
        <p:spPr/>
      </p:pic>
      <p:pic>
        <p:nvPicPr>
          <p:cNvPr id="12" name="图片占位符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3208" b="13208"/>
          <a:stretch>
            <a:fillRect/>
          </a:stretch>
        </p:blipFill>
        <p:spPr/>
      </p:pic>
      <p:pic>
        <p:nvPicPr>
          <p:cNvPr id="10" name="图片占位符 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5726" b="15726"/>
          <a:stretch>
            <a:fillRect/>
          </a:stretch>
        </p:blipFill>
        <p:spPr/>
      </p:pic>
      <p:pic>
        <p:nvPicPr>
          <p:cNvPr id="9" name="图片占位符 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3575" b="13575"/>
          <a:stretch>
            <a:fillRect/>
          </a:stretch>
        </p:blipFill>
        <p:spPr/>
      </p:pic>
      <p:pic>
        <p:nvPicPr>
          <p:cNvPr id="7" name="图片占位符 6"/>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16636" r="16636"/>
          <a:stretch>
            <a:fillRect/>
          </a:stretch>
        </p:blipFill>
        <p:spPr/>
      </p:pic>
      <p:sp>
        <p:nvSpPr>
          <p:cNvPr id="1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2266372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anim calcmode="lin" valueType="num">
                                      <p:cBhvr>
                                        <p:cTn id="8" dur="300" fill="hold"/>
                                        <p:tgtEl>
                                          <p:spTgt spid="11"/>
                                        </p:tgtEl>
                                        <p:attrNameLst>
                                          <p:attrName>ppt_x</p:attrName>
                                        </p:attrNameLst>
                                      </p:cBhvr>
                                      <p:tavLst>
                                        <p:tav tm="0">
                                          <p:val>
                                            <p:strVal val="#ppt_x"/>
                                          </p:val>
                                        </p:tav>
                                        <p:tav tm="100000">
                                          <p:val>
                                            <p:strVal val="#ppt_x"/>
                                          </p:val>
                                        </p:tav>
                                      </p:tavLst>
                                    </p:anim>
                                    <p:anim calcmode="lin" valueType="num">
                                      <p:cBhvr>
                                        <p:cTn id="9" dur="3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300"/>
                                        <p:tgtEl>
                                          <p:spTgt spid="19"/>
                                        </p:tgtEl>
                                      </p:cBhvr>
                                    </p:animEffect>
                                    <p:anim calcmode="lin" valueType="num">
                                      <p:cBhvr>
                                        <p:cTn id="14" dur="300" fill="hold"/>
                                        <p:tgtEl>
                                          <p:spTgt spid="19"/>
                                        </p:tgtEl>
                                        <p:attrNameLst>
                                          <p:attrName>ppt_x</p:attrName>
                                        </p:attrNameLst>
                                      </p:cBhvr>
                                      <p:tavLst>
                                        <p:tav tm="0">
                                          <p:val>
                                            <p:strVal val="#ppt_x"/>
                                          </p:val>
                                        </p:tav>
                                        <p:tav tm="100000">
                                          <p:val>
                                            <p:strVal val="#ppt_x"/>
                                          </p:val>
                                        </p:tav>
                                      </p:tavLst>
                                    </p:anim>
                                    <p:anim calcmode="lin" valueType="num">
                                      <p:cBhvr>
                                        <p:cTn id="15" dur="3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anim calcmode="lin" valueType="num">
                                      <p:cBhvr>
                                        <p:cTn id="20" dur="300" fill="hold"/>
                                        <p:tgtEl>
                                          <p:spTgt spid="27"/>
                                        </p:tgtEl>
                                        <p:attrNameLst>
                                          <p:attrName>ppt_x</p:attrName>
                                        </p:attrNameLst>
                                      </p:cBhvr>
                                      <p:tavLst>
                                        <p:tav tm="0">
                                          <p:val>
                                            <p:strVal val="#ppt_x"/>
                                          </p:val>
                                        </p:tav>
                                        <p:tav tm="100000">
                                          <p:val>
                                            <p:strVal val="#ppt_x"/>
                                          </p:val>
                                        </p:tav>
                                      </p:tavLst>
                                    </p:anim>
                                    <p:anim calcmode="lin" valueType="num">
                                      <p:cBhvr>
                                        <p:cTn id="21" dur="3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300"/>
                                        <p:tgtEl>
                                          <p:spTgt spid="31"/>
                                        </p:tgtEl>
                                      </p:cBhvr>
                                    </p:animEffect>
                                    <p:anim calcmode="lin" valueType="num">
                                      <p:cBhvr>
                                        <p:cTn id="26" dur="300" fill="hold"/>
                                        <p:tgtEl>
                                          <p:spTgt spid="31"/>
                                        </p:tgtEl>
                                        <p:attrNameLst>
                                          <p:attrName>ppt_x</p:attrName>
                                        </p:attrNameLst>
                                      </p:cBhvr>
                                      <p:tavLst>
                                        <p:tav tm="0">
                                          <p:val>
                                            <p:strVal val="#ppt_x"/>
                                          </p:val>
                                        </p:tav>
                                        <p:tav tm="100000">
                                          <p:val>
                                            <p:strVal val="#ppt_x"/>
                                          </p:val>
                                        </p:tav>
                                      </p:tavLst>
                                    </p:anim>
                                    <p:anim calcmode="lin" valueType="num">
                                      <p:cBhvr>
                                        <p:cTn id="27" dur="3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300"/>
                                        <p:tgtEl>
                                          <p:spTgt spid="35"/>
                                        </p:tgtEl>
                                      </p:cBhvr>
                                    </p:animEffect>
                                    <p:anim calcmode="lin" valueType="num">
                                      <p:cBhvr>
                                        <p:cTn id="32" dur="300" fill="hold"/>
                                        <p:tgtEl>
                                          <p:spTgt spid="35"/>
                                        </p:tgtEl>
                                        <p:attrNameLst>
                                          <p:attrName>ppt_x</p:attrName>
                                        </p:attrNameLst>
                                      </p:cBhvr>
                                      <p:tavLst>
                                        <p:tav tm="0">
                                          <p:val>
                                            <p:strVal val="#ppt_x"/>
                                          </p:val>
                                        </p:tav>
                                        <p:tav tm="100000">
                                          <p:val>
                                            <p:strVal val="#ppt_x"/>
                                          </p:val>
                                        </p:tav>
                                      </p:tavLst>
                                    </p:anim>
                                    <p:anim calcmode="lin" valueType="num">
                                      <p:cBhvr>
                                        <p:cTn id="33" dur="3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5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anim calcmode="lin" valueType="num">
                                      <p:cBhvr>
                                        <p:cTn id="53" dur="500" fill="hold"/>
                                        <p:tgtEl>
                                          <p:spTgt spid="33"/>
                                        </p:tgtEl>
                                        <p:attrNameLst>
                                          <p:attrName>ppt_x</p:attrName>
                                        </p:attrNameLst>
                                      </p:cBhvr>
                                      <p:tavLst>
                                        <p:tav tm="0">
                                          <p:val>
                                            <p:strVal val="#ppt_x"/>
                                          </p:val>
                                        </p:tav>
                                        <p:tav tm="100000">
                                          <p:val>
                                            <p:strVal val="#ppt_x"/>
                                          </p:val>
                                        </p:tav>
                                      </p:tavLst>
                                    </p:anim>
                                    <p:anim calcmode="lin" valueType="num">
                                      <p:cBhvr>
                                        <p:cTn id="54" dur="5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anim calcmode="lin" valueType="num">
                                      <p:cBhvr>
                                        <p:cTn id="58" dur="500" fill="hold"/>
                                        <p:tgtEl>
                                          <p:spTgt spid="37"/>
                                        </p:tgtEl>
                                        <p:attrNameLst>
                                          <p:attrName>ppt_x</p:attrName>
                                        </p:attrNameLst>
                                      </p:cBhvr>
                                      <p:tavLst>
                                        <p:tav tm="0">
                                          <p:val>
                                            <p:strVal val="#ppt_x"/>
                                          </p:val>
                                        </p:tav>
                                        <p:tav tm="100000">
                                          <p:val>
                                            <p:strVal val="#ppt_x"/>
                                          </p:val>
                                        </p:tav>
                                      </p:tavLst>
                                    </p:anim>
                                    <p:anim calcmode="lin" valueType="num">
                                      <p:cBhvr>
                                        <p:cTn id="5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9" grpId="0" animBg="1"/>
      <p:bldP spid="25" grpId="0"/>
      <p:bldP spid="27" grpId="0" animBg="1"/>
      <p:bldP spid="29" grpId="0"/>
      <p:bldP spid="31" grpId="0" animBg="1"/>
      <p:bldP spid="33" grpId="0"/>
      <p:bldP spid="35" grpId="0" animBg="1"/>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748853" y="2893282"/>
            <a:ext cx="11109897" cy="1417462"/>
            <a:chOff x="3536590" y="3256285"/>
            <a:chExt cx="5419547" cy="691455"/>
          </a:xfrm>
        </p:grpSpPr>
        <p:sp>
          <p:nvSpPr>
            <p:cNvPr id="8" name="MH_Other_1"/>
            <p:cNvSpPr/>
            <p:nvPr>
              <p:custDataLst>
                <p:tags r:id="rId7"/>
              </p:custDataLst>
            </p:nvPr>
          </p:nvSpPr>
          <p:spPr>
            <a:xfrm flipV="1">
              <a:off x="7616758" y="3840589"/>
              <a:ext cx="117196" cy="107150"/>
            </a:xfrm>
            <a:prstGeom prst="rtTriangle">
              <a:avLst/>
            </a:pr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2"/>
            <p:cNvSpPr/>
            <p:nvPr>
              <p:custDataLst>
                <p:tags r:id="rId8"/>
              </p:custDataLst>
            </p:nvPr>
          </p:nvSpPr>
          <p:spPr>
            <a:xfrm>
              <a:off x="7616758" y="3256285"/>
              <a:ext cx="117196" cy="107150"/>
            </a:xfrm>
            <a:prstGeom prst="rtTriangle">
              <a:avLst/>
            </a:pr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_9"/>
            <p:cNvSpPr/>
            <p:nvPr>
              <p:custDataLst>
                <p:tags r:id="rId9"/>
              </p:custDataLst>
            </p:nvPr>
          </p:nvSpPr>
          <p:spPr>
            <a:xfrm>
              <a:off x="6732767" y="3256285"/>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1"/>
            <p:cNvSpPr/>
            <p:nvPr>
              <p:custDataLst>
                <p:tags r:id="rId10"/>
              </p:custDataLst>
            </p:nvPr>
          </p:nvSpPr>
          <p:spPr>
            <a:xfrm>
              <a:off x="3536590" y="3256285"/>
              <a:ext cx="4080167" cy="691455"/>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custDataLst>
              <p:tags r:id="rId2"/>
            </p:custDataLst>
          </p:nvPr>
        </p:nvSpPr>
        <p:spPr>
          <a:xfrm>
            <a:off x="5070452" y="3438343"/>
            <a:ext cx="920124" cy="649088"/>
          </a:xfrm>
          <a:prstGeom prst="rect">
            <a:avLst/>
          </a:prstGeom>
          <a:noFill/>
        </p:spPr>
        <p:txBody>
          <a:bodyPr wrap="none" lIns="0" tIns="0" rIns="0" bIns="0">
            <a:spAutoFit/>
          </a:bodyPr>
          <a:lstStyle/>
          <a:p>
            <a:pPr>
              <a:defRPr/>
            </a:pPr>
            <a:r>
              <a:rPr lang="en-US" altLang="zh-CN" sz="3375" dirty="0">
                <a:solidFill>
                  <a:schemeClr val="bg1"/>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5207510" y="3267571"/>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6162092" y="2790417"/>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012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8219527" y="3218380"/>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8219527" y="3795585"/>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985575058"/>
      </p:ext>
    </p:extLst>
  </p:cSld>
  <p:clrMapOvr>
    <a:masterClrMapping/>
  </p:clrMapOvr>
  <p:transition spd="slow" advTm="0">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spect="1"/>
          </p:cNvSpPr>
          <p:nvPr/>
        </p:nvSpPr>
        <p:spPr>
          <a:xfrm>
            <a:off x="2618865" y="1539629"/>
            <a:ext cx="1897725" cy="1898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a:spLocks noChangeAspect="1"/>
          </p:cNvSpPr>
          <p:nvPr/>
        </p:nvSpPr>
        <p:spPr>
          <a:xfrm>
            <a:off x="716120" y="3443118"/>
            <a:ext cx="1897725" cy="1897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spect="1"/>
          </p:cNvSpPr>
          <p:nvPr/>
        </p:nvSpPr>
        <p:spPr>
          <a:xfrm>
            <a:off x="6431887" y="1539629"/>
            <a:ext cx="1897725" cy="18984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spect="1"/>
          </p:cNvSpPr>
          <p:nvPr/>
        </p:nvSpPr>
        <p:spPr>
          <a:xfrm>
            <a:off x="4529141" y="3443118"/>
            <a:ext cx="1897725" cy="1897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spect="1"/>
          </p:cNvSpPr>
          <p:nvPr/>
        </p:nvSpPr>
        <p:spPr>
          <a:xfrm>
            <a:off x="10239888" y="1539629"/>
            <a:ext cx="1897725" cy="18984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spect="1"/>
          </p:cNvSpPr>
          <p:nvPr/>
        </p:nvSpPr>
        <p:spPr>
          <a:xfrm>
            <a:off x="8337979" y="3443118"/>
            <a:ext cx="1897725" cy="18976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64111" y="5559236"/>
            <a:ext cx="11330530"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281827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89854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4705721"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850749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1041234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627964"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0" name="图片占位符 19"/>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1808" r="21808"/>
          <a:stretch>
            <a:fillRect/>
          </a:stretch>
        </p:blipFill>
        <p:spPr/>
      </p:pic>
      <p:pic>
        <p:nvPicPr>
          <p:cNvPr id="21" name="图片占位符 20"/>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637" r="16637"/>
          <a:stretch>
            <a:fillRect/>
          </a:stretch>
        </p:blipFill>
        <p:spPr/>
      </p:pic>
      <p:pic>
        <p:nvPicPr>
          <p:cNvPr id="24" name="图片占位符 23"/>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6498" r="16498"/>
          <a:stretch>
            <a:fillRect/>
          </a:stretch>
        </p:blipFill>
        <p:spPr/>
      </p:pic>
      <p:pic>
        <p:nvPicPr>
          <p:cNvPr id="25" name="图片占位符 24"/>
          <p:cNvPicPr>
            <a:picLocks noGrp="1" noChangeAspect="1"/>
          </p:cNvPicPr>
          <p:nvPr>
            <p:ph type="pic" sz="quarter" idx="18"/>
          </p:nvPr>
        </p:nvPicPr>
        <p:blipFill>
          <a:blip r:embed="rId6" cstate="print">
            <a:extLst>
              <a:ext uri="{28A0092B-C50C-407E-A947-70E740481C1C}">
                <a14:useLocalDpi xmlns:a14="http://schemas.microsoft.com/office/drawing/2010/main" val="0"/>
              </a:ext>
            </a:extLst>
          </a:blip>
          <a:srcRect l="12467" r="12467"/>
          <a:stretch>
            <a:fillRect/>
          </a:stretch>
        </p:blipFill>
        <p:spPr/>
      </p:pic>
      <p:pic>
        <p:nvPicPr>
          <p:cNvPr id="23" name="图片占位符 22"/>
          <p:cNvPicPr>
            <a:picLocks noGrp="1" noChangeAspect="1"/>
          </p:cNvPicPr>
          <p:nvPr>
            <p:ph type="pic" sz="quarter" idx="16"/>
          </p:nvPr>
        </p:nvPicPr>
        <p:blipFill>
          <a:blip r:embed="rId7" cstate="print">
            <a:extLst>
              <a:ext uri="{28A0092B-C50C-407E-A947-70E740481C1C}">
                <a14:useLocalDpi xmlns:a14="http://schemas.microsoft.com/office/drawing/2010/main" val="0"/>
              </a:ext>
            </a:extLst>
          </a:blip>
          <a:srcRect l="8833" r="8833"/>
          <a:stretch>
            <a:fillRect/>
          </a:stretch>
        </p:blipFill>
        <p:spPr/>
      </p:pic>
      <p:pic>
        <p:nvPicPr>
          <p:cNvPr id="22" name="图片占位符 21"/>
          <p:cNvPicPr>
            <a:picLocks noGrp="1" noChangeAspect="1"/>
          </p:cNvPicPr>
          <p:nvPr>
            <p:ph type="pic" sz="quarter" idx="14"/>
          </p:nvPr>
        </p:nvPicPr>
        <p:blipFill>
          <a:blip r:embed="rId8" cstate="print">
            <a:extLst>
              <a:ext uri="{28A0092B-C50C-407E-A947-70E740481C1C}">
                <a14:useLocalDpi xmlns:a14="http://schemas.microsoft.com/office/drawing/2010/main" val="0"/>
              </a:ext>
            </a:extLst>
          </a:blip>
          <a:srcRect l="16637" r="16637"/>
          <a:stretch>
            <a:fillRect/>
          </a:stretch>
        </p:blipFill>
        <p:spPr/>
      </p:pic>
      <p:sp>
        <p:nvSpPr>
          <p:cNvPr id="26"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2242065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5"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fltVal val="0"/>
                                          </p:val>
                                        </p:tav>
                                        <p:tav tm="100000">
                                          <p:val>
                                            <p:strVal val="#ppt_w"/>
                                          </p:val>
                                        </p:tav>
                                      </p:tavLst>
                                    </p:anim>
                                    <p:anim calcmode="lin" valueType="num">
                                      <p:cBhvr>
                                        <p:cTn id="43" dur="1000" fill="hold"/>
                                        <p:tgtEl>
                                          <p:spTgt spid="9"/>
                                        </p:tgtEl>
                                        <p:attrNameLst>
                                          <p:attrName>ppt_h</p:attrName>
                                        </p:attrNameLst>
                                      </p:cBhvr>
                                      <p:tavLst>
                                        <p:tav tm="0">
                                          <p:val>
                                            <p:fltVal val="0"/>
                                          </p:val>
                                        </p:tav>
                                        <p:tav tm="100000">
                                          <p:val>
                                            <p:strVal val="#ppt_h"/>
                                          </p:val>
                                        </p:tav>
                                      </p:tavLst>
                                    </p:anim>
                                    <p:anim calcmode="lin" valueType="num">
                                      <p:cBhvr>
                                        <p:cTn id="4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6000"/>
                            </p:stCondLst>
                            <p:childTnLst>
                              <p:par>
                                <p:cTn id="47" presetID="2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500"/>
                                        <p:tgtEl>
                                          <p:spTgt spid="52"/>
                                        </p:tgtEl>
                                      </p:cBhvr>
                                    </p:animEffect>
                                  </p:childTnLst>
                                </p:cTn>
                              </p:par>
                            </p:childTnLst>
                          </p:cTn>
                        </p:par>
                        <p:par>
                          <p:cTn id="50" fill="hold">
                            <p:stCondLst>
                              <p:cond delay="65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par>
                          <p:cTn id="54" fill="hold">
                            <p:stCondLst>
                              <p:cond delay="7000"/>
                            </p:stCondLst>
                            <p:childTnLst>
                              <p:par>
                                <p:cTn id="55" presetID="22" presetClass="entr" presetSubtype="4"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par>
                          <p:cTn id="58" fill="hold">
                            <p:stCondLst>
                              <p:cond delay="7500"/>
                            </p:stCondLst>
                            <p:childTnLst>
                              <p:par>
                                <p:cTn id="59" presetID="22" presetClass="entr" presetSubtype="4"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down)">
                                      <p:cBhvr>
                                        <p:cTn id="61" dur="500"/>
                                        <p:tgtEl>
                                          <p:spTgt spid="57"/>
                                        </p:tgtEl>
                                      </p:cBhvr>
                                    </p:animEffect>
                                  </p:childTnLst>
                                </p:cTn>
                              </p:par>
                            </p:childTnLst>
                          </p:cTn>
                        </p:par>
                        <p:par>
                          <p:cTn id="62" fill="hold">
                            <p:stCondLst>
                              <p:cond delay="8000"/>
                            </p:stCondLst>
                            <p:childTnLst>
                              <p:par>
                                <p:cTn id="63" presetID="22" presetClass="entr" presetSubtype="4"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childTnLst>
                          </p:cTn>
                        </p:par>
                        <p:par>
                          <p:cTn id="66" fill="hold">
                            <p:stCondLst>
                              <p:cond delay="8500"/>
                            </p:stCondLst>
                            <p:childTnLst>
                              <p:par>
                                <p:cTn id="67" presetID="22" presetClass="entr" presetSubtype="4"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wipe(down)">
                                      <p:cBhvr>
                                        <p:cTn id="69" dur="500"/>
                                        <p:tgtEl>
                                          <p:spTgt spid="58"/>
                                        </p:tgtEl>
                                      </p:cBhvr>
                                    </p:animEffect>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52" grpId="0"/>
      <p:bldP spid="56" grpId="0"/>
      <p:bldP spid="57" grpId="0"/>
      <p:bldP spid="58" grpId="0"/>
      <p:bldP spid="59" grpId="0"/>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5" name="Group 5"/>
          <p:cNvGrpSpPr>
            <a:grpSpLocks/>
          </p:cNvGrpSpPr>
          <p:nvPr/>
        </p:nvGrpSpPr>
        <p:grpSpPr bwMode="auto">
          <a:xfrm>
            <a:off x="4694215" y="2259670"/>
            <a:ext cx="3462814" cy="3375906"/>
            <a:chOff x="0" y="0"/>
            <a:chExt cx="7716441" cy="7523163"/>
          </a:xfrm>
        </p:grpSpPr>
        <p:sp>
          <p:nvSpPr>
            <p:cNvPr id="30726" name="AutoShape 6"/>
            <p:cNvSpPr>
              <a:spLocks/>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7" name="AutoShape 7"/>
            <p:cNvSpPr>
              <a:spLocks/>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8" name="AutoShape 8"/>
            <p:cNvSpPr>
              <a:spLocks/>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9" name="AutoShape 9"/>
            <p:cNvSpPr>
              <a:spLocks/>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0" name="AutoShape 10"/>
            <p:cNvSpPr>
              <a:spLocks/>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1" name="AutoShape 11"/>
            <p:cNvSpPr>
              <a:spLocks/>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tx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2" name="AutoShape 12"/>
            <p:cNvSpPr>
              <a:spLocks/>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749" name="AutoShape 29"/>
          <p:cNvSpPr>
            <a:spLocks/>
          </p:cNvSpPr>
          <p:nvPr/>
        </p:nvSpPr>
        <p:spPr bwMode="auto">
          <a:xfrm>
            <a:off x="7265739" y="4818638"/>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0" name="AutoShape 30"/>
          <p:cNvSpPr>
            <a:spLocks/>
          </p:cNvSpPr>
          <p:nvPr/>
        </p:nvSpPr>
        <p:spPr bwMode="auto">
          <a:xfrm>
            <a:off x="5633368" y="2651128"/>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1" name="AutoShape 31"/>
          <p:cNvSpPr>
            <a:spLocks/>
          </p:cNvSpPr>
          <p:nvPr/>
        </p:nvSpPr>
        <p:spPr bwMode="auto">
          <a:xfrm>
            <a:off x="6936602" y="2650845"/>
            <a:ext cx="330659"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2" name="AutoShape 32"/>
          <p:cNvSpPr>
            <a:spLocks/>
          </p:cNvSpPr>
          <p:nvPr/>
        </p:nvSpPr>
        <p:spPr bwMode="auto">
          <a:xfrm>
            <a:off x="5256543" y="4746646"/>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3" name="AutoShape 33"/>
          <p:cNvSpPr>
            <a:spLocks/>
          </p:cNvSpPr>
          <p:nvPr/>
        </p:nvSpPr>
        <p:spPr bwMode="auto">
          <a:xfrm>
            <a:off x="6208391" y="5263982"/>
            <a:ext cx="476317"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4" name="AutoShape 34"/>
          <p:cNvSpPr>
            <a:spLocks/>
          </p:cNvSpPr>
          <p:nvPr/>
        </p:nvSpPr>
        <p:spPr bwMode="auto">
          <a:xfrm>
            <a:off x="7560403" y="3531997"/>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5" name="AutoShape 35"/>
          <p:cNvSpPr>
            <a:spLocks/>
          </p:cNvSpPr>
          <p:nvPr/>
        </p:nvSpPr>
        <p:spPr bwMode="auto">
          <a:xfrm>
            <a:off x="4906630" y="3511906"/>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6" name="AutoShape 36"/>
          <p:cNvSpPr>
            <a:spLocks/>
          </p:cNvSpPr>
          <p:nvPr/>
        </p:nvSpPr>
        <p:spPr bwMode="auto">
          <a:xfrm>
            <a:off x="2251238" y="2702418"/>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7" name="AutoShape 37"/>
          <p:cNvSpPr>
            <a:spLocks/>
          </p:cNvSpPr>
          <p:nvPr/>
        </p:nvSpPr>
        <p:spPr bwMode="auto">
          <a:xfrm>
            <a:off x="2700733" y="2402732"/>
            <a:ext cx="1391198"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8" name="AutoShape 38"/>
          <p:cNvSpPr>
            <a:spLocks/>
          </p:cNvSpPr>
          <p:nvPr/>
        </p:nvSpPr>
        <p:spPr bwMode="auto">
          <a:xfrm>
            <a:off x="4202429"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59" name="AutoShape 39"/>
          <p:cNvSpPr>
            <a:spLocks/>
          </p:cNvSpPr>
          <p:nvPr/>
        </p:nvSpPr>
        <p:spPr bwMode="auto">
          <a:xfrm>
            <a:off x="8773510" y="2702418"/>
            <a:ext cx="1789519"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0" name="AutoShape 40"/>
          <p:cNvSpPr>
            <a:spLocks/>
          </p:cNvSpPr>
          <p:nvPr/>
        </p:nvSpPr>
        <p:spPr bwMode="auto">
          <a:xfrm>
            <a:off x="8766814" y="2402732"/>
            <a:ext cx="1429865"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1" name="AutoShape 41"/>
          <p:cNvSpPr>
            <a:spLocks/>
          </p:cNvSpPr>
          <p:nvPr/>
        </p:nvSpPr>
        <p:spPr bwMode="auto">
          <a:xfrm>
            <a:off x="8480521"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2" name="AutoShape 42"/>
          <p:cNvSpPr>
            <a:spLocks/>
          </p:cNvSpPr>
          <p:nvPr/>
        </p:nvSpPr>
        <p:spPr bwMode="auto">
          <a:xfrm>
            <a:off x="2252912" y="3943856"/>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3" name="AutoShape 43"/>
          <p:cNvSpPr>
            <a:spLocks/>
          </p:cNvSpPr>
          <p:nvPr/>
        </p:nvSpPr>
        <p:spPr bwMode="auto">
          <a:xfrm>
            <a:off x="2704577" y="3644170"/>
            <a:ext cx="1394049"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4" name="AutoShape 44"/>
          <p:cNvSpPr>
            <a:spLocks/>
          </p:cNvSpPr>
          <p:nvPr/>
        </p:nvSpPr>
        <p:spPr bwMode="auto">
          <a:xfrm>
            <a:off x="4204103"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5" name="AutoShape 45"/>
          <p:cNvSpPr>
            <a:spLocks/>
          </p:cNvSpPr>
          <p:nvPr/>
        </p:nvSpPr>
        <p:spPr bwMode="auto">
          <a:xfrm>
            <a:off x="8745049" y="3943856"/>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6" name="AutoShape 46"/>
          <p:cNvSpPr>
            <a:spLocks/>
          </p:cNvSpPr>
          <p:nvPr/>
        </p:nvSpPr>
        <p:spPr bwMode="auto">
          <a:xfrm>
            <a:off x="8737515" y="3644170"/>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7" name="AutoShape 47"/>
          <p:cNvSpPr>
            <a:spLocks/>
          </p:cNvSpPr>
          <p:nvPr/>
        </p:nvSpPr>
        <p:spPr bwMode="auto">
          <a:xfrm>
            <a:off x="8451222"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8" name="AutoShape 48"/>
          <p:cNvSpPr>
            <a:spLocks/>
          </p:cNvSpPr>
          <p:nvPr/>
        </p:nvSpPr>
        <p:spPr bwMode="auto">
          <a:xfrm>
            <a:off x="2252912" y="5175247"/>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9" name="AutoShape 49"/>
          <p:cNvSpPr>
            <a:spLocks/>
          </p:cNvSpPr>
          <p:nvPr/>
        </p:nvSpPr>
        <p:spPr bwMode="auto">
          <a:xfrm>
            <a:off x="2702444" y="4876399"/>
            <a:ext cx="1389486"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0" name="AutoShape 50"/>
          <p:cNvSpPr>
            <a:spLocks/>
          </p:cNvSpPr>
          <p:nvPr/>
        </p:nvSpPr>
        <p:spPr bwMode="auto">
          <a:xfrm>
            <a:off x="4204103"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71" name="AutoShape 51"/>
          <p:cNvSpPr>
            <a:spLocks/>
          </p:cNvSpPr>
          <p:nvPr/>
        </p:nvSpPr>
        <p:spPr bwMode="auto">
          <a:xfrm>
            <a:off x="8745049" y="5175247"/>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2" name="AutoShape 52"/>
          <p:cNvSpPr>
            <a:spLocks/>
          </p:cNvSpPr>
          <p:nvPr/>
        </p:nvSpPr>
        <p:spPr bwMode="auto">
          <a:xfrm>
            <a:off x="8737515" y="4876399"/>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3" name="AutoShape 53"/>
          <p:cNvSpPr>
            <a:spLocks/>
          </p:cNvSpPr>
          <p:nvPr/>
        </p:nvSpPr>
        <p:spPr bwMode="auto">
          <a:xfrm>
            <a:off x="8451222"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6973335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
                                          </p:val>
                                        </p:tav>
                                        <p:tav tm="100000">
                                          <p:val>
                                            <p:strVal val="#ppt_w"/>
                                          </p:val>
                                        </p:tav>
                                      </p:tavLst>
                                    </p:anim>
                                    <p:anim calcmode="lin" valueType="num">
                                      <p:cBhvr>
                                        <p:cTn id="8" dur="500" fill="hold"/>
                                        <p:tgtEl>
                                          <p:spTgt spid="30725"/>
                                        </p:tgtEl>
                                        <p:attrNameLst>
                                          <p:attrName>ppt_h</p:attrName>
                                        </p:attrNameLst>
                                      </p:cBhvr>
                                      <p:tavLst>
                                        <p:tav tm="0">
                                          <p:val>
                                            <p:fltVal val="0"/>
                                          </p:val>
                                        </p:tav>
                                        <p:tav tm="100000">
                                          <p:val>
                                            <p:strVal val="#ppt_h"/>
                                          </p:val>
                                        </p:tav>
                                      </p:tavLst>
                                    </p:anim>
                                  </p:childTnLst>
                                </p:cTn>
                              </p:par>
                            </p:childTnLst>
                          </p:cTn>
                        </p:par>
                        <p:par>
                          <p:cTn id="9" fill="hold" nodeType="afterGroup">
                            <p:stCondLst>
                              <p:cond delay="1100"/>
                            </p:stCondLst>
                            <p:childTnLst>
                              <p:par>
                                <p:cTn id="10" presetID="9" presetClass="entr" presetSubtype="0" fill="hold" grpId="0" nodeType="afterEffect">
                                  <p:stCondLst>
                                    <p:cond delay="100"/>
                                  </p:stCondLst>
                                  <p:childTnLst>
                                    <p:set>
                                      <p:cBhvr>
                                        <p:cTn id="11" dur="1" fill="hold">
                                          <p:stCondLst>
                                            <p:cond delay="0"/>
                                          </p:stCondLst>
                                        </p:cTn>
                                        <p:tgtEl>
                                          <p:spTgt spid="30750"/>
                                        </p:tgtEl>
                                        <p:attrNameLst>
                                          <p:attrName>style.visibility</p:attrName>
                                        </p:attrNameLst>
                                      </p:cBhvr>
                                      <p:to>
                                        <p:strVal val="visible"/>
                                      </p:to>
                                    </p:set>
                                    <p:animEffect transition="in" filter="dissolve">
                                      <p:cBhvr>
                                        <p:cTn id="12" dur="500"/>
                                        <p:tgtEl>
                                          <p:spTgt spid="30750"/>
                                        </p:tgtEl>
                                      </p:cBhvr>
                                    </p:animEffect>
                                  </p:childTnLst>
                                </p:cTn>
                              </p:par>
                            </p:childTnLst>
                          </p:cTn>
                        </p:par>
                        <p:par>
                          <p:cTn id="13" fill="hold" nodeType="afterGroup">
                            <p:stCondLst>
                              <p:cond delay="1700"/>
                            </p:stCondLst>
                            <p:childTnLst>
                              <p:par>
                                <p:cTn id="14" presetID="9" presetClass="entr" presetSubtype="0" fill="hold" grpId="0" nodeType="afterEffect">
                                  <p:stCondLst>
                                    <p:cond delay="100"/>
                                  </p:stCondLst>
                                  <p:childTnLst>
                                    <p:set>
                                      <p:cBhvr>
                                        <p:cTn id="15" dur="1" fill="hold">
                                          <p:stCondLst>
                                            <p:cond delay="0"/>
                                          </p:stCondLst>
                                        </p:cTn>
                                        <p:tgtEl>
                                          <p:spTgt spid="30751"/>
                                        </p:tgtEl>
                                        <p:attrNameLst>
                                          <p:attrName>style.visibility</p:attrName>
                                        </p:attrNameLst>
                                      </p:cBhvr>
                                      <p:to>
                                        <p:strVal val="visible"/>
                                      </p:to>
                                    </p:set>
                                    <p:animEffect transition="in" filter="dissolve">
                                      <p:cBhvr>
                                        <p:cTn id="16" dur="500"/>
                                        <p:tgtEl>
                                          <p:spTgt spid="30751"/>
                                        </p:tgtEl>
                                      </p:cBhvr>
                                    </p:animEffect>
                                  </p:childTnLst>
                                </p:cTn>
                              </p:par>
                            </p:childTnLst>
                          </p:cTn>
                        </p:par>
                        <p:par>
                          <p:cTn id="17" fill="hold" nodeType="afterGroup">
                            <p:stCondLst>
                              <p:cond delay="2300"/>
                            </p:stCondLst>
                            <p:childTnLst>
                              <p:par>
                                <p:cTn id="18" presetID="9" presetClass="entr" presetSubtype="0" fill="hold" grpId="0" nodeType="afterEffect">
                                  <p:stCondLst>
                                    <p:cond delay="0"/>
                                  </p:stCondLst>
                                  <p:childTnLst>
                                    <p:set>
                                      <p:cBhvr>
                                        <p:cTn id="19" dur="1" fill="hold">
                                          <p:stCondLst>
                                            <p:cond delay="0"/>
                                          </p:stCondLst>
                                        </p:cTn>
                                        <p:tgtEl>
                                          <p:spTgt spid="30754"/>
                                        </p:tgtEl>
                                        <p:attrNameLst>
                                          <p:attrName>style.visibility</p:attrName>
                                        </p:attrNameLst>
                                      </p:cBhvr>
                                      <p:to>
                                        <p:strVal val="visible"/>
                                      </p:to>
                                    </p:set>
                                    <p:animEffect transition="in" filter="dissolve">
                                      <p:cBhvr>
                                        <p:cTn id="20" dur="500"/>
                                        <p:tgtEl>
                                          <p:spTgt spid="30754"/>
                                        </p:tgtEl>
                                      </p:cBhvr>
                                    </p:animEffect>
                                  </p:childTnLst>
                                </p:cTn>
                              </p:par>
                            </p:childTnLst>
                          </p:cTn>
                        </p:par>
                        <p:par>
                          <p:cTn id="21" fill="hold">
                            <p:stCondLst>
                              <p:cond delay="2800"/>
                            </p:stCondLst>
                            <p:childTnLst>
                              <p:par>
                                <p:cTn id="22" presetID="9" presetClass="entr" presetSubtype="0" fill="hold" grpId="0" nodeType="afterEffect">
                                  <p:stCondLst>
                                    <p:cond delay="0"/>
                                  </p:stCondLst>
                                  <p:childTnLst>
                                    <p:set>
                                      <p:cBhvr>
                                        <p:cTn id="23" dur="1" fill="hold">
                                          <p:stCondLst>
                                            <p:cond delay="0"/>
                                          </p:stCondLst>
                                        </p:cTn>
                                        <p:tgtEl>
                                          <p:spTgt spid="30749"/>
                                        </p:tgtEl>
                                        <p:attrNameLst>
                                          <p:attrName>style.visibility</p:attrName>
                                        </p:attrNameLst>
                                      </p:cBhvr>
                                      <p:to>
                                        <p:strVal val="visible"/>
                                      </p:to>
                                    </p:set>
                                    <p:animEffect transition="in" filter="dissolve">
                                      <p:cBhvr>
                                        <p:cTn id="24" dur="500"/>
                                        <p:tgtEl>
                                          <p:spTgt spid="30749"/>
                                        </p:tgtEl>
                                      </p:cBhvr>
                                    </p:animEffect>
                                  </p:childTnLst>
                                </p:cTn>
                              </p:par>
                            </p:childTnLst>
                          </p:cTn>
                        </p:par>
                        <p:par>
                          <p:cTn id="25" fill="hold">
                            <p:stCondLst>
                              <p:cond delay="3300"/>
                            </p:stCondLst>
                            <p:childTnLst>
                              <p:par>
                                <p:cTn id="26" presetID="9" presetClass="entr" presetSubtype="0" fill="hold" grpId="0" nodeType="afterEffect">
                                  <p:stCondLst>
                                    <p:cond delay="0"/>
                                  </p:stCondLst>
                                  <p:childTnLst>
                                    <p:set>
                                      <p:cBhvr>
                                        <p:cTn id="27" dur="1" fill="hold">
                                          <p:stCondLst>
                                            <p:cond delay="0"/>
                                          </p:stCondLst>
                                        </p:cTn>
                                        <p:tgtEl>
                                          <p:spTgt spid="30753"/>
                                        </p:tgtEl>
                                        <p:attrNameLst>
                                          <p:attrName>style.visibility</p:attrName>
                                        </p:attrNameLst>
                                      </p:cBhvr>
                                      <p:to>
                                        <p:strVal val="visible"/>
                                      </p:to>
                                    </p:set>
                                    <p:animEffect transition="in" filter="dissolve">
                                      <p:cBhvr>
                                        <p:cTn id="28" dur="500"/>
                                        <p:tgtEl>
                                          <p:spTgt spid="30753"/>
                                        </p:tgtEl>
                                      </p:cBhvr>
                                    </p:animEffect>
                                  </p:childTnLst>
                                </p:cTn>
                              </p:par>
                            </p:childTnLst>
                          </p:cTn>
                        </p:par>
                        <p:par>
                          <p:cTn id="29" fill="hold">
                            <p:stCondLst>
                              <p:cond delay="3800"/>
                            </p:stCondLst>
                            <p:childTnLst>
                              <p:par>
                                <p:cTn id="30" presetID="9" presetClass="entr" presetSubtype="0" fill="hold" grpId="0" nodeType="afterEffect">
                                  <p:stCondLst>
                                    <p:cond delay="100"/>
                                  </p:stCondLst>
                                  <p:childTnLst>
                                    <p:set>
                                      <p:cBhvr>
                                        <p:cTn id="31" dur="1" fill="hold">
                                          <p:stCondLst>
                                            <p:cond delay="0"/>
                                          </p:stCondLst>
                                        </p:cTn>
                                        <p:tgtEl>
                                          <p:spTgt spid="30752"/>
                                        </p:tgtEl>
                                        <p:attrNameLst>
                                          <p:attrName>style.visibility</p:attrName>
                                        </p:attrNameLst>
                                      </p:cBhvr>
                                      <p:to>
                                        <p:strVal val="visible"/>
                                      </p:to>
                                    </p:set>
                                    <p:animEffect transition="in" filter="dissolve">
                                      <p:cBhvr>
                                        <p:cTn id="32" dur="500"/>
                                        <p:tgtEl>
                                          <p:spTgt spid="30752"/>
                                        </p:tgtEl>
                                      </p:cBhvr>
                                    </p:animEffect>
                                  </p:childTnLst>
                                </p:cTn>
                              </p:par>
                            </p:childTnLst>
                          </p:cTn>
                        </p:par>
                        <p:par>
                          <p:cTn id="33" fill="hold" nodeType="afterGroup">
                            <p:stCondLst>
                              <p:cond delay="4400"/>
                            </p:stCondLst>
                            <p:childTnLst>
                              <p:par>
                                <p:cTn id="34" presetID="9" presetClass="entr" presetSubtype="0" fill="hold" grpId="0" nodeType="afterEffect">
                                  <p:stCondLst>
                                    <p:cond delay="100"/>
                                  </p:stCondLst>
                                  <p:childTnLst>
                                    <p:set>
                                      <p:cBhvr>
                                        <p:cTn id="35" dur="1" fill="hold">
                                          <p:stCondLst>
                                            <p:cond delay="0"/>
                                          </p:stCondLst>
                                        </p:cTn>
                                        <p:tgtEl>
                                          <p:spTgt spid="30755"/>
                                        </p:tgtEl>
                                        <p:attrNameLst>
                                          <p:attrName>style.visibility</p:attrName>
                                        </p:attrNameLst>
                                      </p:cBhvr>
                                      <p:to>
                                        <p:strVal val="visible"/>
                                      </p:to>
                                    </p:set>
                                    <p:animEffect transition="in" filter="dissolve">
                                      <p:cBhvr>
                                        <p:cTn id="36" dur="500"/>
                                        <p:tgtEl>
                                          <p:spTgt spid="30755"/>
                                        </p:tgtEl>
                                      </p:cBhvr>
                                    </p:animEffect>
                                  </p:childTnLst>
                                </p:cTn>
                              </p:par>
                            </p:childTnLst>
                          </p:cTn>
                        </p:par>
                        <p:par>
                          <p:cTn id="37" fill="hold" nodeType="afterGroup">
                            <p:stCondLst>
                              <p:cond delay="5000"/>
                            </p:stCondLst>
                            <p:childTnLst>
                              <p:par>
                                <p:cTn id="38" presetID="2" presetClass="entr" presetSubtype="8" fill="hold" grpId="0" nodeType="afterEffect">
                                  <p:stCondLst>
                                    <p:cond delay="100"/>
                                  </p:stCondLst>
                                  <p:childTnLst>
                                    <p:set>
                                      <p:cBhvr>
                                        <p:cTn id="39" dur="1" fill="hold">
                                          <p:stCondLst>
                                            <p:cond delay="0"/>
                                          </p:stCondLst>
                                        </p:cTn>
                                        <p:tgtEl>
                                          <p:spTgt spid="30757"/>
                                        </p:tgtEl>
                                        <p:attrNameLst>
                                          <p:attrName>style.visibility</p:attrName>
                                        </p:attrNameLst>
                                      </p:cBhvr>
                                      <p:to>
                                        <p:strVal val="visible"/>
                                      </p:to>
                                    </p:set>
                                    <p:anim calcmode="lin" valueType="num">
                                      <p:cBhvr additive="base">
                                        <p:cTn id="40" dur="500" fill="hold"/>
                                        <p:tgtEl>
                                          <p:spTgt spid="30757"/>
                                        </p:tgtEl>
                                        <p:attrNameLst>
                                          <p:attrName>ppt_x</p:attrName>
                                        </p:attrNameLst>
                                      </p:cBhvr>
                                      <p:tavLst>
                                        <p:tav tm="0">
                                          <p:val>
                                            <p:strVal val="0-#ppt_w/2"/>
                                          </p:val>
                                        </p:tav>
                                        <p:tav tm="100000">
                                          <p:val>
                                            <p:strVal val="#ppt_x"/>
                                          </p:val>
                                        </p:tav>
                                      </p:tavLst>
                                    </p:anim>
                                    <p:anim calcmode="lin" valueType="num">
                                      <p:cBhvr additive="base">
                                        <p:cTn id="41" dur="500" fill="hold"/>
                                        <p:tgtEl>
                                          <p:spTgt spid="30757"/>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5600"/>
                            </p:stCondLst>
                            <p:childTnLst>
                              <p:par>
                                <p:cTn id="43" presetID="2" presetClass="entr" presetSubtype="8" fill="hold" grpId="0" nodeType="afterEffect">
                                  <p:stCondLst>
                                    <p:cond delay="100"/>
                                  </p:stCondLst>
                                  <p:childTnLst>
                                    <p:set>
                                      <p:cBhvr>
                                        <p:cTn id="44" dur="1" fill="hold">
                                          <p:stCondLst>
                                            <p:cond delay="0"/>
                                          </p:stCondLst>
                                        </p:cTn>
                                        <p:tgtEl>
                                          <p:spTgt spid="30756"/>
                                        </p:tgtEl>
                                        <p:attrNameLst>
                                          <p:attrName>style.visibility</p:attrName>
                                        </p:attrNameLst>
                                      </p:cBhvr>
                                      <p:to>
                                        <p:strVal val="visible"/>
                                      </p:to>
                                    </p:set>
                                    <p:anim calcmode="lin" valueType="num">
                                      <p:cBhvr additive="base">
                                        <p:cTn id="45" dur="500" fill="hold"/>
                                        <p:tgtEl>
                                          <p:spTgt spid="30756"/>
                                        </p:tgtEl>
                                        <p:attrNameLst>
                                          <p:attrName>ppt_x</p:attrName>
                                        </p:attrNameLst>
                                      </p:cBhvr>
                                      <p:tavLst>
                                        <p:tav tm="0">
                                          <p:val>
                                            <p:strVal val="0-#ppt_w/2"/>
                                          </p:val>
                                        </p:tav>
                                        <p:tav tm="100000">
                                          <p:val>
                                            <p:strVal val="#ppt_x"/>
                                          </p:val>
                                        </p:tav>
                                      </p:tavLst>
                                    </p:anim>
                                    <p:anim calcmode="lin" valueType="num">
                                      <p:cBhvr additive="base">
                                        <p:cTn id="46" dur="500" fill="hold"/>
                                        <p:tgtEl>
                                          <p:spTgt spid="3075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6200"/>
                            </p:stCondLst>
                            <p:childTnLst>
                              <p:par>
                                <p:cTn id="48" presetID="9" presetClass="entr" presetSubtype="0" fill="hold" nodeType="afterEffect">
                                  <p:stCondLst>
                                    <p:cond delay="100"/>
                                  </p:stCondLst>
                                  <p:childTnLst>
                                    <p:set>
                                      <p:cBhvr>
                                        <p:cTn id="49" dur="1" fill="hold">
                                          <p:stCondLst>
                                            <p:cond delay="0"/>
                                          </p:stCondLst>
                                        </p:cTn>
                                        <p:tgtEl>
                                          <p:spTgt spid="30758"/>
                                        </p:tgtEl>
                                        <p:attrNameLst>
                                          <p:attrName>style.visibility</p:attrName>
                                        </p:attrNameLst>
                                      </p:cBhvr>
                                      <p:to>
                                        <p:strVal val="visible"/>
                                      </p:to>
                                    </p:set>
                                    <p:animEffect transition="in" filter="dissolve">
                                      <p:cBhvr>
                                        <p:cTn id="50" dur="500"/>
                                        <p:tgtEl>
                                          <p:spTgt spid="30758"/>
                                        </p:tgtEl>
                                      </p:cBhvr>
                                    </p:animEffect>
                                  </p:childTnLst>
                                </p:cTn>
                              </p:par>
                            </p:childTnLst>
                          </p:cTn>
                        </p:par>
                        <p:par>
                          <p:cTn id="51" fill="hold" nodeType="afterGroup">
                            <p:stCondLst>
                              <p:cond delay="6800"/>
                            </p:stCondLst>
                            <p:childTnLst>
                              <p:par>
                                <p:cTn id="52" presetID="2" presetClass="entr" presetSubtype="2" fill="hold" grpId="0" nodeType="afterEffect">
                                  <p:stCondLst>
                                    <p:cond delay="100"/>
                                  </p:stCondLst>
                                  <p:childTnLst>
                                    <p:set>
                                      <p:cBhvr>
                                        <p:cTn id="53" dur="1" fill="hold">
                                          <p:stCondLst>
                                            <p:cond delay="0"/>
                                          </p:stCondLst>
                                        </p:cTn>
                                        <p:tgtEl>
                                          <p:spTgt spid="30760"/>
                                        </p:tgtEl>
                                        <p:attrNameLst>
                                          <p:attrName>style.visibility</p:attrName>
                                        </p:attrNameLst>
                                      </p:cBhvr>
                                      <p:to>
                                        <p:strVal val="visible"/>
                                      </p:to>
                                    </p:set>
                                    <p:anim calcmode="lin" valueType="num">
                                      <p:cBhvr additive="base">
                                        <p:cTn id="54" dur="500" fill="hold"/>
                                        <p:tgtEl>
                                          <p:spTgt spid="30760"/>
                                        </p:tgtEl>
                                        <p:attrNameLst>
                                          <p:attrName>ppt_x</p:attrName>
                                        </p:attrNameLst>
                                      </p:cBhvr>
                                      <p:tavLst>
                                        <p:tav tm="0">
                                          <p:val>
                                            <p:strVal val="1+#ppt_w/2"/>
                                          </p:val>
                                        </p:tav>
                                        <p:tav tm="100000">
                                          <p:val>
                                            <p:strVal val="#ppt_x"/>
                                          </p:val>
                                        </p:tav>
                                      </p:tavLst>
                                    </p:anim>
                                    <p:anim calcmode="lin" valueType="num">
                                      <p:cBhvr additive="base">
                                        <p:cTn id="55" dur="500" fill="hold"/>
                                        <p:tgtEl>
                                          <p:spTgt spid="30760"/>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7400"/>
                            </p:stCondLst>
                            <p:childTnLst>
                              <p:par>
                                <p:cTn id="57" presetID="2" presetClass="entr" presetSubtype="2" fill="hold" grpId="0" nodeType="afterEffect">
                                  <p:stCondLst>
                                    <p:cond delay="100"/>
                                  </p:stCondLst>
                                  <p:childTnLst>
                                    <p:set>
                                      <p:cBhvr>
                                        <p:cTn id="58" dur="1" fill="hold">
                                          <p:stCondLst>
                                            <p:cond delay="0"/>
                                          </p:stCondLst>
                                        </p:cTn>
                                        <p:tgtEl>
                                          <p:spTgt spid="30759"/>
                                        </p:tgtEl>
                                        <p:attrNameLst>
                                          <p:attrName>style.visibility</p:attrName>
                                        </p:attrNameLst>
                                      </p:cBhvr>
                                      <p:to>
                                        <p:strVal val="visible"/>
                                      </p:to>
                                    </p:set>
                                    <p:anim calcmode="lin" valueType="num">
                                      <p:cBhvr additive="base">
                                        <p:cTn id="59" dur="500" fill="hold"/>
                                        <p:tgtEl>
                                          <p:spTgt spid="30759"/>
                                        </p:tgtEl>
                                        <p:attrNameLst>
                                          <p:attrName>ppt_x</p:attrName>
                                        </p:attrNameLst>
                                      </p:cBhvr>
                                      <p:tavLst>
                                        <p:tav tm="0">
                                          <p:val>
                                            <p:strVal val="1+#ppt_w/2"/>
                                          </p:val>
                                        </p:tav>
                                        <p:tav tm="100000">
                                          <p:val>
                                            <p:strVal val="#ppt_x"/>
                                          </p:val>
                                        </p:tav>
                                      </p:tavLst>
                                    </p:anim>
                                    <p:anim calcmode="lin" valueType="num">
                                      <p:cBhvr additive="base">
                                        <p:cTn id="60" dur="500" fill="hold"/>
                                        <p:tgtEl>
                                          <p:spTgt spid="30759"/>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8000"/>
                            </p:stCondLst>
                            <p:childTnLst>
                              <p:par>
                                <p:cTn id="62" presetID="9" presetClass="entr" presetSubtype="0" fill="hold" nodeType="afterEffect">
                                  <p:stCondLst>
                                    <p:cond delay="100"/>
                                  </p:stCondLst>
                                  <p:childTnLst>
                                    <p:set>
                                      <p:cBhvr>
                                        <p:cTn id="63" dur="1" fill="hold">
                                          <p:stCondLst>
                                            <p:cond delay="0"/>
                                          </p:stCondLst>
                                        </p:cTn>
                                        <p:tgtEl>
                                          <p:spTgt spid="30761"/>
                                        </p:tgtEl>
                                        <p:attrNameLst>
                                          <p:attrName>style.visibility</p:attrName>
                                        </p:attrNameLst>
                                      </p:cBhvr>
                                      <p:to>
                                        <p:strVal val="visible"/>
                                      </p:to>
                                    </p:set>
                                    <p:animEffect transition="in" filter="dissolve">
                                      <p:cBhvr>
                                        <p:cTn id="64" dur="500"/>
                                        <p:tgtEl>
                                          <p:spTgt spid="30761"/>
                                        </p:tgtEl>
                                      </p:cBhvr>
                                    </p:animEffect>
                                  </p:childTnLst>
                                </p:cTn>
                              </p:par>
                            </p:childTnLst>
                          </p:cTn>
                        </p:par>
                        <p:par>
                          <p:cTn id="65" fill="hold" nodeType="afterGroup">
                            <p:stCondLst>
                              <p:cond delay="8600"/>
                            </p:stCondLst>
                            <p:childTnLst>
                              <p:par>
                                <p:cTn id="66" presetID="2" presetClass="entr" presetSubtype="8" fill="hold" grpId="0" nodeType="afterEffect">
                                  <p:stCondLst>
                                    <p:cond delay="100"/>
                                  </p:stCondLst>
                                  <p:childTnLst>
                                    <p:set>
                                      <p:cBhvr>
                                        <p:cTn id="67" dur="1" fill="hold">
                                          <p:stCondLst>
                                            <p:cond delay="0"/>
                                          </p:stCondLst>
                                        </p:cTn>
                                        <p:tgtEl>
                                          <p:spTgt spid="30763"/>
                                        </p:tgtEl>
                                        <p:attrNameLst>
                                          <p:attrName>style.visibility</p:attrName>
                                        </p:attrNameLst>
                                      </p:cBhvr>
                                      <p:to>
                                        <p:strVal val="visible"/>
                                      </p:to>
                                    </p:set>
                                    <p:anim calcmode="lin" valueType="num">
                                      <p:cBhvr additive="base">
                                        <p:cTn id="68" dur="500" fill="hold"/>
                                        <p:tgtEl>
                                          <p:spTgt spid="30763"/>
                                        </p:tgtEl>
                                        <p:attrNameLst>
                                          <p:attrName>ppt_x</p:attrName>
                                        </p:attrNameLst>
                                      </p:cBhvr>
                                      <p:tavLst>
                                        <p:tav tm="0">
                                          <p:val>
                                            <p:strVal val="0-#ppt_w/2"/>
                                          </p:val>
                                        </p:tav>
                                        <p:tav tm="100000">
                                          <p:val>
                                            <p:strVal val="#ppt_x"/>
                                          </p:val>
                                        </p:tav>
                                      </p:tavLst>
                                    </p:anim>
                                    <p:anim calcmode="lin" valueType="num">
                                      <p:cBhvr additive="base">
                                        <p:cTn id="69" dur="500" fill="hold"/>
                                        <p:tgtEl>
                                          <p:spTgt spid="30763"/>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9200"/>
                            </p:stCondLst>
                            <p:childTnLst>
                              <p:par>
                                <p:cTn id="71" presetID="2" presetClass="entr" presetSubtype="8" fill="hold" grpId="0" nodeType="afterEffect">
                                  <p:stCondLst>
                                    <p:cond delay="100"/>
                                  </p:stCondLst>
                                  <p:childTnLst>
                                    <p:set>
                                      <p:cBhvr>
                                        <p:cTn id="72" dur="1" fill="hold">
                                          <p:stCondLst>
                                            <p:cond delay="0"/>
                                          </p:stCondLst>
                                        </p:cTn>
                                        <p:tgtEl>
                                          <p:spTgt spid="30762"/>
                                        </p:tgtEl>
                                        <p:attrNameLst>
                                          <p:attrName>style.visibility</p:attrName>
                                        </p:attrNameLst>
                                      </p:cBhvr>
                                      <p:to>
                                        <p:strVal val="visible"/>
                                      </p:to>
                                    </p:set>
                                    <p:anim calcmode="lin" valueType="num">
                                      <p:cBhvr additive="base">
                                        <p:cTn id="73" dur="500" fill="hold"/>
                                        <p:tgtEl>
                                          <p:spTgt spid="30762"/>
                                        </p:tgtEl>
                                        <p:attrNameLst>
                                          <p:attrName>ppt_x</p:attrName>
                                        </p:attrNameLst>
                                      </p:cBhvr>
                                      <p:tavLst>
                                        <p:tav tm="0">
                                          <p:val>
                                            <p:strVal val="0-#ppt_w/2"/>
                                          </p:val>
                                        </p:tav>
                                        <p:tav tm="100000">
                                          <p:val>
                                            <p:strVal val="#ppt_x"/>
                                          </p:val>
                                        </p:tav>
                                      </p:tavLst>
                                    </p:anim>
                                    <p:anim calcmode="lin" valueType="num">
                                      <p:cBhvr additive="base">
                                        <p:cTn id="74" dur="500" fill="hold"/>
                                        <p:tgtEl>
                                          <p:spTgt spid="30762"/>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9800"/>
                            </p:stCondLst>
                            <p:childTnLst>
                              <p:par>
                                <p:cTn id="76" presetID="9" presetClass="entr" presetSubtype="0" fill="hold" nodeType="afterEffect">
                                  <p:stCondLst>
                                    <p:cond delay="100"/>
                                  </p:stCondLst>
                                  <p:childTnLst>
                                    <p:set>
                                      <p:cBhvr>
                                        <p:cTn id="77" dur="1" fill="hold">
                                          <p:stCondLst>
                                            <p:cond delay="0"/>
                                          </p:stCondLst>
                                        </p:cTn>
                                        <p:tgtEl>
                                          <p:spTgt spid="30764"/>
                                        </p:tgtEl>
                                        <p:attrNameLst>
                                          <p:attrName>style.visibility</p:attrName>
                                        </p:attrNameLst>
                                      </p:cBhvr>
                                      <p:to>
                                        <p:strVal val="visible"/>
                                      </p:to>
                                    </p:set>
                                    <p:animEffect transition="in" filter="dissolve">
                                      <p:cBhvr>
                                        <p:cTn id="78" dur="500"/>
                                        <p:tgtEl>
                                          <p:spTgt spid="30764"/>
                                        </p:tgtEl>
                                      </p:cBhvr>
                                    </p:animEffect>
                                  </p:childTnLst>
                                </p:cTn>
                              </p:par>
                            </p:childTnLst>
                          </p:cTn>
                        </p:par>
                        <p:par>
                          <p:cTn id="79" fill="hold" nodeType="afterGroup">
                            <p:stCondLst>
                              <p:cond delay="10400"/>
                            </p:stCondLst>
                            <p:childTnLst>
                              <p:par>
                                <p:cTn id="80" presetID="2" presetClass="entr" presetSubtype="2" fill="hold" grpId="0" nodeType="afterEffect">
                                  <p:stCondLst>
                                    <p:cond delay="100"/>
                                  </p:stCondLst>
                                  <p:childTnLst>
                                    <p:set>
                                      <p:cBhvr>
                                        <p:cTn id="81" dur="1" fill="hold">
                                          <p:stCondLst>
                                            <p:cond delay="0"/>
                                          </p:stCondLst>
                                        </p:cTn>
                                        <p:tgtEl>
                                          <p:spTgt spid="30766"/>
                                        </p:tgtEl>
                                        <p:attrNameLst>
                                          <p:attrName>style.visibility</p:attrName>
                                        </p:attrNameLst>
                                      </p:cBhvr>
                                      <p:to>
                                        <p:strVal val="visible"/>
                                      </p:to>
                                    </p:set>
                                    <p:anim calcmode="lin" valueType="num">
                                      <p:cBhvr additive="base">
                                        <p:cTn id="82" dur="500" fill="hold"/>
                                        <p:tgtEl>
                                          <p:spTgt spid="30766"/>
                                        </p:tgtEl>
                                        <p:attrNameLst>
                                          <p:attrName>ppt_x</p:attrName>
                                        </p:attrNameLst>
                                      </p:cBhvr>
                                      <p:tavLst>
                                        <p:tav tm="0">
                                          <p:val>
                                            <p:strVal val="1+#ppt_w/2"/>
                                          </p:val>
                                        </p:tav>
                                        <p:tav tm="100000">
                                          <p:val>
                                            <p:strVal val="#ppt_x"/>
                                          </p:val>
                                        </p:tav>
                                      </p:tavLst>
                                    </p:anim>
                                    <p:anim calcmode="lin" valueType="num">
                                      <p:cBhvr additive="base">
                                        <p:cTn id="83" dur="500" fill="hold"/>
                                        <p:tgtEl>
                                          <p:spTgt spid="30766"/>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11000"/>
                            </p:stCondLst>
                            <p:childTnLst>
                              <p:par>
                                <p:cTn id="85" presetID="2" presetClass="entr" presetSubtype="2" fill="hold" grpId="0" nodeType="afterEffect">
                                  <p:stCondLst>
                                    <p:cond delay="100"/>
                                  </p:stCondLst>
                                  <p:childTnLst>
                                    <p:set>
                                      <p:cBhvr>
                                        <p:cTn id="86" dur="1" fill="hold">
                                          <p:stCondLst>
                                            <p:cond delay="0"/>
                                          </p:stCondLst>
                                        </p:cTn>
                                        <p:tgtEl>
                                          <p:spTgt spid="30765"/>
                                        </p:tgtEl>
                                        <p:attrNameLst>
                                          <p:attrName>style.visibility</p:attrName>
                                        </p:attrNameLst>
                                      </p:cBhvr>
                                      <p:to>
                                        <p:strVal val="visible"/>
                                      </p:to>
                                    </p:set>
                                    <p:anim calcmode="lin" valueType="num">
                                      <p:cBhvr additive="base">
                                        <p:cTn id="87" dur="500" fill="hold"/>
                                        <p:tgtEl>
                                          <p:spTgt spid="30765"/>
                                        </p:tgtEl>
                                        <p:attrNameLst>
                                          <p:attrName>ppt_x</p:attrName>
                                        </p:attrNameLst>
                                      </p:cBhvr>
                                      <p:tavLst>
                                        <p:tav tm="0">
                                          <p:val>
                                            <p:strVal val="1+#ppt_w/2"/>
                                          </p:val>
                                        </p:tav>
                                        <p:tav tm="100000">
                                          <p:val>
                                            <p:strVal val="#ppt_x"/>
                                          </p:val>
                                        </p:tav>
                                      </p:tavLst>
                                    </p:anim>
                                    <p:anim calcmode="lin" valueType="num">
                                      <p:cBhvr additive="base">
                                        <p:cTn id="88" dur="500" fill="hold"/>
                                        <p:tgtEl>
                                          <p:spTgt spid="30765"/>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11600"/>
                            </p:stCondLst>
                            <p:childTnLst>
                              <p:par>
                                <p:cTn id="90" presetID="9" presetClass="entr" presetSubtype="0" fill="hold" nodeType="afterEffect">
                                  <p:stCondLst>
                                    <p:cond delay="100"/>
                                  </p:stCondLst>
                                  <p:childTnLst>
                                    <p:set>
                                      <p:cBhvr>
                                        <p:cTn id="91" dur="1" fill="hold">
                                          <p:stCondLst>
                                            <p:cond delay="0"/>
                                          </p:stCondLst>
                                        </p:cTn>
                                        <p:tgtEl>
                                          <p:spTgt spid="30767"/>
                                        </p:tgtEl>
                                        <p:attrNameLst>
                                          <p:attrName>style.visibility</p:attrName>
                                        </p:attrNameLst>
                                      </p:cBhvr>
                                      <p:to>
                                        <p:strVal val="visible"/>
                                      </p:to>
                                    </p:set>
                                    <p:animEffect transition="in" filter="dissolve">
                                      <p:cBhvr>
                                        <p:cTn id="92" dur="500"/>
                                        <p:tgtEl>
                                          <p:spTgt spid="30767"/>
                                        </p:tgtEl>
                                      </p:cBhvr>
                                    </p:animEffect>
                                  </p:childTnLst>
                                </p:cTn>
                              </p:par>
                            </p:childTnLst>
                          </p:cTn>
                        </p:par>
                        <p:par>
                          <p:cTn id="93" fill="hold" nodeType="afterGroup">
                            <p:stCondLst>
                              <p:cond delay="12200"/>
                            </p:stCondLst>
                            <p:childTnLst>
                              <p:par>
                                <p:cTn id="94" presetID="2" presetClass="entr" presetSubtype="8" fill="hold" grpId="0" nodeType="afterEffect">
                                  <p:stCondLst>
                                    <p:cond delay="100"/>
                                  </p:stCondLst>
                                  <p:childTnLst>
                                    <p:set>
                                      <p:cBhvr>
                                        <p:cTn id="95" dur="1" fill="hold">
                                          <p:stCondLst>
                                            <p:cond delay="0"/>
                                          </p:stCondLst>
                                        </p:cTn>
                                        <p:tgtEl>
                                          <p:spTgt spid="30769"/>
                                        </p:tgtEl>
                                        <p:attrNameLst>
                                          <p:attrName>style.visibility</p:attrName>
                                        </p:attrNameLst>
                                      </p:cBhvr>
                                      <p:to>
                                        <p:strVal val="visible"/>
                                      </p:to>
                                    </p:set>
                                    <p:anim calcmode="lin" valueType="num">
                                      <p:cBhvr additive="base">
                                        <p:cTn id="96" dur="500" fill="hold"/>
                                        <p:tgtEl>
                                          <p:spTgt spid="30769"/>
                                        </p:tgtEl>
                                        <p:attrNameLst>
                                          <p:attrName>ppt_x</p:attrName>
                                        </p:attrNameLst>
                                      </p:cBhvr>
                                      <p:tavLst>
                                        <p:tav tm="0">
                                          <p:val>
                                            <p:strVal val="0-#ppt_w/2"/>
                                          </p:val>
                                        </p:tav>
                                        <p:tav tm="100000">
                                          <p:val>
                                            <p:strVal val="#ppt_x"/>
                                          </p:val>
                                        </p:tav>
                                      </p:tavLst>
                                    </p:anim>
                                    <p:anim calcmode="lin" valueType="num">
                                      <p:cBhvr additive="base">
                                        <p:cTn id="97" dur="500" fill="hold"/>
                                        <p:tgtEl>
                                          <p:spTgt spid="30769"/>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2800"/>
                            </p:stCondLst>
                            <p:childTnLst>
                              <p:par>
                                <p:cTn id="99" presetID="2" presetClass="entr" presetSubtype="8" fill="hold" grpId="0" nodeType="afterEffect">
                                  <p:stCondLst>
                                    <p:cond delay="100"/>
                                  </p:stCondLst>
                                  <p:childTnLst>
                                    <p:set>
                                      <p:cBhvr>
                                        <p:cTn id="100" dur="1" fill="hold">
                                          <p:stCondLst>
                                            <p:cond delay="0"/>
                                          </p:stCondLst>
                                        </p:cTn>
                                        <p:tgtEl>
                                          <p:spTgt spid="30768"/>
                                        </p:tgtEl>
                                        <p:attrNameLst>
                                          <p:attrName>style.visibility</p:attrName>
                                        </p:attrNameLst>
                                      </p:cBhvr>
                                      <p:to>
                                        <p:strVal val="visible"/>
                                      </p:to>
                                    </p:set>
                                    <p:anim calcmode="lin" valueType="num">
                                      <p:cBhvr additive="base">
                                        <p:cTn id="101" dur="500" fill="hold"/>
                                        <p:tgtEl>
                                          <p:spTgt spid="30768"/>
                                        </p:tgtEl>
                                        <p:attrNameLst>
                                          <p:attrName>ppt_x</p:attrName>
                                        </p:attrNameLst>
                                      </p:cBhvr>
                                      <p:tavLst>
                                        <p:tav tm="0">
                                          <p:val>
                                            <p:strVal val="0-#ppt_w/2"/>
                                          </p:val>
                                        </p:tav>
                                        <p:tav tm="100000">
                                          <p:val>
                                            <p:strVal val="#ppt_x"/>
                                          </p:val>
                                        </p:tav>
                                      </p:tavLst>
                                    </p:anim>
                                    <p:anim calcmode="lin" valueType="num">
                                      <p:cBhvr additive="base">
                                        <p:cTn id="102" dur="500" fill="hold"/>
                                        <p:tgtEl>
                                          <p:spTgt spid="30768"/>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3400"/>
                            </p:stCondLst>
                            <p:childTnLst>
                              <p:par>
                                <p:cTn id="104" presetID="9" presetClass="entr" presetSubtype="0" fill="hold" nodeType="afterEffect">
                                  <p:stCondLst>
                                    <p:cond delay="100"/>
                                  </p:stCondLst>
                                  <p:childTnLst>
                                    <p:set>
                                      <p:cBhvr>
                                        <p:cTn id="105" dur="1" fill="hold">
                                          <p:stCondLst>
                                            <p:cond delay="0"/>
                                          </p:stCondLst>
                                        </p:cTn>
                                        <p:tgtEl>
                                          <p:spTgt spid="30770"/>
                                        </p:tgtEl>
                                        <p:attrNameLst>
                                          <p:attrName>style.visibility</p:attrName>
                                        </p:attrNameLst>
                                      </p:cBhvr>
                                      <p:to>
                                        <p:strVal val="visible"/>
                                      </p:to>
                                    </p:set>
                                    <p:animEffect transition="in" filter="dissolve">
                                      <p:cBhvr>
                                        <p:cTn id="106" dur="500"/>
                                        <p:tgtEl>
                                          <p:spTgt spid="30770"/>
                                        </p:tgtEl>
                                      </p:cBhvr>
                                    </p:animEffect>
                                  </p:childTnLst>
                                </p:cTn>
                              </p:par>
                            </p:childTnLst>
                          </p:cTn>
                        </p:par>
                        <p:par>
                          <p:cTn id="107" fill="hold" nodeType="afterGroup">
                            <p:stCondLst>
                              <p:cond delay="14000"/>
                            </p:stCondLst>
                            <p:childTnLst>
                              <p:par>
                                <p:cTn id="108" presetID="2" presetClass="entr" presetSubtype="2" fill="hold" grpId="0" nodeType="afterEffect">
                                  <p:stCondLst>
                                    <p:cond delay="100"/>
                                  </p:stCondLst>
                                  <p:childTnLst>
                                    <p:set>
                                      <p:cBhvr>
                                        <p:cTn id="109" dur="1" fill="hold">
                                          <p:stCondLst>
                                            <p:cond delay="0"/>
                                          </p:stCondLst>
                                        </p:cTn>
                                        <p:tgtEl>
                                          <p:spTgt spid="30772"/>
                                        </p:tgtEl>
                                        <p:attrNameLst>
                                          <p:attrName>style.visibility</p:attrName>
                                        </p:attrNameLst>
                                      </p:cBhvr>
                                      <p:to>
                                        <p:strVal val="visible"/>
                                      </p:to>
                                    </p:set>
                                    <p:anim calcmode="lin" valueType="num">
                                      <p:cBhvr additive="base">
                                        <p:cTn id="110" dur="500" fill="hold"/>
                                        <p:tgtEl>
                                          <p:spTgt spid="30772"/>
                                        </p:tgtEl>
                                        <p:attrNameLst>
                                          <p:attrName>ppt_x</p:attrName>
                                        </p:attrNameLst>
                                      </p:cBhvr>
                                      <p:tavLst>
                                        <p:tav tm="0">
                                          <p:val>
                                            <p:strVal val="1+#ppt_w/2"/>
                                          </p:val>
                                        </p:tav>
                                        <p:tav tm="100000">
                                          <p:val>
                                            <p:strVal val="#ppt_x"/>
                                          </p:val>
                                        </p:tav>
                                      </p:tavLst>
                                    </p:anim>
                                    <p:anim calcmode="lin" valueType="num">
                                      <p:cBhvr additive="base">
                                        <p:cTn id="111" dur="500" fill="hold"/>
                                        <p:tgtEl>
                                          <p:spTgt spid="30772"/>
                                        </p:tgtEl>
                                        <p:attrNameLst>
                                          <p:attrName>ppt_y</p:attrName>
                                        </p:attrNameLst>
                                      </p:cBhvr>
                                      <p:tavLst>
                                        <p:tav tm="0">
                                          <p:val>
                                            <p:strVal val="#ppt_y"/>
                                          </p:val>
                                        </p:tav>
                                        <p:tav tm="100000">
                                          <p:val>
                                            <p:strVal val="#ppt_y"/>
                                          </p:val>
                                        </p:tav>
                                      </p:tavLst>
                                    </p:anim>
                                  </p:childTnLst>
                                </p:cTn>
                              </p:par>
                            </p:childTnLst>
                          </p:cTn>
                        </p:par>
                        <p:par>
                          <p:cTn id="112" fill="hold" nodeType="afterGroup">
                            <p:stCondLst>
                              <p:cond delay="14600"/>
                            </p:stCondLst>
                            <p:childTnLst>
                              <p:par>
                                <p:cTn id="113" presetID="2" presetClass="entr" presetSubtype="2" fill="hold" grpId="0" nodeType="afterEffect">
                                  <p:stCondLst>
                                    <p:cond delay="100"/>
                                  </p:stCondLst>
                                  <p:childTnLst>
                                    <p:set>
                                      <p:cBhvr>
                                        <p:cTn id="114" dur="1" fill="hold">
                                          <p:stCondLst>
                                            <p:cond delay="0"/>
                                          </p:stCondLst>
                                        </p:cTn>
                                        <p:tgtEl>
                                          <p:spTgt spid="30771"/>
                                        </p:tgtEl>
                                        <p:attrNameLst>
                                          <p:attrName>style.visibility</p:attrName>
                                        </p:attrNameLst>
                                      </p:cBhvr>
                                      <p:to>
                                        <p:strVal val="visible"/>
                                      </p:to>
                                    </p:set>
                                    <p:anim calcmode="lin" valueType="num">
                                      <p:cBhvr additive="base">
                                        <p:cTn id="115" dur="500" fill="hold"/>
                                        <p:tgtEl>
                                          <p:spTgt spid="30771"/>
                                        </p:tgtEl>
                                        <p:attrNameLst>
                                          <p:attrName>ppt_x</p:attrName>
                                        </p:attrNameLst>
                                      </p:cBhvr>
                                      <p:tavLst>
                                        <p:tav tm="0">
                                          <p:val>
                                            <p:strVal val="1+#ppt_w/2"/>
                                          </p:val>
                                        </p:tav>
                                        <p:tav tm="100000">
                                          <p:val>
                                            <p:strVal val="#ppt_x"/>
                                          </p:val>
                                        </p:tav>
                                      </p:tavLst>
                                    </p:anim>
                                    <p:anim calcmode="lin" valueType="num">
                                      <p:cBhvr additive="base">
                                        <p:cTn id="116" dur="500" fill="hold"/>
                                        <p:tgtEl>
                                          <p:spTgt spid="30771"/>
                                        </p:tgtEl>
                                        <p:attrNameLst>
                                          <p:attrName>ppt_y</p:attrName>
                                        </p:attrNameLst>
                                      </p:cBhvr>
                                      <p:tavLst>
                                        <p:tav tm="0">
                                          <p:val>
                                            <p:strVal val="#ppt_y"/>
                                          </p:val>
                                        </p:tav>
                                        <p:tav tm="100000">
                                          <p:val>
                                            <p:strVal val="#ppt_y"/>
                                          </p:val>
                                        </p:tav>
                                      </p:tavLst>
                                    </p:anim>
                                  </p:childTnLst>
                                </p:cTn>
                              </p:par>
                            </p:childTnLst>
                          </p:cTn>
                        </p:par>
                        <p:par>
                          <p:cTn id="117" fill="hold" nodeType="afterGroup">
                            <p:stCondLst>
                              <p:cond delay="15200"/>
                            </p:stCondLst>
                            <p:childTnLst>
                              <p:par>
                                <p:cTn id="118" presetID="9" presetClass="entr" presetSubtype="0" fill="hold" nodeType="afterEffect">
                                  <p:stCondLst>
                                    <p:cond delay="100"/>
                                  </p:stCondLst>
                                  <p:childTnLst>
                                    <p:set>
                                      <p:cBhvr>
                                        <p:cTn id="119" dur="1" fill="hold">
                                          <p:stCondLst>
                                            <p:cond delay="0"/>
                                          </p:stCondLst>
                                        </p:cTn>
                                        <p:tgtEl>
                                          <p:spTgt spid="30773"/>
                                        </p:tgtEl>
                                        <p:attrNameLst>
                                          <p:attrName>style.visibility</p:attrName>
                                        </p:attrNameLst>
                                      </p:cBhvr>
                                      <p:to>
                                        <p:strVal val="visible"/>
                                      </p:to>
                                    </p:set>
                                    <p:animEffect transition="in" filter="dissolve">
                                      <p:cBhvr>
                                        <p:cTn id="120" dur="500"/>
                                        <p:tgtEl>
                                          <p:spTgt spid="3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9" grpId="0" autoUpdateAnimBg="0"/>
      <p:bldP spid="30750" grpId="0" autoUpdateAnimBg="0"/>
      <p:bldP spid="30751" grpId="0" autoUpdateAnimBg="0"/>
      <p:bldP spid="30752" grpId="0" autoUpdateAnimBg="0"/>
      <p:bldP spid="30753" grpId="0" autoUpdateAnimBg="0"/>
      <p:bldP spid="30754" grpId="0" autoUpdateAnimBg="0"/>
      <p:bldP spid="30755" grpId="0" autoUpdateAnimBg="0"/>
      <p:bldP spid="30756" grpId="0" autoUpdateAnimBg="0"/>
      <p:bldP spid="30757" grpId="0" autoUpdateAnimBg="0"/>
      <p:bldP spid="30759" grpId="0" autoUpdateAnimBg="0"/>
      <p:bldP spid="30760" grpId="0" autoUpdateAnimBg="0"/>
      <p:bldP spid="30762" grpId="0" autoUpdateAnimBg="0"/>
      <p:bldP spid="30763" grpId="0" autoUpdateAnimBg="0"/>
      <p:bldP spid="30765" grpId="0" autoUpdateAnimBg="0"/>
      <p:bldP spid="30766" grpId="0" autoUpdateAnimBg="0"/>
      <p:bldP spid="30768" grpId="0" autoUpdateAnimBg="0"/>
      <p:bldP spid="30769" grpId="0" autoUpdateAnimBg="0"/>
      <p:bldP spid="30771" grpId="0" autoUpdateAnimBg="0"/>
      <p:bldP spid="3077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5591" r="15591"/>
          <a:stretch>
            <a:fillRect/>
          </a:stretch>
        </p:blipFill>
        <p:spPr>
          <a:xfrm>
            <a:off x="6510609" y="3616325"/>
            <a:ext cx="2729981" cy="2729120"/>
          </a:xfrm>
        </p:spPr>
      </p:pic>
      <p:sp>
        <p:nvSpPr>
          <p:cNvPr id="2" name="Rectangle 1"/>
          <p:cNvSpPr/>
          <p:nvPr/>
        </p:nvSpPr>
        <p:spPr>
          <a:xfrm>
            <a:off x="679722" y="4301628"/>
            <a:ext cx="2728970" cy="50344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3590790" y="4301628"/>
            <a:ext cx="2728970" cy="50344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510684" y="1427403"/>
            <a:ext cx="2729831" cy="503445"/>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9431283" y="4301628"/>
            <a:ext cx="2728970" cy="2126267"/>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6720008" y="2280957"/>
            <a:ext cx="2311183" cy="981551"/>
          </a:xfrm>
          <a:prstGeom prst="rect">
            <a:avLst/>
          </a:prstGeom>
          <a:noFill/>
        </p:spPr>
        <p:txBody>
          <a:bodyPr wrap="square" lIns="0" tIns="0" rIns="0" bIns="0" rtlCol="0">
            <a:spAutoFit/>
          </a:bodyPr>
          <a:lstStyle/>
          <a:p>
            <a:pPr algn="just">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47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2" name="图片占位符 11"/>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682" r="16682"/>
          <a:stretch>
            <a:fillRect/>
          </a:stretch>
        </p:blipFill>
        <p:spPr/>
      </p:pic>
      <p:pic>
        <p:nvPicPr>
          <p:cNvPr id="13" name="图片占位符 12"/>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6682" r="16682"/>
          <a:stretch>
            <a:fillRect/>
          </a:stretch>
        </p:blipFill>
        <p:spPr/>
      </p:pic>
      <p:pic>
        <p:nvPicPr>
          <p:cNvPr id="16" name="图片占位符 1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773" r="14773"/>
          <a:stretch>
            <a:fillRect/>
          </a:stretch>
        </p:blipFill>
        <p:spPr/>
      </p:pic>
      <p:sp>
        <p:nvSpPr>
          <p:cNvPr id="14" name="TextBox 39"/>
          <p:cNvSpPr txBox="1"/>
          <p:nvPr/>
        </p:nvSpPr>
        <p:spPr>
          <a:xfrm>
            <a:off x="681386" y="5128493"/>
            <a:ext cx="5387949" cy="984885"/>
          </a:xfrm>
          <a:prstGeom prst="rect">
            <a:avLst/>
          </a:prstGeom>
          <a:noFill/>
        </p:spPr>
        <p:txBody>
          <a:bodyPr wrap="square" lIns="0" tIns="0" rIns="0" bIns="0" rtlCol="0">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2310853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27" grpId="0" animBg="1"/>
      <p:bldP spid="29" grpId="0" animBg="1"/>
      <p:bldP spid="3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2294943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790389"/>
            <a:ext cx="12858750" cy="2880320"/>
          </a:xfrm>
          <a:prstGeom prst="rect">
            <a:avLst/>
          </a:prstGeom>
          <a:solidFill>
            <a:srgbClr val="CA8F4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432118" y="4227033"/>
            <a:ext cx="7994514"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000" b="1" dirty="0">
                <a:solidFill>
                  <a:schemeClr val="accent1"/>
                </a:solidFill>
                <a:cs typeface="Arial" panose="020B0604020202020204" pitchFamily="34" charset="0"/>
              </a:rPr>
              <a:t>THANK YOU</a:t>
            </a:r>
            <a:endParaRPr lang="zh-CN" altLang="en-US" sz="5400" b="1" dirty="0">
              <a:solidFill>
                <a:schemeClr val="accent1"/>
              </a:solidFill>
              <a:cs typeface="Arial" panose="020B0604020202020204" pitchFamily="34" charset="0"/>
            </a:endParaRPr>
          </a:p>
        </p:txBody>
      </p:sp>
      <p:sp>
        <p:nvSpPr>
          <p:cNvPr id="9" name="矩形 259"/>
          <p:cNvSpPr>
            <a:spLocks noChangeArrowheads="1"/>
          </p:cNvSpPr>
          <p:nvPr/>
        </p:nvSpPr>
        <p:spPr bwMode="auto">
          <a:xfrm>
            <a:off x="3086100" y="5252246"/>
            <a:ext cx="6686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accent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accent1"/>
              </a:solidFill>
              <a:cs typeface="Arial" panose="020B0604020202020204" pitchFamily="34" charset="0"/>
            </a:endParaRPr>
          </a:p>
        </p:txBody>
      </p:sp>
      <p:sp>
        <p:nvSpPr>
          <p:cNvPr id="10" name="矩形 259"/>
          <p:cNvSpPr>
            <a:spLocks noChangeArrowheads="1"/>
          </p:cNvSpPr>
          <p:nvPr/>
        </p:nvSpPr>
        <p:spPr bwMode="auto">
          <a:xfrm>
            <a:off x="3823295" y="5989510"/>
            <a:ext cx="2053210"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accent1"/>
                </a:solidFill>
                <a:latin typeface="Arial" panose="020B0604020202020204" pitchFamily="34" charset="0"/>
                <a:cs typeface="Arial" panose="020B0604020202020204" pitchFamily="34" charset="0"/>
                <a:sym typeface="Arial" panose="020B0604020202020204" pitchFamily="34" charset="0"/>
              </a:rPr>
              <a:t>:</a:t>
            </a: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野</a:t>
            </a:r>
            <a:r>
              <a:rPr lang="zh-CN" altLang="en-US" sz="1400" dirty="0" smtClean="0">
                <a:solidFill>
                  <a:schemeClr val="accent1"/>
                </a:solidFill>
                <a:latin typeface="Arial" panose="020B0604020202020204" pitchFamily="34" charset="0"/>
                <a:cs typeface="Arial" panose="020B0604020202020204" pitchFamily="34" charset="0"/>
                <a:sym typeface="Arial" panose="020B0604020202020204" pitchFamily="34" charset="0"/>
              </a:rPr>
              <a:t>望教育 小野</a:t>
            </a:r>
            <a:endPar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6861423" y="5987057"/>
            <a:ext cx="2247074"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rPr>
              <a:t>Report: </a:t>
            </a:r>
            <a:r>
              <a:rPr lang="zh-CN" altLang="en-US" sz="1400" dirty="0">
                <a:solidFill>
                  <a:schemeClr val="accent1"/>
                </a:solidFill>
                <a:latin typeface="Arial" panose="020B0604020202020204" pitchFamily="34" charset="0"/>
                <a:cs typeface="Arial" panose="020B0604020202020204" pitchFamily="34" charset="0"/>
                <a:sym typeface="Arial" panose="020B0604020202020204" pitchFamily="34" charset="0"/>
              </a:rPr>
              <a:t>小野</a:t>
            </a:r>
            <a:endParaRPr lang="en-US" altLang="zh-CN" sz="14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181350" y="3976437"/>
            <a:ext cx="64960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chemeClr val="accent1"/>
                </a:solidFill>
                <a:cs typeface="Arial" panose="020B0604020202020204" pitchFamily="34" charset="0"/>
              </a:rPr>
              <a:t>感谢聆听，批评指导</a:t>
            </a:r>
          </a:p>
        </p:txBody>
      </p:sp>
    </p:spTree>
    <p:extLst>
      <p:ext uri="{BB962C8B-B14F-4D97-AF65-F5344CB8AC3E}">
        <p14:creationId xmlns:p14="http://schemas.microsoft.com/office/powerpoint/2010/main" val="2594490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anim calcmode="lin" valueType="num">
                                      <p:cBhvr>
                                        <p:cTn id="2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gtEl>
                                      </p:cBhvr>
                                    </p:animEffect>
                                  </p:childTnLst>
                                </p:cTn>
                              </p:par>
                            </p:childTnLst>
                          </p:cTn>
                        </p:par>
                        <p:par>
                          <p:cTn id="23" fill="hold">
                            <p:stCondLst>
                              <p:cond delay="14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par>
                          <p:cTn id="27" fill="hold">
                            <p:stCondLst>
                              <p:cond delay="19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anim calcmode="lin" valueType="num">
                                      <p:cBhvr>
                                        <p:cTn id="3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8"/>
                                        </p:tgtEl>
                                      </p:cBhvr>
                                    </p:animEffect>
                                  </p:childTnLst>
                                </p:cTn>
                              </p:par>
                            </p:childTnLst>
                          </p:cTn>
                        </p:par>
                        <p:par>
                          <p:cTn id="35" fill="hold">
                            <p:stCondLst>
                              <p:cond delay="27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8"/>
                                        </p:tgtEl>
                                      </p:cBhvr>
                                    </p:animEffect>
                                    <p:animScale>
                                      <p:cBhvr>
                                        <p:cTn id="38" dur="250" autoRev="1" fill="hold"/>
                                        <p:tgtEl>
                                          <p:spTgt spid="8"/>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8" grpId="0"/>
      <p:bldP spid="8" grpId="1"/>
      <p:bldP spid="9" grpId="0"/>
      <p:bldP spid="10" grpId="0" animBg="1"/>
      <p:bldP spid="11"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748853" y="2893282"/>
            <a:ext cx="11109897" cy="1417462"/>
            <a:chOff x="3536590" y="3256285"/>
            <a:chExt cx="5419547" cy="691455"/>
          </a:xfrm>
        </p:grpSpPr>
        <p:sp>
          <p:nvSpPr>
            <p:cNvPr id="8" name="MH_Other_1"/>
            <p:cNvSpPr/>
            <p:nvPr>
              <p:custDataLst>
                <p:tags r:id="rId7"/>
              </p:custDataLst>
            </p:nvPr>
          </p:nvSpPr>
          <p:spPr>
            <a:xfrm flipV="1">
              <a:off x="7616758" y="3840589"/>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2"/>
            <p:cNvSpPr/>
            <p:nvPr>
              <p:custDataLst>
                <p:tags r:id="rId8"/>
              </p:custDataLst>
            </p:nvPr>
          </p:nvSpPr>
          <p:spPr>
            <a:xfrm>
              <a:off x="7616758" y="3256285"/>
              <a:ext cx="117196" cy="10715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_9"/>
            <p:cNvSpPr/>
            <p:nvPr>
              <p:custDataLst>
                <p:tags r:id="rId9"/>
              </p:custDataLst>
            </p:nvPr>
          </p:nvSpPr>
          <p:spPr>
            <a:xfrm>
              <a:off x="6732767" y="3256285"/>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1"/>
            <p:cNvSpPr/>
            <p:nvPr>
              <p:custDataLst>
                <p:tags r:id="rId10"/>
              </p:custDataLst>
            </p:nvPr>
          </p:nvSpPr>
          <p:spPr>
            <a:xfrm>
              <a:off x="3536590" y="3256285"/>
              <a:ext cx="4080167" cy="691455"/>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custDataLst>
              <p:tags r:id="rId2"/>
            </p:custDataLst>
          </p:nvPr>
        </p:nvSpPr>
        <p:spPr>
          <a:xfrm>
            <a:off x="5070452" y="3438343"/>
            <a:ext cx="920124" cy="649088"/>
          </a:xfrm>
          <a:prstGeom prst="rect">
            <a:avLst/>
          </a:prstGeom>
          <a:noFill/>
        </p:spPr>
        <p:txBody>
          <a:bodyPr wrap="none" lIns="0" tIns="0" rIns="0" bIns="0">
            <a:spAutoFit/>
          </a:bodyPr>
          <a:lstStyle/>
          <a:p>
            <a:pPr>
              <a:defRPr/>
            </a:pPr>
            <a:r>
              <a:rPr lang="en-US" altLang="zh-CN" sz="3375" dirty="0">
                <a:solidFill>
                  <a:schemeClr val="bg1"/>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5207510" y="3267571"/>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6162092" y="2790417"/>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012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8219527" y="3218380"/>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8219527" y="3795585"/>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869286692"/>
      </p:ext>
    </p:extLst>
  </p:cSld>
  <p:clrMapOvr>
    <a:masterClrMapping/>
  </p:clrMapOvr>
  <p:transition spd="slow" advTm="0">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Group 2010"/>
          <p:cNvGrpSpPr/>
          <p:nvPr/>
        </p:nvGrpSpPr>
        <p:grpSpPr>
          <a:xfrm>
            <a:off x="1360921" y="1890783"/>
            <a:ext cx="1535181" cy="4336538"/>
            <a:chOff x="-1" y="-15"/>
            <a:chExt cx="2911317" cy="8223811"/>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7" name="Shape 2007"/>
            <p:cNvSpPr/>
            <p:nvPr/>
          </p:nvSpPr>
          <p:spPr>
            <a:xfrm>
              <a:off x="263953" y="6664725"/>
              <a:ext cx="2383308"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8" name="Shape 2008"/>
            <p:cNvSpPr/>
            <p:nvPr/>
          </p:nvSpPr>
          <p:spPr>
            <a:xfrm>
              <a:off x="-1" y="7128932"/>
              <a:ext cx="2911317"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18" name="Group 2018"/>
          <p:cNvGrpSpPr/>
          <p:nvPr/>
        </p:nvGrpSpPr>
        <p:grpSpPr>
          <a:xfrm>
            <a:off x="3081267" y="2634492"/>
            <a:ext cx="1535181" cy="3621840"/>
            <a:chOff x="0" y="0"/>
            <a:chExt cx="2911316" cy="6868459"/>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5" name="Shape 2015"/>
            <p:cNvSpPr/>
            <p:nvPr/>
          </p:nvSpPr>
          <p:spPr>
            <a:xfrm>
              <a:off x="263979" y="5233217"/>
              <a:ext cx="2383307" cy="4902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lvl="0" defTabSz="45720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Roboto Light" charset="0"/>
                  <a:sym typeface="Arial" panose="020B0604020202020204" pitchFamily="34" charset="0"/>
                </a:rPr>
                <a:t>请替换文字内容</a:t>
              </a:r>
            </a:p>
          </p:txBody>
        </p:sp>
        <p:sp>
          <p:nvSpPr>
            <p:cNvPr id="2016" name="Shape 2016"/>
            <p:cNvSpPr/>
            <p:nvPr/>
          </p:nvSpPr>
          <p:spPr>
            <a:xfrm>
              <a:off x="0" y="5773595"/>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26" name="Group 2026"/>
          <p:cNvGrpSpPr/>
          <p:nvPr/>
        </p:nvGrpSpPr>
        <p:grpSpPr>
          <a:xfrm>
            <a:off x="4801613" y="1890784"/>
            <a:ext cx="1535181" cy="4365548"/>
            <a:chOff x="0" y="0"/>
            <a:chExt cx="2911316" cy="8278827"/>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3" name="Shape 2023"/>
            <p:cNvSpPr/>
            <p:nvPr/>
          </p:nvSpPr>
          <p:spPr>
            <a:xfrm>
              <a:off x="264002" y="6664741"/>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24" name="Shape 2024"/>
            <p:cNvSpPr/>
            <p:nvPr/>
          </p:nvSpPr>
          <p:spPr>
            <a:xfrm>
              <a:off x="0" y="7183963"/>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4" name="Group 2034"/>
          <p:cNvGrpSpPr/>
          <p:nvPr/>
        </p:nvGrpSpPr>
        <p:grpSpPr>
          <a:xfrm>
            <a:off x="6521959" y="2634492"/>
            <a:ext cx="1535181" cy="3607251"/>
            <a:chOff x="0" y="0"/>
            <a:chExt cx="2911316" cy="6840792"/>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0" name="Shape 2030"/>
            <p:cNvSpPr/>
            <p:nvPr/>
          </p:nvSpPr>
          <p:spPr>
            <a:xfrm>
              <a:off x="251332" y="5254375"/>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2" name="Shape 2032"/>
            <p:cNvSpPr/>
            <p:nvPr/>
          </p:nvSpPr>
          <p:spPr>
            <a:xfrm>
              <a:off x="0" y="5745928"/>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42" name="Group 2042"/>
          <p:cNvGrpSpPr/>
          <p:nvPr/>
        </p:nvGrpSpPr>
        <p:grpSpPr>
          <a:xfrm>
            <a:off x="8242305" y="1890784"/>
            <a:ext cx="1535181" cy="4365548"/>
            <a:chOff x="0" y="0"/>
            <a:chExt cx="2911316" cy="8278827"/>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9" name="Shape 2039"/>
            <p:cNvSpPr/>
            <p:nvPr/>
          </p:nvSpPr>
          <p:spPr>
            <a:xfrm>
              <a:off x="264003" y="6664741"/>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40" name="Shape 2040"/>
            <p:cNvSpPr/>
            <p:nvPr/>
          </p:nvSpPr>
          <p:spPr>
            <a:xfrm>
              <a:off x="0" y="7183963"/>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0" name="Group 2050"/>
          <p:cNvGrpSpPr/>
          <p:nvPr/>
        </p:nvGrpSpPr>
        <p:grpSpPr>
          <a:xfrm>
            <a:off x="9962649" y="2634492"/>
            <a:ext cx="1535181" cy="3592829"/>
            <a:chOff x="0" y="0"/>
            <a:chExt cx="2911316" cy="6813442"/>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7" name="Shape 2047"/>
            <p:cNvSpPr/>
            <p:nvPr/>
          </p:nvSpPr>
          <p:spPr>
            <a:xfrm>
              <a:off x="263981" y="5254373"/>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 name="Shape 2048"/>
            <p:cNvSpPr/>
            <p:nvPr/>
          </p:nvSpPr>
          <p:spPr>
            <a:xfrm>
              <a:off x="0" y="5718578"/>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958027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iterate>
                                    <p:tmAbs val="0"/>
                                  </p:iterate>
                                  <p:childTnLst>
                                    <p:set>
                                      <p:cBhvr>
                                        <p:cTn id="12"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p:tmAbs val="0"/>
                                  </p:iterate>
                                  <p:childTnLst>
                                    <p:set>
                                      <p:cBhvr>
                                        <p:cTn id="18"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iterate>
                                    <p:tmAbs val="0"/>
                                  </p:iterate>
                                  <p:childTnLst>
                                    <p:set>
                                      <p:cBhvr>
                                        <p:cTn id="24"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iterate>
                                    <p:tmAbs val="0"/>
                                  </p:iterate>
                                  <p:childTnLst>
                                    <p:set>
                                      <p:cBhvr>
                                        <p:cTn id="30"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iterate>
                                    <p:tmAbs val="0"/>
                                  </p:iterate>
                                  <p:childTnLst>
                                    <p:set>
                                      <p:cBhvr>
                                        <p:cTn id="36"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advAuto="0"/>
      <p:bldP spid="2018" grpId="0" advAuto="0"/>
      <p:bldP spid="2026" grpId="0" advAuto="0"/>
      <p:bldP spid="2034" grpId="0" advAuto="0"/>
      <p:bldP spid="2042" grpId="0" advAuto="0"/>
      <p:bldP spid="2050" grpId="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13" b="7813"/>
          <a:stretch>
            <a:fillRect/>
          </a:stretch>
        </p:blipFill>
        <p:spPr/>
      </p:pic>
      <p:sp>
        <p:nvSpPr>
          <p:cNvPr id="7" name="Rectangle 6"/>
          <p:cNvSpPr/>
          <p:nvPr/>
        </p:nvSpPr>
        <p:spPr>
          <a:xfrm>
            <a:off x="7089787" y="199"/>
            <a:ext cx="4832714" cy="4603387"/>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7984834" y="670029"/>
            <a:ext cx="3042628" cy="481799"/>
          </a:xfrm>
          <a:prstGeom prst="rect">
            <a:avLst/>
          </a:prstGeom>
          <a:noFill/>
        </p:spPr>
        <p:txBody>
          <a:bodyPr wrap="none" rtlCol="0">
            <a:spAutoFit/>
          </a:bodyPr>
          <a:lstStyle/>
          <a:p>
            <a:pPr algn="ctr"/>
            <a:r>
              <a:rPr lang="en-US" sz="2531"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BRAND ANALYSIS</a:t>
            </a:r>
          </a:p>
        </p:txBody>
      </p:sp>
      <p:sp>
        <p:nvSpPr>
          <p:cNvPr id="12" name="TextBox 11"/>
          <p:cNvSpPr txBox="1"/>
          <p:nvPr/>
        </p:nvSpPr>
        <p:spPr>
          <a:xfrm>
            <a:off x="7425749" y="2135201"/>
            <a:ext cx="4160790" cy="2142125"/>
          </a:xfrm>
          <a:prstGeom prst="rect">
            <a:avLst/>
          </a:prstGeom>
          <a:noFill/>
        </p:spPr>
        <p:txBody>
          <a:bodyPr wrap="square" lIns="0" tIns="0" rIns="0" bIns="0" rtlCol="0">
            <a:spAutoFit/>
          </a:bodyPr>
          <a:lstStyle/>
          <a:p>
            <a:pPr algn="just">
              <a:lnSpc>
                <a:spcPct val="150000"/>
              </a:lnSpc>
            </a:pPr>
            <a:r>
              <a:rPr lang="zh-CN" altLang="en-US" sz="116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16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312700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880199" y="2097163"/>
            <a:ext cx="1080492" cy="1078259"/>
          </a:xfrm>
          <a:prstGeom prst="ellipse">
            <a:avLst/>
          </a:prstGeom>
          <a:solidFill>
            <a:schemeClr val="accent2"/>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5" name="Oval 3"/>
          <p:cNvSpPr>
            <a:spLocks noChangeArrowheads="1"/>
          </p:cNvSpPr>
          <p:nvPr/>
        </p:nvSpPr>
        <p:spPr bwMode="auto">
          <a:xfrm>
            <a:off x="6025308" y="3615210"/>
            <a:ext cx="808137" cy="808137"/>
          </a:xfrm>
          <a:prstGeom prst="ellipse">
            <a:avLst/>
          </a:prstGeom>
          <a:solidFill>
            <a:schemeClr val="accent5"/>
          </a:solidFill>
          <a:ln w="9525" cmpd="sng">
            <a:noFill/>
            <a:round/>
            <a:headEnd/>
            <a:tailEnd/>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6" name="Oval 4"/>
          <p:cNvSpPr>
            <a:spLocks noChangeArrowheads="1"/>
          </p:cNvSpPr>
          <p:nvPr/>
        </p:nvSpPr>
        <p:spPr bwMode="auto">
          <a:xfrm>
            <a:off x="7259837" y="3476800"/>
            <a:ext cx="1078260" cy="1078259"/>
          </a:xfrm>
          <a:prstGeom prst="ellipse">
            <a:avLst/>
          </a:prstGeom>
          <a:solidFill>
            <a:schemeClr val="accent3"/>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7" name="Oval 5"/>
          <p:cNvSpPr>
            <a:spLocks noChangeArrowheads="1"/>
          </p:cNvSpPr>
          <p:nvPr/>
        </p:nvSpPr>
        <p:spPr bwMode="auto">
          <a:xfrm>
            <a:off x="4502796" y="3476800"/>
            <a:ext cx="1078259" cy="1078259"/>
          </a:xfrm>
          <a:prstGeom prst="ellipse">
            <a:avLst/>
          </a:prstGeom>
          <a:solidFill>
            <a:schemeClr val="accent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8" name="Oval 6"/>
          <p:cNvSpPr>
            <a:spLocks noChangeArrowheads="1"/>
          </p:cNvSpPr>
          <p:nvPr/>
        </p:nvSpPr>
        <p:spPr bwMode="auto">
          <a:xfrm>
            <a:off x="5880199" y="4854203"/>
            <a:ext cx="1080492" cy="1080492"/>
          </a:xfrm>
          <a:prstGeom prst="ellipse">
            <a:avLst/>
          </a:prstGeom>
          <a:solidFill>
            <a:schemeClr val="accent4"/>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9" name="Freeform 7"/>
          <p:cNvSpPr>
            <a:spLocks/>
          </p:cNvSpPr>
          <p:nvPr/>
        </p:nvSpPr>
        <p:spPr bwMode="auto">
          <a:xfrm>
            <a:off x="3971480" y="2217714"/>
            <a:ext cx="1727895" cy="46880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0" name="Freeform 8"/>
          <p:cNvSpPr>
            <a:spLocks/>
          </p:cNvSpPr>
          <p:nvPr/>
        </p:nvSpPr>
        <p:spPr bwMode="auto">
          <a:xfrm>
            <a:off x="7833570" y="2217715"/>
            <a:ext cx="799207" cy="1076027"/>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1" name="Freeform 9"/>
          <p:cNvSpPr>
            <a:spLocks/>
          </p:cNvSpPr>
          <p:nvPr/>
        </p:nvSpPr>
        <p:spPr bwMode="auto">
          <a:xfrm>
            <a:off x="7141518" y="4954663"/>
            <a:ext cx="1426517" cy="46880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Freeform 10"/>
          <p:cNvSpPr>
            <a:spLocks/>
          </p:cNvSpPr>
          <p:nvPr/>
        </p:nvSpPr>
        <p:spPr bwMode="auto">
          <a:xfrm>
            <a:off x="3971479" y="4659983"/>
            <a:ext cx="1069329" cy="31030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3" name="Freeform 11"/>
          <p:cNvSpPr>
            <a:spLocks/>
          </p:cNvSpPr>
          <p:nvPr/>
        </p:nvSpPr>
        <p:spPr bwMode="auto">
          <a:xfrm>
            <a:off x="7038827" y="3925517"/>
            <a:ext cx="95993" cy="191988"/>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4" name="Freeform 12"/>
          <p:cNvSpPr>
            <a:spLocks/>
          </p:cNvSpPr>
          <p:nvPr/>
        </p:nvSpPr>
        <p:spPr bwMode="auto">
          <a:xfrm>
            <a:off x="5706071" y="3925517"/>
            <a:ext cx="95995" cy="191988"/>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5" name="Freeform 13"/>
          <p:cNvSpPr>
            <a:spLocks/>
          </p:cNvSpPr>
          <p:nvPr/>
        </p:nvSpPr>
        <p:spPr bwMode="auto">
          <a:xfrm>
            <a:off x="6324453" y="4639891"/>
            <a:ext cx="191988" cy="9599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6" name="Freeform 14"/>
          <p:cNvSpPr>
            <a:spLocks/>
          </p:cNvSpPr>
          <p:nvPr/>
        </p:nvSpPr>
        <p:spPr bwMode="auto">
          <a:xfrm>
            <a:off x="6324453" y="3307136"/>
            <a:ext cx="191988" cy="95993"/>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7" name="Rectangle 15"/>
          <p:cNvSpPr>
            <a:spLocks noChangeArrowheads="1"/>
          </p:cNvSpPr>
          <p:nvPr/>
        </p:nvSpPr>
        <p:spPr bwMode="auto">
          <a:xfrm>
            <a:off x="8833695" y="2110558"/>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8" name="Rectangle 16"/>
          <p:cNvSpPr>
            <a:spLocks noChangeArrowheads="1"/>
          </p:cNvSpPr>
          <p:nvPr/>
        </p:nvSpPr>
        <p:spPr bwMode="auto">
          <a:xfrm>
            <a:off x="8833695"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9" name="Rectangle 17"/>
          <p:cNvSpPr>
            <a:spLocks noChangeArrowheads="1"/>
          </p:cNvSpPr>
          <p:nvPr/>
        </p:nvSpPr>
        <p:spPr bwMode="auto">
          <a:xfrm>
            <a:off x="1631902"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0" name="Rectangle 18"/>
          <p:cNvSpPr>
            <a:spLocks noChangeArrowheads="1"/>
          </p:cNvSpPr>
          <p:nvPr/>
        </p:nvSpPr>
        <p:spPr bwMode="auto">
          <a:xfrm>
            <a:off x="1631902" y="2106093"/>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1" name="Freeform 19"/>
          <p:cNvSpPr>
            <a:spLocks noEditPoints="1"/>
          </p:cNvSpPr>
          <p:nvPr/>
        </p:nvSpPr>
        <p:spPr bwMode="auto">
          <a:xfrm>
            <a:off x="6239620" y="2447652"/>
            <a:ext cx="392906" cy="401836"/>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2" name="Group 20"/>
          <p:cNvGrpSpPr>
            <a:grpSpLocks/>
          </p:cNvGrpSpPr>
          <p:nvPr/>
        </p:nvGrpSpPr>
        <p:grpSpPr bwMode="auto">
          <a:xfrm>
            <a:off x="4815335" y="3778177"/>
            <a:ext cx="495598" cy="504527"/>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5" name="Freeform 23"/>
          <p:cNvSpPr>
            <a:spLocks noEditPoints="1"/>
          </p:cNvSpPr>
          <p:nvPr/>
        </p:nvSpPr>
        <p:spPr bwMode="auto">
          <a:xfrm>
            <a:off x="6210598" y="5182370"/>
            <a:ext cx="437555" cy="464344"/>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6" name="Group 24"/>
          <p:cNvGrpSpPr>
            <a:grpSpLocks/>
          </p:cNvGrpSpPr>
          <p:nvPr/>
        </p:nvGrpSpPr>
        <p:grpSpPr bwMode="auto">
          <a:xfrm>
            <a:off x="7592468" y="3813895"/>
            <a:ext cx="433090" cy="370582"/>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9" name="Freeform 27"/>
          <p:cNvSpPr>
            <a:spLocks noEditPoints="1"/>
          </p:cNvSpPr>
          <p:nvPr/>
        </p:nvSpPr>
        <p:spPr bwMode="auto">
          <a:xfrm>
            <a:off x="6266409" y="3869706"/>
            <a:ext cx="325934" cy="303609"/>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66734138"/>
      </p:ext>
    </p:extLst>
  </p:cSld>
  <p:clrMapOvr>
    <a:masterClrMapping/>
  </p:clrMapOvr>
  <mc:AlternateContent xmlns:mc="http://schemas.openxmlformats.org/markup-compatibility/2006" xmlns:p14="http://schemas.microsoft.com/office/powerpoint/2010/main">
    <mc:Choice Requires="p14">
      <p:transition spd="slow" p14:dur="1250" advTm="5000">
        <p14:flip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14:bounceEnd="60000">
                                          <p:cBhvr additive="base">
                                            <p:cTn id="21" dur="750" fill="hold"/>
                                            <p:tgtEl>
                                              <p:spTgt spid="18446"/>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14:bounceEnd="60000">
                                          <p:cBhvr additive="base">
                                            <p:cTn id="39" dur="750" fill="hold"/>
                                            <p:tgtEl>
                                              <p:spTgt spid="18445"/>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14:bounceEnd="60000">
                                          <p:cBhvr additive="base">
                                            <p:cTn id="57" dur="750" fill="hold"/>
                                            <p:tgtEl>
                                              <p:spTgt spid="18443"/>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14:bounceEnd="60000">
                                          <p:cBhvr additive="base">
                                            <p:cTn id="75" dur="750" fill="hold"/>
                                            <p:tgtEl>
                                              <p:spTgt spid="18444"/>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14:bounceEnd="60000">
                                          <p:cBhvr additive="base">
                                            <p:cTn id="96" dur="750" fill="hold"/>
                                            <p:tgtEl>
                                              <p:spTgt spid="18450"/>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14:bounceEnd="60000">
                                          <p:cBhvr additive="base">
                                            <p:cTn id="103" dur="750" fill="hold"/>
                                            <p:tgtEl>
                                              <p:spTgt spid="18449"/>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14:bounceEnd="60000">
                                          <p:cBhvr additive="base">
                                            <p:cTn id="110" dur="750" fill="hold"/>
                                            <p:tgtEl>
                                              <p:spTgt spid="18447"/>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14:bounceEnd="60000">
                                          <p:cBhvr additive="base">
                                            <p:cTn id="117" dur="750" fill="hold"/>
                                            <p:tgtEl>
                                              <p:spTgt spid="18448"/>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701054" y="1558517"/>
            <a:ext cx="2729158" cy="3534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9159370" y="1558517"/>
            <a:ext cx="2729158" cy="3534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3945654"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970262" y="5487868"/>
            <a:ext cx="10918266"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9400449"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7" name="图片占位符 6"/>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5276" r="25276"/>
          <a:stretch>
            <a:fillRect/>
          </a:stretch>
        </p:blipFill>
        <p:spPr/>
      </p:pic>
      <p:pic>
        <p:nvPicPr>
          <p:cNvPr id="6" name="图片占位符 5"/>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24273" r="24273"/>
          <a:stretch>
            <a:fillRect/>
          </a:stretch>
        </p:blipFill>
        <p:spPr/>
      </p:pic>
      <p:sp>
        <p:nvSpPr>
          <p:cNvPr id="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796631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5" grpId="0" animBg="1"/>
      <p:bldP spid="26"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059455" y="2464197"/>
            <a:ext cx="2183543" cy="686389"/>
            <a:chOff x="897773" y="2357290"/>
            <a:chExt cx="2384237" cy="749476"/>
          </a:xfrm>
        </p:grpSpPr>
        <p:sp>
          <p:nvSpPr>
            <p:cNvPr id="154" name="TextBox 153"/>
            <p:cNvSpPr txBox="1"/>
            <p:nvPr/>
          </p:nvSpPr>
          <p:spPr>
            <a:xfrm>
              <a:off x="1403756" y="2357290"/>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Rectangle 154"/>
            <p:cNvSpPr/>
            <p:nvPr/>
          </p:nvSpPr>
          <p:spPr>
            <a:xfrm>
              <a:off x="897773" y="2637675"/>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6" name="Group 155"/>
          <p:cNvGrpSpPr/>
          <p:nvPr/>
        </p:nvGrpSpPr>
        <p:grpSpPr>
          <a:xfrm>
            <a:off x="3024087" y="2054325"/>
            <a:ext cx="254276" cy="253518"/>
            <a:chOff x="2138511" y="2464802"/>
            <a:chExt cx="354012" cy="352956"/>
          </a:xfrm>
          <a:solidFill>
            <a:schemeClr val="accent1"/>
          </a:solidFill>
        </p:grpSpPr>
        <p:sp>
          <p:nvSpPr>
            <p:cNvPr id="157"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2059455" y="3871296"/>
            <a:ext cx="2183543" cy="693353"/>
            <a:chOff x="897773" y="3893722"/>
            <a:chExt cx="2384237" cy="757081"/>
          </a:xfrm>
        </p:grpSpPr>
        <p:sp>
          <p:nvSpPr>
            <p:cNvPr id="159" name="TextBox 158"/>
            <p:cNvSpPr txBox="1"/>
            <p:nvPr/>
          </p:nvSpPr>
          <p:spPr>
            <a:xfrm>
              <a:off x="1403762" y="3893722"/>
              <a:ext cx="1372265" cy="282295"/>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Rectangle 159"/>
            <p:cNvSpPr/>
            <p:nvPr/>
          </p:nvSpPr>
          <p:spPr>
            <a:xfrm>
              <a:off x="897773" y="4181712"/>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1" name="Group 160"/>
          <p:cNvGrpSpPr/>
          <p:nvPr/>
        </p:nvGrpSpPr>
        <p:grpSpPr>
          <a:xfrm>
            <a:off x="3024087" y="3468393"/>
            <a:ext cx="254276" cy="253518"/>
            <a:chOff x="2138511" y="2464802"/>
            <a:chExt cx="354012" cy="352956"/>
          </a:xfrm>
          <a:solidFill>
            <a:schemeClr val="accent2"/>
          </a:solidFill>
        </p:grpSpPr>
        <p:sp>
          <p:nvSpPr>
            <p:cNvPr id="162"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2059455" y="5252265"/>
            <a:ext cx="2183543" cy="725132"/>
            <a:chOff x="897773" y="5401618"/>
            <a:chExt cx="2384237" cy="791781"/>
          </a:xfrm>
        </p:grpSpPr>
        <p:sp>
          <p:nvSpPr>
            <p:cNvPr id="164" name="TextBox 163"/>
            <p:cNvSpPr txBox="1"/>
            <p:nvPr/>
          </p:nvSpPr>
          <p:spPr>
            <a:xfrm>
              <a:off x="1403762" y="5401618"/>
              <a:ext cx="1372265" cy="282295"/>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Rectangle 164"/>
            <p:cNvSpPr/>
            <p:nvPr/>
          </p:nvSpPr>
          <p:spPr>
            <a:xfrm>
              <a:off x="897773" y="5724308"/>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6" name="Group 165"/>
          <p:cNvGrpSpPr/>
          <p:nvPr/>
        </p:nvGrpSpPr>
        <p:grpSpPr>
          <a:xfrm>
            <a:off x="3024087" y="4881139"/>
            <a:ext cx="254276" cy="253518"/>
            <a:chOff x="2138511" y="2464802"/>
            <a:chExt cx="354012" cy="352956"/>
          </a:xfrm>
          <a:solidFill>
            <a:schemeClr val="accent3"/>
          </a:solidFill>
        </p:grpSpPr>
        <p:sp>
          <p:nvSpPr>
            <p:cNvPr id="167"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5407702" y="5021843"/>
            <a:ext cx="294728" cy="2207531"/>
            <a:chOff x="4980416" y="5038865"/>
            <a:chExt cx="321817" cy="1816442"/>
          </a:xfrm>
        </p:grpSpPr>
        <p:sp>
          <p:nvSpPr>
            <p:cNvPr id="17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886169" y="5313816"/>
            <a:ext cx="294727" cy="1911955"/>
            <a:chOff x="5502862" y="5357314"/>
            <a:chExt cx="321816" cy="1497993"/>
          </a:xfrm>
        </p:grpSpPr>
        <p:sp>
          <p:nvSpPr>
            <p:cNvPr id="18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0445" y="5313820"/>
            <a:ext cx="294727" cy="1915388"/>
            <a:chOff x="6959786" y="5357314"/>
            <a:chExt cx="321816" cy="1497993"/>
          </a:xfrm>
        </p:grpSpPr>
        <p:sp>
          <p:nvSpPr>
            <p:cNvPr id="181"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3"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6348611" y="4316489"/>
            <a:ext cx="294110" cy="2907935"/>
            <a:chOff x="6007804" y="4268661"/>
            <a:chExt cx="321142" cy="2586646"/>
          </a:xfrm>
        </p:grpSpPr>
        <p:sp>
          <p:nvSpPr>
            <p:cNvPr id="19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5"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6"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7"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8"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6781442" y="3808853"/>
            <a:ext cx="294727" cy="3417770"/>
            <a:chOff x="6480429" y="3714572"/>
            <a:chExt cx="321816" cy="3140735"/>
          </a:xfrm>
        </p:grpSpPr>
        <p:sp>
          <p:nvSpPr>
            <p:cNvPr id="169"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5318909" y="2976232"/>
            <a:ext cx="1035243" cy="1079022"/>
            <a:chOff x="4883468" y="2805677"/>
            <a:chExt cx="1130395" cy="1178197"/>
          </a:xfrm>
        </p:grpSpPr>
        <p:sp>
          <p:nvSpPr>
            <p:cNvPr id="239" name="Freeform 75"/>
            <p:cNvSpPr>
              <a:spLocks/>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2"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3"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517446" y="4164392"/>
            <a:ext cx="652961" cy="763948"/>
            <a:chOff x="5100256" y="4103040"/>
            <a:chExt cx="712977" cy="834163"/>
          </a:xfrm>
        </p:grpSpPr>
        <p:sp>
          <p:nvSpPr>
            <p:cNvPr id="233" name="Freeform 69"/>
            <p:cNvSpPr>
              <a:spLocks/>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4"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5"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6"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7"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8"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9"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213054" y="2630944"/>
            <a:ext cx="1210354" cy="1294210"/>
            <a:chOff x="6951707" y="2428654"/>
            <a:chExt cx="1321600" cy="1413163"/>
          </a:xfrm>
        </p:grpSpPr>
        <p:sp>
          <p:nvSpPr>
            <p:cNvPr id="241" name="Freeform 77"/>
            <p:cNvSpPr>
              <a:spLocks/>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0"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1" name="Oval 87"/>
            <p:cNvSpPr>
              <a:spLocks noChangeArrowheads="1"/>
            </p:cNvSpPr>
            <p:nvPr/>
          </p:nvSpPr>
          <p:spPr bwMode="auto">
            <a:xfrm>
              <a:off x="7588607" y="3060168"/>
              <a:ext cx="66652" cy="67326"/>
            </a:xfrm>
            <a:prstGeom prst="ellipse">
              <a:avLst/>
            </a:pr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2"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261144" y="4196452"/>
            <a:ext cx="749765" cy="877400"/>
            <a:chOff x="7004221" y="4138049"/>
            <a:chExt cx="818678" cy="958042"/>
          </a:xfrm>
        </p:grpSpPr>
        <p:sp>
          <p:nvSpPr>
            <p:cNvPr id="232" name="Freeform 68"/>
            <p:cNvSpPr>
              <a:spLocks/>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3"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4"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5"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216039" y="2301072"/>
            <a:ext cx="895279" cy="1048192"/>
            <a:chOff x="5863054" y="2068463"/>
            <a:chExt cx="977566" cy="1144534"/>
          </a:xfrm>
        </p:grpSpPr>
        <p:sp>
          <p:nvSpPr>
            <p:cNvPr id="227" name="Freeform 63"/>
            <p:cNvSpPr>
              <a:spLocks/>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6"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7"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8"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9"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0" name="Rectangle 96"/>
            <p:cNvSpPr>
              <a:spLocks noChangeArrowheads="1"/>
            </p:cNvSpPr>
            <p:nvPr/>
          </p:nvSpPr>
          <p:spPr bwMode="auto">
            <a:xfrm>
              <a:off x="6200355" y="2799618"/>
              <a:ext cx="311717" cy="31643"/>
            </a:xfrm>
            <a:prstGeom prst="rect">
              <a:avLst/>
            </a:pr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599972" y="4316070"/>
            <a:ext cx="813891" cy="952006"/>
            <a:chOff x="4098452" y="4268661"/>
            <a:chExt cx="888697" cy="1039506"/>
          </a:xfrm>
        </p:grpSpPr>
        <p:sp>
          <p:nvSpPr>
            <p:cNvPr id="224"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9"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0" name="Freeform 66"/>
            <p:cNvSpPr>
              <a:spLocks/>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1"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2"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3"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0"/>
          <p:cNvGrpSpPr/>
          <p:nvPr/>
        </p:nvGrpSpPr>
        <p:grpSpPr>
          <a:xfrm>
            <a:off x="4435345" y="3037274"/>
            <a:ext cx="722020" cy="842870"/>
            <a:chOff x="3918693" y="2872329"/>
            <a:chExt cx="788382" cy="920340"/>
          </a:xfrm>
        </p:grpSpPr>
        <p:sp>
          <p:nvSpPr>
            <p:cNvPr id="237" name="Freeform 73"/>
            <p:cNvSpPr>
              <a:spLocks/>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4"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5"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6"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7"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8"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9"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0"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1"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2"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3"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4"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5"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5001371" y="2202421"/>
            <a:ext cx="654196" cy="763331"/>
            <a:chOff x="4536741" y="1960742"/>
            <a:chExt cx="714324" cy="833490"/>
          </a:xfrm>
        </p:grpSpPr>
        <p:sp>
          <p:nvSpPr>
            <p:cNvPr id="235" name="Freeform 71"/>
            <p:cNvSpPr>
              <a:spLocks/>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6"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7"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8"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9"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0"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1"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2"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3"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4"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5"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6"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8609655" y="2455132"/>
            <a:ext cx="2183543" cy="695451"/>
            <a:chOff x="8854418" y="2347395"/>
            <a:chExt cx="2384237" cy="759371"/>
          </a:xfrm>
        </p:grpSpPr>
        <p:sp>
          <p:nvSpPr>
            <p:cNvPr id="287" name="TextBox 286"/>
            <p:cNvSpPr txBox="1"/>
            <p:nvPr/>
          </p:nvSpPr>
          <p:spPr>
            <a:xfrm>
              <a:off x="9360407" y="2347395"/>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8" name="Rectangle 287"/>
            <p:cNvSpPr/>
            <p:nvPr/>
          </p:nvSpPr>
          <p:spPr>
            <a:xfrm>
              <a:off x="8854418" y="2637675"/>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9" name="Group 288"/>
          <p:cNvGrpSpPr/>
          <p:nvPr/>
        </p:nvGrpSpPr>
        <p:grpSpPr>
          <a:xfrm>
            <a:off x="9574287" y="2054325"/>
            <a:ext cx="254276" cy="253518"/>
            <a:chOff x="2138511" y="2464802"/>
            <a:chExt cx="354012" cy="352956"/>
          </a:xfrm>
          <a:solidFill>
            <a:schemeClr val="accent4"/>
          </a:solidFill>
        </p:grpSpPr>
        <p:sp>
          <p:nvSpPr>
            <p:cNvPr id="290"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1"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8609655" y="3839220"/>
            <a:ext cx="2183543" cy="725430"/>
            <a:chOff x="8854418" y="3858698"/>
            <a:chExt cx="2384237" cy="792106"/>
          </a:xfrm>
        </p:grpSpPr>
        <p:sp>
          <p:nvSpPr>
            <p:cNvPr id="292" name="TextBox 291"/>
            <p:cNvSpPr txBox="1"/>
            <p:nvPr/>
          </p:nvSpPr>
          <p:spPr>
            <a:xfrm>
              <a:off x="9360407" y="3858698"/>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3" name="Rectangle 292"/>
            <p:cNvSpPr/>
            <p:nvPr/>
          </p:nvSpPr>
          <p:spPr>
            <a:xfrm>
              <a:off x="8854418" y="4181713"/>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4" name="Group 293"/>
          <p:cNvGrpSpPr/>
          <p:nvPr/>
        </p:nvGrpSpPr>
        <p:grpSpPr>
          <a:xfrm>
            <a:off x="9574287" y="3468393"/>
            <a:ext cx="254276" cy="253518"/>
            <a:chOff x="2138511" y="2464802"/>
            <a:chExt cx="354012" cy="352956"/>
          </a:xfrm>
          <a:solidFill>
            <a:schemeClr val="tx2"/>
          </a:solidFill>
        </p:grpSpPr>
        <p:sp>
          <p:nvSpPr>
            <p:cNvPr id="295"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6"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0"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703867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56"/>
                                        </p:tgtEl>
                                        <p:attrNameLst>
                                          <p:attrName>style.visibility</p:attrName>
                                        </p:attrNameLst>
                                      </p:cBhvr>
                                      <p:to>
                                        <p:strVal val="visible"/>
                                      </p:to>
                                    </p:set>
                                    <p:anim calcmode="lin" valueType="num">
                                      <p:cBhvr>
                                        <p:cTn id="59" dur="500" fill="hold"/>
                                        <p:tgtEl>
                                          <p:spTgt spid="156"/>
                                        </p:tgtEl>
                                        <p:attrNameLst>
                                          <p:attrName>ppt_w</p:attrName>
                                        </p:attrNameLst>
                                      </p:cBhvr>
                                      <p:tavLst>
                                        <p:tav tm="0">
                                          <p:val>
                                            <p:fltVal val="0"/>
                                          </p:val>
                                        </p:tav>
                                        <p:tav tm="100000">
                                          <p:val>
                                            <p:strVal val="#ppt_w"/>
                                          </p:val>
                                        </p:tav>
                                      </p:tavLst>
                                    </p:anim>
                                    <p:anim calcmode="lin" valueType="num">
                                      <p:cBhvr>
                                        <p:cTn id="60" dur="500" fill="hold"/>
                                        <p:tgtEl>
                                          <p:spTgt spid="156"/>
                                        </p:tgtEl>
                                        <p:attrNameLst>
                                          <p:attrName>ppt_h</p:attrName>
                                        </p:attrNameLst>
                                      </p:cBhvr>
                                      <p:tavLst>
                                        <p:tav tm="0">
                                          <p:val>
                                            <p:fltVal val="0"/>
                                          </p:val>
                                        </p:tav>
                                        <p:tav tm="100000">
                                          <p:val>
                                            <p:strVal val="#ppt_h"/>
                                          </p:val>
                                        </p:tav>
                                      </p:tavLst>
                                    </p:anim>
                                    <p:animEffect transition="in" filter="fade">
                                      <p:cBhvr>
                                        <p:cTn id="61" dur="500"/>
                                        <p:tgtEl>
                                          <p:spTgt spid="156"/>
                                        </p:tgtEl>
                                      </p:cBhvr>
                                    </p:animEffect>
                                  </p:childTnLst>
                                </p:cTn>
                              </p:par>
                              <p:par>
                                <p:cTn id="62" presetID="12" presetClass="entr" presetSubtype="1"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down)">
                                      <p:cBhvr>
                                        <p:cTn id="65" dur="500"/>
                                        <p:tgtEl>
                                          <p:spTgt spid="17"/>
                                        </p:tgtEl>
                                      </p:cBhvr>
                                    </p:animEffect>
                                  </p:childTnLst>
                                </p:cTn>
                              </p:par>
                            </p:childTnLst>
                          </p:cTn>
                        </p:par>
                        <p:par>
                          <p:cTn id="66" fill="hold">
                            <p:stCondLst>
                              <p:cond delay="7000"/>
                            </p:stCondLst>
                            <p:childTnLst>
                              <p:par>
                                <p:cTn id="67" presetID="53" presetClass="entr" presetSubtype="16" fill="hold" nodeType="afterEffect">
                                  <p:stCondLst>
                                    <p:cond delay="0"/>
                                  </p:stCondLst>
                                  <p:childTnLst>
                                    <p:set>
                                      <p:cBhvr>
                                        <p:cTn id="68" dur="1" fill="hold">
                                          <p:stCondLst>
                                            <p:cond delay="0"/>
                                          </p:stCondLst>
                                        </p:cTn>
                                        <p:tgtEl>
                                          <p:spTgt spid="161"/>
                                        </p:tgtEl>
                                        <p:attrNameLst>
                                          <p:attrName>style.visibility</p:attrName>
                                        </p:attrNameLst>
                                      </p:cBhvr>
                                      <p:to>
                                        <p:strVal val="visible"/>
                                      </p:to>
                                    </p:set>
                                    <p:anim calcmode="lin" valueType="num">
                                      <p:cBhvr>
                                        <p:cTn id="69" dur="500" fill="hold"/>
                                        <p:tgtEl>
                                          <p:spTgt spid="161"/>
                                        </p:tgtEl>
                                        <p:attrNameLst>
                                          <p:attrName>ppt_w</p:attrName>
                                        </p:attrNameLst>
                                      </p:cBhvr>
                                      <p:tavLst>
                                        <p:tav tm="0">
                                          <p:val>
                                            <p:fltVal val="0"/>
                                          </p:val>
                                        </p:tav>
                                        <p:tav tm="100000">
                                          <p:val>
                                            <p:strVal val="#ppt_w"/>
                                          </p:val>
                                        </p:tav>
                                      </p:tavLst>
                                    </p:anim>
                                    <p:anim calcmode="lin" valueType="num">
                                      <p:cBhvr>
                                        <p:cTn id="70" dur="500" fill="hold"/>
                                        <p:tgtEl>
                                          <p:spTgt spid="161"/>
                                        </p:tgtEl>
                                        <p:attrNameLst>
                                          <p:attrName>ppt_h</p:attrName>
                                        </p:attrNameLst>
                                      </p:cBhvr>
                                      <p:tavLst>
                                        <p:tav tm="0">
                                          <p:val>
                                            <p:fltVal val="0"/>
                                          </p:val>
                                        </p:tav>
                                        <p:tav tm="100000">
                                          <p:val>
                                            <p:strVal val="#ppt_h"/>
                                          </p:val>
                                        </p:tav>
                                      </p:tavLst>
                                    </p:anim>
                                    <p:animEffect transition="in" filter="fade">
                                      <p:cBhvr>
                                        <p:cTn id="71" dur="500"/>
                                        <p:tgtEl>
                                          <p:spTgt spid="161"/>
                                        </p:tgtEl>
                                      </p:cBhvr>
                                    </p:animEffect>
                                  </p:childTnLst>
                                </p:cTn>
                              </p:par>
                              <p:par>
                                <p:cTn id="72" presetID="1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ppt_y</p:attrName>
                                        </p:attrNameLst>
                                      </p:cBhvr>
                                      <p:tavLst>
                                        <p:tav tm="0">
                                          <p:val>
                                            <p:strVal val="#ppt_y-#ppt_h*1.125000"/>
                                          </p:val>
                                        </p:tav>
                                        <p:tav tm="100000">
                                          <p:val>
                                            <p:strVal val="#ppt_y"/>
                                          </p:val>
                                        </p:tav>
                                      </p:tavLst>
                                    </p:anim>
                                    <p:animEffect transition="in" filter="wipe(down)">
                                      <p:cBhvr>
                                        <p:cTn id="75" dur="500"/>
                                        <p:tgtEl>
                                          <p:spTgt spid="18"/>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66"/>
                                        </p:tgtEl>
                                        <p:attrNameLst>
                                          <p:attrName>style.visibility</p:attrName>
                                        </p:attrNameLst>
                                      </p:cBhvr>
                                      <p:to>
                                        <p:strVal val="visible"/>
                                      </p:to>
                                    </p:set>
                                    <p:anim calcmode="lin" valueType="num">
                                      <p:cBhvr>
                                        <p:cTn id="79" dur="500" fill="hold"/>
                                        <p:tgtEl>
                                          <p:spTgt spid="166"/>
                                        </p:tgtEl>
                                        <p:attrNameLst>
                                          <p:attrName>ppt_w</p:attrName>
                                        </p:attrNameLst>
                                      </p:cBhvr>
                                      <p:tavLst>
                                        <p:tav tm="0">
                                          <p:val>
                                            <p:fltVal val="0"/>
                                          </p:val>
                                        </p:tav>
                                        <p:tav tm="100000">
                                          <p:val>
                                            <p:strVal val="#ppt_w"/>
                                          </p:val>
                                        </p:tav>
                                      </p:tavLst>
                                    </p:anim>
                                    <p:anim calcmode="lin" valueType="num">
                                      <p:cBhvr>
                                        <p:cTn id="80" dur="500" fill="hold"/>
                                        <p:tgtEl>
                                          <p:spTgt spid="166"/>
                                        </p:tgtEl>
                                        <p:attrNameLst>
                                          <p:attrName>ppt_h</p:attrName>
                                        </p:attrNameLst>
                                      </p:cBhvr>
                                      <p:tavLst>
                                        <p:tav tm="0">
                                          <p:val>
                                            <p:fltVal val="0"/>
                                          </p:val>
                                        </p:tav>
                                        <p:tav tm="100000">
                                          <p:val>
                                            <p:strVal val="#ppt_h"/>
                                          </p:val>
                                        </p:tav>
                                      </p:tavLst>
                                    </p:anim>
                                    <p:animEffect transition="in" filter="fade">
                                      <p:cBhvr>
                                        <p:cTn id="81" dur="500"/>
                                        <p:tgtEl>
                                          <p:spTgt spid="166"/>
                                        </p:tgtEl>
                                      </p:cBhvr>
                                    </p:animEffect>
                                  </p:childTnLst>
                                </p:cTn>
                              </p:par>
                              <p:par>
                                <p:cTn id="82" presetID="12" presetClass="entr" presetSubtype="1"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ppt_y</p:attrName>
                                        </p:attrNameLst>
                                      </p:cBhvr>
                                      <p:tavLst>
                                        <p:tav tm="0">
                                          <p:val>
                                            <p:strVal val="#ppt_y-#ppt_h*1.125000"/>
                                          </p:val>
                                        </p:tav>
                                        <p:tav tm="100000">
                                          <p:val>
                                            <p:strVal val="#ppt_y"/>
                                          </p:val>
                                        </p:tav>
                                      </p:tavLst>
                                    </p:anim>
                                    <p:animEffect transition="in" filter="wipe(down)">
                                      <p:cBhvr>
                                        <p:cTn id="85" dur="500"/>
                                        <p:tgtEl>
                                          <p:spTgt spid="19"/>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289"/>
                                        </p:tgtEl>
                                        <p:attrNameLst>
                                          <p:attrName>style.visibility</p:attrName>
                                        </p:attrNameLst>
                                      </p:cBhvr>
                                      <p:to>
                                        <p:strVal val="visible"/>
                                      </p:to>
                                    </p:set>
                                    <p:anim calcmode="lin" valueType="num">
                                      <p:cBhvr>
                                        <p:cTn id="89" dur="500" fill="hold"/>
                                        <p:tgtEl>
                                          <p:spTgt spid="289"/>
                                        </p:tgtEl>
                                        <p:attrNameLst>
                                          <p:attrName>ppt_w</p:attrName>
                                        </p:attrNameLst>
                                      </p:cBhvr>
                                      <p:tavLst>
                                        <p:tav tm="0">
                                          <p:val>
                                            <p:fltVal val="0"/>
                                          </p:val>
                                        </p:tav>
                                        <p:tav tm="100000">
                                          <p:val>
                                            <p:strVal val="#ppt_w"/>
                                          </p:val>
                                        </p:tav>
                                      </p:tavLst>
                                    </p:anim>
                                    <p:anim calcmode="lin" valueType="num">
                                      <p:cBhvr>
                                        <p:cTn id="90" dur="500" fill="hold"/>
                                        <p:tgtEl>
                                          <p:spTgt spid="289"/>
                                        </p:tgtEl>
                                        <p:attrNameLst>
                                          <p:attrName>ppt_h</p:attrName>
                                        </p:attrNameLst>
                                      </p:cBhvr>
                                      <p:tavLst>
                                        <p:tav tm="0">
                                          <p:val>
                                            <p:fltVal val="0"/>
                                          </p:val>
                                        </p:tav>
                                        <p:tav tm="100000">
                                          <p:val>
                                            <p:strVal val="#ppt_h"/>
                                          </p:val>
                                        </p:tav>
                                      </p:tavLst>
                                    </p:anim>
                                    <p:animEffect transition="in" filter="fade">
                                      <p:cBhvr>
                                        <p:cTn id="91" dur="500"/>
                                        <p:tgtEl>
                                          <p:spTgt spid="289"/>
                                        </p:tgtEl>
                                      </p:cBhvr>
                                    </p:animEffect>
                                  </p:childTnLst>
                                </p:cTn>
                              </p:par>
                              <p:par>
                                <p:cTn id="92" presetID="12" presetClass="entr" presetSubtype="1" fill="hold" nodeType="with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down)">
                                      <p:cBhvr>
                                        <p:cTn id="95" dur="500"/>
                                        <p:tgtEl>
                                          <p:spTgt spid="20"/>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294"/>
                                        </p:tgtEl>
                                        <p:attrNameLst>
                                          <p:attrName>style.visibility</p:attrName>
                                        </p:attrNameLst>
                                      </p:cBhvr>
                                      <p:to>
                                        <p:strVal val="visible"/>
                                      </p:to>
                                    </p:set>
                                    <p:anim calcmode="lin" valueType="num">
                                      <p:cBhvr>
                                        <p:cTn id="99" dur="500" fill="hold"/>
                                        <p:tgtEl>
                                          <p:spTgt spid="294"/>
                                        </p:tgtEl>
                                        <p:attrNameLst>
                                          <p:attrName>ppt_w</p:attrName>
                                        </p:attrNameLst>
                                      </p:cBhvr>
                                      <p:tavLst>
                                        <p:tav tm="0">
                                          <p:val>
                                            <p:fltVal val="0"/>
                                          </p:val>
                                        </p:tav>
                                        <p:tav tm="100000">
                                          <p:val>
                                            <p:strVal val="#ppt_w"/>
                                          </p:val>
                                        </p:tav>
                                      </p:tavLst>
                                    </p:anim>
                                    <p:anim calcmode="lin" valueType="num">
                                      <p:cBhvr>
                                        <p:cTn id="100" dur="500" fill="hold"/>
                                        <p:tgtEl>
                                          <p:spTgt spid="294"/>
                                        </p:tgtEl>
                                        <p:attrNameLst>
                                          <p:attrName>ppt_h</p:attrName>
                                        </p:attrNameLst>
                                      </p:cBhvr>
                                      <p:tavLst>
                                        <p:tav tm="0">
                                          <p:val>
                                            <p:fltVal val="0"/>
                                          </p:val>
                                        </p:tav>
                                        <p:tav tm="100000">
                                          <p:val>
                                            <p:strVal val="#ppt_h"/>
                                          </p:val>
                                        </p:tav>
                                      </p:tavLst>
                                    </p:anim>
                                    <p:animEffect transition="in" filter="fade">
                                      <p:cBhvr>
                                        <p:cTn id="101" dur="500"/>
                                        <p:tgtEl>
                                          <p:spTgt spid="294"/>
                                        </p:tgtEl>
                                      </p:cBhvr>
                                    </p:animEffect>
                                  </p:childTnLst>
                                </p:cTn>
                              </p:par>
                              <p:par>
                                <p:cTn id="102" presetID="12" presetClass="entr" presetSubtype="1" fill="hold" nodeType="with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500"/>
                                        <p:tgtEl>
                                          <p:spTgt spid="21"/>
                                        </p:tgtEl>
                                        <p:attrNameLst>
                                          <p:attrName>ppt_y</p:attrName>
                                        </p:attrNameLst>
                                      </p:cBhvr>
                                      <p:tavLst>
                                        <p:tav tm="0">
                                          <p:val>
                                            <p:strVal val="#ppt_y-#ppt_h*1.125000"/>
                                          </p:val>
                                        </p:tav>
                                        <p:tav tm="100000">
                                          <p:val>
                                            <p:strVal val="#ppt_y"/>
                                          </p:val>
                                        </p:tav>
                                      </p:tavLst>
                                    </p:anim>
                                    <p:animEffect transition="in" filter="wipe(down)">
                                      <p:cBhvr>
                                        <p:cTn id="10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748853" y="2893282"/>
            <a:ext cx="11109897" cy="1417462"/>
            <a:chOff x="3536590" y="3256285"/>
            <a:chExt cx="5419547" cy="691455"/>
          </a:xfrm>
        </p:grpSpPr>
        <p:sp>
          <p:nvSpPr>
            <p:cNvPr id="8" name="MH_Other_1"/>
            <p:cNvSpPr/>
            <p:nvPr>
              <p:custDataLst>
                <p:tags r:id="rId7"/>
              </p:custDataLst>
            </p:nvPr>
          </p:nvSpPr>
          <p:spPr>
            <a:xfrm flipV="1">
              <a:off x="7616758" y="3840589"/>
              <a:ext cx="117196" cy="107150"/>
            </a:xfrm>
            <a:prstGeom prst="rtTriangle">
              <a:avLst/>
            </a:pr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2"/>
            <p:cNvSpPr/>
            <p:nvPr>
              <p:custDataLst>
                <p:tags r:id="rId8"/>
              </p:custDataLst>
            </p:nvPr>
          </p:nvSpPr>
          <p:spPr>
            <a:xfrm>
              <a:off x="7616758" y="3256285"/>
              <a:ext cx="117196" cy="107150"/>
            </a:xfrm>
            <a:prstGeom prst="rtTriangle">
              <a:avLst/>
            </a:pr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_9"/>
            <p:cNvSpPr/>
            <p:nvPr>
              <p:custDataLst>
                <p:tags r:id="rId9"/>
              </p:custDataLst>
            </p:nvPr>
          </p:nvSpPr>
          <p:spPr>
            <a:xfrm>
              <a:off x="6732767" y="3256285"/>
              <a:ext cx="2223370" cy="691455"/>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1"/>
            <p:cNvSpPr/>
            <p:nvPr>
              <p:custDataLst>
                <p:tags r:id="rId10"/>
              </p:custDataLst>
            </p:nvPr>
          </p:nvSpPr>
          <p:spPr>
            <a:xfrm>
              <a:off x="3536590" y="3256285"/>
              <a:ext cx="4080167" cy="691455"/>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10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custDataLst>
              <p:tags r:id="rId2"/>
            </p:custDataLst>
          </p:nvPr>
        </p:nvSpPr>
        <p:spPr>
          <a:xfrm>
            <a:off x="5070452" y="3438343"/>
            <a:ext cx="920124" cy="649088"/>
          </a:xfrm>
          <a:prstGeom prst="rect">
            <a:avLst/>
          </a:prstGeom>
          <a:noFill/>
        </p:spPr>
        <p:txBody>
          <a:bodyPr wrap="none" lIns="0" tIns="0" rIns="0" bIns="0">
            <a:spAutoFit/>
          </a:bodyPr>
          <a:lstStyle/>
          <a:p>
            <a:pPr>
              <a:defRPr/>
            </a:pPr>
            <a:r>
              <a:rPr lang="en-US" altLang="zh-CN" sz="3375" dirty="0">
                <a:solidFill>
                  <a:schemeClr val="bg1"/>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5207510" y="3267571"/>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6162092" y="2790417"/>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012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8219527" y="3218380"/>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8219527" y="3795585"/>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614489350"/>
      </p:ext>
    </p:extLst>
  </p:cSld>
  <p:clrMapOvr>
    <a:masterClrMapping/>
  </p:clrMapOvr>
  <p:transition spd="slow" advTm="0">
    <p:push/>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02"/>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0"/>
</p:tagLst>
</file>

<file path=ppt/tags/tag1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1"/>
</p:tagLst>
</file>

<file path=ppt/tags/tag1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2"/>
</p:tagLst>
</file>

<file path=ppt/tags/tag15.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102220305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3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3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3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3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4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4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4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4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4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5.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5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5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5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5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5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6.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6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6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7"/>
</p:tagLst>
</file>

<file path=ppt/theme/theme1.xml><?xml version="1.0" encoding="utf-8"?>
<a:theme xmlns:a="http://schemas.openxmlformats.org/drawingml/2006/main" name="Office Theme">
  <a:themeElements>
    <a:clrScheme name="自定义 372">
      <a:dk1>
        <a:sysClr val="windowText" lastClr="000000"/>
      </a:dk1>
      <a:lt1>
        <a:sysClr val="window" lastClr="FFFFFF"/>
      </a:lt1>
      <a:dk2>
        <a:srgbClr val="333F50"/>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5280</Words>
  <Application>Microsoft Office PowerPoint</Application>
  <PresentationFormat>自定义</PresentationFormat>
  <Paragraphs>279</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FontAwesome</vt:lpstr>
      <vt:lpstr>Gill Sans</vt:lpstr>
      <vt:lpstr>Lato Light</vt:lpstr>
      <vt:lpstr>맑은 고딕</vt:lpstr>
      <vt:lpstr>Open Sans</vt:lpstr>
      <vt:lpstr>Roboto Light</vt:lpstr>
      <vt:lpstr>STIXGeneral-Bold</vt:lpstr>
      <vt:lpstr>宋体</vt:lpstr>
      <vt:lpstr>微软雅黑</vt:lpstr>
      <vt:lpstr>Arial</vt:lpstr>
      <vt:lpstr>Calibri</vt:lpstr>
      <vt:lpstr>Calibri Light</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bt602</dc:title>
  <dc:creator/>
  <cp:lastModifiedBy/>
  <cp:revision>1</cp:revision>
  <dcterms:created xsi:type="dcterms:W3CDTF">2017-01-02T14:58:10Z</dcterms:created>
  <dcterms:modified xsi:type="dcterms:W3CDTF">2017-08-05T12:27:00Z</dcterms:modified>
</cp:coreProperties>
</file>