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9" r:id="rId4"/>
    <p:sldId id="267" r:id="rId5"/>
    <p:sldId id="266" r:id="rId6"/>
    <p:sldId id="268" r:id="rId7"/>
    <p:sldId id="260" r:id="rId8"/>
    <p:sldId id="270" r:id="rId9"/>
    <p:sldId id="278" r:id="rId10"/>
    <p:sldId id="271" r:id="rId11"/>
    <p:sldId id="261" r:id="rId12"/>
    <p:sldId id="272" r:id="rId13"/>
    <p:sldId id="273" r:id="rId14"/>
    <p:sldId id="262" r:id="rId15"/>
    <p:sldId id="275" r:id="rId16"/>
    <p:sldId id="276" r:id="rId17"/>
    <p:sldId id="279" r:id="rId18"/>
    <p:sldId id="265" r:id="rId19"/>
    <p:sldId id="28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00" userDrawn="1">
          <p15:clr>
            <a:srgbClr val="A4A3A4"/>
          </p15:clr>
        </p15:guide>
        <p15:guide id="4" orient="horz" pos="4156" userDrawn="1">
          <p15:clr>
            <a:srgbClr val="A4A3A4"/>
          </p15:clr>
        </p15:guide>
        <p15:guide id="5" pos="98" userDrawn="1">
          <p15:clr>
            <a:srgbClr val="A4A3A4"/>
          </p15:clr>
        </p15:guide>
        <p15:guide id="6" pos="7582" userDrawn="1">
          <p15:clr>
            <a:srgbClr val="A4A3A4"/>
          </p15:clr>
        </p15:guide>
        <p15:guide id="7" orient="horz" pos="73" userDrawn="1">
          <p15:clr>
            <a:srgbClr val="A4A3A4"/>
          </p15:clr>
        </p15:guide>
        <p15:guide id="8" orient="horz" pos="4247" userDrawn="1">
          <p15:clr>
            <a:srgbClr val="A4A3A4"/>
          </p15:clr>
        </p15:guide>
        <p15:guide id="9" pos="619" userDrawn="1">
          <p15:clr>
            <a:srgbClr val="A4A3A4"/>
          </p15:clr>
        </p15:guide>
        <p15:guide id="10" pos="7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000D"/>
    <a:srgbClr val="FED554"/>
    <a:srgbClr val="50330C"/>
    <a:srgbClr val="FFF6D9"/>
    <a:srgbClr val="FBD8BC"/>
    <a:srgbClr val="39230B"/>
    <a:srgbClr val="D718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601" autoAdjust="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1080" y="-114"/>
      </p:cViewPr>
      <p:guideLst>
        <p:guide orient="horz" pos="2160"/>
        <p:guide orient="horz" pos="300"/>
        <p:guide orient="horz" pos="4156"/>
        <p:guide orient="horz" pos="73"/>
        <p:guide orient="horz" pos="4247"/>
        <p:guide pos="3840"/>
        <p:guide pos="98"/>
        <p:guide pos="7582"/>
        <p:guide pos="619"/>
        <p:guide pos="7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1.xlsx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dPt>
            <c:idx val="1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B9-4E7F-8BB1-8B2126CE9C58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北京</c:v>
                </c:pt>
                <c:pt idx="1">
                  <c:v>上海</c:v>
                </c:pt>
                <c:pt idx="2">
                  <c:v>广州</c:v>
                </c:pt>
                <c:pt idx="3">
                  <c:v>香港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B9-4E7F-8BB1-8B2126CE9C58}"/>
            </c:ext>
          </c:extLst>
        </c:ser>
        <c:dLbls>
          <c:showVal val="1"/>
        </c:dLbls>
        <c:gapWidth val="67"/>
        <c:overlap val="-17"/>
        <c:axId val="129292928"/>
        <c:axId val="129200512"/>
      </c:barChart>
      <c:catAx>
        <c:axId val="12929292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9200512"/>
        <c:crosses val="autoZero"/>
        <c:auto val="1"/>
        <c:lblAlgn val="ctr"/>
        <c:lblOffset val="100"/>
      </c:catAx>
      <c:valAx>
        <c:axId val="12920051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292929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8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D3000D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B8A-425A-AC2E-D93E33543250}"/>
            </c:ext>
          </c:extLst>
        </c:ser>
        <c:ser>
          <c:idx val="2"/>
          <c:order val="1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B8A-425A-AC2E-D93E33543250}"/>
            </c:ext>
          </c:extLst>
        </c:ser>
        <c:dLbls/>
        <c:axId val="149439616"/>
        <c:axId val="149441152"/>
      </c:barChart>
      <c:catAx>
        <c:axId val="149439616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49441152"/>
        <c:crosses val="autoZero"/>
        <c:auto val="1"/>
        <c:lblAlgn val="ctr"/>
        <c:lblOffset val="100"/>
      </c:catAx>
      <c:valAx>
        <c:axId val="149441152"/>
        <c:scaling>
          <c:orientation val="minMax"/>
        </c:scaling>
        <c:axPos val="b"/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4943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1000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D3000D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7A3-416C-9C5D-63E2FFC09E86}"/>
              </c:ext>
            </c:extLst>
          </c:dPt>
          <c:dPt>
            <c:idx val="1"/>
            <c:spPr>
              <a:solidFill>
                <a:srgbClr val="FED55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7A3-416C-9C5D-63E2FFC09E8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7A3-416C-9C5D-63E2FFC09E86}"/>
            </c:ext>
          </c:extLst>
        </c:ser>
        <c:dLbls/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3291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79"/>
            <a:ext cx="12192000" cy="6858001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smtClean="0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  <p:sp>
        <p:nvSpPr>
          <p:cNvPr id="28" name="椭圆 27"/>
          <p:cNvSpPr/>
          <p:nvPr userDrawn="1"/>
        </p:nvSpPr>
        <p:spPr>
          <a:xfrm>
            <a:off x="3353665" y="565680"/>
            <a:ext cx="5484670" cy="5484670"/>
          </a:xfrm>
          <a:prstGeom prst="ellipse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29" name="组合 28"/>
          <p:cNvGrpSpPr/>
          <p:nvPr userDrawn="1"/>
        </p:nvGrpSpPr>
        <p:grpSpPr>
          <a:xfrm>
            <a:off x="3706702" y="1383559"/>
            <a:ext cx="4775525" cy="3556934"/>
            <a:chOff x="3706702" y="934826"/>
            <a:chExt cx="4775525" cy="3556934"/>
          </a:xfrm>
        </p:grpSpPr>
        <p:grpSp>
          <p:nvGrpSpPr>
            <p:cNvPr id="30" name="组合 29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4" name="新月形 33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753441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smtClean="0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rPr>
              <a:t>Impact</a:t>
            </a:r>
            <a:endParaRPr lang="zh-CN" altLang="en-US" sz="1400" dirty="0" smtClean="0">
              <a:solidFill>
                <a:srgbClr val="FFFFFF"/>
              </a:solidFill>
              <a:latin typeface="Segoe UI Light" charset="0"/>
              <a:ea typeface="Segoe UI Light" charset="0"/>
              <a:cs typeface="Segoe UI Light" charset="0"/>
            </a:endParaRPr>
          </a:p>
          <a:p>
            <a:pPr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395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9335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152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3549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8.emf"/><Relationship Id="rId4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hyperlink" Target="http://office.msn.com.c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86050" y="511351"/>
            <a:ext cx="10019899" cy="4241692"/>
          </a:xfrm>
          <a:prstGeom prst="roundRect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84802" y="511351"/>
            <a:ext cx="9222396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700" b="1" kern="600" spc="-100" dirty="0" smtClean="0">
                <a:ln w="76200">
                  <a:solidFill>
                    <a:srgbClr val="FBD8BC"/>
                  </a:solidFill>
                  <a:bevel/>
                </a:ln>
                <a:solidFill>
                  <a:srgbClr val="5033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2     1 6</a:t>
            </a:r>
            <a:endParaRPr lang="zh-CN" altLang="en-US" sz="28700" b="1" kern="600" spc="-100" dirty="0">
              <a:ln w="76200">
                <a:solidFill>
                  <a:srgbClr val="FBD8BC"/>
                </a:solidFill>
                <a:bevel/>
              </a:ln>
              <a:solidFill>
                <a:srgbClr val="50330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28976" y="1177740"/>
            <a:ext cx="2728824" cy="2917829"/>
            <a:chOff x="1472057" y="1503050"/>
            <a:chExt cx="2344459" cy="2506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0" name="组合 19"/>
            <p:cNvGrpSpPr/>
            <p:nvPr/>
          </p:nvGrpSpPr>
          <p:grpSpPr>
            <a:xfrm>
              <a:off x="3300049" y="1885665"/>
              <a:ext cx="516467" cy="516467"/>
              <a:chOff x="3007425" y="-1651000"/>
              <a:chExt cx="516467" cy="51646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472057" y="2363818"/>
              <a:ext cx="516467" cy="516467"/>
              <a:chOff x="3007425" y="-1651000"/>
              <a:chExt cx="516467" cy="516467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>
              <a:off x="1996540" y="2880360"/>
              <a:ext cx="1424540" cy="1126156"/>
            </a:xfrm>
            <a:custGeom>
              <a:avLst/>
              <a:gdLst>
                <a:gd name="connsiteX0" fmla="*/ 137160 w 1424540"/>
                <a:gd name="connsiteY0" fmla="*/ 0 h 1126156"/>
                <a:gd name="connsiteX1" fmla="*/ 1287379 w 1424540"/>
                <a:gd name="connsiteY1" fmla="*/ 0 h 1126156"/>
                <a:gd name="connsiteX2" fmla="*/ 1389254 w 1424540"/>
                <a:gd name="connsiteY2" fmla="*/ 407501 h 1126156"/>
                <a:gd name="connsiteX3" fmla="*/ 1410069 w 1424540"/>
                <a:gd name="connsiteY3" fmla="*/ 459718 h 1126156"/>
                <a:gd name="connsiteX4" fmla="*/ 1418404 w 1424540"/>
                <a:gd name="connsiteY4" fmla="*/ 524099 h 1126156"/>
                <a:gd name="connsiteX5" fmla="*/ 1424539 w 1424540"/>
                <a:gd name="connsiteY5" fmla="*/ 548640 h 1126156"/>
                <a:gd name="connsiteX6" fmla="*/ 1421581 w 1424540"/>
                <a:gd name="connsiteY6" fmla="*/ 548640 h 1126156"/>
                <a:gd name="connsiteX7" fmla="*/ 1424540 w 1424540"/>
                <a:gd name="connsiteY7" fmla="*/ 571500 h 1126156"/>
                <a:gd name="connsiteX8" fmla="*/ 712270 w 1424540"/>
                <a:gd name="connsiteY8" fmla="*/ 1126156 h 1126156"/>
                <a:gd name="connsiteX9" fmla="*/ 0 w 1424540"/>
                <a:gd name="connsiteY9" fmla="*/ 571500 h 1126156"/>
                <a:gd name="connsiteX10" fmla="*/ 2959 w 1424540"/>
                <a:gd name="connsiteY10" fmla="*/ 548640 h 1126156"/>
                <a:gd name="connsiteX11" fmla="*/ 0 w 1424540"/>
                <a:gd name="connsiteY11" fmla="*/ 548640 h 1126156"/>
                <a:gd name="connsiteX12" fmla="*/ 6138 w 1424540"/>
                <a:gd name="connsiteY12" fmla="*/ 524091 h 1126156"/>
                <a:gd name="connsiteX13" fmla="*/ 14471 w 1424540"/>
                <a:gd name="connsiteY13" fmla="*/ 459718 h 1126156"/>
                <a:gd name="connsiteX14" fmla="*/ 35283 w 1424540"/>
                <a:gd name="connsiteY14" fmla="*/ 407507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4540" h="1126156">
                  <a:moveTo>
                    <a:pt x="137160" y="0"/>
                  </a:moveTo>
                  <a:lnTo>
                    <a:pt x="1287379" y="0"/>
                  </a:lnTo>
                  <a:lnTo>
                    <a:pt x="1389254" y="407501"/>
                  </a:lnTo>
                  <a:lnTo>
                    <a:pt x="1410069" y="459718"/>
                  </a:lnTo>
                  <a:lnTo>
                    <a:pt x="1418404" y="524099"/>
                  </a:lnTo>
                  <a:lnTo>
                    <a:pt x="1424539" y="548640"/>
                  </a:lnTo>
                  <a:lnTo>
                    <a:pt x="1421581" y="548640"/>
                  </a:lnTo>
                  <a:lnTo>
                    <a:pt x="1424540" y="571500"/>
                  </a:lnTo>
                  <a:cubicBezTo>
                    <a:pt x="1424540" y="877828"/>
                    <a:pt x="1105646" y="1126156"/>
                    <a:pt x="712270" y="1126156"/>
                  </a:cubicBezTo>
                  <a:cubicBezTo>
                    <a:pt x="318894" y="1126156"/>
                    <a:pt x="0" y="877828"/>
                    <a:pt x="0" y="571500"/>
                  </a:cubicBezTo>
                  <a:lnTo>
                    <a:pt x="2959" y="548640"/>
                  </a:lnTo>
                  <a:lnTo>
                    <a:pt x="0" y="548640"/>
                  </a:lnTo>
                  <a:lnTo>
                    <a:pt x="6138" y="524091"/>
                  </a:lnTo>
                  <a:lnTo>
                    <a:pt x="14471" y="459718"/>
                  </a:lnTo>
                  <a:lnTo>
                    <a:pt x="35283" y="407507"/>
                  </a:lnTo>
                  <a:close/>
                </a:path>
              </a:pathLst>
            </a:custGeom>
            <a:solidFill>
              <a:srgbClr val="5033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286309" y="2883736"/>
              <a:ext cx="878284" cy="1126156"/>
            </a:xfrm>
            <a:custGeom>
              <a:avLst/>
              <a:gdLst>
                <a:gd name="connsiteX0" fmla="*/ 207105 w 878284"/>
                <a:gd name="connsiteY0" fmla="*/ 0 h 1126156"/>
                <a:gd name="connsiteX1" fmla="*/ 671180 w 878284"/>
                <a:gd name="connsiteY1" fmla="*/ 0 h 1126156"/>
                <a:gd name="connsiteX2" fmla="*/ 878284 w 878284"/>
                <a:gd name="connsiteY2" fmla="*/ 1005148 h 1126156"/>
                <a:gd name="connsiteX3" fmla="*/ 837379 w 878284"/>
                <a:gd name="connsiteY3" fmla="*/ 1031430 h 1126156"/>
                <a:gd name="connsiteX4" fmla="*/ 439142 w 878284"/>
                <a:gd name="connsiteY4" fmla="*/ 1126156 h 1126156"/>
                <a:gd name="connsiteX5" fmla="*/ 40905 w 878284"/>
                <a:gd name="connsiteY5" fmla="*/ 1031430 h 1126156"/>
                <a:gd name="connsiteX6" fmla="*/ 0 w 878284"/>
                <a:gd name="connsiteY6" fmla="*/ 1005148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8284" h="1126156">
                  <a:moveTo>
                    <a:pt x="207105" y="0"/>
                  </a:moveTo>
                  <a:lnTo>
                    <a:pt x="671180" y="0"/>
                  </a:lnTo>
                  <a:lnTo>
                    <a:pt x="878284" y="1005148"/>
                  </a:lnTo>
                  <a:lnTo>
                    <a:pt x="837379" y="1031430"/>
                  </a:lnTo>
                  <a:cubicBezTo>
                    <a:pt x="723700" y="1091235"/>
                    <a:pt x="586658" y="1126156"/>
                    <a:pt x="439142" y="1126156"/>
                  </a:cubicBezTo>
                  <a:cubicBezTo>
                    <a:pt x="291626" y="1126156"/>
                    <a:pt x="154584" y="1091235"/>
                    <a:pt x="40905" y="1031430"/>
                  </a:cubicBezTo>
                  <a:lnTo>
                    <a:pt x="0" y="1005148"/>
                  </a:lnTo>
                  <a:close/>
                </a:path>
              </a:pathLst>
            </a:custGeom>
            <a:solidFill>
              <a:srgbClr val="FBD8BC"/>
            </a:solidFill>
            <a:ln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 rot="20700000">
              <a:off x="1728099" y="1503050"/>
              <a:ext cx="1832375" cy="1677396"/>
              <a:chOff x="6504876" y="1411466"/>
              <a:chExt cx="4407878" cy="4035069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04876" y="1411466"/>
                <a:ext cx="4407878" cy="4035069"/>
                <a:chOff x="6899031" y="1635371"/>
                <a:chExt cx="2356339" cy="2157045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6899031" y="1635371"/>
                  <a:ext cx="2356339" cy="2157045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7470164" y="204567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7793159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8183684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" name="新月形 13"/>
              <p:cNvSpPr/>
              <p:nvPr/>
            </p:nvSpPr>
            <p:spPr>
              <a:xfrm rot="16200000">
                <a:off x="8564495" y="3936406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2832967" y="3657600"/>
              <a:ext cx="348916" cy="348916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240181" y="3657600"/>
              <a:ext cx="348916" cy="348916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1246525">
              <a:off x="3277784" y="3088477"/>
              <a:ext cx="474133" cy="499534"/>
            </a:xfrm>
            <a:custGeom>
              <a:avLst/>
              <a:gdLst>
                <a:gd name="connsiteX0" fmla="*/ 0 w 419777"/>
                <a:gd name="connsiteY0" fmla="*/ 491067 h 491067"/>
                <a:gd name="connsiteX1" fmla="*/ 414866 w 419777"/>
                <a:gd name="connsiteY1" fmla="*/ 406400 h 491067"/>
                <a:gd name="connsiteX2" fmla="*/ 237066 w 419777"/>
                <a:gd name="connsiteY2" fmla="*/ 245534 h 491067"/>
                <a:gd name="connsiteX3" fmla="*/ 381000 w 419777"/>
                <a:gd name="connsiteY3" fmla="*/ 0 h 491067"/>
                <a:gd name="connsiteX0" fmla="*/ 0 w 474133"/>
                <a:gd name="connsiteY0" fmla="*/ 338667 h 338667"/>
                <a:gd name="connsiteX1" fmla="*/ 414866 w 474133"/>
                <a:gd name="connsiteY1" fmla="*/ 254000 h 338667"/>
                <a:gd name="connsiteX2" fmla="*/ 237066 w 474133"/>
                <a:gd name="connsiteY2" fmla="*/ 93134 h 338667"/>
                <a:gd name="connsiteX3" fmla="*/ 474133 w 474133"/>
                <a:gd name="connsiteY3" fmla="*/ 0 h 338667"/>
                <a:gd name="connsiteX0" fmla="*/ 0 w 474133"/>
                <a:gd name="connsiteY0" fmla="*/ 421928 h 421928"/>
                <a:gd name="connsiteX1" fmla="*/ 414866 w 474133"/>
                <a:gd name="connsiteY1" fmla="*/ 337261 h 421928"/>
                <a:gd name="connsiteX2" fmla="*/ 186266 w 474133"/>
                <a:gd name="connsiteY2" fmla="*/ 7062 h 421928"/>
                <a:gd name="connsiteX3" fmla="*/ 474133 w 474133"/>
                <a:gd name="connsiteY3" fmla="*/ 83261 h 421928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534712 h 534712"/>
                <a:gd name="connsiteX1" fmla="*/ 414866 w 474133"/>
                <a:gd name="connsiteY1" fmla="*/ 450045 h 534712"/>
                <a:gd name="connsiteX2" fmla="*/ 186266 w 474133"/>
                <a:gd name="connsiteY2" fmla="*/ 119846 h 534712"/>
                <a:gd name="connsiteX3" fmla="*/ 474133 w 474133"/>
                <a:gd name="connsiteY3" fmla="*/ 35178 h 534712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133" h="499534">
                  <a:moveTo>
                    <a:pt x="0" y="499534"/>
                  </a:moveTo>
                  <a:cubicBezTo>
                    <a:pt x="187677" y="477661"/>
                    <a:pt x="375355" y="534811"/>
                    <a:pt x="406399" y="364067"/>
                  </a:cubicBezTo>
                  <a:cubicBezTo>
                    <a:pt x="437443" y="193323"/>
                    <a:pt x="90311" y="221546"/>
                    <a:pt x="186266" y="84668"/>
                  </a:cubicBezTo>
                  <a:cubicBezTo>
                    <a:pt x="282221" y="-52210"/>
                    <a:pt x="427566" y="45156"/>
                    <a:pt x="474133" y="0"/>
                  </a:cubicBezTo>
                </a:path>
              </a:pathLst>
            </a:custGeom>
            <a:noFill/>
            <a:ln w="111125"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 rot="1800000">
              <a:off x="2038431" y="3086911"/>
              <a:ext cx="489211" cy="269339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18702835" flipV="1">
              <a:off x="2895156" y="3008609"/>
              <a:ext cx="489211" cy="269339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 flipV="1">
              <a:off x="2481557" y="3045650"/>
              <a:ext cx="504573" cy="589896"/>
            </a:xfrm>
            <a:prstGeom prst="rect">
              <a:avLst/>
            </a:prstGeom>
            <a:solidFill>
              <a:srgbClr val="D300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rgbClr val="FED554"/>
                  </a:solidFill>
                </a:rPr>
                <a:t>福</a:t>
              </a:r>
              <a:endParaRPr lang="zh-CN" altLang="en-US" dirty="0">
                <a:solidFill>
                  <a:srgbClr val="FED554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309035" y="4744820"/>
            <a:ext cx="97629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FED5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HAPPY NEW YEAR</a:t>
            </a:r>
          </a:p>
        </p:txBody>
      </p:sp>
      <p:sp>
        <p:nvSpPr>
          <p:cNvPr id="37" name="矩形 36"/>
          <p:cNvSpPr/>
          <p:nvPr/>
        </p:nvSpPr>
        <p:spPr>
          <a:xfrm>
            <a:off x="4776945" y="5857895"/>
            <a:ext cx="257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 err="1">
                <a:solidFill>
                  <a:srgbClr val="FFFFFF"/>
                </a:solidFill>
                <a:latin typeface="+mj-lt"/>
                <a:cs typeface="Segoe UI Light"/>
              </a:rPr>
              <a:t>OfficePLUS</a:t>
            </a:r>
            <a:endParaRPr lang="zh-CN" altLang="en-US" dirty="0">
              <a:latin typeface="+mj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39" name="组合 38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矩形 67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9" name="直接连接符 68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0" name="组合 69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71" name="直接连接符 70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接连接符 71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59" name="直接连接符 58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组合 59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61" name="直接连接符 6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矩形 6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组合 6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65" name="直接连接符 6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接连接符 6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0" name="组合 39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矩形 52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组合 54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4" name="直接连接符 43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组合 44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矩形 4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组合 48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接连接符 50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41" name="直接连接符 40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73455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766501" y="216142"/>
            <a:ext cx="1813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Two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pSp>
        <p:nvGrpSpPr>
          <p:cNvPr id="2" name="组合 1"/>
          <p:cNvGrpSpPr/>
          <p:nvPr/>
        </p:nvGrpSpPr>
        <p:grpSpPr>
          <a:xfrm>
            <a:off x="888144" y="1622248"/>
            <a:ext cx="10415711" cy="1353717"/>
            <a:chOff x="1594534" y="1469428"/>
            <a:chExt cx="8519165" cy="1107225"/>
          </a:xfrm>
        </p:grpSpPr>
        <p:cxnSp>
          <p:nvCxnSpPr>
            <p:cNvPr id="43" name="直线连接符 2"/>
            <p:cNvCxnSpPr/>
            <p:nvPr/>
          </p:nvCxnSpPr>
          <p:spPr>
            <a:xfrm>
              <a:off x="1917700" y="1617139"/>
              <a:ext cx="7976382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1769989" y="1469428"/>
              <a:ext cx="295421" cy="295421"/>
            </a:xfrm>
            <a:prstGeom prst="ellipse">
              <a:avLst/>
            </a:prstGeom>
            <a:solidFill>
              <a:srgbClr val="FED5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080629" y="1469428"/>
              <a:ext cx="295421" cy="295421"/>
            </a:xfrm>
            <a:prstGeom prst="ellipse">
              <a:avLst/>
            </a:prstGeom>
            <a:solidFill>
              <a:srgbClr val="FED5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4391269" y="1469428"/>
              <a:ext cx="295421" cy="295421"/>
            </a:xfrm>
            <a:prstGeom prst="ellipse">
              <a:avLst/>
            </a:prstGeom>
            <a:solidFill>
              <a:srgbClr val="FED5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701909" y="1469428"/>
              <a:ext cx="295421" cy="295421"/>
            </a:xfrm>
            <a:prstGeom prst="ellipse">
              <a:avLst/>
            </a:prstGeom>
            <a:solidFill>
              <a:srgbClr val="FED55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323189" y="1476461"/>
              <a:ext cx="295421" cy="295421"/>
            </a:xfrm>
            <a:prstGeom prst="ellipse">
              <a:avLst/>
            </a:prstGeom>
            <a:solidFill>
              <a:srgbClr val="D3000D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9633828" y="1476461"/>
              <a:ext cx="295421" cy="295421"/>
            </a:xfrm>
            <a:prstGeom prst="ellipse">
              <a:avLst/>
            </a:prstGeom>
            <a:solidFill>
              <a:srgbClr val="D3000D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1594534" y="1905527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2011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905173" y="1905526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2012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215812" y="1905526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2013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5526451" y="1905525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2014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8156729" y="1905526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2016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9467368" y="1905525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2017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860072" y="2164232"/>
              <a:ext cx="646331" cy="412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charset="0"/>
                </a:rPr>
                <a:t>2015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951285" y="1252402"/>
            <a:ext cx="1551098" cy="1155298"/>
            <a:chOff x="3706702" y="934826"/>
            <a:chExt cx="4775525" cy="35569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5" name="组合 74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80" name="椭圆 79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任意多边形 80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9" name="新月形 78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8" name="圆角矩形 87"/>
          <p:cNvSpPr/>
          <p:nvPr/>
        </p:nvSpPr>
        <p:spPr>
          <a:xfrm>
            <a:off x="982664" y="3429000"/>
            <a:ext cx="10245138" cy="2820298"/>
          </a:xfrm>
          <a:prstGeom prst="roundRect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36881" y="2408295"/>
            <a:ext cx="4349268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600" dirty="0" smtClean="0">
                <a:ln w="76200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2015</a:t>
            </a:r>
            <a:endParaRPr lang="zh-CN" altLang="en-US" sz="16600" dirty="0">
              <a:ln w="76200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275283" y="4648908"/>
            <a:ext cx="4240460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50330C"/>
              </a:solidFill>
              <a:effectLst/>
              <a:uLnTx/>
              <a:uFillTx/>
              <a:latin typeface="+mn-ea"/>
            </a:endParaRPr>
          </a:p>
        </p:txBody>
      </p:sp>
      <p:graphicFrame>
        <p:nvGraphicFramePr>
          <p:cNvPr id="90" name="图表 89"/>
          <p:cNvGraphicFramePr/>
          <p:nvPr>
            <p:extLst>
              <p:ext uri="{D42A27DB-BD31-4B8C-83A1-F6EECF244321}">
                <p14:modId xmlns:p14="http://schemas.microsoft.com/office/powerpoint/2010/main" xmlns="" val="3053680538"/>
              </p:ext>
            </p:extLst>
          </p:nvPr>
        </p:nvGraphicFramePr>
        <p:xfrm>
          <a:off x="5769743" y="3680370"/>
          <a:ext cx="5308600" cy="2369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37664367"/>
      </p:ext>
    </p:extLst>
  </p:cSld>
  <p:clrMapOvr>
    <a:masterClrMapping/>
  </p:clrMapOvr>
  <p:transition spd="med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353667" y="565681"/>
            <a:ext cx="5484671" cy="5484678"/>
          </a:xfrm>
          <a:prstGeom prst="ellipse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04020" y="4642780"/>
            <a:ext cx="438395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PART THREE</a:t>
            </a: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23" name="组合 22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51" name="直接连接符 5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矩形 5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3" name="直接连接符 5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组合 5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5" name="直接连接符 5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3" name="直接连接符 42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组合 43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矩形 45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7" name="直接连接符 46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组合 47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49" name="直接连接符 48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组合 23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36" name="直接连接符 3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矩形 3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8" name="直接连接符 3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组合 38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40" name="直接连接符 3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接连接符 40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8" name="直接连接符 27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组合 28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矩形 30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2" name="直接连接符 31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组合 32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4" name="直接连接符 33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直接连接符 34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5" name="直接连接符 24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3706702" y="934826"/>
            <a:ext cx="4775525" cy="3556934"/>
            <a:chOff x="3706702" y="934826"/>
            <a:chExt cx="4775525" cy="3556934"/>
          </a:xfrm>
        </p:grpSpPr>
        <p:grpSp>
          <p:nvGrpSpPr>
            <p:cNvPr id="58" name="组合 57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任意多边形 63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2" name="新月形 61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0723817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807185" y="216142"/>
            <a:ext cx="2137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</a:t>
            </a:r>
            <a:r>
              <a:rPr lang="en-US" altLang="zh-CN" sz="3600" dirty="0">
                <a:solidFill>
                  <a:srgbClr val="D3000D"/>
                </a:solidFill>
                <a:latin typeface="Impact" panose="020B0806030902050204" pitchFamily="34" charset="0"/>
              </a:rPr>
              <a:t>T</a:t>
            </a:r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hree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0571410"/>
              </p:ext>
            </p:extLst>
          </p:nvPr>
        </p:nvGraphicFramePr>
        <p:xfrm>
          <a:off x="981065" y="1240139"/>
          <a:ext cx="10228273" cy="3467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2402">
                  <a:extLst>
                    <a:ext uri="{9D8B030D-6E8A-4147-A177-3AD203B41FA5}">
                      <a16:colId xmlns:a16="http://schemas.microsoft.com/office/drawing/2014/main" xmlns="" val="2451099908"/>
                    </a:ext>
                  </a:extLst>
                </a:gridCol>
                <a:gridCol w="2251957">
                  <a:extLst>
                    <a:ext uri="{9D8B030D-6E8A-4147-A177-3AD203B41FA5}">
                      <a16:colId xmlns:a16="http://schemas.microsoft.com/office/drawing/2014/main" xmlns="" val="1220246460"/>
                    </a:ext>
                  </a:extLst>
                </a:gridCol>
                <a:gridCol w="2251957">
                  <a:extLst>
                    <a:ext uri="{9D8B030D-6E8A-4147-A177-3AD203B41FA5}">
                      <a16:colId xmlns:a16="http://schemas.microsoft.com/office/drawing/2014/main" xmlns="" val="612719074"/>
                    </a:ext>
                  </a:extLst>
                </a:gridCol>
                <a:gridCol w="2251957">
                  <a:extLst>
                    <a:ext uri="{9D8B030D-6E8A-4147-A177-3AD203B41FA5}">
                      <a16:colId xmlns:a16="http://schemas.microsoft.com/office/drawing/2014/main" xmlns="" val="313474775"/>
                    </a:ext>
                  </a:extLst>
                </a:gridCol>
              </a:tblGrid>
              <a:tr h="1013667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 smtClean="0"/>
                        <a:t>标题</a:t>
                      </a:r>
                      <a:endParaRPr lang="zh-CN" altLang="en-US" dirty="0"/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000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000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股價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000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融資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000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61334400"/>
                  </a:ext>
                </a:extLst>
              </a:tr>
              <a:tr h="490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萬元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4234850"/>
                  </a:ext>
                </a:extLst>
              </a:tr>
              <a:tr h="490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1,100,000</a:t>
                      </a:r>
                      <a:r>
                        <a:rPr lang="zh-CN" altLang="en-US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6</a:t>
                      </a:r>
                      <a:r>
                        <a:rPr lang="zh-CN" altLang="en-US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270</a:t>
                      </a:r>
                      <a:r>
                        <a:rPr lang="zh-CN" altLang="en-US" sz="2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萬元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59323913"/>
                  </a:ext>
                </a:extLst>
              </a:tr>
              <a:tr h="490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1,460,000</a:t>
                      </a:r>
                      <a:r>
                        <a:rPr lang="zh-CN" altLang="en-US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12.5</a:t>
                      </a:r>
                      <a:r>
                        <a:rPr lang="zh-CN" altLang="en-US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450</a:t>
                      </a:r>
                      <a:r>
                        <a:rPr lang="zh-CN" altLang="en-US" sz="2000" b="1" kern="1200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  <a:cs typeface="+mn-cs"/>
                        </a:rPr>
                        <a:t>萬元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94116687"/>
                  </a:ext>
                </a:extLst>
              </a:tr>
              <a:tr h="490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2000" b="1" dirty="0">
                        <a:solidFill>
                          <a:srgbClr val="D3000D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</a:rPr>
                        <a:t>股價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000" b="1" dirty="0" smtClean="0">
                          <a:solidFill>
                            <a:srgbClr val="D3000D"/>
                          </a:solidFill>
                          <a:latin typeface="+mj-ea"/>
                          <a:ea typeface="+mj-ea"/>
                        </a:rPr>
                        <a:t>融資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77472542"/>
                  </a:ext>
                </a:extLst>
              </a:tr>
              <a:tr h="490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2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萬元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ED5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28089603"/>
                  </a:ext>
                </a:extLst>
              </a:tr>
            </a:tbl>
          </a:graphicData>
        </a:graphic>
      </p:graphicFrame>
      <p:sp>
        <p:nvSpPr>
          <p:cNvPr id="44" name="矩形 43"/>
          <p:cNvSpPr/>
          <p:nvPr/>
        </p:nvSpPr>
        <p:spPr>
          <a:xfrm>
            <a:off x="976405" y="4891676"/>
            <a:ext cx="10232933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395395"/>
      </p:ext>
    </p:extLst>
  </p:cSld>
  <p:clrMapOvr>
    <a:masterClrMapping/>
  </p:clrMapOvr>
  <p:transition spd="med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椭圆 71"/>
          <p:cNvSpPr/>
          <p:nvPr/>
        </p:nvSpPr>
        <p:spPr>
          <a:xfrm>
            <a:off x="6307784" y="1082168"/>
            <a:ext cx="4881679" cy="4881685"/>
          </a:xfrm>
          <a:prstGeom prst="ellipse">
            <a:avLst/>
          </a:prstGeom>
          <a:solidFill>
            <a:srgbClr val="D3000D"/>
          </a:solidFill>
          <a:ln>
            <a:noFill/>
          </a:ln>
          <a:effectLst>
            <a:reflection blurRad="6350" stA="36000" endPos="12000" dist="177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982663" y="1082168"/>
            <a:ext cx="4881679" cy="4881685"/>
          </a:xfrm>
          <a:prstGeom prst="ellipse">
            <a:avLst/>
          </a:prstGeom>
          <a:solidFill>
            <a:srgbClr val="D3000D"/>
          </a:solidFill>
          <a:ln>
            <a:noFill/>
          </a:ln>
          <a:effectLst>
            <a:reflection blurRad="6350" stA="36000" endPos="12000" dist="177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807185" y="216142"/>
            <a:ext cx="2137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Three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8887" y="1920833"/>
            <a:ext cx="6814226" cy="4590565"/>
          </a:xfrm>
          <a:prstGeom prst="rect">
            <a:avLst/>
          </a:prstGeom>
        </p:spPr>
      </p:pic>
      <p:sp>
        <p:nvSpPr>
          <p:cNvPr id="46" name="圆角矩形 45"/>
          <p:cNvSpPr/>
          <p:nvPr/>
        </p:nvSpPr>
        <p:spPr>
          <a:xfrm>
            <a:off x="3480330" y="2111352"/>
            <a:ext cx="5223403" cy="3318934"/>
          </a:xfrm>
          <a:prstGeom prst="roundRect">
            <a:avLst>
              <a:gd name="adj" fmla="val 3657"/>
            </a:avLst>
          </a:prstGeom>
          <a:solidFill>
            <a:srgbClr val="FED5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647934" y="2311904"/>
            <a:ext cx="2728824" cy="2917829"/>
            <a:chOff x="3628976" y="-1824369"/>
            <a:chExt cx="2728824" cy="2917829"/>
          </a:xfrm>
        </p:grpSpPr>
        <p:grpSp>
          <p:nvGrpSpPr>
            <p:cNvPr id="48" name="组合 47"/>
            <p:cNvGrpSpPr/>
            <p:nvPr/>
          </p:nvGrpSpPr>
          <p:grpSpPr>
            <a:xfrm>
              <a:off x="5756660" y="-1379026"/>
              <a:ext cx="601140" cy="601140"/>
              <a:chOff x="3007425" y="-1651000"/>
              <a:chExt cx="516467" cy="516467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3628976" y="-822481"/>
              <a:ext cx="601140" cy="601140"/>
              <a:chOff x="3007425" y="-1651000"/>
              <a:chExt cx="516467" cy="516467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任意多边形 49"/>
            <p:cNvSpPr/>
            <p:nvPr/>
          </p:nvSpPr>
          <p:spPr>
            <a:xfrm>
              <a:off x="4239446" y="-221254"/>
              <a:ext cx="1658088" cy="1310785"/>
            </a:xfrm>
            <a:custGeom>
              <a:avLst/>
              <a:gdLst>
                <a:gd name="connsiteX0" fmla="*/ 137160 w 1424540"/>
                <a:gd name="connsiteY0" fmla="*/ 0 h 1126156"/>
                <a:gd name="connsiteX1" fmla="*/ 1287379 w 1424540"/>
                <a:gd name="connsiteY1" fmla="*/ 0 h 1126156"/>
                <a:gd name="connsiteX2" fmla="*/ 1389254 w 1424540"/>
                <a:gd name="connsiteY2" fmla="*/ 407501 h 1126156"/>
                <a:gd name="connsiteX3" fmla="*/ 1410069 w 1424540"/>
                <a:gd name="connsiteY3" fmla="*/ 459718 h 1126156"/>
                <a:gd name="connsiteX4" fmla="*/ 1418404 w 1424540"/>
                <a:gd name="connsiteY4" fmla="*/ 524099 h 1126156"/>
                <a:gd name="connsiteX5" fmla="*/ 1424539 w 1424540"/>
                <a:gd name="connsiteY5" fmla="*/ 548640 h 1126156"/>
                <a:gd name="connsiteX6" fmla="*/ 1421581 w 1424540"/>
                <a:gd name="connsiteY6" fmla="*/ 548640 h 1126156"/>
                <a:gd name="connsiteX7" fmla="*/ 1424540 w 1424540"/>
                <a:gd name="connsiteY7" fmla="*/ 571500 h 1126156"/>
                <a:gd name="connsiteX8" fmla="*/ 712270 w 1424540"/>
                <a:gd name="connsiteY8" fmla="*/ 1126156 h 1126156"/>
                <a:gd name="connsiteX9" fmla="*/ 0 w 1424540"/>
                <a:gd name="connsiteY9" fmla="*/ 571500 h 1126156"/>
                <a:gd name="connsiteX10" fmla="*/ 2959 w 1424540"/>
                <a:gd name="connsiteY10" fmla="*/ 548640 h 1126156"/>
                <a:gd name="connsiteX11" fmla="*/ 0 w 1424540"/>
                <a:gd name="connsiteY11" fmla="*/ 548640 h 1126156"/>
                <a:gd name="connsiteX12" fmla="*/ 6138 w 1424540"/>
                <a:gd name="connsiteY12" fmla="*/ 524091 h 1126156"/>
                <a:gd name="connsiteX13" fmla="*/ 14471 w 1424540"/>
                <a:gd name="connsiteY13" fmla="*/ 459718 h 1126156"/>
                <a:gd name="connsiteX14" fmla="*/ 35283 w 1424540"/>
                <a:gd name="connsiteY14" fmla="*/ 407507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4540" h="1126156">
                  <a:moveTo>
                    <a:pt x="137160" y="0"/>
                  </a:moveTo>
                  <a:lnTo>
                    <a:pt x="1287379" y="0"/>
                  </a:lnTo>
                  <a:lnTo>
                    <a:pt x="1389254" y="407501"/>
                  </a:lnTo>
                  <a:lnTo>
                    <a:pt x="1410069" y="459718"/>
                  </a:lnTo>
                  <a:lnTo>
                    <a:pt x="1418404" y="524099"/>
                  </a:lnTo>
                  <a:lnTo>
                    <a:pt x="1424539" y="548640"/>
                  </a:lnTo>
                  <a:lnTo>
                    <a:pt x="1421581" y="548640"/>
                  </a:lnTo>
                  <a:lnTo>
                    <a:pt x="1424540" y="571500"/>
                  </a:lnTo>
                  <a:cubicBezTo>
                    <a:pt x="1424540" y="877828"/>
                    <a:pt x="1105646" y="1126156"/>
                    <a:pt x="712270" y="1126156"/>
                  </a:cubicBezTo>
                  <a:cubicBezTo>
                    <a:pt x="318894" y="1126156"/>
                    <a:pt x="0" y="877828"/>
                    <a:pt x="0" y="571500"/>
                  </a:cubicBezTo>
                  <a:lnTo>
                    <a:pt x="2959" y="548640"/>
                  </a:lnTo>
                  <a:lnTo>
                    <a:pt x="0" y="548640"/>
                  </a:lnTo>
                  <a:lnTo>
                    <a:pt x="6138" y="524091"/>
                  </a:lnTo>
                  <a:lnTo>
                    <a:pt x="14471" y="459718"/>
                  </a:lnTo>
                  <a:lnTo>
                    <a:pt x="35283" y="407507"/>
                  </a:lnTo>
                  <a:close/>
                </a:path>
              </a:pathLst>
            </a:custGeom>
            <a:solidFill>
              <a:srgbClr val="5033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4576721" y="-217325"/>
              <a:ext cx="1022275" cy="1310785"/>
            </a:xfrm>
            <a:custGeom>
              <a:avLst/>
              <a:gdLst>
                <a:gd name="connsiteX0" fmla="*/ 207105 w 878284"/>
                <a:gd name="connsiteY0" fmla="*/ 0 h 1126156"/>
                <a:gd name="connsiteX1" fmla="*/ 671180 w 878284"/>
                <a:gd name="connsiteY1" fmla="*/ 0 h 1126156"/>
                <a:gd name="connsiteX2" fmla="*/ 878284 w 878284"/>
                <a:gd name="connsiteY2" fmla="*/ 1005148 h 1126156"/>
                <a:gd name="connsiteX3" fmla="*/ 837379 w 878284"/>
                <a:gd name="connsiteY3" fmla="*/ 1031430 h 1126156"/>
                <a:gd name="connsiteX4" fmla="*/ 439142 w 878284"/>
                <a:gd name="connsiteY4" fmla="*/ 1126156 h 1126156"/>
                <a:gd name="connsiteX5" fmla="*/ 40905 w 878284"/>
                <a:gd name="connsiteY5" fmla="*/ 1031430 h 1126156"/>
                <a:gd name="connsiteX6" fmla="*/ 0 w 878284"/>
                <a:gd name="connsiteY6" fmla="*/ 1005148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8284" h="1126156">
                  <a:moveTo>
                    <a:pt x="207105" y="0"/>
                  </a:moveTo>
                  <a:lnTo>
                    <a:pt x="671180" y="0"/>
                  </a:lnTo>
                  <a:lnTo>
                    <a:pt x="878284" y="1005148"/>
                  </a:lnTo>
                  <a:lnTo>
                    <a:pt x="837379" y="1031430"/>
                  </a:lnTo>
                  <a:cubicBezTo>
                    <a:pt x="723700" y="1091235"/>
                    <a:pt x="586658" y="1126156"/>
                    <a:pt x="439142" y="1126156"/>
                  </a:cubicBezTo>
                  <a:cubicBezTo>
                    <a:pt x="291626" y="1126156"/>
                    <a:pt x="154584" y="1091235"/>
                    <a:pt x="40905" y="1031430"/>
                  </a:cubicBezTo>
                  <a:lnTo>
                    <a:pt x="0" y="1005148"/>
                  </a:lnTo>
                  <a:close/>
                </a:path>
              </a:pathLst>
            </a:custGeom>
            <a:solidFill>
              <a:srgbClr val="FBD8BC"/>
            </a:solidFill>
            <a:ln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 rot="20700000">
              <a:off x="3926995" y="-1824369"/>
              <a:ext cx="2132786" cy="1952399"/>
              <a:chOff x="6504876" y="1411466"/>
              <a:chExt cx="4407878" cy="4035069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6504876" y="1411466"/>
                <a:ext cx="4407878" cy="4035069"/>
                <a:chOff x="6899031" y="1635371"/>
                <a:chExt cx="2356339" cy="2157045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6899031" y="1635371"/>
                  <a:ext cx="2356339" cy="2157045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62" name="任意多边形 61"/>
                <p:cNvSpPr/>
                <p:nvPr/>
              </p:nvSpPr>
              <p:spPr>
                <a:xfrm>
                  <a:off x="7470164" y="204567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>
                  <a:off x="7793159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8183684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0" name="新月形 59"/>
              <p:cNvSpPr/>
              <p:nvPr/>
            </p:nvSpPr>
            <p:spPr>
              <a:xfrm rot="16200000">
                <a:off x="8564495" y="3936406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>
              <a:off x="5213002" y="683411"/>
              <a:ext cx="406119" cy="406119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523031" y="683411"/>
              <a:ext cx="406119" cy="406119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1246525">
              <a:off x="5730745" y="20983"/>
              <a:ext cx="551865" cy="581431"/>
            </a:xfrm>
            <a:custGeom>
              <a:avLst/>
              <a:gdLst>
                <a:gd name="connsiteX0" fmla="*/ 0 w 419777"/>
                <a:gd name="connsiteY0" fmla="*/ 491067 h 491067"/>
                <a:gd name="connsiteX1" fmla="*/ 414866 w 419777"/>
                <a:gd name="connsiteY1" fmla="*/ 406400 h 491067"/>
                <a:gd name="connsiteX2" fmla="*/ 237066 w 419777"/>
                <a:gd name="connsiteY2" fmla="*/ 245534 h 491067"/>
                <a:gd name="connsiteX3" fmla="*/ 381000 w 419777"/>
                <a:gd name="connsiteY3" fmla="*/ 0 h 491067"/>
                <a:gd name="connsiteX0" fmla="*/ 0 w 474133"/>
                <a:gd name="connsiteY0" fmla="*/ 338667 h 338667"/>
                <a:gd name="connsiteX1" fmla="*/ 414866 w 474133"/>
                <a:gd name="connsiteY1" fmla="*/ 254000 h 338667"/>
                <a:gd name="connsiteX2" fmla="*/ 237066 w 474133"/>
                <a:gd name="connsiteY2" fmla="*/ 93134 h 338667"/>
                <a:gd name="connsiteX3" fmla="*/ 474133 w 474133"/>
                <a:gd name="connsiteY3" fmla="*/ 0 h 338667"/>
                <a:gd name="connsiteX0" fmla="*/ 0 w 474133"/>
                <a:gd name="connsiteY0" fmla="*/ 421928 h 421928"/>
                <a:gd name="connsiteX1" fmla="*/ 414866 w 474133"/>
                <a:gd name="connsiteY1" fmla="*/ 337261 h 421928"/>
                <a:gd name="connsiteX2" fmla="*/ 186266 w 474133"/>
                <a:gd name="connsiteY2" fmla="*/ 7062 h 421928"/>
                <a:gd name="connsiteX3" fmla="*/ 474133 w 474133"/>
                <a:gd name="connsiteY3" fmla="*/ 83261 h 421928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534712 h 534712"/>
                <a:gd name="connsiteX1" fmla="*/ 414866 w 474133"/>
                <a:gd name="connsiteY1" fmla="*/ 450045 h 534712"/>
                <a:gd name="connsiteX2" fmla="*/ 186266 w 474133"/>
                <a:gd name="connsiteY2" fmla="*/ 119846 h 534712"/>
                <a:gd name="connsiteX3" fmla="*/ 474133 w 474133"/>
                <a:gd name="connsiteY3" fmla="*/ 35178 h 534712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133" h="499534">
                  <a:moveTo>
                    <a:pt x="0" y="499534"/>
                  </a:moveTo>
                  <a:cubicBezTo>
                    <a:pt x="187677" y="477661"/>
                    <a:pt x="375355" y="534811"/>
                    <a:pt x="406399" y="364067"/>
                  </a:cubicBezTo>
                  <a:cubicBezTo>
                    <a:pt x="437443" y="193323"/>
                    <a:pt x="90311" y="221546"/>
                    <a:pt x="186266" y="84668"/>
                  </a:cubicBezTo>
                  <a:cubicBezTo>
                    <a:pt x="282221" y="-52210"/>
                    <a:pt x="427566" y="45156"/>
                    <a:pt x="474133" y="0"/>
                  </a:cubicBezTo>
                </a:path>
              </a:pathLst>
            </a:custGeom>
            <a:noFill/>
            <a:ln w="111125"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 rot="1800000">
              <a:off x="4288205" y="19160"/>
              <a:ext cx="569415" cy="313496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 rot="18702835" flipV="1">
              <a:off x="5285387" y="-71979"/>
              <a:ext cx="569415" cy="313496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 flipV="1">
              <a:off x="4803980" y="-28866"/>
              <a:ext cx="587296" cy="686607"/>
            </a:xfrm>
            <a:prstGeom prst="rect">
              <a:avLst/>
            </a:prstGeom>
            <a:solidFill>
              <a:srgbClr val="D300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rgbClr val="FED554"/>
                  </a:solidFill>
                </a:rPr>
                <a:t>福</a:t>
              </a:r>
              <a:endParaRPr lang="zh-CN" altLang="en-US" dirty="0">
                <a:solidFill>
                  <a:srgbClr val="FED554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79062" y="2524635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314714" y="2836905"/>
            <a:ext cx="1997808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>
              <a:lnSpc>
                <a:spcPct val="130000"/>
              </a:lnSpc>
            </a:pP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200" kern="0" dirty="0" smtClean="0">
                <a:solidFill>
                  <a:schemeClr val="bg1"/>
                </a:solidFill>
                <a:latin typeface="+mn-ea"/>
              </a:rPr>
              <a:t>10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倍字</a:t>
            </a:r>
            <a:endParaRPr lang="en-US" altLang="zh-CN" sz="12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8910053" y="2524635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910053" y="2836905"/>
            <a:ext cx="1997808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200" kern="0" dirty="0" smtClean="0">
                <a:solidFill>
                  <a:schemeClr val="bg1"/>
                </a:solidFill>
                <a:latin typeface="+mn-ea"/>
              </a:rPr>
              <a:t>10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倍字</a:t>
            </a:r>
            <a:endParaRPr lang="en-US" altLang="zh-CN" sz="1200" kern="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8884011"/>
      </p:ext>
    </p:extLst>
  </p:cSld>
  <p:clrMapOvr>
    <a:masterClrMapping/>
  </p:clrMapOvr>
  <p:transition spd="med"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353665" y="556866"/>
            <a:ext cx="5484670" cy="5484670"/>
          </a:xfrm>
          <a:prstGeom prst="ellipse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68328" y="4633966"/>
            <a:ext cx="405534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PART FOUR</a:t>
            </a: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23" name="组合 22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51" name="直接连接符 5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矩形 5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3" name="直接连接符 5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组合 5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5" name="直接连接符 5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3" name="直接连接符 42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组合 43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矩形 45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7" name="直接连接符 46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组合 47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49" name="直接连接符 48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组合 23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36" name="直接连接符 3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矩形 3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8" name="直接连接符 3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组合 38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40" name="直接连接符 3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接连接符 40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8" name="直接连接符 27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组合 28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矩形 30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2" name="直接连接符 31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组合 32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4" name="直接连接符 33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直接连接符 34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5" name="直接连接符 24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3706702" y="934826"/>
            <a:ext cx="4775525" cy="3556934"/>
            <a:chOff x="3706702" y="934826"/>
            <a:chExt cx="4775525" cy="3556934"/>
          </a:xfrm>
        </p:grpSpPr>
        <p:grpSp>
          <p:nvGrpSpPr>
            <p:cNvPr id="58" name="组合 57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任意多边形 63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2" name="新月形 61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872425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1896177" y="3066622"/>
            <a:ext cx="4649782" cy="1306412"/>
            <a:chOff x="1896177" y="2913447"/>
            <a:chExt cx="4649782" cy="1491689"/>
          </a:xfrm>
        </p:grpSpPr>
        <p:sp>
          <p:nvSpPr>
            <p:cNvPr id="58" name="梯形 57"/>
            <p:cNvSpPr/>
            <p:nvPr/>
          </p:nvSpPr>
          <p:spPr>
            <a:xfrm rot="5400000">
              <a:off x="5574526" y="3433703"/>
              <a:ext cx="1491689" cy="451177"/>
            </a:xfrm>
            <a:prstGeom prst="trapezoid">
              <a:avLst>
                <a:gd name="adj" fmla="val 90680"/>
              </a:avLst>
            </a:prstGeom>
            <a:solidFill>
              <a:srgbClr val="FFF6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1896177" y="2942979"/>
              <a:ext cx="4199823" cy="1462157"/>
            </a:xfrm>
            <a:prstGeom prst="rect">
              <a:avLst/>
            </a:prstGeom>
            <a:solidFill>
              <a:srgbClr val="FED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任意多边形 60"/>
          <p:cNvSpPr/>
          <p:nvPr/>
        </p:nvSpPr>
        <p:spPr>
          <a:xfrm flipV="1">
            <a:off x="1996259" y="4827564"/>
            <a:ext cx="4880008" cy="539014"/>
          </a:xfrm>
          <a:custGeom>
            <a:avLst/>
            <a:gdLst>
              <a:gd name="connsiteX0" fmla="*/ 4880008 w 4880008"/>
              <a:gd name="connsiteY0" fmla="*/ 539014 h 539014"/>
              <a:gd name="connsiteX1" fmla="*/ 4081111 w 4880008"/>
              <a:gd name="connsiteY1" fmla="*/ 0 h 539014"/>
              <a:gd name="connsiteX2" fmla="*/ 0 w 4880008"/>
              <a:gd name="connsiteY2" fmla="*/ 0 h 53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0008" h="539014">
                <a:moveTo>
                  <a:pt x="4880008" y="539014"/>
                </a:moveTo>
                <a:lnTo>
                  <a:pt x="4081111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5033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1896177" y="1975840"/>
            <a:ext cx="4880008" cy="539014"/>
          </a:xfrm>
          <a:custGeom>
            <a:avLst/>
            <a:gdLst>
              <a:gd name="connsiteX0" fmla="*/ 4880008 w 4880008"/>
              <a:gd name="connsiteY0" fmla="*/ 539014 h 539014"/>
              <a:gd name="connsiteX1" fmla="*/ 4081111 w 4880008"/>
              <a:gd name="connsiteY1" fmla="*/ 0 h 539014"/>
              <a:gd name="connsiteX2" fmla="*/ 0 w 4880008"/>
              <a:gd name="connsiteY2" fmla="*/ 0 h 53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0008" h="539014">
                <a:moveTo>
                  <a:pt x="4880008" y="539014"/>
                </a:moveTo>
                <a:lnTo>
                  <a:pt x="4081111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5033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807185" y="216142"/>
            <a:ext cx="187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Four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pSp>
        <p:nvGrpSpPr>
          <p:cNvPr id="2" name="组合 1"/>
          <p:cNvGrpSpPr/>
          <p:nvPr/>
        </p:nvGrpSpPr>
        <p:grpSpPr>
          <a:xfrm>
            <a:off x="7693609" y="2285999"/>
            <a:ext cx="1704587" cy="3070491"/>
            <a:chOff x="4742049" y="1162564"/>
            <a:chExt cx="2238098" cy="4031510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2049" y="2494785"/>
              <a:ext cx="2238098" cy="2699289"/>
            </a:xfrm>
            <a:prstGeom prst="rect">
              <a:avLst/>
            </a:prstGeom>
          </p:spPr>
        </p:pic>
        <p:grpSp>
          <p:nvGrpSpPr>
            <p:cNvPr id="44" name="组合 43"/>
            <p:cNvGrpSpPr/>
            <p:nvPr/>
          </p:nvGrpSpPr>
          <p:grpSpPr>
            <a:xfrm rot="21201946">
              <a:off x="4742858" y="1162564"/>
              <a:ext cx="2047237" cy="1524835"/>
              <a:chOff x="3706702" y="934826"/>
              <a:chExt cx="4775525" cy="3556934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48" name="组合 47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50" name="椭圆 49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1" name="任意多边形 50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2" name="椭圆 51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3" name="椭圆 52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49" name="新月形 48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60" name="矩形 59"/>
          <p:cNvSpPr/>
          <p:nvPr/>
        </p:nvSpPr>
        <p:spPr>
          <a:xfrm>
            <a:off x="1802413" y="1038114"/>
            <a:ext cx="152798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rgbClr val="FED554"/>
                </a:solidFill>
                <a:latin typeface="Impact" panose="020B0806030902050204" pitchFamily="34" charset="0"/>
              </a:rPr>
              <a:t>27%</a:t>
            </a:r>
            <a:endParaRPr lang="zh-CN" altLang="en-US" sz="6600" dirty="0">
              <a:solidFill>
                <a:srgbClr val="FED554"/>
              </a:solidFill>
              <a:latin typeface="Impact" panose="020B0806030902050204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846414" y="4419823"/>
            <a:ext cx="15623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73%</a:t>
            </a:r>
            <a:endParaRPr lang="zh-CN" altLang="en-US" sz="6600" dirty="0">
              <a:solidFill>
                <a:srgbClr val="D3000D"/>
              </a:solidFill>
              <a:latin typeface="Impact" panose="020B0806030902050204" pitchFamily="34" charset="0"/>
            </a:endParaRPr>
          </a:p>
        </p:txBody>
      </p:sp>
      <p:sp>
        <p:nvSpPr>
          <p:cNvPr id="63" name="文本框 8"/>
          <p:cNvSpPr txBox="1"/>
          <p:nvPr/>
        </p:nvSpPr>
        <p:spPr>
          <a:xfrm>
            <a:off x="1846414" y="2007927"/>
            <a:ext cx="4248284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208537" y="1441380"/>
            <a:ext cx="2646878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ED554"/>
                </a:solidFill>
              </a:rPr>
              <a:t>点击此处添加标题</a:t>
            </a:r>
            <a:endParaRPr lang="en-US" altLang="zh-CN" sz="2400" b="1" dirty="0">
              <a:solidFill>
                <a:srgbClr val="FED554"/>
              </a:solidFill>
            </a:endParaRPr>
          </a:p>
        </p:txBody>
      </p:sp>
      <p:sp>
        <p:nvSpPr>
          <p:cNvPr id="70" name="文本框 8"/>
          <p:cNvSpPr txBox="1"/>
          <p:nvPr/>
        </p:nvSpPr>
        <p:spPr>
          <a:xfrm>
            <a:off x="1898588" y="5392338"/>
            <a:ext cx="4248284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260711" y="4825791"/>
            <a:ext cx="2646878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D3000D"/>
                </a:solidFill>
              </a:rPr>
              <a:t>点击此处添加标题</a:t>
            </a:r>
            <a:endParaRPr lang="en-US" altLang="zh-CN" sz="2400" b="1" dirty="0">
              <a:solidFill>
                <a:srgbClr val="D3000D"/>
              </a:solidFill>
            </a:endParaRPr>
          </a:p>
        </p:txBody>
      </p:sp>
      <p:graphicFrame>
        <p:nvGraphicFramePr>
          <p:cNvPr id="59" name="图表 58"/>
          <p:cNvGraphicFramePr/>
          <p:nvPr>
            <p:extLst>
              <p:ext uri="{D42A27DB-BD31-4B8C-83A1-F6EECF244321}">
                <p14:modId xmlns:p14="http://schemas.microsoft.com/office/powerpoint/2010/main" xmlns="" val="2883550108"/>
              </p:ext>
            </p:extLst>
          </p:nvPr>
        </p:nvGraphicFramePr>
        <p:xfrm>
          <a:off x="5071165" y="1477601"/>
          <a:ext cx="6949476" cy="4632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4" name="矩形 73"/>
          <p:cNvSpPr/>
          <p:nvPr/>
        </p:nvSpPr>
        <p:spPr>
          <a:xfrm>
            <a:off x="1990099" y="3296561"/>
            <a:ext cx="3877986" cy="812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</a:rPr>
              <a:t>点击此处添加标题</a:t>
            </a:r>
            <a:endParaRPr lang="en-US" altLang="zh-CN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5335056"/>
      </p:ext>
    </p:extLst>
  </p:cSld>
  <p:clrMapOvr>
    <a:masterClrMapping/>
  </p:clrMapOvr>
  <p:transition spd="med"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手杖形箭头 1"/>
          <p:cNvSpPr/>
          <p:nvPr/>
        </p:nvSpPr>
        <p:spPr>
          <a:xfrm rot="16200000" flipH="1">
            <a:off x="3512264" y="-1553551"/>
            <a:ext cx="4162496" cy="11187027"/>
          </a:xfrm>
          <a:custGeom>
            <a:avLst/>
            <a:gdLst/>
            <a:ahLst/>
            <a:cxnLst/>
            <a:rect l="l" t="t" r="r" b="b"/>
            <a:pathLst>
              <a:path w="3228469" h="8055006">
                <a:moveTo>
                  <a:pt x="0" y="1587180"/>
                </a:moveTo>
                <a:lnTo>
                  <a:pt x="0" y="7221854"/>
                </a:lnTo>
                <a:cubicBezTo>
                  <a:pt x="0" y="7681991"/>
                  <a:pt x="373015" y="8055006"/>
                  <a:pt x="833152" y="8055006"/>
                </a:cubicBezTo>
                <a:cubicBezTo>
                  <a:pt x="1264530" y="8055006"/>
                  <a:pt x="1619337" y="7727161"/>
                  <a:pt x="1662003" y="7307039"/>
                </a:cubicBezTo>
                <a:lnTo>
                  <a:pt x="1666105" y="7225794"/>
                </a:lnTo>
                <a:lnTo>
                  <a:pt x="1669678" y="7225794"/>
                </a:lnTo>
                <a:cubicBezTo>
                  <a:pt x="1669678" y="5347570"/>
                  <a:pt x="1669677" y="3469345"/>
                  <a:pt x="1669677" y="1591121"/>
                </a:cubicBezTo>
                <a:cubicBezTo>
                  <a:pt x="1669677" y="1350665"/>
                  <a:pt x="1864605" y="1155737"/>
                  <a:pt x="2105061" y="1155737"/>
                </a:cubicBezTo>
                <a:lnTo>
                  <a:pt x="2105061" y="1155736"/>
                </a:lnTo>
                <a:cubicBezTo>
                  <a:pt x="2345517" y="1155736"/>
                  <a:pt x="2540445" y="1350664"/>
                  <a:pt x="2540445" y="1591120"/>
                </a:cubicBezTo>
                <a:lnTo>
                  <a:pt x="2540445" y="6598130"/>
                </a:lnTo>
                <a:lnTo>
                  <a:pt x="2250189" y="6598130"/>
                </a:lnTo>
                <a:lnTo>
                  <a:pt x="2739329" y="7225794"/>
                </a:lnTo>
                <a:lnTo>
                  <a:pt x="3228469" y="6598130"/>
                </a:lnTo>
                <a:lnTo>
                  <a:pt x="2938213" y="6598130"/>
                </a:lnTo>
                <a:lnTo>
                  <a:pt x="2938213" y="1591120"/>
                </a:lnTo>
                <a:cubicBezTo>
                  <a:pt x="2938213" y="1130983"/>
                  <a:pt x="2565198" y="757968"/>
                  <a:pt x="2105061" y="757968"/>
                </a:cubicBezTo>
                <a:cubicBezTo>
                  <a:pt x="1673683" y="757968"/>
                  <a:pt x="1318876" y="1085813"/>
                  <a:pt x="1276210" y="1505935"/>
                </a:cubicBezTo>
                <a:lnTo>
                  <a:pt x="1272108" y="1587180"/>
                </a:lnTo>
                <a:lnTo>
                  <a:pt x="1268535" y="1587180"/>
                </a:lnTo>
                <a:cubicBezTo>
                  <a:pt x="1268535" y="3465404"/>
                  <a:pt x="1268536" y="5343629"/>
                  <a:pt x="1268536" y="7221853"/>
                </a:cubicBezTo>
                <a:cubicBezTo>
                  <a:pt x="1268536" y="7462309"/>
                  <a:pt x="1073608" y="7657237"/>
                  <a:pt x="833152" y="7657237"/>
                </a:cubicBezTo>
                <a:lnTo>
                  <a:pt x="833152" y="7657238"/>
                </a:lnTo>
                <a:cubicBezTo>
                  <a:pt x="592696" y="7657238"/>
                  <a:pt x="397768" y="7462310"/>
                  <a:pt x="397768" y="7221854"/>
                </a:cubicBezTo>
                <a:lnTo>
                  <a:pt x="397768" y="1587180"/>
                </a:lnTo>
                <a:lnTo>
                  <a:pt x="397602" y="1587180"/>
                </a:lnTo>
                <a:lnTo>
                  <a:pt x="397602" y="0"/>
                </a:lnTo>
                <a:lnTo>
                  <a:pt x="761" y="0"/>
                </a:lnTo>
                <a:lnTo>
                  <a:pt x="761" y="1587180"/>
                </a:lnTo>
                <a:close/>
              </a:path>
            </a:pathLst>
          </a:custGeom>
          <a:solidFill>
            <a:srgbClr val="FED55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 defTabSz="457106"/>
            <a:endParaRPr kumimoji="1" lang="zh-CN" altLang="en-US">
              <a:solidFill>
                <a:srgbClr val="1E2D43"/>
              </a:solidFill>
              <a:latin typeface="Calibri"/>
              <a:ea typeface="宋体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807185" y="216142"/>
            <a:ext cx="187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Four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pSp>
        <p:nvGrpSpPr>
          <p:cNvPr id="157" name="组合 156"/>
          <p:cNvGrpSpPr/>
          <p:nvPr/>
        </p:nvGrpSpPr>
        <p:grpSpPr>
          <a:xfrm rot="20704581">
            <a:off x="564302" y="1636233"/>
            <a:ext cx="1488881" cy="1108957"/>
            <a:chOff x="3706702" y="934826"/>
            <a:chExt cx="4775525" cy="3556934"/>
          </a:xfrm>
        </p:grpSpPr>
        <p:grpSp>
          <p:nvGrpSpPr>
            <p:cNvPr id="158" name="组合 157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169" name="椭圆 168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9" name="组合 158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167" name="椭圆 166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0" name="组合 159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161" name="组合 160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163" name="椭圆 162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4" name="任意多边形 163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5" name="椭圆 164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62" name="新月形 161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71" name="组 30"/>
          <p:cNvGrpSpPr/>
          <p:nvPr/>
        </p:nvGrpSpPr>
        <p:grpSpPr>
          <a:xfrm>
            <a:off x="2036161" y="1577203"/>
            <a:ext cx="3031279" cy="889268"/>
            <a:chOff x="2457757" y="304850"/>
            <a:chExt cx="3031279" cy="889268"/>
          </a:xfrm>
        </p:grpSpPr>
        <p:sp>
          <p:nvSpPr>
            <p:cNvPr id="172" name="矩形 171"/>
            <p:cNvSpPr/>
            <p:nvPr/>
          </p:nvSpPr>
          <p:spPr>
            <a:xfrm>
              <a:off x="2457757" y="304850"/>
              <a:ext cx="30312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06"/>
              <a:r>
                <a:rPr lang="en-US" altLang="zh-CN" sz="2400" b="1" dirty="0">
                  <a:latin typeface="Calibri"/>
                  <a:ea typeface="宋体"/>
                </a:rPr>
                <a:t>ADD YOUR TITLE HERE</a:t>
              </a:r>
            </a:p>
          </p:txBody>
        </p:sp>
        <p:sp>
          <p:nvSpPr>
            <p:cNvPr id="173" name="矩形 172"/>
            <p:cNvSpPr/>
            <p:nvPr/>
          </p:nvSpPr>
          <p:spPr>
            <a:xfrm>
              <a:off x="2457757" y="683529"/>
              <a:ext cx="2401184" cy="510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106">
                <a:lnSpc>
                  <a:spcPct val="130000"/>
                </a:lnSpc>
              </a:pPr>
              <a:r>
                <a:rPr kumimoji="1" lang="zh-CN" altLang="en-US" sz="1100" dirty="0" smtClean="0"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100" dirty="0"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191" name="组合 190"/>
          <p:cNvGrpSpPr/>
          <p:nvPr/>
        </p:nvGrpSpPr>
        <p:grpSpPr>
          <a:xfrm rot="20704581">
            <a:off x="1961302" y="4902905"/>
            <a:ext cx="1488881" cy="1108957"/>
            <a:chOff x="3706702" y="934826"/>
            <a:chExt cx="4775525" cy="3556934"/>
          </a:xfrm>
        </p:grpSpPr>
        <p:grpSp>
          <p:nvGrpSpPr>
            <p:cNvPr id="192" name="组合 191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203" name="椭圆 202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201" name="椭圆 200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195" name="组合 194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197" name="椭圆 196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8" name="任意多边形 197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" name="椭圆 198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6" name="新月形 195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05" name="组 30"/>
          <p:cNvGrpSpPr/>
          <p:nvPr/>
        </p:nvGrpSpPr>
        <p:grpSpPr>
          <a:xfrm>
            <a:off x="3433161" y="4843875"/>
            <a:ext cx="3031279" cy="889268"/>
            <a:chOff x="2457757" y="304850"/>
            <a:chExt cx="3031279" cy="889268"/>
          </a:xfrm>
        </p:grpSpPr>
        <p:sp>
          <p:nvSpPr>
            <p:cNvPr id="206" name="矩形 205"/>
            <p:cNvSpPr/>
            <p:nvPr/>
          </p:nvSpPr>
          <p:spPr>
            <a:xfrm>
              <a:off x="2457757" y="304850"/>
              <a:ext cx="30312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06"/>
              <a:r>
                <a:rPr lang="en-US" altLang="zh-CN" sz="2400" b="1" dirty="0">
                  <a:latin typeface="Calibri"/>
                  <a:ea typeface="宋体"/>
                </a:rPr>
                <a:t>ADD YOUR TITLE HERE</a:t>
              </a:r>
            </a:p>
          </p:txBody>
        </p:sp>
        <p:sp>
          <p:nvSpPr>
            <p:cNvPr id="207" name="矩形 206"/>
            <p:cNvSpPr/>
            <p:nvPr/>
          </p:nvSpPr>
          <p:spPr>
            <a:xfrm>
              <a:off x="2457757" y="683529"/>
              <a:ext cx="2401184" cy="510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106">
                <a:lnSpc>
                  <a:spcPct val="130000"/>
                </a:lnSpc>
              </a:pPr>
              <a:r>
                <a:rPr kumimoji="1" lang="zh-CN" altLang="en-US" sz="1100" dirty="0" smtClean="0"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100" dirty="0"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208" name="组合 207"/>
          <p:cNvGrpSpPr/>
          <p:nvPr/>
        </p:nvGrpSpPr>
        <p:grpSpPr>
          <a:xfrm rot="20704581">
            <a:off x="5485881" y="3216172"/>
            <a:ext cx="1488881" cy="1108957"/>
            <a:chOff x="3706702" y="934826"/>
            <a:chExt cx="4775525" cy="3556934"/>
          </a:xfrm>
        </p:grpSpPr>
        <p:grpSp>
          <p:nvGrpSpPr>
            <p:cNvPr id="209" name="组合 208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220" name="椭圆 219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218" name="椭圆 217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1" name="组合 210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212" name="组合 211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214" name="椭圆 213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5" name="任意多边形 214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13" name="新月形 212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22" name="组 30"/>
          <p:cNvGrpSpPr/>
          <p:nvPr/>
        </p:nvGrpSpPr>
        <p:grpSpPr>
          <a:xfrm>
            <a:off x="2617749" y="3217874"/>
            <a:ext cx="3031279" cy="889268"/>
            <a:chOff x="2457757" y="304850"/>
            <a:chExt cx="3031279" cy="889268"/>
          </a:xfrm>
        </p:grpSpPr>
        <p:sp>
          <p:nvSpPr>
            <p:cNvPr id="223" name="矩形 222"/>
            <p:cNvSpPr/>
            <p:nvPr/>
          </p:nvSpPr>
          <p:spPr>
            <a:xfrm>
              <a:off x="2457757" y="304850"/>
              <a:ext cx="303127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457106"/>
              <a:r>
                <a:rPr lang="en-US" altLang="zh-CN" sz="2400" b="1" dirty="0">
                  <a:latin typeface="Calibri"/>
                  <a:ea typeface="宋体"/>
                </a:rPr>
                <a:t>ADD YOUR TITLE HERE</a:t>
              </a:r>
            </a:p>
          </p:txBody>
        </p:sp>
        <p:sp>
          <p:nvSpPr>
            <p:cNvPr id="224" name="矩形 223"/>
            <p:cNvSpPr/>
            <p:nvPr/>
          </p:nvSpPr>
          <p:spPr>
            <a:xfrm>
              <a:off x="3039049" y="683529"/>
              <a:ext cx="2401184" cy="5105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457106">
                <a:lnSpc>
                  <a:spcPct val="130000"/>
                </a:lnSpc>
              </a:pPr>
              <a:r>
                <a:rPr kumimoji="1" lang="zh-CN" altLang="en-US" sz="1100" dirty="0" smtClean="0">
                  <a:latin typeface="Century Gothic"/>
                  <a:ea typeface="微软雅黑"/>
                  <a:cs typeface="微软雅黑"/>
                </a:rPr>
                <a:t>顶部</a:t>
              </a:r>
              <a:r>
                <a:rPr kumimoji="1" lang="zh-CN" altLang="en-US" sz="1100" dirty="0">
                  <a:latin typeface="Century Gothic"/>
                  <a:ea typeface="微软雅黑"/>
                  <a:cs typeface="微软雅黑"/>
                </a:rPr>
                <a:t>“开始”面板中可以对字体、字号、颜色、行距等进行修改。</a:t>
              </a:r>
            </a:p>
          </p:txBody>
        </p:sp>
      </p:grpSp>
      <p:grpSp>
        <p:nvGrpSpPr>
          <p:cNvPr id="225" name="组 13"/>
          <p:cNvGrpSpPr/>
          <p:nvPr/>
        </p:nvGrpSpPr>
        <p:grpSpPr>
          <a:xfrm>
            <a:off x="7447889" y="1480785"/>
            <a:ext cx="3902147" cy="3150481"/>
            <a:chOff x="4718629" y="467388"/>
            <a:chExt cx="3519129" cy="28412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6" name="梯形 225"/>
            <p:cNvSpPr/>
            <p:nvPr/>
          </p:nvSpPr>
          <p:spPr>
            <a:xfrm>
              <a:off x="6037199" y="2848436"/>
              <a:ext cx="881988" cy="449753"/>
            </a:xfrm>
            <a:prstGeom prst="trapezoid">
              <a:avLst>
                <a:gd name="adj" fmla="val 11273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06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7" name="圆角矩形 226"/>
            <p:cNvSpPr/>
            <p:nvPr/>
          </p:nvSpPr>
          <p:spPr>
            <a:xfrm>
              <a:off x="4718629" y="981355"/>
              <a:ext cx="3519129" cy="2001842"/>
            </a:xfrm>
            <a:prstGeom prst="roundRect">
              <a:avLst>
                <a:gd name="adj" fmla="val 565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06"/>
              <a:endParaRPr kumimoji="1" lang="zh-CN" altLang="en-US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8" name="矩形 8"/>
            <p:cNvSpPr/>
            <p:nvPr/>
          </p:nvSpPr>
          <p:spPr>
            <a:xfrm>
              <a:off x="4718629" y="467388"/>
              <a:ext cx="3519129" cy="2178216"/>
            </a:xfrm>
            <a:custGeom>
              <a:avLst/>
              <a:gdLst/>
              <a:ahLst/>
              <a:cxnLst/>
              <a:rect l="l" t="t" r="r" b="b"/>
              <a:pathLst>
                <a:path w="3519129" h="2178216">
                  <a:moveTo>
                    <a:pt x="113144" y="0"/>
                  </a:moveTo>
                  <a:lnTo>
                    <a:pt x="3405985" y="0"/>
                  </a:lnTo>
                  <a:cubicBezTo>
                    <a:pt x="3468473" y="0"/>
                    <a:pt x="3519129" y="50656"/>
                    <a:pt x="3519129" y="113144"/>
                  </a:cubicBezTo>
                  <a:lnTo>
                    <a:pt x="3519129" y="1393353"/>
                  </a:lnTo>
                  <a:lnTo>
                    <a:pt x="3519129" y="1888698"/>
                  </a:lnTo>
                  <a:lnTo>
                    <a:pt x="3519129" y="2178216"/>
                  </a:lnTo>
                  <a:lnTo>
                    <a:pt x="0" y="2178216"/>
                  </a:lnTo>
                  <a:lnTo>
                    <a:pt x="0" y="1888698"/>
                  </a:lnTo>
                  <a:lnTo>
                    <a:pt x="0" y="1393353"/>
                  </a:lnTo>
                  <a:lnTo>
                    <a:pt x="0" y="113144"/>
                  </a:lnTo>
                  <a:cubicBezTo>
                    <a:pt x="0" y="50656"/>
                    <a:pt x="50656" y="0"/>
                    <a:pt x="113144" y="0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06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9" name="圆角矩形 228"/>
            <p:cNvSpPr/>
            <p:nvPr/>
          </p:nvSpPr>
          <p:spPr>
            <a:xfrm flipV="1">
              <a:off x="5896082" y="3262913"/>
              <a:ext cx="1164222" cy="45719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06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30" name="矩形 229"/>
            <p:cNvSpPr/>
            <p:nvPr/>
          </p:nvSpPr>
          <p:spPr>
            <a:xfrm>
              <a:off x="4869446" y="595026"/>
              <a:ext cx="3217495" cy="19359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06">
                <a:lnSpc>
                  <a:spcPct val="90000"/>
                </a:lnSpc>
              </a:pPr>
              <a:r>
                <a:rPr kumimoji="1" lang="zh-CN" altLang="en-US" sz="2000" b="1" dirty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  <a:cs typeface="微软雅黑"/>
                </a:rPr>
                <a:t>此处放置图片或者数据</a:t>
              </a:r>
              <a:endParaRPr kumimoji="1" lang="en-US" altLang="zh-CN" sz="2000" b="1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  <a:cs typeface="微软雅黑"/>
              </a:endParaRPr>
            </a:p>
            <a:p>
              <a:pPr algn="ctr" defTabSz="457106">
                <a:lnSpc>
                  <a:spcPct val="90000"/>
                </a:lnSpc>
              </a:pPr>
              <a:r>
                <a:rPr kumimoji="1" lang="en-US" altLang="zh-CN" sz="2600" b="1" dirty="0">
                  <a:solidFill>
                    <a:prstClr val="white">
                      <a:lumMod val="50000"/>
                    </a:prstClr>
                  </a:solidFill>
                  <a:latin typeface="Calibri"/>
                  <a:ea typeface="宋体"/>
                </a:rPr>
                <a:t>PIC OR DATA HERE</a:t>
              </a:r>
              <a:endParaRPr kumimoji="1" lang="zh-CN" altLang="en-US" sz="2600" b="1" dirty="0">
                <a:solidFill>
                  <a:prstClr val="white">
                    <a:lumMod val="50000"/>
                  </a:prst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1" name="圆角矩形 230"/>
          <p:cNvSpPr/>
          <p:nvPr/>
        </p:nvSpPr>
        <p:spPr>
          <a:xfrm>
            <a:off x="7538079" y="1584591"/>
            <a:ext cx="3739582" cy="2251633"/>
          </a:xfrm>
          <a:prstGeom prst="roundRect">
            <a:avLst>
              <a:gd name="adj" fmla="val 3657"/>
            </a:avLst>
          </a:prstGeom>
          <a:solidFill>
            <a:srgbClr val="D3000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8340298" y="1580848"/>
            <a:ext cx="2178873" cy="2255376"/>
          </a:xfrm>
          <a:prstGeom prst="parallelogram">
            <a:avLst>
              <a:gd name="adj" fmla="val 2772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2" name="组合 231"/>
          <p:cNvGrpSpPr/>
          <p:nvPr/>
        </p:nvGrpSpPr>
        <p:grpSpPr>
          <a:xfrm>
            <a:off x="8458634" y="1709224"/>
            <a:ext cx="1880656" cy="2010915"/>
            <a:chOff x="1472057" y="1503050"/>
            <a:chExt cx="2344459" cy="25068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33" name="组合 232"/>
            <p:cNvGrpSpPr/>
            <p:nvPr/>
          </p:nvGrpSpPr>
          <p:grpSpPr>
            <a:xfrm>
              <a:off x="3300049" y="1885665"/>
              <a:ext cx="516467" cy="516467"/>
              <a:chOff x="3007425" y="-1651000"/>
              <a:chExt cx="516467" cy="516467"/>
            </a:xfrm>
          </p:grpSpPr>
          <p:sp>
            <p:nvSpPr>
              <p:cNvPr id="252" name="椭圆 251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4" name="组合 233"/>
            <p:cNvGrpSpPr/>
            <p:nvPr/>
          </p:nvGrpSpPr>
          <p:grpSpPr>
            <a:xfrm>
              <a:off x="1472057" y="2363818"/>
              <a:ext cx="516467" cy="516467"/>
              <a:chOff x="3007425" y="-1651000"/>
              <a:chExt cx="516467" cy="516467"/>
            </a:xfrm>
          </p:grpSpPr>
          <p:sp>
            <p:nvSpPr>
              <p:cNvPr id="250" name="椭圆 249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5" name="任意多边形 234"/>
            <p:cNvSpPr/>
            <p:nvPr/>
          </p:nvSpPr>
          <p:spPr>
            <a:xfrm>
              <a:off x="1996540" y="2880360"/>
              <a:ext cx="1424540" cy="1126156"/>
            </a:xfrm>
            <a:custGeom>
              <a:avLst/>
              <a:gdLst>
                <a:gd name="connsiteX0" fmla="*/ 137160 w 1424540"/>
                <a:gd name="connsiteY0" fmla="*/ 0 h 1126156"/>
                <a:gd name="connsiteX1" fmla="*/ 1287379 w 1424540"/>
                <a:gd name="connsiteY1" fmla="*/ 0 h 1126156"/>
                <a:gd name="connsiteX2" fmla="*/ 1389254 w 1424540"/>
                <a:gd name="connsiteY2" fmla="*/ 407501 h 1126156"/>
                <a:gd name="connsiteX3" fmla="*/ 1410069 w 1424540"/>
                <a:gd name="connsiteY3" fmla="*/ 459718 h 1126156"/>
                <a:gd name="connsiteX4" fmla="*/ 1418404 w 1424540"/>
                <a:gd name="connsiteY4" fmla="*/ 524099 h 1126156"/>
                <a:gd name="connsiteX5" fmla="*/ 1424539 w 1424540"/>
                <a:gd name="connsiteY5" fmla="*/ 548640 h 1126156"/>
                <a:gd name="connsiteX6" fmla="*/ 1421581 w 1424540"/>
                <a:gd name="connsiteY6" fmla="*/ 548640 h 1126156"/>
                <a:gd name="connsiteX7" fmla="*/ 1424540 w 1424540"/>
                <a:gd name="connsiteY7" fmla="*/ 571500 h 1126156"/>
                <a:gd name="connsiteX8" fmla="*/ 712270 w 1424540"/>
                <a:gd name="connsiteY8" fmla="*/ 1126156 h 1126156"/>
                <a:gd name="connsiteX9" fmla="*/ 0 w 1424540"/>
                <a:gd name="connsiteY9" fmla="*/ 571500 h 1126156"/>
                <a:gd name="connsiteX10" fmla="*/ 2959 w 1424540"/>
                <a:gd name="connsiteY10" fmla="*/ 548640 h 1126156"/>
                <a:gd name="connsiteX11" fmla="*/ 0 w 1424540"/>
                <a:gd name="connsiteY11" fmla="*/ 548640 h 1126156"/>
                <a:gd name="connsiteX12" fmla="*/ 6138 w 1424540"/>
                <a:gd name="connsiteY12" fmla="*/ 524091 h 1126156"/>
                <a:gd name="connsiteX13" fmla="*/ 14471 w 1424540"/>
                <a:gd name="connsiteY13" fmla="*/ 459718 h 1126156"/>
                <a:gd name="connsiteX14" fmla="*/ 35283 w 1424540"/>
                <a:gd name="connsiteY14" fmla="*/ 407507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4540" h="1126156">
                  <a:moveTo>
                    <a:pt x="137160" y="0"/>
                  </a:moveTo>
                  <a:lnTo>
                    <a:pt x="1287379" y="0"/>
                  </a:lnTo>
                  <a:lnTo>
                    <a:pt x="1389254" y="407501"/>
                  </a:lnTo>
                  <a:lnTo>
                    <a:pt x="1410069" y="459718"/>
                  </a:lnTo>
                  <a:lnTo>
                    <a:pt x="1418404" y="524099"/>
                  </a:lnTo>
                  <a:lnTo>
                    <a:pt x="1424539" y="548640"/>
                  </a:lnTo>
                  <a:lnTo>
                    <a:pt x="1421581" y="548640"/>
                  </a:lnTo>
                  <a:lnTo>
                    <a:pt x="1424540" y="571500"/>
                  </a:lnTo>
                  <a:cubicBezTo>
                    <a:pt x="1424540" y="877828"/>
                    <a:pt x="1105646" y="1126156"/>
                    <a:pt x="712270" y="1126156"/>
                  </a:cubicBezTo>
                  <a:cubicBezTo>
                    <a:pt x="318894" y="1126156"/>
                    <a:pt x="0" y="877828"/>
                    <a:pt x="0" y="571500"/>
                  </a:cubicBezTo>
                  <a:lnTo>
                    <a:pt x="2959" y="548640"/>
                  </a:lnTo>
                  <a:lnTo>
                    <a:pt x="0" y="548640"/>
                  </a:lnTo>
                  <a:lnTo>
                    <a:pt x="6138" y="524091"/>
                  </a:lnTo>
                  <a:lnTo>
                    <a:pt x="14471" y="459718"/>
                  </a:lnTo>
                  <a:lnTo>
                    <a:pt x="35283" y="407507"/>
                  </a:lnTo>
                  <a:close/>
                </a:path>
              </a:pathLst>
            </a:custGeom>
            <a:solidFill>
              <a:srgbClr val="5033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>
              <a:off x="2286309" y="2883736"/>
              <a:ext cx="878284" cy="1126156"/>
            </a:xfrm>
            <a:custGeom>
              <a:avLst/>
              <a:gdLst>
                <a:gd name="connsiteX0" fmla="*/ 207105 w 878284"/>
                <a:gd name="connsiteY0" fmla="*/ 0 h 1126156"/>
                <a:gd name="connsiteX1" fmla="*/ 671180 w 878284"/>
                <a:gd name="connsiteY1" fmla="*/ 0 h 1126156"/>
                <a:gd name="connsiteX2" fmla="*/ 878284 w 878284"/>
                <a:gd name="connsiteY2" fmla="*/ 1005148 h 1126156"/>
                <a:gd name="connsiteX3" fmla="*/ 837379 w 878284"/>
                <a:gd name="connsiteY3" fmla="*/ 1031430 h 1126156"/>
                <a:gd name="connsiteX4" fmla="*/ 439142 w 878284"/>
                <a:gd name="connsiteY4" fmla="*/ 1126156 h 1126156"/>
                <a:gd name="connsiteX5" fmla="*/ 40905 w 878284"/>
                <a:gd name="connsiteY5" fmla="*/ 1031430 h 1126156"/>
                <a:gd name="connsiteX6" fmla="*/ 0 w 878284"/>
                <a:gd name="connsiteY6" fmla="*/ 1005148 h 11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8284" h="1126156">
                  <a:moveTo>
                    <a:pt x="207105" y="0"/>
                  </a:moveTo>
                  <a:lnTo>
                    <a:pt x="671180" y="0"/>
                  </a:lnTo>
                  <a:lnTo>
                    <a:pt x="878284" y="1005148"/>
                  </a:lnTo>
                  <a:lnTo>
                    <a:pt x="837379" y="1031430"/>
                  </a:lnTo>
                  <a:cubicBezTo>
                    <a:pt x="723700" y="1091235"/>
                    <a:pt x="586658" y="1126156"/>
                    <a:pt x="439142" y="1126156"/>
                  </a:cubicBezTo>
                  <a:cubicBezTo>
                    <a:pt x="291626" y="1126156"/>
                    <a:pt x="154584" y="1091235"/>
                    <a:pt x="40905" y="1031430"/>
                  </a:cubicBezTo>
                  <a:lnTo>
                    <a:pt x="0" y="1005148"/>
                  </a:lnTo>
                  <a:close/>
                </a:path>
              </a:pathLst>
            </a:custGeom>
            <a:solidFill>
              <a:srgbClr val="FBD8BC"/>
            </a:solidFill>
            <a:ln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7" name="组合 236"/>
            <p:cNvGrpSpPr/>
            <p:nvPr/>
          </p:nvGrpSpPr>
          <p:grpSpPr>
            <a:xfrm rot="20700000">
              <a:off x="1728099" y="1503050"/>
              <a:ext cx="1832375" cy="1677396"/>
              <a:chOff x="6504876" y="1411466"/>
              <a:chExt cx="4407878" cy="4035069"/>
            </a:xfrm>
          </p:grpSpPr>
          <p:grpSp>
            <p:nvGrpSpPr>
              <p:cNvPr id="244" name="组合 243"/>
              <p:cNvGrpSpPr/>
              <p:nvPr/>
            </p:nvGrpSpPr>
            <p:grpSpPr>
              <a:xfrm>
                <a:off x="6504876" y="1411466"/>
                <a:ext cx="4407878" cy="4035069"/>
                <a:chOff x="6899031" y="1635371"/>
                <a:chExt cx="2356339" cy="2157045"/>
              </a:xfrm>
            </p:grpSpPr>
            <p:sp>
              <p:nvSpPr>
                <p:cNvPr id="246" name="椭圆 245"/>
                <p:cNvSpPr/>
                <p:nvPr/>
              </p:nvSpPr>
              <p:spPr>
                <a:xfrm>
                  <a:off x="6899031" y="1635371"/>
                  <a:ext cx="2356339" cy="2157045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47" name="任意多边形 246"/>
                <p:cNvSpPr/>
                <p:nvPr/>
              </p:nvSpPr>
              <p:spPr>
                <a:xfrm>
                  <a:off x="7470164" y="204567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8" name="椭圆 247"/>
                <p:cNvSpPr/>
                <p:nvPr/>
              </p:nvSpPr>
              <p:spPr>
                <a:xfrm>
                  <a:off x="7793159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9" name="椭圆 248"/>
                <p:cNvSpPr/>
                <p:nvPr/>
              </p:nvSpPr>
              <p:spPr>
                <a:xfrm>
                  <a:off x="8183684" y="240103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5" name="新月形 244"/>
              <p:cNvSpPr/>
              <p:nvPr/>
            </p:nvSpPr>
            <p:spPr>
              <a:xfrm rot="16200000">
                <a:off x="8564495" y="3936406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8" name="椭圆 237"/>
            <p:cNvSpPr/>
            <p:nvPr/>
          </p:nvSpPr>
          <p:spPr>
            <a:xfrm>
              <a:off x="2832967" y="3657600"/>
              <a:ext cx="348916" cy="348916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2240181" y="3657600"/>
              <a:ext cx="348916" cy="348916"/>
            </a:xfrm>
            <a:prstGeom prst="ellipse">
              <a:avLst/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 rot="1246525">
              <a:off x="3277784" y="3088477"/>
              <a:ext cx="474133" cy="499534"/>
            </a:xfrm>
            <a:custGeom>
              <a:avLst/>
              <a:gdLst>
                <a:gd name="connsiteX0" fmla="*/ 0 w 419777"/>
                <a:gd name="connsiteY0" fmla="*/ 491067 h 491067"/>
                <a:gd name="connsiteX1" fmla="*/ 414866 w 419777"/>
                <a:gd name="connsiteY1" fmla="*/ 406400 h 491067"/>
                <a:gd name="connsiteX2" fmla="*/ 237066 w 419777"/>
                <a:gd name="connsiteY2" fmla="*/ 245534 h 491067"/>
                <a:gd name="connsiteX3" fmla="*/ 381000 w 419777"/>
                <a:gd name="connsiteY3" fmla="*/ 0 h 491067"/>
                <a:gd name="connsiteX0" fmla="*/ 0 w 474133"/>
                <a:gd name="connsiteY0" fmla="*/ 338667 h 338667"/>
                <a:gd name="connsiteX1" fmla="*/ 414866 w 474133"/>
                <a:gd name="connsiteY1" fmla="*/ 254000 h 338667"/>
                <a:gd name="connsiteX2" fmla="*/ 237066 w 474133"/>
                <a:gd name="connsiteY2" fmla="*/ 93134 h 338667"/>
                <a:gd name="connsiteX3" fmla="*/ 474133 w 474133"/>
                <a:gd name="connsiteY3" fmla="*/ 0 h 338667"/>
                <a:gd name="connsiteX0" fmla="*/ 0 w 474133"/>
                <a:gd name="connsiteY0" fmla="*/ 421928 h 421928"/>
                <a:gd name="connsiteX1" fmla="*/ 414866 w 474133"/>
                <a:gd name="connsiteY1" fmla="*/ 337261 h 421928"/>
                <a:gd name="connsiteX2" fmla="*/ 186266 w 474133"/>
                <a:gd name="connsiteY2" fmla="*/ 7062 h 421928"/>
                <a:gd name="connsiteX3" fmla="*/ 474133 w 474133"/>
                <a:gd name="connsiteY3" fmla="*/ 83261 h 421928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14866 w 474133"/>
                <a:gd name="connsiteY1" fmla="*/ 4148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534712 h 534712"/>
                <a:gd name="connsiteX1" fmla="*/ 414866 w 474133"/>
                <a:gd name="connsiteY1" fmla="*/ 450045 h 534712"/>
                <a:gd name="connsiteX2" fmla="*/ 186266 w 474133"/>
                <a:gd name="connsiteY2" fmla="*/ 119846 h 534712"/>
                <a:gd name="connsiteX3" fmla="*/ 474133 w 474133"/>
                <a:gd name="connsiteY3" fmla="*/ 35178 h 534712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  <a:gd name="connsiteX0" fmla="*/ 0 w 474133"/>
                <a:gd name="connsiteY0" fmla="*/ 499534 h 499534"/>
                <a:gd name="connsiteX1" fmla="*/ 406399 w 474133"/>
                <a:gd name="connsiteY1" fmla="*/ 364067 h 499534"/>
                <a:gd name="connsiteX2" fmla="*/ 186266 w 474133"/>
                <a:gd name="connsiteY2" fmla="*/ 84668 h 499534"/>
                <a:gd name="connsiteX3" fmla="*/ 474133 w 474133"/>
                <a:gd name="connsiteY3" fmla="*/ 0 h 49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133" h="499534">
                  <a:moveTo>
                    <a:pt x="0" y="499534"/>
                  </a:moveTo>
                  <a:cubicBezTo>
                    <a:pt x="187677" y="477661"/>
                    <a:pt x="375355" y="534811"/>
                    <a:pt x="406399" y="364067"/>
                  </a:cubicBezTo>
                  <a:cubicBezTo>
                    <a:pt x="437443" y="193323"/>
                    <a:pt x="90311" y="221546"/>
                    <a:pt x="186266" y="84668"/>
                  </a:cubicBezTo>
                  <a:cubicBezTo>
                    <a:pt x="282221" y="-52210"/>
                    <a:pt x="427566" y="45156"/>
                    <a:pt x="474133" y="0"/>
                  </a:cubicBezTo>
                </a:path>
              </a:pathLst>
            </a:custGeom>
            <a:noFill/>
            <a:ln w="111125">
              <a:solidFill>
                <a:srgbClr val="5033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圆角矩形 240"/>
            <p:cNvSpPr/>
            <p:nvPr/>
          </p:nvSpPr>
          <p:spPr>
            <a:xfrm rot="1800000">
              <a:off x="2038431" y="3086911"/>
              <a:ext cx="489211" cy="269339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圆角矩形 241"/>
            <p:cNvSpPr/>
            <p:nvPr/>
          </p:nvSpPr>
          <p:spPr>
            <a:xfrm rot="18702835" flipV="1">
              <a:off x="2895156" y="3008609"/>
              <a:ext cx="489211" cy="269339"/>
            </a:xfrm>
            <a:prstGeom prst="roundRect">
              <a:avLst>
                <a:gd name="adj" fmla="val 50000"/>
              </a:avLst>
            </a:prstGeom>
            <a:solidFill>
              <a:srgbClr val="392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矩形 242"/>
            <p:cNvSpPr/>
            <p:nvPr/>
          </p:nvSpPr>
          <p:spPr>
            <a:xfrm flipV="1">
              <a:off x="2481557" y="3045650"/>
              <a:ext cx="504573" cy="589896"/>
            </a:xfrm>
            <a:prstGeom prst="rect">
              <a:avLst/>
            </a:prstGeom>
            <a:solidFill>
              <a:srgbClr val="D300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rgbClr val="FED554"/>
                  </a:solidFill>
                </a:rPr>
                <a:t>福</a:t>
              </a:r>
              <a:endParaRPr lang="zh-CN" altLang="en-US" dirty="0">
                <a:solidFill>
                  <a:srgbClr val="FED55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02445557"/>
      </p:ext>
    </p:extLst>
  </p:cSld>
  <p:clrMapOvr>
    <a:masterClrMapping/>
  </p:clrMapOvr>
  <p:transition spd="med"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47"/>
          <p:cNvSpPr/>
          <p:nvPr/>
        </p:nvSpPr>
        <p:spPr>
          <a:xfrm>
            <a:off x="-922867" y="2418406"/>
            <a:ext cx="13927667" cy="3104920"/>
          </a:xfrm>
          <a:prstGeom prst="roundRect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3432" y="1805184"/>
            <a:ext cx="10915067" cy="4331364"/>
            <a:chOff x="260376" y="1525784"/>
            <a:chExt cx="10915067" cy="4331364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6729" y="2798785"/>
              <a:ext cx="1708738" cy="299907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0376" y="3208423"/>
              <a:ext cx="2151884" cy="2648725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16079" y="3157859"/>
              <a:ext cx="2238098" cy="2699289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30501" y="2614009"/>
              <a:ext cx="1944942" cy="3183849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67876" y="3098569"/>
              <a:ext cx="1556608" cy="2758579"/>
            </a:xfrm>
            <a:prstGeom prst="rect">
              <a:avLst/>
            </a:prstGeom>
          </p:spPr>
        </p:pic>
        <p:grpSp>
          <p:nvGrpSpPr>
            <p:cNvPr id="49" name="组合 48"/>
            <p:cNvGrpSpPr/>
            <p:nvPr/>
          </p:nvGrpSpPr>
          <p:grpSpPr>
            <a:xfrm>
              <a:off x="4809056" y="1525784"/>
              <a:ext cx="2104084" cy="1567176"/>
              <a:chOff x="3706702" y="934826"/>
              <a:chExt cx="4775525" cy="355693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1" name="组合 50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59" name="椭圆 58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55" name="椭圆 54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" name="任意多边形 55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7" name="椭圆 56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8" name="椭圆 57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4" name="新月形 53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77" name="组合 76"/>
            <p:cNvGrpSpPr/>
            <p:nvPr/>
          </p:nvGrpSpPr>
          <p:grpSpPr>
            <a:xfrm rot="446953">
              <a:off x="6818272" y="1906220"/>
              <a:ext cx="2104084" cy="1567176"/>
              <a:chOff x="3706702" y="934826"/>
              <a:chExt cx="4775525" cy="3556934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9" name="组合 78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87" name="椭圆 86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0" name="组合 79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81" name="组合 80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83" name="椭圆 82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4" name="任意多边形 83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5" name="椭圆 84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6" name="椭圆 85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2" name="新月形 81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91" name="组合 90"/>
            <p:cNvGrpSpPr/>
            <p:nvPr/>
          </p:nvGrpSpPr>
          <p:grpSpPr>
            <a:xfrm rot="446953">
              <a:off x="8821473" y="1850452"/>
              <a:ext cx="2104084" cy="1567176"/>
              <a:chOff x="3706702" y="934826"/>
              <a:chExt cx="4775525" cy="3556934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03" name="椭圆 102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3" name="组合 92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01" name="椭圆 100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95" name="组合 94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97" name="椭圆 96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8" name="任意多边形 97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9" name="椭圆 98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0" name="椭圆 99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96" name="新月形 95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05" name="组合 104"/>
            <p:cNvGrpSpPr/>
            <p:nvPr/>
          </p:nvGrpSpPr>
          <p:grpSpPr>
            <a:xfrm rot="21153047" flipH="1">
              <a:off x="2790629" y="1906220"/>
              <a:ext cx="2104084" cy="1567176"/>
              <a:chOff x="3706702" y="934826"/>
              <a:chExt cx="4775525" cy="3556934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17" name="椭圆 116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06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15" name="椭圆 114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" name="组合 107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109" name="组合 108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111" name="椭圆 110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2" name="任意多边形 111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3" name="椭圆 112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4" name="椭圆 113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0" name="新月形 109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19" name="组合 118"/>
            <p:cNvGrpSpPr/>
            <p:nvPr/>
          </p:nvGrpSpPr>
          <p:grpSpPr>
            <a:xfrm rot="21153047" flipH="1">
              <a:off x="741188" y="1906220"/>
              <a:ext cx="2104084" cy="1567176"/>
              <a:chOff x="3706702" y="934826"/>
              <a:chExt cx="4775525" cy="3556934"/>
            </a:xfrm>
          </p:grpSpPr>
          <p:grpSp>
            <p:nvGrpSpPr>
              <p:cNvPr id="120" name="组合 119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31" name="椭圆 130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1" name="组合 120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129" name="椭圆 128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2" name="组合 121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123" name="组合 122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125" name="椭圆 124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6" name="任意多边形 125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7" name="椭圆 126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8" name="椭圆 127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4" name="新月形 123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3" name="矩形 2"/>
          <p:cNvSpPr/>
          <p:nvPr/>
        </p:nvSpPr>
        <p:spPr>
          <a:xfrm>
            <a:off x="1214535" y="458580"/>
            <a:ext cx="97629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b="1" dirty="0">
                <a:solidFill>
                  <a:srgbClr val="D300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HAPPY NEW YEAR</a:t>
            </a:r>
          </a:p>
        </p:txBody>
      </p:sp>
    </p:spTree>
    <p:extLst>
      <p:ext uri="{BB962C8B-B14F-4D97-AF65-F5344CB8AC3E}">
        <p14:creationId xmlns:p14="http://schemas.microsoft.com/office/powerpoint/2010/main" xmlns="" val="275059081"/>
      </p:ext>
    </p:extLst>
  </p:cSld>
  <p:clrMapOvr>
    <a:masterClrMapping/>
  </p:clrMapOvr>
  <p:transition spd="med"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082392" y="1311330"/>
            <a:ext cx="10019899" cy="4241692"/>
            <a:chOff x="1086050" y="511351"/>
            <a:chExt cx="10019899" cy="4241692"/>
          </a:xfrm>
        </p:grpSpPr>
        <p:sp>
          <p:nvSpPr>
            <p:cNvPr id="2" name="圆角矩形 1"/>
            <p:cNvSpPr/>
            <p:nvPr/>
          </p:nvSpPr>
          <p:spPr>
            <a:xfrm>
              <a:off x="1086050" y="511351"/>
              <a:ext cx="10019899" cy="4241692"/>
            </a:xfrm>
            <a:prstGeom prst="roundRect">
              <a:avLst/>
            </a:prstGeom>
            <a:solidFill>
              <a:srgbClr val="FED554"/>
            </a:solidFill>
            <a:ln>
              <a:noFill/>
            </a:ln>
            <a:effectLst>
              <a:outerShdw blurRad="419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97174" y="747065"/>
              <a:ext cx="9190336" cy="377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900" b="1" i="0" u="none" strike="noStrike" kern="600" cap="none" spc="-100" normalizeH="0" baseline="0" noProof="0" dirty="0" smtClean="0">
                  <a:ln w="76200">
                    <a:solidFill>
                      <a:srgbClr val="FBD8BC"/>
                    </a:solidFill>
                    <a:bevel/>
                  </a:ln>
                  <a:solidFill>
                    <a:srgbClr val="50330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Impact" panose="020B0806030902050204" pitchFamily="34" charset="0"/>
                </a:rPr>
                <a:t>Thanks</a:t>
              </a:r>
              <a:endParaRPr kumimoji="0" lang="zh-CN" altLang="en-US" sz="23900" b="1" i="0" u="none" strike="noStrike" kern="600" cap="none" spc="-100" normalizeH="0" baseline="0" noProof="0" dirty="0" smtClean="0">
                <a:ln w="76200">
                  <a:solidFill>
                    <a:srgbClr val="FBD8BC"/>
                  </a:solidFill>
                  <a:bevel/>
                </a:ln>
                <a:solidFill>
                  <a:srgbClr val="5033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39" name="组合 38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矩形 67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9" name="直接连接符 68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0" name="组合 69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71" name="直接连接符 70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接连接符 71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59" name="直接连接符 58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组合 59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61" name="直接连接符 6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矩形 6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组合 6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65" name="直接连接符 6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接连接符 6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0" name="组合 39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矩形 52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组合 54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4" name="直接连接符 43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组合 44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矩形 4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组合 48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接连接符 50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41" name="直接连接符 40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205997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3934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31" name="组合 30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" name="直接连接符 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矩形 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" name="组合 1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5" name="直接连接符 1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直接连接符 1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8" name="直接连接符 17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组合 22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4" name="直接连接符 2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矩形 2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6" name="直接连接符 2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组合 2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28" name="直接连接符 2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接连接符 2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2" name="组合 31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42" name="直接连接符 41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矩形 42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4" name="直接连接符 43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组合 44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46" name="直接连接符 45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直接连接符 46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34" name="直接连接符 33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组合 34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6" name="直接连接符 3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矩形 3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8" name="直接连接符 3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组合 38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40" name="直接连接符 3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接连接符 40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49" name="直接连接符 48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圆角矩形 57"/>
          <p:cNvSpPr/>
          <p:nvPr/>
        </p:nvSpPr>
        <p:spPr>
          <a:xfrm>
            <a:off x="4822257" y="511350"/>
            <a:ext cx="6283693" cy="5770921"/>
          </a:xfrm>
          <a:prstGeom prst="roundRect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94023" y="709680"/>
            <a:ext cx="3560465" cy="5438639"/>
            <a:chOff x="894023" y="709680"/>
            <a:chExt cx="3560465" cy="543863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2" name="组合 71"/>
            <p:cNvGrpSpPr/>
            <p:nvPr/>
          </p:nvGrpSpPr>
          <p:grpSpPr>
            <a:xfrm>
              <a:off x="894023" y="1408489"/>
              <a:ext cx="601140" cy="601140"/>
              <a:chOff x="3007425" y="-1651000"/>
              <a:chExt cx="516467" cy="516467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000034" y="1326664"/>
              <a:ext cx="601140" cy="601140"/>
              <a:chOff x="3007425" y="-1651000"/>
              <a:chExt cx="516467" cy="516467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 flipH="1">
              <a:off x="1177726" y="709680"/>
              <a:ext cx="3276762" cy="5438639"/>
              <a:chOff x="2803891" y="1306625"/>
              <a:chExt cx="2342175" cy="3887449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3891" y="2545349"/>
                <a:ext cx="2151884" cy="2648725"/>
              </a:xfrm>
              <a:prstGeom prst="rect">
                <a:avLst/>
              </a:prstGeom>
            </p:spPr>
          </p:pic>
          <p:grpSp>
            <p:nvGrpSpPr>
              <p:cNvPr id="60" name="组合 59"/>
              <p:cNvGrpSpPr/>
              <p:nvPr/>
            </p:nvGrpSpPr>
            <p:grpSpPr>
              <a:xfrm>
                <a:off x="3608854" y="1306625"/>
                <a:ext cx="1537212" cy="1407198"/>
                <a:chOff x="6504871" y="1411464"/>
                <a:chExt cx="4407878" cy="4035071"/>
              </a:xfrm>
            </p:grpSpPr>
            <p:grpSp>
              <p:nvGrpSpPr>
                <p:cNvPr id="61" name="组合 60"/>
                <p:cNvGrpSpPr/>
                <p:nvPr/>
              </p:nvGrpSpPr>
              <p:grpSpPr>
                <a:xfrm>
                  <a:off x="6504871" y="1411464"/>
                  <a:ext cx="4407878" cy="4035071"/>
                  <a:chOff x="6899028" y="1635370"/>
                  <a:chExt cx="2356339" cy="2157046"/>
                </a:xfrm>
              </p:grpSpPr>
              <p:sp>
                <p:nvSpPr>
                  <p:cNvPr id="63" name="椭圆 62"/>
                  <p:cNvSpPr/>
                  <p:nvPr/>
                </p:nvSpPr>
                <p:spPr>
                  <a:xfrm>
                    <a:off x="6899028" y="163537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64" name="任意多边形 63"/>
                  <p:cNvSpPr/>
                  <p:nvPr/>
                </p:nvSpPr>
                <p:spPr>
                  <a:xfrm>
                    <a:off x="7470164" y="204567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椭圆 64"/>
                  <p:cNvSpPr/>
                  <p:nvPr/>
                </p:nvSpPr>
                <p:spPr>
                  <a:xfrm>
                    <a:off x="7793159" y="240103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" name="椭圆 65"/>
                  <p:cNvSpPr/>
                  <p:nvPr/>
                </p:nvSpPr>
                <p:spPr>
                  <a:xfrm>
                    <a:off x="8183684" y="240103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2" name="新月形 61"/>
                <p:cNvSpPr/>
                <p:nvPr/>
              </p:nvSpPr>
              <p:spPr>
                <a:xfrm rot="16200000">
                  <a:off x="8564495" y="3936406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76" name="文本框 75"/>
          <p:cNvSpPr txBox="1"/>
          <p:nvPr/>
        </p:nvSpPr>
        <p:spPr>
          <a:xfrm>
            <a:off x="5383871" y="686327"/>
            <a:ext cx="3607078" cy="1107996"/>
          </a:xfrm>
          <a:prstGeom prst="rect">
            <a:avLst/>
          </a:prstGeom>
          <a:noFill/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CONTENTS</a:t>
            </a:r>
            <a:endParaRPr kumimoji="1"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383871" y="1922384"/>
            <a:ext cx="4928529" cy="1064384"/>
            <a:chOff x="5383871" y="2076786"/>
            <a:chExt cx="4928529" cy="1064384"/>
          </a:xfrm>
        </p:grpSpPr>
        <p:sp>
          <p:nvSpPr>
            <p:cNvPr id="77" name="文本框 76"/>
            <p:cNvSpPr txBox="1"/>
            <p:nvPr/>
          </p:nvSpPr>
          <p:spPr>
            <a:xfrm>
              <a:off x="5383871" y="2076786"/>
              <a:ext cx="231101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PART</a:t>
              </a:r>
              <a:r>
                <a:rPr kumimoji="1"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 </a:t>
              </a:r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ONE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Microsoft YaHei" charset="0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5383871" y="2515999"/>
              <a:ext cx="4928529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，顶部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“开始”面板中可以对字体、字号、颜色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、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</p:grpSp>
      <p:cxnSp>
        <p:nvCxnSpPr>
          <p:cNvPr id="90" name="直接连接符 89"/>
          <p:cNvCxnSpPr/>
          <p:nvPr/>
        </p:nvCxnSpPr>
        <p:spPr>
          <a:xfrm>
            <a:off x="5524500" y="1810725"/>
            <a:ext cx="4787900" cy="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组合 96"/>
          <p:cNvGrpSpPr/>
          <p:nvPr/>
        </p:nvGrpSpPr>
        <p:grpSpPr>
          <a:xfrm>
            <a:off x="5383871" y="2933677"/>
            <a:ext cx="4928529" cy="1064384"/>
            <a:chOff x="5383871" y="2076786"/>
            <a:chExt cx="4928529" cy="1064384"/>
          </a:xfrm>
        </p:grpSpPr>
        <p:sp>
          <p:nvSpPr>
            <p:cNvPr id="98" name="文本框 97"/>
            <p:cNvSpPr txBox="1"/>
            <p:nvPr/>
          </p:nvSpPr>
          <p:spPr>
            <a:xfrm>
              <a:off x="5383871" y="2076786"/>
              <a:ext cx="24366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PART</a:t>
              </a:r>
              <a:r>
                <a:rPr kumimoji="1"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 </a:t>
              </a:r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TWO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Microsoft YaHei" charset="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5383871" y="2515999"/>
              <a:ext cx="4928529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，顶部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“开始”面板中可以对字体、字号、颜色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、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383871" y="3944970"/>
            <a:ext cx="4928529" cy="1064384"/>
            <a:chOff x="5383871" y="2076786"/>
            <a:chExt cx="4928529" cy="1064384"/>
          </a:xfrm>
        </p:grpSpPr>
        <p:sp>
          <p:nvSpPr>
            <p:cNvPr id="107" name="文本框 106"/>
            <p:cNvSpPr txBox="1"/>
            <p:nvPr/>
          </p:nvSpPr>
          <p:spPr>
            <a:xfrm>
              <a:off x="5383871" y="2076786"/>
              <a:ext cx="27406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PART</a:t>
              </a:r>
              <a:r>
                <a:rPr kumimoji="1"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 </a:t>
              </a:r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THREE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Microsoft YaHei" charset="0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>
              <a:off x="5383871" y="2515999"/>
              <a:ext cx="4928529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，顶部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“开始”面板中可以对字体、字号、颜色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、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383871" y="4956263"/>
            <a:ext cx="4928529" cy="1064384"/>
            <a:chOff x="5383871" y="2076786"/>
            <a:chExt cx="4928529" cy="1064384"/>
          </a:xfrm>
        </p:grpSpPr>
        <p:sp>
          <p:nvSpPr>
            <p:cNvPr id="110" name="文本框 109"/>
            <p:cNvSpPr txBox="1"/>
            <p:nvPr/>
          </p:nvSpPr>
          <p:spPr>
            <a:xfrm>
              <a:off x="5383871" y="2076786"/>
              <a:ext cx="2564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PART</a:t>
              </a:r>
              <a:r>
                <a:rPr kumimoji="1" lang="zh-CN" alt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 </a:t>
              </a:r>
              <a:r>
                <a:rPr kumimoji="1"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  <a:cs typeface="Microsoft YaHei" charset="0"/>
                </a:rPr>
                <a:t>FOUR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Microsoft YaHei" charset="0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5383871" y="2515999"/>
              <a:ext cx="4928529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标题数字等都可以通过点击和重新输入进行更改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，顶部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“开始”面板中可以对字体、字号、颜色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charset="0"/>
                  <a:ea typeface="微软雅黑" charset="0"/>
                </a:rPr>
                <a:t>、</a:t>
              </a:r>
              <a:endPara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6348606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353665" y="565680"/>
            <a:ext cx="5484670" cy="5484670"/>
          </a:xfrm>
          <a:prstGeom prst="ellipse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09580" y="4642780"/>
            <a:ext cx="357283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PART ONE</a:t>
            </a: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22" name="组合 21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50" name="直接连接符 49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矩形 50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2" name="直接连接符 51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3" name="组合 52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4" name="直接连接符 53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直接连接符 54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2" name="直接连接符 41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组合 42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矩形 4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6" name="直接连接符 4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组合 4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48" name="直接连接符 4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接连接符 4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3" name="组合 22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35" name="直接连接符 34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矩形 35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7" name="直接连接符 36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组合 37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7" name="直接连接符 26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组合 27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矩形 2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1" name="直接连接符 3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" name="组合 31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接连接符 33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4" name="直接连接符 23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3706702" y="934826"/>
            <a:ext cx="4775525" cy="3556934"/>
            <a:chOff x="3706702" y="934826"/>
            <a:chExt cx="4775525" cy="3556934"/>
          </a:xfrm>
        </p:grpSpPr>
        <p:grpSp>
          <p:nvGrpSpPr>
            <p:cNvPr id="56" name="组合 55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4" name="新月形 13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960714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785544" y="216142"/>
            <a:ext cx="1775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One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aphicFrame>
        <p:nvGraphicFramePr>
          <p:cNvPr id="92" name="图表 91"/>
          <p:cNvGraphicFramePr/>
          <p:nvPr>
            <p:extLst>
              <p:ext uri="{D42A27DB-BD31-4B8C-83A1-F6EECF244321}">
                <p14:modId xmlns:p14="http://schemas.microsoft.com/office/powerpoint/2010/main" xmlns="" val="398230665"/>
              </p:ext>
            </p:extLst>
          </p:nvPr>
        </p:nvGraphicFramePr>
        <p:xfrm>
          <a:off x="1055688" y="1183720"/>
          <a:ext cx="10080625" cy="32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4" name="矩形 93"/>
          <p:cNvSpPr/>
          <p:nvPr/>
        </p:nvSpPr>
        <p:spPr>
          <a:xfrm>
            <a:off x="1055688" y="4702485"/>
            <a:ext cx="1008062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126442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任意多边形 105"/>
          <p:cNvSpPr/>
          <p:nvPr/>
        </p:nvSpPr>
        <p:spPr>
          <a:xfrm>
            <a:off x="8716421" y="2493041"/>
            <a:ext cx="2481821" cy="1141638"/>
          </a:xfrm>
          <a:custGeom>
            <a:avLst/>
            <a:gdLst>
              <a:gd name="connsiteX0" fmla="*/ 604803 w 2481821"/>
              <a:gd name="connsiteY0" fmla="*/ 0 h 1141638"/>
              <a:gd name="connsiteX1" fmla="*/ 1886429 w 2481821"/>
              <a:gd name="connsiteY1" fmla="*/ 0 h 1141638"/>
              <a:gd name="connsiteX2" fmla="*/ 2475386 w 2481821"/>
              <a:gd name="connsiteY2" fmla="*/ 313146 h 1141638"/>
              <a:gd name="connsiteX3" fmla="*/ 2481821 w 2481821"/>
              <a:gd name="connsiteY3" fmla="*/ 325002 h 1141638"/>
              <a:gd name="connsiteX4" fmla="*/ 2432549 w 2481821"/>
              <a:gd name="connsiteY4" fmla="*/ 427617 h 1141638"/>
              <a:gd name="connsiteX5" fmla="*/ 1236748 w 2481821"/>
              <a:gd name="connsiteY5" fmla="*/ 1141638 h 1141638"/>
              <a:gd name="connsiteX6" fmla="*/ 40947 w 2481821"/>
              <a:gd name="connsiteY6" fmla="*/ 427617 h 1141638"/>
              <a:gd name="connsiteX7" fmla="*/ 0 w 2481821"/>
              <a:gd name="connsiteY7" fmla="*/ 342340 h 1141638"/>
              <a:gd name="connsiteX8" fmla="*/ 15846 w 2481821"/>
              <a:gd name="connsiteY8" fmla="*/ 313146 h 1141638"/>
              <a:gd name="connsiteX9" fmla="*/ 604803 w 2481821"/>
              <a:gd name="connsiteY9" fmla="*/ 0 h 114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1821" h="1141638">
                <a:moveTo>
                  <a:pt x="604803" y="0"/>
                </a:moveTo>
                <a:lnTo>
                  <a:pt x="1886429" y="0"/>
                </a:lnTo>
                <a:cubicBezTo>
                  <a:pt x="2131595" y="0"/>
                  <a:pt x="2347748" y="124216"/>
                  <a:pt x="2475386" y="313146"/>
                </a:cubicBezTo>
                <a:lnTo>
                  <a:pt x="2481821" y="325002"/>
                </a:lnTo>
                <a:lnTo>
                  <a:pt x="2432549" y="427617"/>
                </a:lnTo>
                <a:cubicBezTo>
                  <a:pt x="2202258" y="852920"/>
                  <a:pt x="1753111" y="1141638"/>
                  <a:pt x="1236748" y="1141638"/>
                </a:cubicBezTo>
                <a:cubicBezTo>
                  <a:pt x="720385" y="1141638"/>
                  <a:pt x="271238" y="852920"/>
                  <a:pt x="40947" y="427617"/>
                </a:cubicBezTo>
                <a:lnTo>
                  <a:pt x="0" y="342340"/>
                </a:lnTo>
                <a:lnTo>
                  <a:pt x="15846" y="313146"/>
                </a:lnTo>
                <a:cubicBezTo>
                  <a:pt x="143484" y="124216"/>
                  <a:pt x="359637" y="0"/>
                  <a:pt x="604803" y="0"/>
                </a:cubicBezTo>
                <a:close/>
              </a:path>
            </a:pathLst>
          </a:cu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8606260" y="2853197"/>
            <a:ext cx="2702142" cy="2954042"/>
          </a:xfrm>
          <a:custGeom>
            <a:avLst/>
            <a:gdLst>
              <a:gd name="connsiteX0" fmla="*/ 142332 w 2702142"/>
              <a:gd name="connsiteY0" fmla="*/ 84612 h 2954042"/>
              <a:gd name="connsiteX1" fmla="*/ 130170 w 2702142"/>
              <a:gd name="connsiteY1" fmla="*/ 100477 h 2954042"/>
              <a:gd name="connsiteX2" fmla="*/ 114324 w 2702142"/>
              <a:gd name="connsiteY2" fmla="*/ 129671 h 2954042"/>
              <a:gd name="connsiteX3" fmla="*/ 155271 w 2702142"/>
              <a:gd name="connsiteY3" fmla="*/ 214948 h 2954042"/>
              <a:gd name="connsiteX4" fmla="*/ 1351072 w 2702142"/>
              <a:gd name="connsiteY4" fmla="*/ 928969 h 2954042"/>
              <a:gd name="connsiteX5" fmla="*/ 2546873 w 2702142"/>
              <a:gd name="connsiteY5" fmla="*/ 214948 h 2954042"/>
              <a:gd name="connsiteX6" fmla="*/ 2589530 w 2702142"/>
              <a:gd name="connsiteY6" fmla="*/ 126110 h 2954042"/>
              <a:gd name="connsiteX7" fmla="*/ 2646327 w 2702142"/>
              <a:gd name="connsiteY7" fmla="*/ 230750 h 2954042"/>
              <a:gd name="connsiteX8" fmla="*/ 2702142 w 2702142"/>
              <a:gd name="connsiteY8" fmla="*/ 507214 h 2954042"/>
              <a:gd name="connsiteX9" fmla="*/ 2702142 w 2702142"/>
              <a:gd name="connsiteY9" fmla="*/ 2243784 h 2954042"/>
              <a:gd name="connsiteX10" fmla="*/ 1991884 w 2702142"/>
              <a:gd name="connsiteY10" fmla="*/ 2954042 h 2954042"/>
              <a:gd name="connsiteX11" fmla="*/ 710258 w 2702142"/>
              <a:gd name="connsiteY11" fmla="*/ 2954042 h 2954042"/>
              <a:gd name="connsiteX12" fmla="*/ 0 w 2702142"/>
              <a:gd name="connsiteY12" fmla="*/ 2243784 h 2954042"/>
              <a:gd name="connsiteX13" fmla="*/ 0 w 2702142"/>
              <a:gd name="connsiteY13" fmla="*/ 507214 h 2954042"/>
              <a:gd name="connsiteX14" fmla="*/ 121301 w 2702142"/>
              <a:gd name="connsiteY14" fmla="*/ 110102 h 2954042"/>
              <a:gd name="connsiteX15" fmla="*/ 214073 w 2702142"/>
              <a:gd name="connsiteY15" fmla="*/ 0 h 2954042"/>
              <a:gd name="connsiteX16" fmla="*/ 201626 w 2702142"/>
              <a:gd name="connsiteY16" fmla="*/ 12747 h 2954042"/>
              <a:gd name="connsiteX17" fmla="*/ 208030 w 2702142"/>
              <a:gd name="connsiteY17" fmla="*/ 4986 h 295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2142" h="2954042">
                <a:moveTo>
                  <a:pt x="142332" y="84612"/>
                </a:moveTo>
                <a:lnTo>
                  <a:pt x="130170" y="100477"/>
                </a:lnTo>
                <a:lnTo>
                  <a:pt x="114324" y="129671"/>
                </a:lnTo>
                <a:lnTo>
                  <a:pt x="155271" y="214948"/>
                </a:lnTo>
                <a:cubicBezTo>
                  <a:pt x="385562" y="640251"/>
                  <a:pt x="834709" y="928969"/>
                  <a:pt x="1351072" y="928969"/>
                </a:cubicBezTo>
                <a:cubicBezTo>
                  <a:pt x="1867435" y="928969"/>
                  <a:pt x="2316582" y="640251"/>
                  <a:pt x="2546873" y="214948"/>
                </a:cubicBezTo>
                <a:lnTo>
                  <a:pt x="2589530" y="126110"/>
                </a:lnTo>
                <a:lnTo>
                  <a:pt x="2646327" y="230750"/>
                </a:lnTo>
                <a:cubicBezTo>
                  <a:pt x="2682268" y="315724"/>
                  <a:pt x="2702142" y="409148"/>
                  <a:pt x="2702142" y="507214"/>
                </a:cubicBezTo>
                <a:lnTo>
                  <a:pt x="2702142" y="2243784"/>
                </a:lnTo>
                <a:cubicBezTo>
                  <a:pt x="2702142" y="2636049"/>
                  <a:pt x="2384149" y="2954042"/>
                  <a:pt x="1991884" y="2954042"/>
                </a:cubicBezTo>
                <a:lnTo>
                  <a:pt x="710258" y="2954042"/>
                </a:lnTo>
                <a:cubicBezTo>
                  <a:pt x="317993" y="2954042"/>
                  <a:pt x="0" y="2636049"/>
                  <a:pt x="0" y="2243784"/>
                </a:cubicBezTo>
                <a:lnTo>
                  <a:pt x="0" y="507214"/>
                </a:lnTo>
                <a:cubicBezTo>
                  <a:pt x="0" y="360115"/>
                  <a:pt x="44718" y="223460"/>
                  <a:pt x="121301" y="110102"/>
                </a:cubicBezTo>
                <a:close/>
                <a:moveTo>
                  <a:pt x="214073" y="0"/>
                </a:moveTo>
                <a:lnTo>
                  <a:pt x="201626" y="12747"/>
                </a:lnTo>
                <a:lnTo>
                  <a:pt x="208030" y="4986"/>
                </a:lnTo>
                <a:close/>
              </a:path>
            </a:pathLst>
          </a:custGeom>
          <a:solidFill>
            <a:srgbClr val="D300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4" name="任意多边形 103"/>
          <p:cNvSpPr/>
          <p:nvPr/>
        </p:nvSpPr>
        <p:spPr>
          <a:xfrm>
            <a:off x="4851961" y="2493041"/>
            <a:ext cx="2481821" cy="1141638"/>
          </a:xfrm>
          <a:custGeom>
            <a:avLst/>
            <a:gdLst>
              <a:gd name="connsiteX0" fmla="*/ 604803 w 2481821"/>
              <a:gd name="connsiteY0" fmla="*/ 0 h 1141638"/>
              <a:gd name="connsiteX1" fmla="*/ 1886429 w 2481821"/>
              <a:gd name="connsiteY1" fmla="*/ 0 h 1141638"/>
              <a:gd name="connsiteX2" fmla="*/ 2475386 w 2481821"/>
              <a:gd name="connsiteY2" fmla="*/ 313146 h 1141638"/>
              <a:gd name="connsiteX3" fmla="*/ 2481821 w 2481821"/>
              <a:gd name="connsiteY3" fmla="*/ 325002 h 1141638"/>
              <a:gd name="connsiteX4" fmla="*/ 2432549 w 2481821"/>
              <a:gd name="connsiteY4" fmla="*/ 427617 h 1141638"/>
              <a:gd name="connsiteX5" fmla="*/ 1236748 w 2481821"/>
              <a:gd name="connsiteY5" fmla="*/ 1141638 h 1141638"/>
              <a:gd name="connsiteX6" fmla="*/ 40947 w 2481821"/>
              <a:gd name="connsiteY6" fmla="*/ 427617 h 1141638"/>
              <a:gd name="connsiteX7" fmla="*/ 0 w 2481821"/>
              <a:gd name="connsiteY7" fmla="*/ 342340 h 1141638"/>
              <a:gd name="connsiteX8" fmla="*/ 15846 w 2481821"/>
              <a:gd name="connsiteY8" fmla="*/ 313146 h 1141638"/>
              <a:gd name="connsiteX9" fmla="*/ 604803 w 2481821"/>
              <a:gd name="connsiteY9" fmla="*/ 0 h 114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1821" h="1141638">
                <a:moveTo>
                  <a:pt x="604803" y="0"/>
                </a:moveTo>
                <a:lnTo>
                  <a:pt x="1886429" y="0"/>
                </a:lnTo>
                <a:cubicBezTo>
                  <a:pt x="2131595" y="0"/>
                  <a:pt x="2347748" y="124216"/>
                  <a:pt x="2475386" y="313146"/>
                </a:cubicBezTo>
                <a:lnTo>
                  <a:pt x="2481821" y="325002"/>
                </a:lnTo>
                <a:lnTo>
                  <a:pt x="2432549" y="427617"/>
                </a:lnTo>
                <a:cubicBezTo>
                  <a:pt x="2202258" y="852920"/>
                  <a:pt x="1753111" y="1141638"/>
                  <a:pt x="1236748" y="1141638"/>
                </a:cubicBezTo>
                <a:cubicBezTo>
                  <a:pt x="720385" y="1141638"/>
                  <a:pt x="271238" y="852920"/>
                  <a:pt x="40947" y="427617"/>
                </a:cubicBezTo>
                <a:lnTo>
                  <a:pt x="0" y="342340"/>
                </a:lnTo>
                <a:lnTo>
                  <a:pt x="15846" y="313146"/>
                </a:lnTo>
                <a:cubicBezTo>
                  <a:pt x="143484" y="124216"/>
                  <a:pt x="359637" y="0"/>
                  <a:pt x="604803" y="0"/>
                </a:cubicBezTo>
                <a:close/>
              </a:path>
            </a:pathLst>
          </a:cu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05" name="任意多边形 104"/>
          <p:cNvSpPr/>
          <p:nvPr/>
        </p:nvSpPr>
        <p:spPr>
          <a:xfrm>
            <a:off x="4741800" y="2853197"/>
            <a:ext cx="2702142" cy="2954042"/>
          </a:xfrm>
          <a:custGeom>
            <a:avLst/>
            <a:gdLst>
              <a:gd name="connsiteX0" fmla="*/ 142332 w 2702142"/>
              <a:gd name="connsiteY0" fmla="*/ 84612 h 2954042"/>
              <a:gd name="connsiteX1" fmla="*/ 130170 w 2702142"/>
              <a:gd name="connsiteY1" fmla="*/ 100477 h 2954042"/>
              <a:gd name="connsiteX2" fmla="*/ 114324 w 2702142"/>
              <a:gd name="connsiteY2" fmla="*/ 129671 h 2954042"/>
              <a:gd name="connsiteX3" fmla="*/ 155271 w 2702142"/>
              <a:gd name="connsiteY3" fmla="*/ 214948 h 2954042"/>
              <a:gd name="connsiteX4" fmla="*/ 1351072 w 2702142"/>
              <a:gd name="connsiteY4" fmla="*/ 928969 h 2954042"/>
              <a:gd name="connsiteX5" fmla="*/ 2546873 w 2702142"/>
              <a:gd name="connsiteY5" fmla="*/ 214948 h 2954042"/>
              <a:gd name="connsiteX6" fmla="*/ 2589530 w 2702142"/>
              <a:gd name="connsiteY6" fmla="*/ 126110 h 2954042"/>
              <a:gd name="connsiteX7" fmla="*/ 2646327 w 2702142"/>
              <a:gd name="connsiteY7" fmla="*/ 230750 h 2954042"/>
              <a:gd name="connsiteX8" fmla="*/ 2702142 w 2702142"/>
              <a:gd name="connsiteY8" fmla="*/ 507214 h 2954042"/>
              <a:gd name="connsiteX9" fmla="*/ 2702142 w 2702142"/>
              <a:gd name="connsiteY9" fmla="*/ 2243784 h 2954042"/>
              <a:gd name="connsiteX10" fmla="*/ 1991884 w 2702142"/>
              <a:gd name="connsiteY10" fmla="*/ 2954042 h 2954042"/>
              <a:gd name="connsiteX11" fmla="*/ 710258 w 2702142"/>
              <a:gd name="connsiteY11" fmla="*/ 2954042 h 2954042"/>
              <a:gd name="connsiteX12" fmla="*/ 0 w 2702142"/>
              <a:gd name="connsiteY12" fmla="*/ 2243784 h 2954042"/>
              <a:gd name="connsiteX13" fmla="*/ 0 w 2702142"/>
              <a:gd name="connsiteY13" fmla="*/ 507214 h 2954042"/>
              <a:gd name="connsiteX14" fmla="*/ 121301 w 2702142"/>
              <a:gd name="connsiteY14" fmla="*/ 110102 h 2954042"/>
              <a:gd name="connsiteX15" fmla="*/ 214073 w 2702142"/>
              <a:gd name="connsiteY15" fmla="*/ 0 h 2954042"/>
              <a:gd name="connsiteX16" fmla="*/ 201626 w 2702142"/>
              <a:gd name="connsiteY16" fmla="*/ 12747 h 2954042"/>
              <a:gd name="connsiteX17" fmla="*/ 208030 w 2702142"/>
              <a:gd name="connsiteY17" fmla="*/ 4986 h 295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2142" h="2954042">
                <a:moveTo>
                  <a:pt x="142332" y="84612"/>
                </a:moveTo>
                <a:lnTo>
                  <a:pt x="130170" y="100477"/>
                </a:lnTo>
                <a:lnTo>
                  <a:pt x="114324" y="129671"/>
                </a:lnTo>
                <a:lnTo>
                  <a:pt x="155271" y="214948"/>
                </a:lnTo>
                <a:cubicBezTo>
                  <a:pt x="385562" y="640251"/>
                  <a:pt x="834709" y="928969"/>
                  <a:pt x="1351072" y="928969"/>
                </a:cubicBezTo>
                <a:cubicBezTo>
                  <a:pt x="1867435" y="928969"/>
                  <a:pt x="2316582" y="640251"/>
                  <a:pt x="2546873" y="214948"/>
                </a:cubicBezTo>
                <a:lnTo>
                  <a:pt x="2589530" y="126110"/>
                </a:lnTo>
                <a:lnTo>
                  <a:pt x="2646327" y="230750"/>
                </a:lnTo>
                <a:cubicBezTo>
                  <a:pt x="2682268" y="315724"/>
                  <a:pt x="2702142" y="409148"/>
                  <a:pt x="2702142" y="507214"/>
                </a:cubicBezTo>
                <a:lnTo>
                  <a:pt x="2702142" y="2243784"/>
                </a:lnTo>
                <a:cubicBezTo>
                  <a:pt x="2702142" y="2636049"/>
                  <a:pt x="2384149" y="2954042"/>
                  <a:pt x="1991884" y="2954042"/>
                </a:cubicBezTo>
                <a:lnTo>
                  <a:pt x="710258" y="2954042"/>
                </a:lnTo>
                <a:cubicBezTo>
                  <a:pt x="317993" y="2954042"/>
                  <a:pt x="0" y="2636049"/>
                  <a:pt x="0" y="2243784"/>
                </a:cubicBezTo>
                <a:lnTo>
                  <a:pt x="0" y="507214"/>
                </a:lnTo>
                <a:cubicBezTo>
                  <a:pt x="0" y="360115"/>
                  <a:pt x="44718" y="223460"/>
                  <a:pt x="121301" y="110102"/>
                </a:cubicBezTo>
                <a:close/>
                <a:moveTo>
                  <a:pt x="214073" y="0"/>
                </a:moveTo>
                <a:lnTo>
                  <a:pt x="201626" y="12747"/>
                </a:lnTo>
                <a:lnTo>
                  <a:pt x="208030" y="4986"/>
                </a:lnTo>
                <a:close/>
              </a:path>
            </a:pathLst>
          </a:custGeom>
          <a:solidFill>
            <a:srgbClr val="D300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8" name="组合 77"/>
          <p:cNvGrpSpPr/>
          <p:nvPr/>
        </p:nvGrpSpPr>
        <p:grpSpPr>
          <a:xfrm>
            <a:off x="8773228" y="1385512"/>
            <a:ext cx="2368207" cy="1769628"/>
            <a:chOff x="3706702" y="934826"/>
            <a:chExt cx="4775525" cy="3556934"/>
          </a:xfrm>
        </p:grpSpPr>
        <p:grpSp>
          <p:nvGrpSpPr>
            <p:cNvPr id="79" name="组合 78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84" name="椭圆 83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任意多边形 84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" name="椭圆 86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83" name="新月形 82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任意多边形 101"/>
          <p:cNvSpPr/>
          <p:nvPr/>
        </p:nvSpPr>
        <p:spPr>
          <a:xfrm>
            <a:off x="1001005" y="2493041"/>
            <a:ext cx="2481821" cy="1141638"/>
          </a:xfrm>
          <a:custGeom>
            <a:avLst/>
            <a:gdLst>
              <a:gd name="connsiteX0" fmla="*/ 604803 w 2481821"/>
              <a:gd name="connsiteY0" fmla="*/ 0 h 1141638"/>
              <a:gd name="connsiteX1" fmla="*/ 1886429 w 2481821"/>
              <a:gd name="connsiteY1" fmla="*/ 0 h 1141638"/>
              <a:gd name="connsiteX2" fmla="*/ 2475386 w 2481821"/>
              <a:gd name="connsiteY2" fmla="*/ 313146 h 1141638"/>
              <a:gd name="connsiteX3" fmla="*/ 2481821 w 2481821"/>
              <a:gd name="connsiteY3" fmla="*/ 325002 h 1141638"/>
              <a:gd name="connsiteX4" fmla="*/ 2432549 w 2481821"/>
              <a:gd name="connsiteY4" fmla="*/ 427617 h 1141638"/>
              <a:gd name="connsiteX5" fmla="*/ 1236748 w 2481821"/>
              <a:gd name="connsiteY5" fmla="*/ 1141638 h 1141638"/>
              <a:gd name="connsiteX6" fmla="*/ 40947 w 2481821"/>
              <a:gd name="connsiteY6" fmla="*/ 427617 h 1141638"/>
              <a:gd name="connsiteX7" fmla="*/ 0 w 2481821"/>
              <a:gd name="connsiteY7" fmla="*/ 342340 h 1141638"/>
              <a:gd name="connsiteX8" fmla="*/ 15846 w 2481821"/>
              <a:gd name="connsiteY8" fmla="*/ 313146 h 1141638"/>
              <a:gd name="connsiteX9" fmla="*/ 604803 w 2481821"/>
              <a:gd name="connsiteY9" fmla="*/ 0 h 114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1821" h="1141638">
                <a:moveTo>
                  <a:pt x="604803" y="0"/>
                </a:moveTo>
                <a:lnTo>
                  <a:pt x="1886429" y="0"/>
                </a:lnTo>
                <a:cubicBezTo>
                  <a:pt x="2131595" y="0"/>
                  <a:pt x="2347748" y="124216"/>
                  <a:pt x="2475386" y="313146"/>
                </a:cubicBezTo>
                <a:lnTo>
                  <a:pt x="2481821" y="325002"/>
                </a:lnTo>
                <a:lnTo>
                  <a:pt x="2432549" y="427617"/>
                </a:lnTo>
                <a:cubicBezTo>
                  <a:pt x="2202258" y="852920"/>
                  <a:pt x="1753111" y="1141638"/>
                  <a:pt x="1236748" y="1141638"/>
                </a:cubicBezTo>
                <a:cubicBezTo>
                  <a:pt x="720385" y="1141638"/>
                  <a:pt x="271238" y="852920"/>
                  <a:pt x="40947" y="427617"/>
                </a:cubicBezTo>
                <a:lnTo>
                  <a:pt x="0" y="342340"/>
                </a:lnTo>
                <a:lnTo>
                  <a:pt x="15846" y="313146"/>
                </a:lnTo>
                <a:cubicBezTo>
                  <a:pt x="143484" y="124216"/>
                  <a:pt x="359637" y="0"/>
                  <a:pt x="604803" y="0"/>
                </a:cubicBezTo>
                <a:close/>
              </a:path>
            </a:pathLst>
          </a:cu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03" name="任意多边形 102"/>
          <p:cNvSpPr/>
          <p:nvPr/>
        </p:nvSpPr>
        <p:spPr>
          <a:xfrm>
            <a:off x="890844" y="2853197"/>
            <a:ext cx="2702142" cy="2954042"/>
          </a:xfrm>
          <a:custGeom>
            <a:avLst/>
            <a:gdLst>
              <a:gd name="connsiteX0" fmla="*/ 142332 w 2702142"/>
              <a:gd name="connsiteY0" fmla="*/ 84612 h 2954042"/>
              <a:gd name="connsiteX1" fmla="*/ 130170 w 2702142"/>
              <a:gd name="connsiteY1" fmla="*/ 100477 h 2954042"/>
              <a:gd name="connsiteX2" fmla="*/ 114324 w 2702142"/>
              <a:gd name="connsiteY2" fmla="*/ 129671 h 2954042"/>
              <a:gd name="connsiteX3" fmla="*/ 155271 w 2702142"/>
              <a:gd name="connsiteY3" fmla="*/ 214948 h 2954042"/>
              <a:gd name="connsiteX4" fmla="*/ 1351072 w 2702142"/>
              <a:gd name="connsiteY4" fmla="*/ 928969 h 2954042"/>
              <a:gd name="connsiteX5" fmla="*/ 2546873 w 2702142"/>
              <a:gd name="connsiteY5" fmla="*/ 214948 h 2954042"/>
              <a:gd name="connsiteX6" fmla="*/ 2589530 w 2702142"/>
              <a:gd name="connsiteY6" fmla="*/ 126110 h 2954042"/>
              <a:gd name="connsiteX7" fmla="*/ 2646327 w 2702142"/>
              <a:gd name="connsiteY7" fmla="*/ 230750 h 2954042"/>
              <a:gd name="connsiteX8" fmla="*/ 2702142 w 2702142"/>
              <a:gd name="connsiteY8" fmla="*/ 507214 h 2954042"/>
              <a:gd name="connsiteX9" fmla="*/ 2702142 w 2702142"/>
              <a:gd name="connsiteY9" fmla="*/ 2243784 h 2954042"/>
              <a:gd name="connsiteX10" fmla="*/ 1991884 w 2702142"/>
              <a:gd name="connsiteY10" fmla="*/ 2954042 h 2954042"/>
              <a:gd name="connsiteX11" fmla="*/ 710258 w 2702142"/>
              <a:gd name="connsiteY11" fmla="*/ 2954042 h 2954042"/>
              <a:gd name="connsiteX12" fmla="*/ 0 w 2702142"/>
              <a:gd name="connsiteY12" fmla="*/ 2243784 h 2954042"/>
              <a:gd name="connsiteX13" fmla="*/ 0 w 2702142"/>
              <a:gd name="connsiteY13" fmla="*/ 507214 h 2954042"/>
              <a:gd name="connsiteX14" fmla="*/ 121301 w 2702142"/>
              <a:gd name="connsiteY14" fmla="*/ 110102 h 2954042"/>
              <a:gd name="connsiteX15" fmla="*/ 214073 w 2702142"/>
              <a:gd name="connsiteY15" fmla="*/ 0 h 2954042"/>
              <a:gd name="connsiteX16" fmla="*/ 201626 w 2702142"/>
              <a:gd name="connsiteY16" fmla="*/ 12747 h 2954042"/>
              <a:gd name="connsiteX17" fmla="*/ 208030 w 2702142"/>
              <a:gd name="connsiteY17" fmla="*/ 4986 h 2954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02142" h="2954042">
                <a:moveTo>
                  <a:pt x="142332" y="84612"/>
                </a:moveTo>
                <a:lnTo>
                  <a:pt x="130170" y="100477"/>
                </a:lnTo>
                <a:lnTo>
                  <a:pt x="114324" y="129671"/>
                </a:lnTo>
                <a:lnTo>
                  <a:pt x="155271" y="214948"/>
                </a:lnTo>
                <a:cubicBezTo>
                  <a:pt x="385562" y="640251"/>
                  <a:pt x="834709" y="928969"/>
                  <a:pt x="1351072" y="928969"/>
                </a:cubicBezTo>
                <a:cubicBezTo>
                  <a:pt x="1867435" y="928969"/>
                  <a:pt x="2316582" y="640251"/>
                  <a:pt x="2546873" y="214948"/>
                </a:cubicBezTo>
                <a:lnTo>
                  <a:pt x="2589530" y="126110"/>
                </a:lnTo>
                <a:lnTo>
                  <a:pt x="2646327" y="230750"/>
                </a:lnTo>
                <a:cubicBezTo>
                  <a:pt x="2682268" y="315724"/>
                  <a:pt x="2702142" y="409148"/>
                  <a:pt x="2702142" y="507214"/>
                </a:cubicBezTo>
                <a:lnTo>
                  <a:pt x="2702142" y="2243784"/>
                </a:lnTo>
                <a:cubicBezTo>
                  <a:pt x="2702142" y="2636049"/>
                  <a:pt x="2384149" y="2954042"/>
                  <a:pt x="1991884" y="2954042"/>
                </a:cubicBezTo>
                <a:lnTo>
                  <a:pt x="710258" y="2954042"/>
                </a:lnTo>
                <a:cubicBezTo>
                  <a:pt x="317993" y="2954042"/>
                  <a:pt x="0" y="2636049"/>
                  <a:pt x="0" y="2243784"/>
                </a:cubicBezTo>
                <a:lnTo>
                  <a:pt x="0" y="507214"/>
                </a:lnTo>
                <a:cubicBezTo>
                  <a:pt x="0" y="360115"/>
                  <a:pt x="44718" y="223460"/>
                  <a:pt x="121301" y="110102"/>
                </a:cubicBezTo>
                <a:close/>
                <a:moveTo>
                  <a:pt x="214073" y="0"/>
                </a:moveTo>
                <a:lnTo>
                  <a:pt x="201626" y="12747"/>
                </a:lnTo>
                <a:lnTo>
                  <a:pt x="208030" y="4986"/>
                </a:lnTo>
                <a:close/>
              </a:path>
            </a:pathLst>
          </a:custGeom>
          <a:solidFill>
            <a:srgbClr val="D3000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785544" y="216142"/>
            <a:ext cx="1775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One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grpSp>
        <p:nvGrpSpPr>
          <p:cNvPr id="46" name="组合 45"/>
          <p:cNvGrpSpPr/>
          <p:nvPr/>
        </p:nvGrpSpPr>
        <p:grpSpPr>
          <a:xfrm>
            <a:off x="1057812" y="1385512"/>
            <a:ext cx="2368207" cy="1769628"/>
            <a:chOff x="3706702" y="934826"/>
            <a:chExt cx="4775525" cy="3556934"/>
          </a:xfrm>
        </p:grpSpPr>
        <p:grpSp>
          <p:nvGrpSpPr>
            <p:cNvPr id="47" name="组合 46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52" name="椭圆 51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任意多边形 52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1" name="新月形 50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908768" y="1385512"/>
            <a:ext cx="2368207" cy="1769628"/>
            <a:chOff x="3706702" y="934826"/>
            <a:chExt cx="4775525" cy="3556934"/>
          </a:xfrm>
        </p:grpSpPr>
        <p:grpSp>
          <p:nvGrpSpPr>
            <p:cNvPr id="63" name="组合 62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" name="任意多边形 68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7" name="新月形 66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8" name="文本框 8"/>
          <p:cNvSpPr txBox="1"/>
          <p:nvPr/>
        </p:nvSpPr>
        <p:spPr>
          <a:xfrm>
            <a:off x="1236440" y="3954595"/>
            <a:ext cx="201095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9" name="文本框 8"/>
          <p:cNvSpPr txBox="1"/>
          <p:nvPr/>
        </p:nvSpPr>
        <p:spPr>
          <a:xfrm>
            <a:off x="5087396" y="3954595"/>
            <a:ext cx="201095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10" name="文本框 8"/>
          <p:cNvSpPr txBox="1"/>
          <p:nvPr/>
        </p:nvSpPr>
        <p:spPr>
          <a:xfrm>
            <a:off x="8951856" y="3954595"/>
            <a:ext cx="201095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118237349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圆角矩形 42"/>
          <p:cNvSpPr/>
          <p:nvPr/>
        </p:nvSpPr>
        <p:spPr>
          <a:xfrm>
            <a:off x="982663" y="2759468"/>
            <a:ext cx="10226675" cy="3416968"/>
          </a:xfrm>
          <a:prstGeom prst="roundRect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b="12471"/>
          <a:stretch/>
        </p:blipFill>
        <p:spPr>
          <a:xfrm>
            <a:off x="981012" y="1039847"/>
            <a:ext cx="10229975" cy="355926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6" name="组合 5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4" name="直接连接符 3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矩形 3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6" name="直接连接符 3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组合 36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6" name="直接连接符 2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矩形 2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0" name="直接连接符 2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组合 3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" name="组合 6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矩形 1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1" name="直接连接符 2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组合 21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23" name="直接连接符 2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" name="直接连接符 1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D3000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13" name="直接连接符 1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矩形 1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D300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" name="直接连接符 1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D3000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组合 1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7" name="直接连接符 1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D3000D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" name="直接连接符 7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D300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39"/>
          <p:cNvSpPr txBox="1"/>
          <p:nvPr/>
        </p:nvSpPr>
        <p:spPr>
          <a:xfrm>
            <a:off x="785544" y="216142"/>
            <a:ext cx="1775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D3000D"/>
                </a:solidFill>
                <a:latin typeface="Impact" panose="020B0806030902050204" pitchFamily="34" charset="0"/>
              </a:rPr>
              <a:t>Part One</a:t>
            </a:r>
            <a:endParaRPr kumimoji="1" lang="zh-CN" altLang="en-US" sz="3600" dirty="0">
              <a:solidFill>
                <a:srgbClr val="D3000D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Add your title here</a:t>
            </a:r>
            <a:endParaRPr lang="en-US" altLang="zh-CN" dirty="0"/>
          </a:p>
        </p:txBody>
      </p:sp>
      <p:sp>
        <p:nvSpPr>
          <p:cNvPr id="46" name="等腰三角形 45"/>
          <p:cNvSpPr/>
          <p:nvPr/>
        </p:nvSpPr>
        <p:spPr>
          <a:xfrm>
            <a:off x="1532467" y="4114800"/>
            <a:ext cx="667850" cy="575733"/>
          </a:xfrm>
          <a:prstGeom prst="triangle">
            <a:avLst/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469641" y="4857151"/>
            <a:ext cx="9245401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面板中可以对字体、字号、颜色、行距等进行修改。建议正文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号字，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1.3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倍字间距。点击此处添加文本信息。标题数字等都可以通过点击和重新输入进行更改，顶部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4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grpSp>
        <p:nvGrpSpPr>
          <p:cNvPr id="52" name="组合 51"/>
          <p:cNvGrpSpPr/>
          <p:nvPr/>
        </p:nvGrpSpPr>
        <p:grpSpPr>
          <a:xfrm flipH="1">
            <a:off x="5251749" y="1441450"/>
            <a:ext cx="1788320" cy="2914014"/>
            <a:chOff x="7357272" y="666770"/>
            <a:chExt cx="2298067" cy="37446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10397" y="1227555"/>
              <a:ext cx="1944942" cy="3183849"/>
            </a:xfrm>
            <a:prstGeom prst="rect">
              <a:avLst/>
            </a:prstGeom>
          </p:spPr>
        </p:pic>
        <p:grpSp>
          <p:nvGrpSpPr>
            <p:cNvPr id="55" name="组合 54"/>
            <p:cNvGrpSpPr/>
            <p:nvPr/>
          </p:nvGrpSpPr>
          <p:grpSpPr>
            <a:xfrm rot="21073242">
              <a:off x="7357272" y="666770"/>
              <a:ext cx="1771523" cy="1319476"/>
              <a:chOff x="3706702" y="934826"/>
              <a:chExt cx="4775525" cy="3556934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67" name="椭圆 66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65" name="椭圆 64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59" name="组合 58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61" name="椭圆 60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2" name="任意多边形 61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3" name="椭圆 62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4" name="椭圆 63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60" name="新月形 59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71" name="矩形 70"/>
          <p:cNvSpPr/>
          <p:nvPr/>
        </p:nvSpPr>
        <p:spPr>
          <a:xfrm>
            <a:off x="1921671" y="3135652"/>
            <a:ext cx="328523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en-US" altLang="zh-CN" kern="0" dirty="0">
                <a:solidFill>
                  <a:schemeClr val="bg1"/>
                </a:solidFill>
                <a:latin typeface="+mn-ea"/>
              </a:rPr>
              <a:t>ADD YOUR TITLE </a:t>
            </a:r>
            <a:r>
              <a:rPr lang="en-US" altLang="zh-CN" kern="0" dirty="0" smtClean="0">
                <a:solidFill>
                  <a:schemeClr val="bg1"/>
                </a:solidFill>
                <a:latin typeface="+mn-ea"/>
              </a:rPr>
              <a:t>HERE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  <a:p>
            <a:pPr algn="just" defTabSz="457200">
              <a:lnSpc>
                <a:spcPct val="130000"/>
              </a:lnSpc>
            </a:pPr>
            <a:r>
              <a:rPr kumimoji="0" lang="zh-CN" altLang="zh-CN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</a:t>
            </a:r>
            <a:endParaRPr lang="en-US" altLang="zh-CN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868368" y="1332658"/>
            <a:ext cx="3285230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en-US" altLang="zh-CN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</a:rPr>
              <a:t>68%</a:t>
            </a:r>
            <a:endParaRPr lang="en-US" altLang="zh-CN" sz="115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30603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353665" y="565680"/>
            <a:ext cx="5484670" cy="5484670"/>
          </a:xfrm>
          <a:prstGeom prst="ellipse">
            <a:avLst/>
          </a:prstGeom>
          <a:solidFill>
            <a:srgbClr val="FED554"/>
          </a:solidFill>
          <a:ln>
            <a:noFill/>
          </a:ln>
          <a:effectLst>
            <a:outerShdw blurRad="4191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52775" y="4642780"/>
            <a:ext cx="3886449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PART TWO</a:t>
            </a: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3200" dirty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3200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pic>
        <p:nvPicPr>
          <p:cNvPr id="22" name="图片 2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3411" y="6353810"/>
            <a:ext cx="1828800" cy="24384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24" name="组合 23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矩形 52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组合 54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4" name="直接连接符 43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组合 44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矩形 4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组合 48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接连接符 50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" name="组合 24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矩形 37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9" name="直接连接符 38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" name="组合 39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9" name="直接连接符 28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组合 29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矩形 3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3" name="直接连接符 3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4" name="组合 3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5" name="直接连接符 3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6" name="直接连接符 25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组合 71"/>
          <p:cNvGrpSpPr/>
          <p:nvPr/>
        </p:nvGrpSpPr>
        <p:grpSpPr>
          <a:xfrm>
            <a:off x="3706702" y="934826"/>
            <a:ext cx="4775525" cy="3556934"/>
            <a:chOff x="3706702" y="934826"/>
            <a:chExt cx="4775525" cy="3556934"/>
          </a:xfrm>
        </p:grpSpPr>
        <p:grpSp>
          <p:nvGrpSpPr>
            <p:cNvPr id="73" name="组合 72"/>
            <p:cNvGrpSpPr/>
            <p:nvPr/>
          </p:nvGrpSpPr>
          <p:grpSpPr>
            <a:xfrm>
              <a:off x="3706702" y="2203277"/>
              <a:ext cx="961613" cy="961613"/>
              <a:chOff x="3007425" y="-1651000"/>
              <a:chExt cx="516467" cy="516467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7520614" y="2203277"/>
              <a:ext cx="961613" cy="961613"/>
              <a:chOff x="3007425" y="-1651000"/>
              <a:chExt cx="516467" cy="516467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3007425" y="-1651000"/>
                <a:ext cx="516467" cy="516467"/>
              </a:xfrm>
              <a:prstGeom prst="ellipse">
                <a:avLst/>
              </a:prstGeom>
              <a:solidFill>
                <a:srgbClr val="5033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3086646" y="-1577975"/>
                <a:ext cx="368300" cy="368300"/>
              </a:xfrm>
              <a:prstGeom prst="ellipse">
                <a:avLst/>
              </a:prstGeom>
              <a:solidFill>
                <a:srgbClr val="FBD8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4153219" y="934826"/>
              <a:ext cx="3885566" cy="3556934"/>
              <a:chOff x="6504874" y="736797"/>
              <a:chExt cx="4407878" cy="4035071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6504874" y="736797"/>
                <a:ext cx="4407878" cy="4035071"/>
                <a:chOff x="6899030" y="1274710"/>
                <a:chExt cx="2356339" cy="2157046"/>
              </a:xfrm>
            </p:grpSpPr>
            <p:sp>
              <p:nvSpPr>
                <p:cNvPr id="78" name="椭圆 77"/>
                <p:cNvSpPr/>
                <p:nvPr/>
              </p:nvSpPr>
              <p:spPr>
                <a:xfrm>
                  <a:off x="6899030" y="1274710"/>
                  <a:ext cx="2356339" cy="2157046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9" name="任意多边形 78"/>
                <p:cNvSpPr/>
                <p:nvPr/>
              </p:nvSpPr>
              <p:spPr>
                <a:xfrm>
                  <a:off x="7470164" y="1685019"/>
                  <a:ext cx="1214070" cy="1482968"/>
                </a:xfrm>
                <a:custGeom>
                  <a:avLst/>
                  <a:gdLst>
                    <a:gd name="connsiteX0" fmla="*/ 853585 w 1214070"/>
                    <a:gd name="connsiteY0" fmla="*/ 0 h 1482968"/>
                    <a:gd name="connsiteX1" fmla="*/ 1214070 w 1214070"/>
                    <a:gd name="connsiteY1" fmla="*/ 360485 h 1482968"/>
                    <a:gd name="connsiteX2" fmla="*/ 1055136 w 1214070"/>
                    <a:gd name="connsiteY2" fmla="*/ 659405 h 1482968"/>
                    <a:gd name="connsiteX3" fmla="*/ 999822 w 1214070"/>
                    <a:gd name="connsiteY3" fmla="*/ 689428 h 1482968"/>
                    <a:gd name="connsiteX4" fmla="*/ 1021177 w 1214070"/>
                    <a:gd name="connsiteY4" fmla="*/ 715311 h 1482968"/>
                    <a:gd name="connsiteX5" fmla="*/ 1105266 w 1214070"/>
                    <a:gd name="connsiteY5" fmla="*/ 990599 h 1482968"/>
                    <a:gd name="connsiteX6" fmla="*/ 612897 w 1214070"/>
                    <a:gd name="connsiteY6" fmla="*/ 1482968 h 1482968"/>
                    <a:gd name="connsiteX7" fmla="*/ 120528 w 1214070"/>
                    <a:gd name="connsiteY7" fmla="*/ 990599 h 1482968"/>
                    <a:gd name="connsiteX8" fmla="*/ 204617 w 1214070"/>
                    <a:gd name="connsiteY8" fmla="*/ 715311 h 1482968"/>
                    <a:gd name="connsiteX9" fmla="*/ 222678 w 1214070"/>
                    <a:gd name="connsiteY9" fmla="*/ 693421 h 1482968"/>
                    <a:gd name="connsiteX10" fmla="*/ 220168 w 1214070"/>
                    <a:gd name="connsiteY10" fmla="*/ 692642 h 1482968"/>
                    <a:gd name="connsiteX11" fmla="*/ 0 w 1214070"/>
                    <a:gd name="connsiteY11" fmla="*/ 360486 h 1482968"/>
                    <a:gd name="connsiteX12" fmla="*/ 360485 w 1214070"/>
                    <a:gd name="connsiteY12" fmla="*/ 1 h 1482968"/>
                    <a:gd name="connsiteX13" fmla="*/ 562036 w 1214070"/>
                    <a:gd name="connsiteY13" fmla="*/ 61566 h 1482968"/>
                    <a:gd name="connsiteX14" fmla="*/ 607035 w 1214070"/>
                    <a:gd name="connsiteY14" fmla="*/ 98694 h 1482968"/>
                    <a:gd name="connsiteX15" fmla="*/ 652035 w 1214070"/>
                    <a:gd name="connsiteY15" fmla="*/ 61565 h 1482968"/>
                    <a:gd name="connsiteX16" fmla="*/ 853585 w 1214070"/>
                    <a:gd name="connsiteY16" fmla="*/ 0 h 148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4070" h="1482968">
                      <a:moveTo>
                        <a:pt x="853585" y="0"/>
                      </a:moveTo>
                      <a:cubicBezTo>
                        <a:pt x="1052675" y="0"/>
                        <a:pt x="1214070" y="161395"/>
                        <a:pt x="1214070" y="360485"/>
                      </a:cubicBezTo>
                      <a:cubicBezTo>
                        <a:pt x="1214070" y="484916"/>
                        <a:pt x="1151025" y="594623"/>
                        <a:pt x="1055136" y="659405"/>
                      </a:cubicBezTo>
                      <a:lnTo>
                        <a:pt x="999822" y="689428"/>
                      </a:lnTo>
                      <a:lnTo>
                        <a:pt x="1021177" y="715311"/>
                      </a:lnTo>
                      <a:cubicBezTo>
                        <a:pt x="1074267" y="793893"/>
                        <a:pt x="1105266" y="888626"/>
                        <a:pt x="1105266" y="990599"/>
                      </a:cubicBezTo>
                      <a:cubicBezTo>
                        <a:pt x="1105266" y="1262527"/>
                        <a:pt x="884825" y="1482968"/>
                        <a:pt x="612897" y="1482968"/>
                      </a:cubicBezTo>
                      <a:cubicBezTo>
                        <a:pt x="340969" y="1482968"/>
                        <a:pt x="120528" y="1262527"/>
                        <a:pt x="120528" y="990599"/>
                      </a:cubicBezTo>
                      <a:cubicBezTo>
                        <a:pt x="120528" y="888626"/>
                        <a:pt x="151528" y="793893"/>
                        <a:pt x="204617" y="715311"/>
                      </a:cubicBezTo>
                      <a:lnTo>
                        <a:pt x="222678" y="693421"/>
                      </a:lnTo>
                      <a:lnTo>
                        <a:pt x="220168" y="692642"/>
                      </a:lnTo>
                      <a:cubicBezTo>
                        <a:pt x="90784" y="637918"/>
                        <a:pt x="0" y="509804"/>
                        <a:pt x="0" y="360486"/>
                      </a:cubicBezTo>
                      <a:cubicBezTo>
                        <a:pt x="0" y="161396"/>
                        <a:pt x="161395" y="1"/>
                        <a:pt x="360485" y="1"/>
                      </a:cubicBezTo>
                      <a:cubicBezTo>
                        <a:pt x="435144" y="1"/>
                        <a:pt x="504502" y="22697"/>
                        <a:pt x="562036" y="61566"/>
                      </a:cubicBezTo>
                      <a:lnTo>
                        <a:pt x="607035" y="98694"/>
                      </a:lnTo>
                      <a:lnTo>
                        <a:pt x="652035" y="61565"/>
                      </a:lnTo>
                      <a:cubicBezTo>
                        <a:pt x="709569" y="22696"/>
                        <a:pt x="778926" y="0"/>
                        <a:pt x="853585" y="0"/>
                      </a:cubicBezTo>
                      <a:close/>
                    </a:path>
                  </a:pathLst>
                </a:cu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>
                  <a:off x="7793159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8183684" y="2040372"/>
                  <a:ext cx="189767" cy="18976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7" name="新月形 76"/>
              <p:cNvSpPr/>
              <p:nvPr/>
            </p:nvSpPr>
            <p:spPr>
              <a:xfrm rot="16200000">
                <a:off x="8564495" y="3261738"/>
                <a:ext cx="338667" cy="105833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1265560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/>
          <a:srcRect r="50417"/>
          <a:stretch/>
        </p:blipFill>
        <p:spPr>
          <a:xfrm>
            <a:off x="0" y="-297"/>
            <a:ext cx="6045729" cy="6858594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3"/>
          <a:srcRect l="48378" t="-9876" r="48430" b="100000"/>
          <a:stretch>
            <a:fillRect/>
          </a:stretch>
        </p:blipFill>
        <p:spPr>
          <a:xfrm>
            <a:off x="5897807" y="-677333"/>
            <a:ext cx="389219" cy="677333"/>
          </a:xfrm>
          <a:custGeom>
            <a:avLst/>
            <a:gdLst>
              <a:gd name="connsiteX0" fmla="*/ 195687 w 389219"/>
              <a:gd name="connsiteY0" fmla="*/ 0 h 677333"/>
              <a:gd name="connsiteX1" fmla="*/ 389219 w 389219"/>
              <a:gd name="connsiteY1" fmla="*/ 677333 h 677333"/>
              <a:gd name="connsiteX2" fmla="*/ 0 w 389219"/>
              <a:gd name="connsiteY2" fmla="*/ 677333 h 677333"/>
              <a:gd name="connsiteX3" fmla="*/ 195687 w 389219"/>
              <a:gd name="connsiteY3" fmla="*/ 0 h 6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219" h="677333">
                <a:moveTo>
                  <a:pt x="195687" y="0"/>
                </a:moveTo>
                <a:lnTo>
                  <a:pt x="389219" y="677333"/>
                </a:lnTo>
                <a:lnTo>
                  <a:pt x="0" y="677333"/>
                </a:lnTo>
                <a:lnTo>
                  <a:pt x="195687" y="0"/>
                </a:lnTo>
                <a:close/>
              </a:path>
            </a:pathLst>
          </a:custGeom>
        </p:spPr>
      </p:pic>
      <p:sp>
        <p:nvSpPr>
          <p:cNvPr id="40" name="文本框 39"/>
          <p:cNvSpPr txBox="1"/>
          <p:nvPr/>
        </p:nvSpPr>
        <p:spPr>
          <a:xfrm>
            <a:off x="766501" y="216142"/>
            <a:ext cx="1813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ED554"/>
                </a:solidFill>
                <a:latin typeface="Impact" panose="020B0806030902050204" pitchFamily="34" charset="0"/>
              </a:rPr>
              <a:t>Part Two</a:t>
            </a:r>
            <a:endParaRPr kumimoji="1" lang="zh-CN" altLang="en-US" sz="3600" dirty="0">
              <a:solidFill>
                <a:srgbClr val="FED554"/>
              </a:solidFill>
              <a:latin typeface="Impact" panose="020B080603090205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12595" y="686327"/>
            <a:ext cx="226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Add your title here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42" name="图片 4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8958" y="6353810"/>
            <a:ext cx="1828800" cy="243840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 rot="20423289">
            <a:off x="933272" y="1832959"/>
            <a:ext cx="3534783" cy="3203421"/>
            <a:chOff x="1001005" y="1385512"/>
            <a:chExt cx="2481821" cy="2249167"/>
          </a:xfrm>
        </p:grpSpPr>
        <p:sp>
          <p:nvSpPr>
            <p:cNvPr id="54" name="任意多边形 53"/>
            <p:cNvSpPr/>
            <p:nvPr/>
          </p:nvSpPr>
          <p:spPr>
            <a:xfrm>
              <a:off x="1001005" y="2493041"/>
              <a:ext cx="2481821" cy="1141638"/>
            </a:xfrm>
            <a:custGeom>
              <a:avLst/>
              <a:gdLst>
                <a:gd name="connsiteX0" fmla="*/ 604803 w 2481821"/>
                <a:gd name="connsiteY0" fmla="*/ 0 h 1141638"/>
                <a:gd name="connsiteX1" fmla="*/ 1886429 w 2481821"/>
                <a:gd name="connsiteY1" fmla="*/ 0 h 1141638"/>
                <a:gd name="connsiteX2" fmla="*/ 2475386 w 2481821"/>
                <a:gd name="connsiteY2" fmla="*/ 313146 h 1141638"/>
                <a:gd name="connsiteX3" fmla="*/ 2481821 w 2481821"/>
                <a:gd name="connsiteY3" fmla="*/ 325002 h 1141638"/>
                <a:gd name="connsiteX4" fmla="*/ 2432549 w 2481821"/>
                <a:gd name="connsiteY4" fmla="*/ 427617 h 1141638"/>
                <a:gd name="connsiteX5" fmla="*/ 1236748 w 2481821"/>
                <a:gd name="connsiteY5" fmla="*/ 1141638 h 1141638"/>
                <a:gd name="connsiteX6" fmla="*/ 40947 w 2481821"/>
                <a:gd name="connsiteY6" fmla="*/ 427617 h 1141638"/>
                <a:gd name="connsiteX7" fmla="*/ 0 w 2481821"/>
                <a:gd name="connsiteY7" fmla="*/ 342340 h 1141638"/>
                <a:gd name="connsiteX8" fmla="*/ 15846 w 2481821"/>
                <a:gd name="connsiteY8" fmla="*/ 313146 h 1141638"/>
                <a:gd name="connsiteX9" fmla="*/ 604803 w 2481821"/>
                <a:gd name="connsiteY9" fmla="*/ 0 h 114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1821" h="1141638">
                  <a:moveTo>
                    <a:pt x="604803" y="0"/>
                  </a:moveTo>
                  <a:lnTo>
                    <a:pt x="1886429" y="0"/>
                  </a:lnTo>
                  <a:cubicBezTo>
                    <a:pt x="2131595" y="0"/>
                    <a:pt x="2347748" y="124216"/>
                    <a:pt x="2475386" y="313146"/>
                  </a:cubicBezTo>
                  <a:lnTo>
                    <a:pt x="2481821" y="325002"/>
                  </a:lnTo>
                  <a:lnTo>
                    <a:pt x="2432549" y="427617"/>
                  </a:lnTo>
                  <a:cubicBezTo>
                    <a:pt x="2202258" y="852920"/>
                    <a:pt x="1753111" y="1141638"/>
                    <a:pt x="1236748" y="1141638"/>
                  </a:cubicBezTo>
                  <a:cubicBezTo>
                    <a:pt x="720385" y="1141638"/>
                    <a:pt x="271238" y="852920"/>
                    <a:pt x="40947" y="427617"/>
                  </a:cubicBezTo>
                  <a:lnTo>
                    <a:pt x="0" y="342340"/>
                  </a:lnTo>
                  <a:lnTo>
                    <a:pt x="15846" y="313146"/>
                  </a:lnTo>
                  <a:cubicBezTo>
                    <a:pt x="143484" y="124216"/>
                    <a:pt x="359637" y="0"/>
                    <a:pt x="604803" y="0"/>
                  </a:cubicBezTo>
                  <a:close/>
                </a:path>
              </a:pathLst>
            </a:custGeom>
            <a:solidFill>
              <a:srgbClr val="FED554"/>
            </a:solidFill>
            <a:ln>
              <a:noFill/>
            </a:ln>
            <a:effectLst>
              <a:outerShdw blurRad="419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1057812" y="1385512"/>
              <a:ext cx="2368207" cy="1769628"/>
              <a:chOff x="3706702" y="934826"/>
              <a:chExt cx="4775525" cy="3556934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67" name="椭圆 66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65" name="椭圆 64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59" name="组合 58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61" name="椭圆 60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2" name="任意多边形 61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3" name="椭圆 62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4" name="椭圆 63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60" name="新月形 59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70" name="组合 69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71" name="组合 70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99" name="直接连接符 98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矩形 99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01" name="直接连接符 100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2" name="组合 101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103" name="直接连接符 102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直接连接符 103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91" name="直接连接符 90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组合 91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93" name="直接连接符 92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矩形 93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95" name="直接连接符 94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6" name="组合 95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97" name="直接连接符 96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直接连接符 97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2" name="组合 71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75" name="组合 74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84" name="直接连接符 83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矩形 84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6" name="直接连接符 85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7" name="组合 86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88" name="直接连接符 87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直接连接符 88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76" name="直接连接符 75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7" name="组合 76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78" name="直接连接符 77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矩形 78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0" name="直接连接符 79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组合 80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82" name="直接连接符 81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直接连接符 82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73" name="直接连接符 72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圆角矩形 104"/>
          <p:cNvSpPr/>
          <p:nvPr/>
        </p:nvSpPr>
        <p:spPr>
          <a:xfrm>
            <a:off x="5897807" y="1123571"/>
            <a:ext cx="524432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</a:rPr>
              <a:t>ADD YOUR TITLE HERE</a:t>
            </a:r>
          </a:p>
        </p:txBody>
      </p:sp>
      <p:sp>
        <p:nvSpPr>
          <p:cNvPr id="106" name="圆角矩形 105"/>
          <p:cNvSpPr/>
          <p:nvPr/>
        </p:nvSpPr>
        <p:spPr>
          <a:xfrm>
            <a:off x="5897807" y="2828040"/>
            <a:ext cx="524432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</a:rPr>
              <a:t>ADD YOUR TITLE HERE</a:t>
            </a:r>
          </a:p>
        </p:txBody>
      </p:sp>
      <p:sp>
        <p:nvSpPr>
          <p:cNvPr id="107" name="圆角矩形 106"/>
          <p:cNvSpPr/>
          <p:nvPr/>
        </p:nvSpPr>
        <p:spPr>
          <a:xfrm>
            <a:off x="5897807" y="4537789"/>
            <a:ext cx="524432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</a:rPr>
              <a:t>ADD YOUR TITLE HERE</a:t>
            </a:r>
          </a:p>
        </p:txBody>
      </p:sp>
      <p:sp>
        <p:nvSpPr>
          <p:cNvPr id="108" name="矩形 107"/>
          <p:cNvSpPr/>
          <p:nvPr/>
        </p:nvSpPr>
        <p:spPr>
          <a:xfrm>
            <a:off x="5869942" y="1757721"/>
            <a:ext cx="53393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rgbClr val="50330C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rgbClr val="50330C"/>
              </a:solidFill>
              <a:latin typeface="+mn-ea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5869942" y="3476993"/>
            <a:ext cx="53393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rgbClr val="50330C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rgbClr val="50330C"/>
              </a:solidFill>
              <a:latin typeface="+mn-ea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869942" y="5235260"/>
            <a:ext cx="5339396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rgbClr val="50330C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rgbClr val="50330C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rgbClr val="50330C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rgbClr val="50330C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237658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直接连接符 57"/>
          <p:cNvCxnSpPr/>
          <p:nvPr/>
        </p:nvCxnSpPr>
        <p:spPr>
          <a:xfrm>
            <a:off x="6088470" y="739626"/>
            <a:ext cx="1829" cy="5340177"/>
          </a:xfrm>
          <a:prstGeom prst="line">
            <a:avLst/>
          </a:prstGeom>
          <a:ln w="38100">
            <a:solidFill>
              <a:srgbClr val="FED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592404" y="3429000"/>
            <a:ext cx="7007192" cy="0"/>
          </a:xfrm>
          <a:prstGeom prst="line">
            <a:avLst/>
          </a:prstGeom>
          <a:ln w="38100">
            <a:solidFill>
              <a:srgbClr val="FED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3411" y="6353810"/>
            <a:ext cx="1828800" cy="24384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39705" y="122239"/>
            <a:ext cx="11898928" cy="6619874"/>
            <a:chOff x="139705" y="122239"/>
            <a:chExt cx="11898928" cy="6619874"/>
          </a:xfrm>
        </p:grpSpPr>
        <p:grpSp>
          <p:nvGrpSpPr>
            <p:cNvPr id="24" name="组合 23"/>
            <p:cNvGrpSpPr/>
            <p:nvPr/>
          </p:nvGrpSpPr>
          <p:grpSpPr>
            <a:xfrm>
              <a:off x="147109" y="122239"/>
              <a:ext cx="11891523" cy="581024"/>
              <a:chOff x="147109" y="122239"/>
              <a:chExt cx="11891523" cy="581024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47109" y="123825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52" name="直接连接符 51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矩形 52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54" name="直接连接符 53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5" name="组合 54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6" name="直接连接符 55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4" name="直接连接符 43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组合 44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46" name="直接连接符 45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矩形 46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48" name="直接连接符 47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组合 48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50" name="直接连接符 49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接连接符 50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" name="组合 24"/>
            <p:cNvGrpSpPr/>
            <p:nvPr/>
          </p:nvGrpSpPr>
          <p:grpSpPr>
            <a:xfrm flipV="1">
              <a:off x="139705" y="6161089"/>
              <a:ext cx="11898927" cy="581024"/>
              <a:chOff x="139705" y="122239"/>
              <a:chExt cx="11898927" cy="581024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39705" y="123825"/>
                <a:ext cx="588428" cy="577849"/>
                <a:chOff x="139705" y="123825"/>
                <a:chExt cx="588428" cy="577849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矩形 37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9" name="直接连接符 38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" name="组合 39"/>
                <p:cNvGrpSpPr/>
                <p:nvPr/>
              </p:nvGrpSpPr>
              <p:grpSpPr>
                <a:xfrm rot="5400000" flipV="1">
                  <a:off x="91018" y="187328"/>
                  <a:ext cx="563033" cy="465659"/>
                  <a:chOff x="841375" y="116421"/>
                  <a:chExt cx="563033" cy="465659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/>
                  <p:cNvCxnSpPr/>
                  <p:nvPr/>
                </p:nvCxnSpPr>
                <p:spPr>
                  <a:xfrm rot="5400000">
                    <a:off x="1156231" y="349251"/>
                    <a:ext cx="465659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9" name="直接连接符 28"/>
              <p:cNvCxnSpPr/>
              <p:nvPr/>
            </p:nvCxnSpPr>
            <p:spPr>
              <a:xfrm flipH="1">
                <a:off x="708554" y="138641"/>
                <a:ext cx="10767577" cy="0"/>
              </a:xfrm>
              <a:prstGeom prst="line">
                <a:avLst/>
              </a:prstGeom>
              <a:ln w="28575">
                <a:solidFill>
                  <a:srgbClr val="FED5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组合 29"/>
              <p:cNvGrpSpPr/>
              <p:nvPr/>
            </p:nvGrpSpPr>
            <p:grpSpPr>
              <a:xfrm rot="5400000">
                <a:off x="11459196" y="123826"/>
                <a:ext cx="581024" cy="577849"/>
                <a:chOff x="147109" y="123825"/>
                <a:chExt cx="581024" cy="577849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165100" y="567267"/>
                  <a:ext cx="563033" cy="0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矩形 31"/>
                <p:cNvSpPr/>
                <p:nvPr/>
              </p:nvSpPr>
              <p:spPr>
                <a:xfrm>
                  <a:off x="165100" y="141817"/>
                  <a:ext cx="425450" cy="425450"/>
                </a:xfrm>
                <a:prstGeom prst="rect">
                  <a:avLst/>
                </a:prstGeom>
                <a:noFill/>
                <a:ln w="28575">
                  <a:solidFill>
                    <a:srgbClr val="FED55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3" name="直接连接符 32"/>
                <p:cNvCxnSpPr/>
                <p:nvPr/>
              </p:nvCxnSpPr>
              <p:spPr>
                <a:xfrm>
                  <a:off x="712786" y="123825"/>
                  <a:ext cx="0" cy="458255"/>
                </a:xfrm>
                <a:prstGeom prst="line">
                  <a:avLst/>
                </a:prstGeom>
                <a:ln w="28575">
                  <a:solidFill>
                    <a:srgbClr val="FED5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4" name="组合 33"/>
                <p:cNvGrpSpPr/>
                <p:nvPr/>
              </p:nvGrpSpPr>
              <p:grpSpPr>
                <a:xfrm rot="5400000" flipV="1">
                  <a:off x="94720" y="191030"/>
                  <a:ext cx="563033" cy="458255"/>
                  <a:chOff x="841375" y="123825"/>
                  <a:chExt cx="563033" cy="458255"/>
                </a:xfrm>
              </p:grpSpPr>
              <p:cxnSp>
                <p:nvCxnSpPr>
                  <p:cNvPr id="35" name="直接连接符 34"/>
                  <p:cNvCxnSpPr/>
                  <p:nvPr/>
                </p:nvCxnSpPr>
                <p:spPr>
                  <a:xfrm>
                    <a:off x="841375" y="567267"/>
                    <a:ext cx="563033" cy="0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>
                    <a:off x="1389061" y="123825"/>
                    <a:ext cx="0" cy="458255"/>
                  </a:xfrm>
                  <a:prstGeom prst="line">
                    <a:avLst/>
                  </a:prstGeom>
                  <a:ln w="28575">
                    <a:solidFill>
                      <a:srgbClr val="FED554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6" name="直接连接符 25"/>
            <p:cNvCxnSpPr/>
            <p:nvPr/>
          </p:nvCxnSpPr>
          <p:spPr>
            <a:xfrm>
              <a:off x="147109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2038633" y="686327"/>
              <a:ext cx="0" cy="5490109"/>
            </a:xfrm>
            <a:prstGeom prst="line">
              <a:avLst/>
            </a:prstGeom>
            <a:ln w="28575">
              <a:solidFill>
                <a:srgbClr val="FED5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129604" y="1462604"/>
            <a:ext cx="3932792" cy="3932792"/>
            <a:chOff x="3353665" y="565680"/>
            <a:chExt cx="5484670" cy="5484670"/>
          </a:xfrm>
        </p:grpSpPr>
        <p:sp>
          <p:nvSpPr>
            <p:cNvPr id="2" name="椭圆 1"/>
            <p:cNvSpPr/>
            <p:nvPr/>
          </p:nvSpPr>
          <p:spPr>
            <a:xfrm>
              <a:off x="3353665" y="565680"/>
              <a:ext cx="5484670" cy="5484670"/>
            </a:xfrm>
            <a:prstGeom prst="ellipse">
              <a:avLst/>
            </a:prstGeom>
            <a:solidFill>
              <a:srgbClr val="FED554"/>
            </a:solidFill>
            <a:ln>
              <a:noFill/>
            </a:ln>
            <a:effectLst>
              <a:outerShdw blurRad="4191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923244" y="4303815"/>
              <a:ext cx="234551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7200" kern="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SWOT</a:t>
              </a:r>
              <a:endPara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mpact" panose="020B0806030902050204" pitchFamily="34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3706702" y="934826"/>
              <a:ext cx="4775525" cy="3556934"/>
              <a:chOff x="3706702" y="934826"/>
              <a:chExt cx="4775525" cy="3556934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3706702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84" name="椭圆 83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4" name="组合 73"/>
              <p:cNvGrpSpPr/>
              <p:nvPr/>
            </p:nvGrpSpPr>
            <p:grpSpPr>
              <a:xfrm>
                <a:off x="7520614" y="2203277"/>
                <a:ext cx="961613" cy="961613"/>
                <a:chOff x="3007425" y="-1651000"/>
                <a:chExt cx="516467" cy="516467"/>
              </a:xfrm>
            </p:grpSpPr>
            <p:sp>
              <p:nvSpPr>
                <p:cNvPr id="82" name="椭圆 81"/>
                <p:cNvSpPr/>
                <p:nvPr/>
              </p:nvSpPr>
              <p:spPr>
                <a:xfrm>
                  <a:off x="3007425" y="-1651000"/>
                  <a:ext cx="516467" cy="516467"/>
                </a:xfrm>
                <a:prstGeom prst="ellipse">
                  <a:avLst/>
                </a:prstGeom>
                <a:solidFill>
                  <a:srgbClr val="5033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3086646" y="-1577975"/>
                  <a:ext cx="368300" cy="368300"/>
                </a:xfrm>
                <a:prstGeom prst="ellipse">
                  <a:avLst/>
                </a:prstGeom>
                <a:solidFill>
                  <a:srgbClr val="FBD8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4153219" y="934826"/>
                <a:ext cx="3885566" cy="3556934"/>
                <a:chOff x="6504874" y="736797"/>
                <a:chExt cx="4407878" cy="4035071"/>
              </a:xfrm>
            </p:grpSpPr>
            <p:grpSp>
              <p:nvGrpSpPr>
                <p:cNvPr id="76" name="组合 75"/>
                <p:cNvGrpSpPr/>
                <p:nvPr/>
              </p:nvGrpSpPr>
              <p:grpSpPr>
                <a:xfrm>
                  <a:off x="6504874" y="736797"/>
                  <a:ext cx="4407878" cy="4035071"/>
                  <a:chOff x="6899030" y="1274710"/>
                  <a:chExt cx="2356339" cy="2157046"/>
                </a:xfrm>
              </p:grpSpPr>
              <p:sp>
                <p:nvSpPr>
                  <p:cNvPr id="78" name="椭圆 77"/>
                  <p:cNvSpPr/>
                  <p:nvPr/>
                </p:nvSpPr>
                <p:spPr>
                  <a:xfrm>
                    <a:off x="6899030" y="1274710"/>
                    <a:ext cx="2356339" cy="2157046"/>
                  </a:xfrm>
                  <a:prstGeom prst="ellipse">
                    <a:avLst/>
                  </a:prstGeom>
                  <a:solidFill>
                    <a:srgbClr val="50330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" name="任意多边形 78"/>
                  <p:cNvSpPr/>
                  <p:nvPr/>
                </p:nvSpPr>
                <p:spPr>
                  <a:xfrm>
                    <a:off x="7470164" y="1685019"/>
                    <a:ext cx="1214070" cy="1482968"/>
                  </a:xfrm>
                  <a:custGeom>
                    <a:avLst/>
                    <a:gdLst>
                      <a:gd name="connsiteX0" fmla="*/ 853585 w 1214070"/>
                      <a:gd name="connsiteY0" fmla="*/ 0 h 1482968"/>
                      <a:gd name="connsiteX1" fmla="*/ 1214070 w 1214070"/>
                      <a:gd name="connsiteY1" fmla="*/ 360485 h 1482968"/>
                      <a:gd name="connsiteX2" fmla="*/ 1055136 w 1214070"/>
                      <a:gd name="connsiteY2" fmla="*/ 659405 h 1482968"/>
                      <a:gd name="connsiteX3" fmla="*/ 999822 w 1214070"/>
                      <a:gd name="connsiteY3" fmla="*/ 689428 h 1482968"/>
                      <a:gd name="connsiteX4" fmla="*/ 1021177 w 1214070"/>
                      <a:gd name="connsiteY4" fmla="*/ 715311 h 1482968"/>
                      <a:gd name="connsiteX5" fmla="*/ 1105266 w 1214070"/>
                      <a:gd name="connsiteY5" fmla="*/ 990599 h 1482968"/>
                      <a:gd name="connsiteX6" fmla="*/ 612897 w 1214070"/>
                      <a:gd name="connsiteY6" fmla="*/ 1482968 h 1482968"/>
                      <a:gd name="connsiteX7" fmla="*/ 120528 w 1214070"/>
                      <a:gd name="connsiteY7" fmla="*/ 990599 h 1482968"/>
                      <a:gd name="connsiteX8" fmla="*/ 204617 w 1214070"/>
                      <a:gd name="connsiteY8" fmla="*/ 715311 h 1482968"/>
                      <a:gd name="connsiteX9" fmla="*/ 222678 w 1214070"/>
                      <a:gd name="connsiteY9" fmla="*/ 693421 h 1482968"/>
                      <a:gd name="connsiteX10" fmla="*/ 220168 w 1214070"/>
                      <a:gd name="connsiteY10" fmla="*/ 692642 h 1482968"/>
                      <a:gd name="connsiteX11" fmla="*/ 0 w 1214070"/>
                      <a:gd name="connsiteY11" fmla="*/ 360486 h 1482968"/>
                      <a:gd name="connsiteX12" fmla="*/ 360485 w 1214070"/>
                      <a:gd name="connsiteY12" fmla="*/ 1 h 1482968"/>
                      <a:gd name="connsiteX13" fmla="*/ 562036 w 1214070"/>
                      <a:gd name="connsiteY13" fmla="*/ 61566 h 1482968"/>
                      <a:gd name="connsiteX14" fmla="*/ 607035 w 1214070"/>
                      <a:gd name="connsiteY14" fmla="*/ 98694 h 1482968"/>
                      <a:gd name="connsiteX15" fmla="*/ 652035 w 1214070"/>
                      <a:gd name="connsiteY15" fmla="*/ 61565 h 1482968"/>
                      <a:gd name="connsiteX16" fmla="*/ 853585 w 1214070"/>
                      <a:gd name="connsiteY16" fmla="*/ 0 h 1482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214070" h="1482968">
                        <a:moveTo>
                          <a:pt x="853585" y="0"/>
                        </a:moveTo>
                        <a:cubicBezTo>
                          <a:pt x="1052675" y="0"/>
                          <a:pt x="1214070" y="161395"/>
                          <a:pt x="1214070" y="360485"/>
                        </a:cubicBezTo>
                        <a:cubicBezTo>
                          <a:pt x="1214070" y="484916"/>
                          <a:pt x="1151025" y="594623"/>
                          <a:pt x="1055136" y="659405"/>
                        </a:cubicBezTo>
                        <a:lnTo>
                          <a:pt x="999822" y="689428"/>
                        </a:lnTo>
                        <a:lnTo>
                          <a:pt x="1021177" y="715311"/>
                        </a:lnTo>
                        <a:cubicBezTo>
                          <a:pt x="1074267" y="793893"/>
                          <a:pt x="1105266" y="888626"/>
                          <a:pt x="1105266" y="990599"/>
                        </a:cubicBezTo>
                        <a:cubicBezTo>
                          <a:pt x="1105266" y="1262527"/>
                          <a:pt x="884825" y="1482968"/>
                          <a:pt x="612897" y="1482968"/>
                        </a:cubicBezTo>
                        <a:cubicBezTo>
                          <a:pt x="340969" y="1482968"/>
                          <a:pt x="120528" y="1262527"/>
                          <a:pt x="120528" y="990599"/>
                        </a:cubicBezTo>
                        <a:cubicBezTo>
                          <a:pt x="120528" y="888626"/>
                          <a:pt x="151528" y="793893"/>
                          <a:pt x="204617" y="715311"/>
                        </a:cubicBezTo>
                        <a:lnTo>
                          <a:pt x="222678" y="693421"/>
                        </a:lnTo>
                        <a:lnTo>
                          <a:pt x="220168" y="692642"/>
                        </a:lnTo>
                        <a:cubicBezTo>
                          <a:pt x="90784" y="637918"/>
                          <a:pt x="0" y="509804"/>
                          <a:pt x="0" y="360486"/>
                        </a:cubicBezTo>
                        <a:cubicBezTo>
                          <a:pt x="0" y="161396"/>
                          <a:pt x="161395" y="1"/>
                          <a:pt x="360485" y="1"/>
                        </a:cubicBezTo>
                        <a:cubicBezTo>
                          <a:pt x="435144" y="1"/>
                          <a:pt x="504502" y="22697"/>
                          <a:pt x="562036" y="61566"/>
                        </a:cubicBezTo>
                        <a:lnTo>
                          <a:pt x="607035" y="98694"/>
                        </a:lnTo>
                        <a:lnTo>
                          <a:pt x="652035" y="61565"/>
                        </a:lnTo>
                        <a:cubicBezTo>
                          <a:pt x="709569" y="22696"/>
                          <a:pt x="778926" y="0"/>
                          <a:pt x="853585" y="0"/>
                        </a:cubicBezTo>
                        <a:close/>
                      </a:path>
                    </a:pathLst>
                  </a:custGeom>
                  <a:solidFill>
                    <a:srgbClr val="FBD8B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" name="椭圆 79"/>
                  <p:cNvSpPr/>
                  <p:nvPr/>
                </p:nvSpPr>
                <p:spPr>
                  <a:xfrm>
                    <a:off x="7793159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" name="椭圆 80"/>
                  <p:cNvSpPr/>
                  <p:nvPr/>
                </p:nvSpPr>
                <p:spPr>
                  <a:xfrm>
                    <a:off x="8183684" y="2040372"/>
                    <a:ext cx="189767" cy="18976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7" name="新月形 76"/>
                <p:cNvSpPr/>
                <p:nvPr/>
              </p:nvSpPr>
              <p:spPr>
                <a:xfrm rot="16200000">
                  <a:off x="8564495" y="3261738"/>
                  <a:ext cx="338667" cy="1058333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8" name="圆角矩形 7"/>
          <p:cNvSpPr/>
          <p:nvPr/>
        </p:nvSpPr>
        <p:spPr>
          <a:xfrm>
            <a:off x="995259" y="756390"/>
            <a:ext cx="271443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 smtClean="0">
                <a:solidFill>
                  <a:schemeClr val="tx1"/>
                </a:solidFill>
              </a:rPr>
              <a:t>Strengths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995259" y="5491144"/>
            <a:ext cx="271443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 smtClean="0">
                <a:solidFill>
                  <a:schemeClr val="tx1"/>
                </a:solidFill>
              </a:rPr>
              <a:t>Opportunities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8510634" y="756390"/>
            <a:ext cx="271443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400" b="1" dirty="0" smtClean="0">
                <a:solidFill>
                  <a:schemeClr val="tx1"/>
                </a:solidFill>
              </a:rPr>
              <a:t>Weaknesses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8510634" y="5491144"/>
            <a:ext cx="2714436" cy="569410"/>
          </a:xfrm>
          <a:prstGeom prst="roundRect">
            <a:avLst>
              <a:gd name="adj" fmla="val 50000"/>
            </a:avLst>
          </a:prstGeom>
          <a:solidFill>
            <a:srgbClr val="FED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400" b="1" dirty="0" smtClean="0">
                <a:solidFill>
                  <a:schemeClr val="tx1"/>
                </a:solidFill>
              </a:rPr>
              <a:t>Threats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5259" y="1453861"/>
            <a:ext cx="3121114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049165" y="1453861"/>
            <a:ext cx="3121114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995259" y="4152996"/>
            <a:ext cx="3121114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049165" y="4152996"/>
            <a:ext cx="3121114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200">
              <a:lnSpc>
                <a:spcPct val="130000"/>
              </a:lnSpc>
            </a:pP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点击此处添加文本信息。标题数字等都可以通过点击和重新输入进行更改，顶部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400" kern="0" dirty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400" kern="0" dirty="0">
                <a:solidFill>
                  <a:schemeClr val="bg1"/>
                </a:solidFill>
                <a:latin typeface="+mn-ea"/>
              </a:rPr>
              <a:t>面板中可以对字体、字号、颜色、行距等进行修改</a:t>
            </a:r>
            <a:r>
              <a:rPr lang="zh-CN" altLang="zh-CN" sz="1400" kern="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1400" kern="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171275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1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1273</Words>
  <Application>Microsoft Office PowerPoint</Application>
  <PresentationFormat>自定义</PresentationFormat>
  <Paragraphs>120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刘云轩</dc:creator>
  <cp:lastModifiedBy>nana</cp:lastModifiedBy>
  <cp:revision>44</cp:revision>
  <dcterms:created xsi:type="dcterms:W3CDTF">2016-01-04T08:11:41Z</dcterms:created>
  <dcterms:modified xsi:type="dcterms:W3CDTF">2016-03-05T16:05:25Z</dcterms:modified>
</cp:coreProperties>
</file>