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6A5"/>
    <a:srgbClr val="F1EBC7"/>
    <a:srgbClr val="DCC6C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42DEA-3842-4E8E-838B-6D0BA50B9008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9BD86-D9D8-49CC-BFD9-D179DFD620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8393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9BD86-D9D8-49CC-BFD9-D179DFD620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7999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9BD86-D9D8-49CC-BFD9-D179DFD6202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5159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9BD86-D9D8-49CC-BFD9-D179DFD6202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0474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0050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29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7463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896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213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553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651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225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483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848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196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AB33F-5526-417B-A1B9-E9051F1425E2}" type="datetimeFigureOut">
              <a:rPr lang="zh-CN" altLang="en-US" smtClean="0"/>
              <a:pPr/>
              <a:t>2016/3/23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AE84E-5D0D-4901-8634-F63C6624FC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239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899592" y="4747177"/>
            <a:ext cx="5400600" cy="2110824"/>
          </a:xfrm>
          <a:custGeom>
            <a:avLst/>
            <a:gdLst>
              <a:gd name="connsiteX0" fmla="*/ 0 w 4803461"/>
              <a:gd name="connsiteY0" fmla="*/ 2149606 h 2149606"/>
              <a:gd name="connsiteX1" fmla="*/ 122549 w 4803461"/>
              <a:gd name="connsiteY1" fmla="*/ 1565144 h 2149606"/>
              <a:gd name="connsiteX2" fmla="*/ 405353 w 4803461"/>
              <a:gd name="connsiteY2" fmla="*/ 1159791 h 2149606"/>
              <a:gd name="connsiteX3" fmla="*/ 754145 w 4803461"/>
              <a:gd name="connsiteY3" fmla="*/ 905268 h 2149606"/>
              <a:gd name="connsiteX4" fmla="*/ 1300899 w 4803461"/>
              <a:gd name="connsiteY4" fmla="*/ 622464 h 2149606"/>
              <a:gd name="connsiteX5" fmla="*/ 1781666 w 4803461"/>
              <a:gd name="connsiteY5" fmla="*/ 452781 h 2149606"/>
              <a:gd name="connsiteX6" fmla="*/ 2526384 w 4803461"/>
              <a:gd name="connsiteY6" fmla="*/ 311379 h 2149606"/>
              <a:gd name="connsiteX7" fmla="*/ 3054285 w 4803461"/>
              <a:gd name="connsiteY7" fmla="*/ 141697 h 2149606"/>
              <a:gd name="connsiteX8" fmla="*/ 3601040 w 4803461"/>
              <a:gd name="connsiteY8" fmla="*/ 294 h 2149606"/>
              <a:gd name="connsiteX9" fmla="*/ 4015819 w 4803461"/>
              <a:gd name="connsiteY9" fmla="*/ 179404 h 2149606"/>
              <a:gd name="connsiteX10" fmla="*/ 4590854 w 4803461"/>
              <a:gd name="connsiteY10" fmla="*/ 349086 h 2149606"/>
              <a:gd name="connsiteX11" fmla="*/ 4798244 w 4803461"/>
              <a:gd name="connsiteY11" fmla="*/ 641317 h 2149606"/>
              <a:gd name="connsiteX12" fmla="*/ 4722829 w 4803461"/>
              <a:gd name="connsiteY12" fmla="*/ 1235206 h 2149606"/>
              <a:gd name="connsiteX13" fmla="*/ 4524866 w 4803461"/>
              <a:gd name="connsiteY13" fmla="*/ 1574571 h 2149606"/>
              <a:gd name="connsiteX14" fmla="*/ 3789576 w 4803461"/>
              <a:gd name="connsiteY14" fmla="*/ 1706546 h 2149606"/>
              <a:gd name="connsiteX15" fmla="*/ 3242821 w 4803461"/>
              <a:gd name="connsiteY15" fmla="*/ 1508583 h 2149606"/>
              <a:gd name="connsiteX16" fmla="*/ 2856322 w 4803461"/>
              <a:gd name="connsiteY16" fmla="*/ 1574571 h 2149606"/>
              <a:gd name="connsiteX17" fmla="*/ 2516957 w 4803461"/>
              <a:gd name="connsiteY17" fmla="*/ 1593424 h 2149606"/>
              <a:gd name="connsiteX18" fmla="*/ 2347275 w 4803461"/>
              <a:gd name="connsiteY18" fmla="*/ 1772534 h 2149606"/>
              <a:gd name="connsiteX19" fmla="*/ 2498103 w 4803461"/>
              <a:gd name="connsiteY19" fmla="*/ 1904509 h 2149606"/>
              <a:gd name="connsiteX20" fmla="*/ 2479250 w 4803461"/>
              <a:gd name="connsiteY20" fmla="*/ 2055338 h 2149606"/>
              <a:gd name="connsiteX21" fmla="*/ 2460396 w 4803461"/>
              <a:gd name="connsiteY21" fmla="*/ 2140179 h 214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03461" h="2149606">
                <a:moveTo>
                  <a:pt x="0" y="2149606"/>
                </a:moveTo>
                <a:cubicBezTo>
                  <a:pt x="27495" y="1939859"/>
                  <a:pt x="54990" y="1730113"/>
                  <a:pt x="122549" y="1565144"/>
                </a:cubicBezTo>
                <a:cubicBezTo>
                  <a:pt x="190108" y="1400175"/>
                  <a:pt x="300087" y="1269770"/>
                  <a:pt x="405353" y="1159791"/>
                </a:cubicBezTo>
                <a:cubicBezTo>
                  <a:pt x="510619" y="1049812"/>
                  <a:pt x="604887" y="994822"/>
                  <a:pt x="754145" y="905268"/>
                </a:cubicBezTo>
                <a:cubicBezTo>
                  <a:pt x="903403" y="815714"/>
                  <a:pt x="1129646" y="697878"/>
                  <a:pt x="1300899" y="622464"/>
                </a:cubicBezTo>
                <a:cubicBezTo>
                  <a:pt x="1472153" y="547049"/>
                  <a:pt x="1577419" y="504628"/>
                  <a:pt x="1781666" y="452781"/>
                </a:cubicBezTo>
                <a:cubicBezTo>
                  <a:pt x="1985913" y="400934"/>
                  <a:pt x="2314281" y="363226"/>
                  <a:pt x="2526384" y="311379"/>
                </a:cubicBezTo>
                <a:cubicBezTo>
                  <a:pt x="2738487" y="259532"/>
                  <a:pt x="2875176" y="193544"/>
                  <a:pt x="3054285" y="141697"/>
                </a:cubicBezTo>
                <a:cubicBezTo>
                  <a:pt x="3233394" y="89849"/>
                  <a:pt x="3440784" y="-5991"/>
                  <a:pt x="3601040" y="294"/>
                </a:cubicBezTo>
                <a:cubicBezTo>
                  <a:pt x="3761296" y="6579"/>
                  <a:pt x="3850850" y="121272"/>
                  <a:pt x="4015819" y="179404"/>
                </a:cubicBezTo>
                <a:cubicBezTo>
                  <a:pt x="4180788" y="237536"/>
                  <a:pt x="4460450" y="272101"/>
                  <a:pt x="4590854" y="349086"/>
                </a:cubicBezTo>
                <a:cubicBezTo>
                  <a:pt x="4721258" y="426071"/>
                  <a:pt x="4776248" y="493630"/>
                  <a:pt x="4798244" y="641317"/>
                </a:cubicBezTo>
                <a:cubicBezTo>
                  <a:pt x="4820240" y="789004"/>
                  <a:pt x="4768392" y="1079664"/>
                  <a:pt x="4722829" y="1235206"/>
                </a:cubicBezTo>
                <a:cubicBezTo>
                  <a:pt x="4677266" y="1390748"/>
                  <a:pt x="4680408" y="1496014"/>
                  <a:pt x="4524866" y="1574571"/>
                </a:cubicBezTo>
                <a:cubicBezTo>
                  <a:pt x="4369324" y="1653128"/>
                  <a:pt x="4003250" y="1717544"/>
                  <a:pt x="3789576" y="1706546"/>
                </a:cubicBezTo>
                <a:cubicBezTo>
                  <a:pt x="3575902" y="1695548"/>
                  <a:pt x="3398363" y="1530579"/>
                  <a:pt x="3242821" y="1508583"/>
                </a:cubicBezTo>
                <a:cubicBezTo>
                  <a:pt x="3087279" y="1486587"/>
                  <a:pt x="2977299" y="1560431"/>
                  <a:pt x="2856322" y="1574571"/>
                </a:cubicBezTo>
                <a:cubicBezTo>
                  <a:pt x="2735345" y="1588711"/>
                  <a:pt x="2601798" y="1560430"/>
                  <a:pt x="2516957" y="1593424"/>
                </a:cubicBezTo>
                <a:cubicBezTo>
                  <a:pt x="2432116" y="1626418"/>
                  <a:pt x="2350417" y="1720687"/>
                  <a:pt x="2347275" y="1772534"/>
                </a:cubicBezTo>
                <a:cubicBezTo>
                  <a:pt x="2344133" y="1824381"/>
                  <a:pt x="2476107" y="1857375"/>
                  <a:pt x="2498103" y="1904509"/>
                </a:cubicBezTo>
                <a:cubicBezTo>
                  <a:pt x="2520099" y="1951643"/>
                  <a:pt x="2485535" y="2016060"/>
                  <a:pt x="2479250" y="2055338"/>
                </a:cubicBezTo>
                <a:cubicBezTo>
                  <a:pt x="2472966" y="2094616"/>
                  <a:pt x="2466681" y="2117397"/>
                  <a:pt x="2460396" y="2140179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18"/>
          <a:stretch/>
        </p:blipFill>
        <p:spPr>
          <a:xfrm>
            <a:off x="251520" y="1624746"/>
            <a:ext cx="4012355" cy="52292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5139137">
            <a:off x="5762912" y="6103205"/>
            <a:ext cx="409443" cy="47354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2588857">
            <a:off x="4261800" y="5708883"/>
            <a:ext cx="695380" cy="8042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8710600">
            <a:off x="5171874" y="4655631"/>
            <a:ext cx="409443" cy="47354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2588857">
            <a:off x="6576593" y="5543733"/>
            <a:ext cx="494968" cy="57246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6200000">
            <a:off x="7059557" y="4954845"/>
            <a:ext cx="409443" cy="47354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002204">
            <a:off x="7890390" y="5612199"/>
            <a:ext cx="548165" cy="6339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2588857">
            <a:off x="7959752" y="4382409"/>
            <a:ext cx="409443" cy="47354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3867692">
            <a:off x="8579553" y="3695351"/>
            <a:ext cx="409443" cy="47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706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 25"/>
          <p:cNvSpPr/>
          <p:nvPr/>
        </p:nvSpPr>
        <p:spPr>
          <a:xfrm>
            <a:off x="791024" y="9427"/>
            <a:ext cx="7636539" cy="4958499"/>
          </a:xfrm>
          <a:custGeom>
            <a:avLst/>
            <a:gdLst>
              <a:gd name="connsiteX0" fmla="*/ 227071 w 7636539"/>
              <a:gd name="connsiteY0" fmla="*/ 4958499 h 4958499"/>
              <a:gd name="connsiteX1" fmla="*/ 19681 w 7636539"/>
              <a:gd name="connsiteY1" fmla="*/ 3704734 h 4958499"/>
              <a:gd name="connsiteX2" fmla="*/ 660704 w 7636539"/>
              <a:gd name="connsiteY2" fmla="*/ 2875175 h 4958499"/>
              <a:gd name="connsiteX3" fmla="*/ 2574345 w 7636539"/>
              <a:gd name="connsiteY3" fmla="*/ 2733773 h 4958499"/>
              <a:gd name="connsiteX4" fmla="*/ 3356770 w 7636539"/>
              <a:gd name="connsiteY4" fmla="*/ 3864989 h 4958499"/>
              <a:gd name="connsiteX5" fmla="*/ 3517025 w 7636539"/>
              <a:gd name="connsiteY5" fmla="*/ 4430598 h 4958499"/>
              <a:gd name="connsiteX6" fmla="*/ 3752696 w 7636539"/>
              <a:gd name="connsiteY6" fmla="*/ 4835950 h 4958499"/>
              <a:gd name="connsiteX7" fmla="*/ 4761364 w 7636539"/>
              <a:gd name="connsiteY7" fmla="*/ 4298622 h 4958499"/>
              <a:gd name="connsiteX8" fmla="*/ 4610535 w 7636539"/>
              <a:gd name="connsiteY8" fmla="*/ 2441542 h 4958499"/>
              <a:gd name="connsiteX9" fmla="*/ 5902007 w 7636539"/>
              <a:gd name="connsiteY9" fmla="*/ 2073897 h 4958499"/>
              <a:gd name="connsiteX10" fmla="*/ 5374106 w 7636539"/>
              <a:gd name="connsiteY10" fmla="*/ 876693 h 4958499"/>
              <a:gd name="connsiteX11" fmla="*/ 7636539 w 7636539"/>
              <a:gd name="connsiteY11" fmla="*/ 0 h 495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36539" h="4958499">
                <a:moveTo>
                  <a:pt x="227071" y="4958499"/>
                </a:moveTo>
                <a:cubicBezTo>
                  <a:pt x="87240" y="4505227"/>
                  <a:pt x="-52591" y="4051955"/>
                  <a:pt x="19681" y="3704734"/>
                </a:cubicBezTo>
                <a:cubicBezTo>
                  <a:pt x="91953" y="3357513"/>
                  <a:pt x="234927" y="3037002"/>
                  <a:pt x="660704" y="2875175"/>
                </a:cubicBezTo>
                <a:cubicBezTo>
                  <a:pt x="1086481" y="2713348"/>
                  <a:pt x="2125001" y="2568804"/>
                  <a:pt x="2574345" y="2733773"/>
                </a:cubicBezTo>
                <a:cubicBezTo>
                  <a:pt x="3023689" y="2898742"/>
                  <a:pt x="3199657" y="3582185"/>
                  <a:pt x="3356770" y="3864989"/>
                </a:cubicBezTo>
                <a:cubicBezTo>
                  <a:pt x="3513883" y="4147793"/>
                  <a:pt x="3451037" y="4268771"/>
                  <a:pt x="3517025" y="4430598"/>
                </a:cubicBezTo>
                <a:cubicBezTo>
                  <a:pt x="3583013" y="4592425"/>
                  <a:pt x="3545306" y="4857946"/>
                  <a:pt x="3752696" y="4835950"/>
                </a:cubicBezTo>
                <a:cubicBezTo>
                  <a:pt x="3960086" y="4813954"/>
                  <a:pt x="4618391" y="4697690"/>
                  <a:pt x="4761364" y="4298622"/>
                </a:cubicBezTo>
                <a:cubicBezTo>
                  <a:pt x="4904337" y="3899554"/>
                  <a:pt x="4420428" y="2812329"/>
                  <a:pt x="4610535" y="2441542"/>
                </a:cubicBezTo>
                <a:cubicBezTo>
                  <a:pt x="4800642" y="2070754"/>
                  <a:pt x="5774745" y="2334705"/>
                  <a:pt x="5902007" y="2073897"/>
                </a:cubicBezTo>
                <a:cubicBezTo>
                  <a:pt x="6029269" y="1813089"/>
                  <a:pt x="5085017" y="1222342"/>
                  <a:pt x="5374106" y="876693"/>
                </a:cubicBezTo>
                <a:cubicBezTo>
                  <a:pt x="5663195" y="531044"/>
                  <a:pt x="6649867" y="265522"/>
                  <a:pt x="7636539" y="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397308" y="188536"/>
            <a:ext cx="7774972" cy="5194064"/>
          </a:xfrm>
          <a:custGeom>
            <a:avLst/>
            <a:gdLst>
              <a:gd name="connsiteX0" fmla="*/ 26139 w 7774972"/>
              <a:gd name="connsiteY0" fmla="*/ 4854804 h 5194064"/>
              <a:gd name="connsiteX1" fmla="*/ 82700 w 7774972"/>
              <a:gd name="connsiteY1" fmla="*/ 3535052 h 5194064"/>
              <a:gd name="connsiteX2" fmla="*/ 714296 w 7774972"/>
              <a:gd name="connsiteY2" fmla="*/ 3054285 h 5194064"/>
              <a:gd name="connsiteX3" fmla="*/ 1977488 w 7774972"/>
              <a:gd name="connsiteY3" fmla="*/ 3110845 h 5194064"/>
              <a:gd name="connsiteX4" fmla="*/ 2731632 w 7774972"/>
              <a:gd name="connsiteY4" fmla="*/ 4986779 h 5194064"/>
              <a:gd name="connsiteX5" fmla="*/ 3702593 w 7774972"/>
              <a:gd name="connsiteY5" fmla="*/ 5062194 h 5194064"/>
              <a:gd name="connsiteX6" fmla="*/ 4739541 w 7774972"/>
              <a:gd name="connsiteY6" fmla="*/ 4232635 h 5194064"/>
              <a:gd name="connsiteX7" fmla="*/ 4739541 w 7774972"/>
              <a:gd name="connsiteY7" fmla="*/ 2620652 h 5194064"/>
              <a:gd name="connsiteX8" fmla="*/ 5870758 w 7774972"/>
              <a:gd name="connsiteY8" fmla="*/ 2488676 h 5194064"/>
              <a:gd name="connsiteX9" fmla="*/ 5757636 w 7774972"/>
              <a:gd name="connsiteY9" fmla="*/ 952107 h 5194064"/>
              <a:gd name="connsiteX10" fmla="*/ 7774972 w 7774972"/>
              <a:gd name="connsiteY10" fmla="*/ 0 h 5194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74972" h="5194064">
                <a:moveTo>
                  <a:pt x="26139" y="4854804"/>
                </a:moveTo>
                <a:cubicBezTo>
                  <a:pt x="-2927" y="4344971"/>
                  <a:pt x="-31993" y="3835138"/>
                  <a:pt x="82700" y="3535052"/>
                </a:cubicBezTo>
                <a:cubicBezTo>
                  <a:pt x="197393" y="3234965"/>
                  <a:pt x="398498" y="3124986"/>
                  <a:pt x="714296" y="3054285"/>
                </a:cubicBezTo>
                <a:cubicBezTo>
                  <a:pt x="1030094" y="2983584"/>
                  <a:pt x="1641265" y="2788763"/>
                  <a:pt x="1977488" y="3110845"/>
                </a:cubicBezTo>
                <a:cubicBezTo>
                  <a:pt x="2313711" y="3432927"/>
                  <a:pt x="2444115" y="4661554"/>
                  <a:pt x="2731632" y="4986779"/>
                </a:cubicBezTo>
                <a:cubicBezTo>
                  <a:pt x="3019149" y="5312004"/>
                  <a:pt x="3367942" y="5187885"/>
                  <a:pt x="3702593" y="5062194"/>
                </a:cubicBezTo>
                <a:cubicBezTo>
                  <a:pt x="4037244" y="4936503"/>
                  <a:pt x="4566716" y="4639559"/>
                  <a:pt x="4739541" y="4232635"/>
                </a:cubicBezTo>
                <a:cubicBezTo>
                  <a:pt x="4912366" y="3825711"/>
                  <a:pt x="4551005" y="2911312"/>
                  <a:pt x="4739541" y="2620652"/>
                </a:cubicBezTo>
                <a:cubicBezTo>
                  <a:pt x="4928077" y="2329992"/>
                  <a:pt x="5701076" y="2766767"/>
                  <a:pt x="5870758" y="2488676"/>
                </a:cubicBezTo>
                <a:cubicBezTo>
                  <a:pt x="6040440" y="2210585"/>
                  <a:pt x="5440267" y="1366886"/>
                  <a:pt x="5757636" y="952107"/>
                </a:cubicBezTo>
                <a:cubicBezTo>
                  <a:pt x="6075005" y="537328"/>
                  <a:pt x="6924988" y="268664"/>
                  <a:pt x="7774972" y="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104721" y="9427"/>
            <a:ext cx="8067559" cy="5769204"/>
          </a:xfrm>
          <a:custGeom>
            <a:avLst/>
            <a:gdLst>
              <a:gd name="connsiteX0" fmla="*/ 318726 w 8067559"/>
              <a:gd name="connsiteY0" fmla="*/ 5769204 h 5769204"/>
              <a:gd name="connsiteX1" fmla="*/ 7642 w 8067559"/>
              <a:gd name="connsiteY1" fmla="*/ 4176074 h 5769204"/>
              <a:gd name="connsiteX2" fmla="*/ 601531 w 8067559"/>
              <a:gd name="connsiteY2" fmla="*/ 3082565 h 5769204"/>
              <a:gd name="connsiteX3" fmla="*/ 2420904 w 8067559"/>
              <a:gd name="connsiteY3" fmla="*/ 3120272 h 5769204"/>
              <a:gd name="connsiteX4" fmla="*/ 3316450 w 8067559"/>
              <a:gd name="connsiteY4" fmla="*/ 4949072 h 5769204"/>
              <a:gd name="connsiteX5" fmla="*/ 4645630 w 8067559"/>
              <a:gd name="connsiteY5" fmla="*/ 4430598 h 5769204"/>
              <a:gd name="connsiteX6" fmla="*/ 4692764 w 8067559"/>
              <a:gd name="connsiteY6" fmla="*/ 2714919 h 5769204"/>
              <a:gd name="connsiteX7" fmla="*/ 5842834 w 8067559"/>
              <a:gd name="connsiteY7" fmla="*/ 2290713 h 5769204"/>
              <a:gd name="connsiteX8" fmla="*/ 5692005 w 8067559"/>
              <a:gd name="connsiteY8" fmla="*/ 952107 h 5769204"/>
              <a:gd name="connsiteX9" fmla="*/ 8067559 w 8067559"/>
              <a:gd name="connsiteY9" fmla="*/ 0 h 5769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67559" h="5769204">
                <a:moveTo>
                  <a:pt x="318726" y="5769204"/>
                </a:moveTo>
                <a:cubicBezTo>
                  <a:pt x="139617" y="5196525"/>
                  <a:pt x="-39492" y="4623847"/>
                  <a:pt x="7642" y="4176074"/>
                </a:cubicBezTo>
                <a:cubicBezTo>
                  <a:pt x="54776" y="3728301"/>
                  <a:pt x="199321" y="3258532"/>
                  <a:pt x="601531" y="3082565"/>
                </a:cubicBezTo>
                <a:cubicBezTo>
                  <a:pt x="1003741" y="2906598"/>
                  <a:pt x="1968417" y="2809187"/>
                  <a:pt x="2420904" y="3120272"/>
                </a:cubicBezTo>
                <a:cubicBezTo>
                  <a:pt x="2873391" y="3431357"/>
                  <a:pt x="2945662" y="4730684"/>
                  <a:pt x="3316450" y="4949072"/>
                </a:cubicBezTo>
                <a:cubicBezTo>
                  <a:pt x="3687238" y="5167460"/>
                  <a:pt x="4416244" y="4802957"/>
                  <a:pt x="4645630" y="4430598"/>
                </a:cubicBezTo>
                <a:cubicBezTo>
                  <a:pt x="4875016" y="4058239"/>
                  <a:pt x="4493230" y="3071566"/>
                  <a:pt x="4692764" y="2714919"/>
                </a:cubicBezTo>
                <a:cubicBezTo>
                  <a:pt x="4892298" y="2358271"/>
                  <a:pt x="5676294" y="2584515"/>
                  <a:pt x="5842834" y="2290713"/>
                </a:cubicBezTo>
                <a:cubicBezTo>
                  <a:pt x="6009374" y="1996911"/>
                  <a:pt x="5321218" y="1333892"/>
                  <a:pt x="5692005" y="952107"/>
                </a:cubicBezTo>
                <a:cubicBezTo>
                  <a:pt x="6062793" y="570321"/>
                  <a:pt x="7065176" y="285160"/>
                  <a:pt x="8067559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25144"/>
            <a:ext cx="1595031" cy="184482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734251" y="4948616"/>
            <a:ext cx="1002688" cy="1002685"/>
            <a:chOff x="1619771" y="2271932"/>
            <a:chExt cx="1002688" cy="1002685"/>
          </a:xfrm>
        </p:grpSpPr>
        <p:sp>
          <p:nvSpPr>
            <p:cNvPr id="10" name="椭圆 9"/>
            <p:cNvSpPr/>
            <p:nvPr/>
          </p:nvSpPr>
          <p:spPr>
            <a:xfrm>
              <a:off x="1619771" y="2271932"/>
              <a:ext cx="1002688" cy="1002685"/>
            </a:xfrm>
            <a:prstGeom prst="ellipse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740526" y="2392687"/>
              <a:ext cx="761175" cy="761173"/>
            </a:xfrm>
            <a:prstGeom prst="ellipse">
              <a:avLst/>
            </a:prstGeom>
            <a:solidFill>
              <a:schemeClr val="bg2">
                <a:lumMod val="50000"/>
                <a:alpha val="62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680"/>
          <a:stretch/>
        </p:blipFill>
        <p:spPr>
          <a:xfrm>
            <a:off x="3930334" y="3963064"/>
            <a:ext cx="1165428" cy="152416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461851" y="2450274"/>
            <a:ext cx="1002688" cy="1002685"/>
            <a:chOff x="1619771" y="2271932"/>
            <a:chExt cx="1002688" cy="1002685"/>
          </a:xfrm>
        </p:grpSpPr>
        <p:sp>
          <p:nvSpPr>
            <p:cNvPr id="14" name="椭圆 13"/>
            <p:cNvSpPr/>
            <p:nvPr/>
          </p:nvSpPr>
          <p:spPr>
            <a:xfrm>
              <a:off x="1619771" y="2271932"/>
              <a:ext cx="1002688" cy="1002685"/>
            </a:xfrm>
            <a:prstGeom prst="ellipse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740526" y="2392687"/>
              <a:ext cx="761175" cy="761173"/>
            </a:xfrm>
            <a:prstGeom prst="ellipse">
              <a:avLst/>
            </a:prstGeom>
            <a:solidFill>
              <a:schemeClr val="bg2">
                <a:lumMod val="50000"/>
                <a:alpha val="62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A6D6EA"/>
              </a:clrFrom>
              <a:clrTo>
                <a:srgbClr val="A6D6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2750" y="1531063"/>
            <a:ext cx="1460886" cy="146332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951431" y="2894028"/>
            <a:ext cx="1002688" cy="1002685"/>
            <a:chOff x="1619771" y="2271932"/>
            <a:chExt cx="1002688" cy="1002685"/>
          </a:xfrm>
        </p:grpSpPr>
        <p:sp>
          <p:nvSpPr>
            <p:cNvPr id="2" name="椭圆 1"/>
            <p:cNvSpPr/>
            <p:nvPr/>
          </p:nvSpPr>
          <p:spPr>
            <a:xfrm>
              <a:off x="1619771" y="2271932"/>
              <a:ext cx="1002688" cy="1002685"/>
            </a:xfrm>
            <a:prstGeom prst="ellipse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40526" y="2392687"/>
              <a:ext cx="761175" cy="761173"/>
            </a:xfrm>
            <a:prstGeom prst="ellipse">
              <a:avLst/>
            </a:prstGeom>
            <a:solidFill>
              <a:schemeClr val="bg2">
                <a:lumMod val="50000"/>
                <a:alpha val="62000"/>
              </a:schemeClr>
            </a:solidFill>
            <a:ln>
              <a:noFill/>
            </a:ln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15505" flipH="1">
            <a:off x="2013872" y="2397776"/>
            <a:ext cx="1307693" cy="9925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2588857">
            <a:off x="1007758" y="4323025"/>
            <a:ext cx="409443" cy="4735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2588857">
            <a:off x="1001036" y="3719388"/>
            <a:ext cx="409443" cy="47354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5275693">
            <a:off x="1192586" y="3216184"/>
            <a:ext cx="409443" cy="47354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544321">
            <a:off x="1593316" y="2853260"/>
            <a:ext cx="409443" cy="47354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20949514">
            <a:off x="3283927" y="2959194"/>
            <a:ext cx="409443" cy="47354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907324">
            <a:off x="3568480" y="3414758"/>
            <a:ext cx="409443" cy="47354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2290584">
            <a:off x="3761136" y="3858997"/>
            <a:ext cx="409443" cy="47354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9235328">
            <a:off x="4840711" y="4801277"/>
            <a:ext cx="409443" cy="47354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6398979">
            <a:off x="5280153" y="4519688"/>
            <a:ext cx="409443" cy="47354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4041498">
            <a:off x="5609154" y="4029741"/>
            <a:ext cx="409443" cy="47354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4041498">
            <a:off x="5592027" y="3400192"/>
            <a:ext cx="409443" cy="47354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4041498">
            <a:off x="5592028" y="2826695"/>
            <a:ext cx="409443" cy="47354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005944">
            <a:off x="5834386" y="2336254"/>
            <a:ext cx="409443" cy="47354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3468425">
            <a:off x="6579975" y="1128341"/>
            <a:ext cx="409443" cy="47354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005944">
            <a:off x="6758473" y="710045"/>
            <a:ext cx="409443" cy="473549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005944">
            <a:off x="7259817" y="350004"/>
            <a:ext cx="409443" cy="47354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83" t="68439" r="55876"/>
          <a:stretch/>
        </p:blipFill>
        <p:spPr>
          <a:xfrm rot="17005944">
            <a:off x="7946726" y="95880"/>
            <a:ext cx="409443" cy="47354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6321" y="4472825"/>
            <a:ext cx="2333931" cy="238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51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000"/>
                            </p:stCondLst>
                            <p:childTnLst>
                              <p:par>
                                <p:cTn id="1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8500"/>
                            </p:stCondLst>
                            <p:childTnLst>
                              <p:par>
                                <p:cTn id="1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9500"/>
                            </p:stCondLst>
                            <p:childTnLst>
                              <p:par>
                                <p:cTn id="1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943370" y="935009"/>
            <a:ext cx="360040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sx="113000" sy="11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11560" y="0"/>
            <a:ext cx="0" cy="148478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03848" y="0"/>
            <a:ext cx="0" cy="148478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1520" y="1506690"/>
            <a:ext cx="338437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203848" y="1506690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11560" y="1506690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46685" y="2264429"/>
            <a:ext cx="338437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203848" y="2249082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1560" y="2249082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46685" y="2991474"/>
            <a:ext cx="338437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55576" y="2204864"/>
            <a:ext cx="237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50741" y="2924944"/>
            <a:ext cx="237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55576" y="1412776"/>
            <a:ext cx="237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115616" y="0"/>
            <a:ext cx="0" cy="62068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流程图: 手动操作 23"/>
          <p:cNvSpPr/>
          <p:nvPr/>
        </p:nvSpPr>
        <p:spPr>
          <a:xfrm rot="10800000">
            <a:off x="907367" y="260647"/>
            <a:ext cx="432048" cy="720081"/>
          </a:xfrm>
          <a:prstGeom prst="flowChartManualOperation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303747" y="935009"/>
            <a:ext cx="360040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sx="113000" sy="11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2475993" y="-27175"/>
            <a:ext cx="0" cy="62068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流程图: 手动操作 27"/>
          <p:cNvSpPr/>
          <p:nvPr/>
        </p:nvSpPr>
        <p:spPr>
          <a:xfrm rot="10800000">
            <a:off x="2267744" y="260647"/>
            <a:ext cx="432048" cy="720081"/>
          </a:xfrm>
          <a:prstGeom prst="flowChartManualOperation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3203848" y="2974640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11560" y="2974640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46685" y="3732379"/>
            <a:ext cx="338437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203848" y="3717032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11560" y="3717032"/>
            <a:ext cx="0" cy="74239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46685" y="4459424"/>
            <a:ext cx="3384376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55576" y="3672814"/>
            <a:ext cx="237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50741" y="4392894"/>
            <a:ext cx="237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15799">
            <a:off x="2975504" y="3453211"/>
            <a:ext cx="2476190" cy="187936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991474"/>
            <a:ext cx="3089223" cy="3573016"/>
          </a:xfrm>
          <a:prstGeom prst="rect">
            <a:avLst/>
          </a:prstGeom>
        </p:spPr>
      </p:pic>
      <p:sp>
        <p:nvSpPr>
          <p:cNvPr id="41" name="云形标注 40"/>
          <p:cNvSpPr/>
          <p:nvPr/>
        </p:nvSpPr>
        <p:spPr>
          <a:xfrm>
            <a:off x="5868144" y="1551381"/>
            <a:ext cx="2160240" cy="1440160"/>
          </a:xfrm>
          <a:prstGeom prst="cloudCallou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54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6" grpId="0" animBg="1"/>
      <p:bldP spid="28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3</Words>
  <Application>Microsoft Office PowerPoint</Application>
  <PresentationFormat>全屏显示(4:3)</PresentationFormat>
  <Paragraphs>3</Paragraphs>
  <Slides>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幻灯片 1</vt:lpstr>
      <vt:lpstr>幻灯片 2</vt:lpstr>
      <vt:lpstr>幻灯片 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nana</cp:lastModifiedBy>
  <cp:revision>21</cp:revision>
  <dcterms:created xsi:type="dcterms:W3CDTF">2013-03-28T06:46:36Z</dcterms:created>
  <dcterms:modified xsi:type="dcterms:W3CDTF">2016-03-23T08:27:31Z</dcterms:modified>
</cp:coreProperties>
</file>