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76" r:id="rId2"/>
    <p:sldId id="275" r:id="rId3"/>
    <p:sldId id="258" r:id="rId4"/>
    <p:sldId id="259" r:id="rId5"/>
    <p:sldId id="260" r:id="rId6"/>
    <p:sldId id="261" r:id="rId7"/>
    <p:sldId id="272" r:id="rId8"/>
    <p:sldId id="262" r:id="rId9"/>
    <p:sldId id="279" r:id="rId10"/>
    <p:sldId id="280" r:id="rId11"/>
    <p:sldId id="266" r:id="rId12"/>
    <p:sldId id="278" r:id="rId13"/>
    <p:sldId id="264" r:id="rId14"/>
    <p:sldId id="268" r:id="rId15"/>
    <p:sldId id="282" r:id="rId16"/>
    <p:sldId id="270" r:id="rId17"/>
    <p:sldId id="271" r:id="rId18"/>
    <p:sldId id="274" r:id="rId19"/>
  </p:sldIdLst>
  <p:sldSz cx="9144000" cy="5143500" type="screen16x9"/>
  <p:notesSz cx="6858000" cy="9144000"/>
  <p:embeddedFontLst>
    <p:embeddedFont>
      <p:font typeface="Calibri" pitchFamily="34" charset="0"/>
      <p:regular r:id="rId21"/>
      <p:bold r:id="rId22"/>
    </p:embeddedFont>
    <p:embeddedFont>
      <p:font typeface="方正喵呜体" pitchFamily="2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6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EFED1"/>
    <a:srgbClr val="F57909"/>
    <a:srgbClr val="FF1900"/>
    <a:srgbClr val="F89942"/>
    <a:srgbClr val="FFFCD9"/>
    <a:srgbClr val="EF2A9D"/>
    <a:srgbClr val="EF918C"/>
    <a:srgbClr val="E96761"/>
    <a:srgbClr val="F9A559"/>
    <a:srgbClr val="F03EA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63" autoAdjust="0"/>
    <p:restoredTop sz="93592" autoAdjust="0"/>
  </p:normalViewPr>
  <p:slideViewPr>
    <p:cSldViewPr>
      <p:cViewPr varScale="1">
        <p:scale>
          <a:sx n="85" d="100"/>
          <a:sy n="85" d="100"/>
        </p:scale>
        <p:origin x="-954" y="-84"/>
      </p:cViewPr>
      <p:guideLst>
        <p:guide orient="horz" pos="1665"/>
        <p:guide pos="2880"/>
      </p:guideLst>
    </p:cSldViewPr>
  </p:slideViewPr>
  <p:outlineViewPr>
    <p:cViewPr>
      <p:scale>
        <a:sx n="33" d="100"/>
        <a:sy n="33" d="100"/>
      </p:scale>
      <p:origin x="0" y="12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1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E07A34-B654-4D91-A047-3C9B18B8B7DC}" type="datetimeFigureOut">
              <a:rPr lang="zh-CN" altLang="en-US" smtClean="0"/>
              <a:pPr/>
              <a:t>2016/3/23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0D7806-BB9A-4AB4-AD88-FCFCF04DFA0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9678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D7806-BB9A-4AB4-AD88-FCFCF04DFA0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479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D7806-BB9A-4AB4-AD88-FCFCF04DFA0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4723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D7806-BB9A-4AB4-AD88-FCFCF04DFA0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7182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D7806-BB9A-4AB4-AD88-FCFCF04DFA0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66804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2016/3/23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2016/3/23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2016/3/23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2016/3/23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2016/3/23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.png"/><Relationship Id="rId18" Type="http://schemas.openxmlformats.org/officeDocument/2006/relationships/image" Target="../media/image12.png"/><Relationship Id="rId26" Type="http://schemas.openxmlformats.org/officeDocument/2006/relationships/image" Target="../media/image16.png"/><Relationship Id="rId39" Type="http://schemas.microsoft.com/office/2007/relationships/hdphoto" Target="../media/hdphoto13.wdp"/><Relationship Id="rId21" Type="http://schemas.microsoft.com/office/2007/relationships/hdphoto" Target="../media/hdphoto4.wdp"/><Relationship Id="rId34" Type="http://schemas.openxmlformats.org/officeDocument/2006/relationships/image" Target="../media/image20.png"/><Relationship Id="rId42" Type="http://schemas.openxmlformats.org/officeDocument/2006/relationships/image" Target="../media/image24.png"/><Relationship Id="rId47" Type="http://schemas.microsoft.com/office/2007/relationships/hdphoto" Target="../media/hdphoto17.wdp"/><Relationship Id="rId50" Type="http://schemas.openxmlformats.org/officeDocument/2006/relationships/image" Target="../media/image28.png"/><Relationship Id="rId55" Type="http://schemas.openxmlformats.org/officeDocument/2006/relationships/image" Target="../media/image31.png"/><Relationship Id="rId7" Type="http://schemas.microsoft.com/office/2007/relationships/media" Target="../media/media1.wma"/><Relationship Id="rId12" Type="http://schemas.openxmlformats.org/officeDocument/2006/relationships/image" Target="../media/image8.png"/><Relationship Id="rId17" Type="http://schemas.microsoft.com/office/2007/relationships/hdphoto" Target="../media/hdphoto2.wdp"/><Relationship Id="rId25" Type="http://schemas.microsoft.com/office/2007/relationships/hdphoto" Target="../media/hdphoto6.wdp"/><Relationship Id="rId33" Type="http://schemas.microsoft.com/office/2007/relationships/hdphoto" Target="../media/hdphoto10.wdp"/><Relationship Id="rId38" Type="http://schemas.openxmlformats.org/officeDocument/2006/relationships/image" Target="../media/image22.png"/><Relationship Id="rId46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.png"/><Relationship Id="rId20" Type="http://schemas.openxmlformats.org/officeDocument/2006/relationships/image" Target="../media/image13.png"/><Relationship Id="rId29" Type="http://schemas.microsoft.com/office/2007/relationships/hdphoto" Target="../media/hdphoto8.wdp"/><Relationship Id="rId41" Type="http://schemas.microsoft.com/office/2007/relationships/hdphoto" Target="../media/hdphoto14.wdp"/><Relationship Id="rId54" Type="http://schemas.microsoft.com/office/2007/relationships/hdphoto" Target="../media/hdphoto20.wdp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7.png"/><Relationship Id="rId24" Type="http://schemas.openxmlformats.org/officeDocument/2006/relationships/image" Target="../media/image15.png"/><Relationship Id="rId32" Type="http://schemas.openxmlformats.org/officeDocument/2006/relationships/image" Target="../media/image19.png"/><Relationship Id="rId37" Type="http://schemas.microsoft.com/office/2007/relationships/hdphoto" Target="../media/hdphoto12.wdp"/><Relationship Id="rId40" Type="http://schemas.openxmlformats.org/officeDocument/2006/relationships/image" Target="../media/image23.png"/><Relationship Id="rId45" Type="http://schemas.microsoft.com/office/2007/relationships/hdphoto" Target="../media/hdphoto16.wdp"/><Relationship Id="rId53" Type="http://schemas.openxmlformats.org/officeDocument/2006/relationships/image" Target="../media/image30.png"/><Relationship Id="rId58" Type="http://schemas.openxmlformats.org/officeDocument/2006/relationships/image" Target="../media/image33.png"/><Relationship Id="rId5" Type="http://schemas.openxmlformats.org/officeDocument/2006/relationships/image" Target="../media/image2.png"/><Relationship Id="rId15" Type="http://schemas.microsoft.com/office/2007/relationships/hdphoto" Target="../media/hdphoto1.wdp"/><Relationship Id="rId23" Type="http://schemas.microsoft.com/office/2007/relationships/hdphoto" Target="../media/hdphoto5.wdp"/><Relationship Id="rId28" Type="http://schemas.openxmlformats.org/officeDocument/2006/relationships/image" Target="../media/image17.png"/><Relationship Id="rId36" Type="http://schemas.openxmlformats.org/officeDocument/2006/relationships/image" Target="../media/image21.png"/><Relationship Id="rId49" Type="http://schemas.microsoft.com/office/2007/relationships/hdphoto" Target="../media/hdphoto18.wdp"/><Relationship Id="rId57" Type="http://schemas.microsoft.com/office/2007/relationships/hdphoto" Target="../media/hdphoto21.wdp"/><Relationship Id="rId10" Type="http://schemas.openxmlformats.org/officeDocument/2006/relationships/image" Target="../media/image6.png"/><Relationship Id="rId19" Type="http://schemas.microsoft.com/office/2007/relationships/hdphoto" Target="../media/hdphoto3.wdp"/><Relationship Id="rId31" Type="http://schemas.microsoft.com/office/2007/relationships/hdphoto" Target="../media/hdphoto9.wdp"/><Relationship Id="rId44" Type="http://schemas.openxmlformats.org/officeDocument/2006/relationships/image" Target="../media/image25.png"/><Relationship Id="rId52" Type="http://schemas.openxmlformats.org/officeDocument/2006/relationships/image" Target="../media/image29.png"/><Relationship Id="rId4" Type="http://schemas.openxmlformats.org/officeDocument/2006/relationships/image" Target="../media/image1.png"/><Relationship Id="rId9" Type="http://schemas.openxmlformats.org/officeDocument/2006/relationships/image" Target="../media/image5.png"/><Relationship Id="rId14" Type="http://schemas.openxmlformats.org/officeDocument/2006/relationships/image" Target="../media/image10.png"/><Relationship Id="rId22" Type="http://schemas.openxmlformats.org/officeDocument/2006/relationships/image" Target="../media/image14.png"/><Relationship Id="rId27" Type="http://schemas.microsoft.com/office/2007/relationships/hdphoto" Target="../media/hdphoto7.wdp"/><Relationship Id="rId30" Type="http://schemas.openxmlformats.org/officeDocument/2006/relationships/image" Target="../media/image18.png"/><Relationship Id="rId35" Type="http://schemas.microsoft.com/office/2007/relationships/hdphoto" Target="../media/hdphoto11.wdp"/><Relationship Id="rId43" Type="http://schemas.microsoft.com/office/2007/relationships/hdphoto" Target="../media/hdphoto15.wdp"/><Relationship Id="rId48" Type="http://schemas.openxmlformats.org/officeDocument/2006/relationships/image" Target="../media/image27.png"/><Relationship Id="rId56" Type="http://schemas.openxmlformats.org/officeDocument/2006/relationships/image" Target="../media/image32.png"/><Relationship Id="rId8" Type="http://schemas.openxmlformats.org/officeDocument/2006/relationships/image" Target="../media/image4.png"/><Relationship Id="rId51" Type="http://schemas.microsoft.com/office/2007/relationships/hdphoto" Target="../media/hdphoto19.wdp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102.jpeg"/><Relationship Id="rId7" Type="http://schemas.openxmlformats.org/officeDocument/2006/relationships/image" Target="../media/image109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10" Type="http://schemas.openxmlformats.org/officeDocument/2006/relationships/image" Target="../media/image70.png"/><Relationship Id="rId4" Type="http://schemas.microsoft.com/office/2007/relationships/hdphoto" Target="../media/hdphoto30.wdp"/><Relationship Id="rId9" Type="http://schemas.openxmlformats.org/officeDocument/2006/relationships/image" Target="../media/image1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8.png"/><Relationship Id="rId18" Type="http://schemas.openxmlformats.org/officeDocument/2006/relationships/image" Target="../media/image101.png"/><Relationship Id="rId3" Type="http://schemas.openxmlformats.org/officeDocument/2006/relationships/image" Target="../media/image107.png"/><Relationship Id="rId7" Type="http://schemas.microsoft.com/office/2007/relationships/hdphoto" Target="../media/hdphoto42.wdp"/><Relationship Id="rId12" Type="http://schemas.openxmlformats.org/officeDocument/2006/relationships/image" Target="../media/image117.png"/><Relationship Id="rId17" Type="http://schemas.openxmlformats.org/officeDocument/2006/relationships/image" Target="../media/image122.png"/><Relationship Id="rId2" Type="http://schemas.openxmlformats.org/officeDocument/2006/relationships/image" Target="../media/image106.png"/><Relationship Id="rId16" Type="http://schemas.openxmlformats.org/officeDocument/2006/relationships/image" Target="../media/image1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jpeg"/><Relationship Id="rId11" Type="http://schemas.openxmlformats.org/officeDocument/2006/relationships/image" Target="../media/image116.png"/><Relationship Id="rId5" Type="http://schemas.openxmlformats.org/officeDocument/2006/relationships/image" Target="../media/image3.png"/><Relationship Id="rId15" Type="http://schemas.openxmlformats.org/officeDocument/2006/relationships/image" Target="../media/image120.png"/><Relationship Id="rId10" Type="http://schemas.openxmlformats.org/officeDocument/2006/relationships/image" Target="../media/image115.png"/><Relationship Id="rId19" Type="http://schemas.microsoft.com/office/2007/relationships/hdphoto" Target="../media/hdphoto40.wdp"/><Relationship Id="rId4" Type="http://schemas.openxmlformats.org/officeDocument/2006/relationships/image" Target="../media/image111.png"/><Relationship Id="rId9" Type="http://schemas.openxmlformats.org/officeDocument/2006/relationships/image" Target="../media/image114.png"/><Relationship Id="rId14" Type="http://schemas.openxmlformats.org/officeDocument/2006/relationships/image" Target="../media/image1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3" Type="http://schemas.openxmlformats.org/officeDocument/2006/relationships/image" Target="../media/image112.jpeg"/><Relationship Id="rId7" Type="http://schemas.microsoft.com/office/2007/relationships/hdphoto" Target="../media/hdphoto43.wdp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microsoft.com/office/2007/relationships/hdphoto" Target="../media/hdphoto42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13" Type="http://schemas.openxmlformats.org/officeDocument/2006/relationships/image" Target="../media/image64.png"/><Relationship Id="rId3" Type="http://schemas.openxmlformats.org/officeDocument/2006/relationships/image" Target="../media/image127.jpeg"/><Relationship Id="rId7" Type="http://schemas.openxmlformats.org/officeDocument/2006/relationships/image" Target="../media/image129.pn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4.wdp"/><Relationship Id="rId11" Type="http://schemas.openxmlformats.org/officeDocument/2006/relationships/image" Target="../media/image62.png"/><Relationship Id="rId5" Type="http://schemas.openxmlformats.org/officeDocument/2006/relationships/image" Target="../media/image128.png"/><Relationship Id="rId10" Type="http://schemas.openxmlformats.org/officeDocument/2006/relationships/image" Target="../media/image61.png"/><Relationship Id="rId4" Type="http://schemas.microsoft.com/office/2007/relationships/hdphoto" Target="../media/hdphoto22.wdp"/><Relationship Id="rId9" Type="http://schemas.openxmlformats.org/officeDocument/2006/relationships/image" Target="../media/image124.png"/><Relationship Id="rId14" Type="http://schemas.openxmlformats.org/officeDocument/2006/relationships/image" Target="../media/image6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46.wdp"/><Relationship Id="rId3" Type="http://schemas.microsoft.com/office/2007/relationships/hdphoto" Target="../media/hdphoto45.wdp"/><Relationship Id="rId7" Type="http://schemas.openxmlformats.org/officeDocument/2006/relationships/image" Target="../media/image132.pn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png"/><Relationship Id="rId5" Type="http://schemas.microsoft.com/office/2007/relationships/hdphoto" Target="../media/hdphoto22.wdp"/><Relationship Id="rId4" Type="http://schemas.openxmlformats.org/officeDocument/2006/relationships/image" Target="../media/image127.jpeg"/><Relationship Id="rId9" Type="http://schemas.openxmlformats.org/officeDocument/2006/relationships/image" Target="../media/image133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47.wdp"/><Relationship Id="rId13" Type="http://schemas.openxmlformats.org/officeDocument/2006/relationships/image" Target="../media/image139.png"/><Relationship Id="rId3" Type="http://schemas.openxmlformats.org/officeDocument/2006/relationships/image" Target="../media/image134.jpeg"/><Relationship Id="rId7" Type="http://schemas.openxmlformats.org/officeDocument/2006/relationships/image" Target="../media/image135.jpeg"/><Relationship Id="rId12" Type="http://schemas.openxmlformats.org/officeDocument/2006/relationships/image" Target="../media/image1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5.wdp"/><Relationship Id="rId11" Type="http://schemas.microsoft.com/office/2007/relationships/hdphoto" Target="../media/hdphoto48.wdp"/><Relationship Id="rId5" Type="http://schemas.openxmlformats.org/officeDocument/2006/relationships/image" Target="../media/image130.jpeg"/><Relationship Id="rId10" Type="http://schemas.openxmlformats.org/officeDocument/2006/relationships/image" Target="../media/image137.png"/><Relationship Id="rId4" Type="http://schemas.microsoft.com/office/2007/relationships/hdphoto" Target="../media/hdphoto30.wdp"/><Relationship Id="rId9" Type="http://schemas.openxmlformats.org/officeDocument/2006/relationships/image" Target="../media/image136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51.wdp"/><Relationship Id="rId13" Type="http://schemas.openxmlformats.org/officeDocument/2006/relationships/image" Target="../media/image145.png"/><Relationship Id="rId3" Type="http://schemas.openxmlformats.org/officeDocument/2006/relationships/image" Target="../media/image140.png"/><Relationship Id="rId7" Type="http://schemas.openxmlformats.org/officeDocument/2006/relationships/image" Target="../media/image142.png"/><Relationship Id="rId12" Type="http://schemas.openxmlformats.org/officeDocument/2006/relationships/image" Target="../media/image82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50.wdp"/><Relationship Id="rId11" Type="http://schemas.microsoft.com/office/2007/relationships/hdphoto" Target="../media/hdphoto52.wdp"/><Relationship Id="rId5" Type="http://schemas.openxmlformats.org/officeDocument/2006/relationships/image" Target="../media/image141.png"/><Relationship Id="rId10" Type="http://schemas.openxmlformats.org/officeDocument/2006/relationships/image" Target="../media/image144.png"/><Relationship Id="rId4" Type="http://schemas.microsoft.com/office/2007/relationships/hdphoto" Target="../media/hdphoto49.wdp"/><Relationship Id="rId9" Type="http://schemas.openxmlformats.org/officeDocument/2006/relationships/image" Target="../media/image143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41.wdp"/><Relationship Id="rId3" Type="http://schemas.openxmlformats.org/officeDocument/2006/relationships/image" Target="../media/image3.png"/><Relationship Id="rId7" Type="http://schemas.openxmlformats.org/officeDocument/2006/relationships/image" Target="../media/image104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10" Type="http://schemas.microsoft.com/office/2007/relationships/hdphoto" Target="../media/hdphoto53.wdp"/><Relationship Id="rId4" Type="http://schemas.openxmlformats.org/officeDocument/2006/relationships/image" Target="../media/image146.png"/><Relationship Id="rId9" Type="http://schemas.openxmlformats.org/officeDocument/2006/relationships/image" Target="../media/image149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54.wdp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microsoft.com/office/2007/relationships/hdphoto" Target="../media/hdphoto26.wdp"/><Relationship Id="rId18" Type="http://schemas.openxmlformats.org/officeDocument/2006/relationships/image" Target="../media/image43.png"/><Relationship Id="rId3" Type="http://schemas.microsoft.com/office/2007/relationships/hdphoto" Target="../media/hdphoto22.wdp"/><Relationship Id="rId21" Type="http://schemas.openxmlformats.org/officeDocument/2006/relationships/image" Target="../media/image45.png"/><Relationship Id="rId7" Type="http://schemas.microsoft.com/office/2007/relationships/hdphoto" Target="../media/hdphoto24.wdp"/><Relationship Id="rId12" Type="http://schemas.openxmlformats.org/officeDocument/2006/relationships/image" Target="../media/image40.png"/><Relationship Id="rId17" Type="http://schemas.microsoft.com/office/2007/relationships/hdphoto" Target="../media/hdphoto28.wdp"/><Relationship Id="rId2" Type="http://schemas.openxmlformats.org/officeDocument/2006/relationships/image" Target="../media/image34.jpeg"/><Relationship Id="rId16" Type="http://schemas.openxmlformats.org/officeDocument/2006/relationships/image" Target="../media/image42.png"/><Relationship Id="rId20" Type="http://schemas.microsoft.com/office/2007/relationships/hdphoto" Target="../media/hdphoto29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microsoft.com/office/2007/relationships/hdphoto" Target="../media/hdphoto25.wdp"/><Relationship Id="rId5" Type="http://schemas.microsoft.com/office/2007/relationships/hdphoto" Target="../media/hdphoto23.wdp"/><Relationship Id="rId15" Type="http://schemas.microsoft.com/office/2007/relationships/hdphoto" Target="../media/hdphoto27.wdp"/><Relationship Id="rId23" Type="http://schemas.openxmlformats.org/officeDocument/2006/relationships/image" Target="../media/image47.png"/><Relationship Id="rId10" Type="http://schemas.openxmlformats.org/officeDocument/2006/relationships/image" Target="../media/image39.png"/><Relationship Id="rId19" Type="http://schemas.openxmlformats.org/officeDocument/2006/relationships/image" Target="../media/image44.png"/><Relationship Id="rId4" Type="http://schemas.openxmlformats.org/officeDocument/2006/relationships/image" Target="../media/image35.png"/><Relationship Id="rId9" Type="http://schemas.openxmlformats.org/officeDocument/2006/relationships/image" Target="../media/image38.png"/><Relationship Id="rId14" Type="http://schemas.openxmlformats.org/officeDocument/2006/relationships/image" Target="../media/image41.png"/><Relationship Id="rId22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4.wdp"/><Relationship Id="rId13" Type="http://schemas.openxmlformats.org/officeDocument/2006/relationships/image" Target="../media/image51.jpeg"/><Relationship Id="rId18" Type="http://schemas.openxmlformats.org/officeDocument/2006/relationships/image" Target="../media/image54.png"/><Relationship Id="rId26" Type="http://schemas.openxmlformats.org/officeDocument/2006/relationships/image" Target="../media/image61.png"/><Relationship Id="rId3" Type="http://schemas.openxmlformats.org/officeDocument/2006/relationships/image" Target="../media/image34.jpeg"/><Relationship Id="rId21" Type="http://schemas.openxmlformats.org/officeDocument/2006/relationships/image" Target="../media/image56.png"/><Relationship Id="rId7" Type="http://schemas.openxmlformats.org/officeDocument/2006/relationships/image" Target="../media/image36.png"/><Relationship Id="rId12" Type="http://schemas.openxmlformats.org/officeDocument/2006/relationships/image" Target="../media/image50.jpeg"/><Relationship Id="rId17" Type="http://schemas.microsoft.com/office/2007/relationships/hdphoto" Target="../media/hdphoto32.wdp"/><Relationship Id="rId25" Type="http://schemas.openxmlformats.org/officeDocument/2006/relationships/image" Target="../media/image60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3.png"/><Relationship Id="rId20" Type="http://schemas.openxmlformats.org/officeDocument/2006/relationships/image" Target="../media/image55.png"/><Relationship Id="rId29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3.wdp"/><Relationship Id="rId11" Type="http://schemas.openxmlformats.org/officeDocument/2006/relationships/image" Target="../media/image49.jpeg"/><Relationship Id="rId24" Type="http://schemas.openxmlformats.org/officeDocument/2006/relationships/image" Target="../media/image59.png"/><Relationship Id="rId5" Type="http://schemas.openxmlformats.org/officeDocument/2006/relationships/image" Target="../media/image35.png"/><Relationship Id="rId15" Type="http://schemas.microsoft.com/office/2007/relationships/hdphoto" Target="../media/hdphoto31.wdp"/><Relationship Id="rId23" Type="http://schemas.openxmlformats.org/officeDocument/2006/relationships/image" Target="../media/image58.png"/><Relationship Id="rId28" Type="http://schemas.openxmlformats.org/officeDocument/2006/relationships/image" Target="../media/image63.png"/><Relationship Id="rId10" Type="http://schemas.microsoft.com/office/2007/relationships/hdphoto" Target="../media/hdphoto30.wdp"/><Relationship Id="rId19" Type="http://schemas.microsoft.com/office/2007/relationships/hdphoto" Target="../media/hdphoto33.wdp"/><Relationship Id="rId4" Type="http://schemas.microsoft.com/office/2007/relationships/hdphoto" Target="../media/hdphoto22.wdp"/><Relationship Id="rId9" Type="http://schemas.openxmlformats.org/officeDocument/2006/relationships/image" Target="../media/image48.jpeg"/><Relationship Id="rId14" Type="http://schemas.openxmlformats.org/officeDocument/2006/relationships/image" Target="../media/image52.png"/><Relationship Id="rId22" Type="http://schemas.openxmlformats.org/officeDocument/2006/relationships/image" Target="../media/image57.png"/><Relationship Id="rId27" Type="http://schemas.openxmlformats.org/officeDocument/2006/relationships/image" Target="../media/image62.png"/><Relationship Id="rId30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13" Type="http://schemas.openxmlformats.org/officeDocument/2006/relationships/image" Target="../media/image70.png"/><Relationship Id="rId3" Type="http://schemas.microsoft.com/office/2007/relationships/hdphoto" Target="../media/hdphoto30.wdp"/><Relationship Id="rId7" Type="http://schemas.microsoft.com/office/2007/relationships/hdphoto" Target="../media/hdphoto32.wdp"/><Relationship Id="rId12" Type="http://schemas.openxmlformats.org/officeDocument/2006/relationships/image" Target="../media/image6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1" Type="http://schemas.openxmlformats.org/officeDocument/2006/relationships/image" Target="../media/image68.png"/><Relationship Id="rId5" Type="http://schemas.microsoft.com/office/2007/relationships/hdphoto" Target="../media/hdphoto31.wdp"/><Relationship Id="rId10" Type="http://schemas.openxmlformats.org/officeDocument/2006/relationships/image" Target="../media/image67.png"/><Relationship Id="rId4" Type="http://schemas.openxmlformats.org/officeDocument/2006/relationships/image" Target="../media/image56.png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78.png"/><Relationship Id="rId3" Type="http://schemas.openxmlformats.org/officeDocument/2006/relationships/image" Target="../media/image66.jpeg"/><Relationship Id="rId7" Type="http://schemas.openxmlformats.org/officeDocument/2006/relationships/image" Target="../media/image72.png"/><Relationship Id="rId12" Type="http://schemas.openxmlformats.org/officeDocument/2006/relationships/image" Target="../media/image7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11" Type="http://schemas.openxmlformats.org/officeDocument/2006/relationships/image" Target="../media/image76.png"/><Relationship Id="rId5" Type="http://schemas.openxmlformats.org/officeDocument/2006/relationships/image" Target="../media/image67.png"/><Relationship Id="rId15" Type="http://schemas.microsoft.com/office/2007/relationships/hdphoto" Target="../media/hdphoto34.wdp"/><Relationship Id="rId10" Type="http://schemas.openxmlformats.org/officeDocument/2006/relationships/image" Target="../media/image75.png"/><Relationship Id="rId4" Type="http://schemas.openxmlformats.org/officeDocument/2006/relationships/image" Target="../media/image3.png"/><Relationship Id="rId9" Type="http://schemas.openxmlformats.org/officeDocument/2006/relationships/image" Target="../media/image74.png"/><Relationship Id="rId14" Type="http://schemas.openxmlformats.org/officeDocument/2006/relationships/image" Target="../media/image7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4.wdp"/><Relationship Id="rId7" Type="http://schemas.openxmlformats.org/officeDocument/2006/relationships/image" Target="../media/image82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microsoft.com/office/2007/relationships/hdphoto" Target="../media/hdphoto35.wdp"/><Relationship Id="rId4" Type="http://schemas.openxmlformats.org/officeDocument/2006/relationships/image" Target="../media/image80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7.wdp"/><Relationship Id="rId13" Type="http://schemas.openxmlformats.org/officeDocument/2006/relationships/image" Target="../media/image92.png"/><Relationship Id="rId3" Type="http://schemas.microsoft.com/office/2007/relationships/hdphoto" Target="../media/hdphoto36.wdp"/><Relationship Id="rId7" Type="http://schemas.openxmlformats.org/officeDocument/2006/relationships/image" Target="../media/image87.png"/><Relationship Id="rId12" Type="http://schemas.openxmlformats.org/officeDocument/2006/relationships/image" Target="../media/image91.png"/><Relationship Id="rId17" Type="http://schemas.openxmlformats.org/officeDocument/2006/relationships/image" Target="../media/image96.png"/><Relationship Id="rId2" Type="http://schemas.openxmlformats.org/officeDocument/2006/relationships/image" Target="../media/image83.jpeg"/><Relationship Id="rId16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11" Type="http://schemas.openxmlformats.org/officeDocument/2006/relationships/image" Target="../media/image90.png"/><Relationship Id="rId5" Type="http://schemas.openxmlformats.org/officeDocument/2006/relationships/image" Target="../media/image85.png"/><Relationship Id="rId15" Type="http://schemas.openxmlformats.org/officeDocument/2006/relationships/image" Target="../media/image94.png"/><Relationship Id="rId10" Type="http://schemas.openxmlformats.org/officeDocument/2006/relationships/image" Target="../media/image89.png"/><Relationship Id="rId4" Type="http://schemas.openxmlformats.org/officeDocument/2006/relationships/image" Target="../media/image84.png"/><Relationship Id="rId9" Type="http://schemas.openxmlformats.org/officeDocument/2006/relationships/image" Target="../media/image88.png"/><Relationship Id="rId14" Type="http://schemas.openxmlformats.org/officeDocument/2006/relationships/image" Target="../media/image93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9.wdp"/><Relationship Id="rId3" Type="http://schemas.microsoft.com/office/2007/relationships/hdphoto" Target="../media/hdphoto38.wdp"/><Relationship Id="rId7" Type="http://schemas.openxmlformats.org/officeDocument/2006/relationships/image" Target="../media/image100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jpeg"/><Relationship Id="rId5" Type="http://schemas.microsoft.com/office/2007/relationships/hdphoto" Target="../media/hdphoto22.wdp"/><Relationship Id="rId10" Type="http://schemas.microsoft.com/office/2007/relationships/hdphoto" Target="../media/hdphoto40.wdp"/><Relationship Id="rId4" Type="http://schemas.openxmlformats.org/officeDocument/2006/relationships/image" Target="../media/image98.jpeg"/><Relationship Id="rId9" Type="http://schemas.openxmlformats.org/officeDocument/2006/relationships/image" Target="../media/image10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13" Type="http://schemas.openxmlformats.org/officeDocument/2006/relationships/image" Target="../media/image105.png"/><Relationship Id="rId3" Type="http://schemas.microsoft.com/office/2007/relationships/hdphoto" Target="../media/hdphoto22.wdp"/><Relationship Id="rId7" Type="http://schemas.microsoft.com/office/2007/relationships/hdphoto" Target="../media/hdphoto40.wdp"/><Relationship Id="rId12" Type="http://schemas.microsoft.com/office/2007/relationships/hdphoto" Target="../media/hdphoto41.wdp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11" Type="http://schemas.openxmlformats.org/officeDocument/2006/relationships/image" Target="../media/image104.png"/><Relationship Id="rId5" Type="http://schemas.microsoft.com/office/2007/relationships/hdphoto" Target="../media/hdphoto39.wdp"/><Relationship Id="rId10" Type="http://schemas.openxmlformats.org/officeDocument/2006/relationships/image" Target="../media/image103.png"/><Relationship Id="rId4" Type="http://schemas.openxmlformats.org/officeDocument/2006/relationships/image" Target="../media/image100.png"/><Relationship Id="rId9" Type="http://schemas.microsoft.com/office/2007/relationships/hdphoto" Target="../media/hdphoto3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9978"/>
          <a:stretch/>
        </p:blipFill>
        <p:spPr>
          <a:xfrm>
            <a:off x="-17253" y="0"/>
            <a:ext cx="9178506" cy="52031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56079">
            <a:off x="2517762" y="597422"/>
            <a:ext cx="5914604" cy="3029992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57564" y="699542"/>
            <a:ext cx="4734716" cy="284841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1260648" y="664371"/>
            <a:ext cx="9144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有形的翅膀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-1260648" y="1992767"/>
            <a:ext cx="609600" cy="609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33864" y="-380578"/>
            <a:ext cx="1379896" cy="76372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5901" y="156058"/>
            <a:ext cx="1937637" cy="53680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3857014"/>
            <a:ext cx="1773350" cy="440336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0528" y="1171575"/>
            <a:ext cx="3836334" cy="58038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763688" y="2556933"/>
            <a:ext cx="142724" cy="1427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619672" y="2181225"/>
            <a:ext cx="403438" cy="629312"/>
          </a:xfrm>
          <a:prstGeom prst="rect">
            <a:avLst/>
          </a:prstGeom>
        </p:spPr>
      </p:pic>
      <p:pic>
        <p:nvPicPr>
          <p:cNvPr id="24" name="1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09062">
            <a:off x="1710374" y="1921364"/>
            <a:ext cx="483330" cy="684590"/>
          </a:xfrm>
          <a:prstGeom prst="rect">
            <a:avLst/>
          </a:prstGeom>
        </p:spPr>
      </p:pic>
      <p:pic>
        <p:nvPicPr>
          <p:cNvPr id="25" name="2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 xmlns="">
                  <a14:imgLayer r:embed="rId1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87221">
            <a:off x="1845467" y="1775097"/>
            <a:ext cx="561106" cy="794754"/>
          </a:xfrm>
          <a:prstGeom prst="rect">
            <a:avLst/>
          </a:prstGeom>
        </p:spPr>
      </p:pic>
      <p:pic>
        <p:nvPicPr>
          <p:cNvPr id="26" name="3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 xmlns="">
                  <a14:imgLayer r:embed="rId2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448783">
            <a:off x="2015743" y="1711564"/>
            <a:ext cx="532494" cy="754226"/>
          </a:xfrm>
          <a:prstGeom prst="rect">
            <a:avLst/>
          </a:prstGeom>
        </p:spPr>
      </p:pic>
      <p:pic>
        <p:nvPicPr>
          <p:cNvPr id="27" name="4"/>
          <p:cNvPicPr>
            <a:picLocks noChangeAspect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 xmlns="">
                  <a14:imgLayer r:embed="rId2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00000">
            <a:off x="2131632" y="1561387"/>
            <a:ext cx="629394" cy="891476"/>
          </a:xfrm>
          <a:prstGeom prst="rect">
            <a:avLst/>
          </a:prstGeom>
        </p:spPr>
      </p:pic>
      <p:pic>
        <p:nvPicPr>
          <p:cNvPr id="29" name="5"/>
          <p:cNvPicPr>
            <a:picLocks noChangeAspect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 xmlns="">
                  <a14:imgLayer r:embed="rId2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09898">
            <a:off x="2313829" y="1448347"/>
            <a:ext cx="668100" cy="946302"/>
          </a:xfrm>
          <a:prstGeom prst="rect">
            <a:avLst/>
          </a:prstGeom>
        </p:spPr>
      </p:pic>
      <p:pic>
        <p:nvPicPr>
          <p:cNvPr id="28" name="6"/>
          <p:cNvPicPr>
            <a:picLocks noChangeAspect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 xmlns="">
                  <a14:imgLayer r:embed="rId2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252661">
            <a:off x="2520162" y="1302927"/>
            <a:ext cx="738850" cy="1046512"/>
          </a:xfrm>
          <a:prstGeom prst="rect">
            <a:avLst/>
          </a:prstGeom>
        </p:spPr>
      </p:pic>
      <p:pic>
        <p:nvPicPr>
          <p:cNvPr id="30" name="7"/>
          <p:cNvPicPr>
            <a:picLocks noChangeAspect="1"/>
          </p:cNvPicPr>
          <p:nvPr/>
        </p:nvPicPr>
        <p:blipFill>
          <a:blip r:embed="rId28" cstate="print">
            <a:extLst>
              <a:ext uri="{BEBA8EAE-BF5A-486C-A8C5-ECC9F3942E4B}">
                <a14:imgProps xmlns:a14="http://schemas.microsoft.com/office/drawing/2010/main" xmlns="">
                  <a14:imgLayer r:embed="rId2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007304">
            <a:off x="2778045" y="1132123"/>
            <a:ext cx="858920" cy="1216578"/>
          </a:xfrm>
          <a:prstGeom prst="rect">
            <a:avLst/>
          </a:prstGeom>
        </p:spPr>
      </p:pic>
      <p:pic>
        <p:nvPicPr>
          <p:cNvPr id="31" name="8"/>
          <p:cNvPicPr>
            <a:picLocks noChangeAspect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 xmlns="">
                  <a14:imgLayer r:embed="rId3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007304">
            <a:off x="3052331" y="999643"/>
            <a:ext cx="898052" cy="1272006"/>
          </a:xfrm>
          <a:prstGeom prst="rect">
            <a:avLst/>
          </a:prstGeom>
        </p:spPr>
      </p:pic>
      <p:pic>
        <p:nvPicPr>
          <p:cNvPr id="32" name="9"/>
          <p:cNvPicPr>
            <a:picLocks noChangeAspect="1"/>
          </p:cNvPicPr>
          <p:nvPr/>
        </p:nvPicPr>
        <p:blipFill>
          <a:blip r:embed="rId32" cstate="print">
            <a:extLst>
              <a:ext uri="{BEBA8EAE-BF5A-486C-A8C5-ECC9F3942E4B}">
                <a14:imgProps xmlns:a14="http://schemas.microsoft.com/office/drawing/2010/main" xmlns="">
                  <a14:imgLayer r:embed="rId3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007304">
            <a:off x="3310730" y="788328"/>
            <a:ext cx="1013558" cy="1435608"/>
          </a:xfrm>
          <a:prstGeom prst="rect">
            <a:avLst/>
          </a:prstGeom>
        </p:spPr>
      </p:pic>
      <p:pic>
        <p:nvPicPr>
          <p:cNvPr id="33" name="10"/>
          <p:cNvPicPr>
            <a:picLocks noChangeAspect="1"/>
          </p:cNvPicPr>
          <p:nvPr/>
        </p:nvPicPr>
        <p:blipFill>
          <a:blip r:embed="rId34" cstate="print">
            <a:extLst>
              <a:ext uri="{BEBA8EAE-BF5A-486C-A8C5-ECC9F3942E4B}">
                <a14:imgProps xmlns:a14="http://schemas.microsoft.com/office/drawing/2010/main" xmlns="">
                  <a14:imgLayer r:embed="rId3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801424">
            <a:off x="3642697" y="597871"/>
            <a:ext cx="1188396" cy="1683250"/>
          </a:xfrm>
          <a:prstGeom prst="rect">
            <a:avLst/>
          </a:prstGeom>
        </p:spPr>
      </p:pic>
      <p:pic>
        <p:nvPicPr>
          <p:cNvPr id="34" name="11"/>
          <p:cNvPicPr>
            <a:picLocks noChangeAspect="1"/>
          </p:cNvPicPr>
          <p:nvPr/>
        </p:nvPicPr>
        <p:blipFill>
          <a:blip r:embed="rId34" cstate="print">
            <a:extLst>
              <a:ext uri="{BEBA8EAE-BF5A-486C-A8C5-ECC9F3942E4B}">
                <a14:imgProps xmlns:a14="http://schemas.microsoft.com/office/drawing/2010/main" xmlns="">
                  <a14:imgLayer r:embed="rId3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292170">
            <a:off x="4071434" y="683942"/>
            <a:ext cx="1188396" cy="1683250"/>
          </a:xfrm>
          <a:prstGeom prst="rect">
            <a:avLst/>
          </a:prstGeom>
        </p:spPr>
      </p:pic>
      <p:pic>
        <p:nvPicPr>
          <p:cNvPr id="35" name="12"/>
          <p:cNvPicPr>
            <a:picLocks noChangeAspect="1"/>
          </p:cNvPicPr>
          <p:nvPr/>
        </p:nvPicPr>
        <p:blipFill>
          <a:blip r:embed="rId36" cstate="print">
            <a:extLst>
              <a:ext uri="{BEBA8EAE-BF5A-486C-A8C5-ECC9F3942E4B}">
                <a14:imgProps xmlns:a14="http://schemas.microsoft.com/office/drawing/2010/main" xmlns="">
                  <a14:imgLayer r:embed="rId3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653257">
            <a:off x="4348769" y="772294"/>
            <a:ext cx="1058524" cy="1499298"/>
          </a:xfrm>
          <a:prstGeom prst="rect">
            <a:avLst/>
          </a:prstGeom>
        </p:spPr>
      </p:pic>
      <p:pic>
        <p:nvPicPr>
          <p:cNvPr id="36" name="13"/>
          <p:cNvPicPr>
            <a:picLocks noChangeAspect="1"/>
          </p:cNvPicPr>
          <p:nvPr/>
        </p:nvPicPr>
        <p:blipFill>
          <a:blip r:embed="rId34" cstate="print">
            <a:extLst>
              <a:ext uri="{BEBA8EAE-BF5A-486C-A8C5-ECC9F3942E4B}">
                <a14:imgProps xmlns:a14="http://schemas.microsoft.com/office/drawing/2010/main" xmlns="">
                  <a14:imgLayer r:embed="rId3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865322">
            <a:off x="4540863" y="798644"/>
            <a:ext cx="1186916" cy="1681154"/>
          </a:xfrm>
          <a:prstGeom prst="rect">
            <a:avLst/>
          </a:prstGeom>
        </p:spPr>
      </p:pic>
      <p:pic>
        <p:nvPicPr>
          <p:cNvPr id="37" name="14"/>
          <p:cNvPicPr>
            <a:picLocks noChangeAspect="1"/>
          </p:cNvPicPr>
          <p:nvPr/>
        </p:nvPicPr>
        <p:blipFill>
          <a:blip r:embed="rId38" cstate="print">
            <a:extLst>
              <a:ext uri="{BEBA8EAE-BF5A-486C-A8C5-ECC9F3942E4B}">
                <a14:imgProps xmlns:a14="http://schemas.microsoft.com/office/drawing/2010/main" xmlns="">
                  <a14:imgLayer r:embed="rId3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63648">
            <a:off x="4924375" y="903279"/>
            <a:ext cx="1105290" cy="1565540"/>
          </a:xfrm>
          <a:prstGeom prst="rect">
            <a:avLst/>
          </a:prstGeom>
        </p:spPr>
      </p:pic>
      <p:pic>
        <p:nvPicPr>
          <p:cNvPr id="38" name="15"/>
          <p:cNvPicPr>
            <a:picLocks noChangeAspect="1"/>
          </p:cNvPicPr>
          <p:nvPr/>
        </p:nvPicPr>
        <p:blipFill>
          <a:blip r:embed="rId40" cstate="print">
            <a:extLst>
              <a:ext uri="{BEBA8EAE-BF5A-486C-A8C5-ECC9F3942E4B}">
                <a14:imgProps xmlns:a14="http://schemas.microsoft.com/office/drawing/2010/main" xmlns="">
                  <a14:imgLayer r:embed="rId4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211343">
            <a:off x="5356089" y="1095908"/>
            <a:ext cx="1056360" cy="1496236"/>
          </a:xfrm>
          <a:prstGeom prst="rect">
            <a:avLst/>
          </a:prstGeom>
        </p:spPr>
      </p:pic>
      <p:pic>
        <p:nvPicPr>
          <p:cNvPr id="39" name="16"/>
          <p:cNvPicPr>
            <a:picLocks noChangeAspect="1"/>
          </p:cNvPicPr>
          <p:nvPr/>
        </p:nvPicPr>
        <p:blipFill>
          <a:blip r:embed="rId42" cstate="print">
            <a:extLst>
              <a:ext uri="{BEBA8EAE-BF5A-486C-A8C5-ECC9F3942E4B}">
                <a14:imgProps xmlns:a14="http://schemas.microsoft.com/office/drawing/2010/main" xmlns="">
                  <a14:imgLayer r:embed="rId4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152767">
            <a:off x="5718506" y="1081827"/>
            <a:ext cx="1221758" cy="1730504"/>
          </a:xfrm>
          <a:prstGeom prst="rect">
            <a:avLst/>
          </a:prstGeom>
        </p:spPr>
      </p:pic>
      <p:pic>
        <p:nvPicPr>
          <p:cNvPr id="43" name="17"/>
          <p:cNvPicPr>
            <a:picLocks noChangeAspect="1"/>
          </p:cNvPicPr>
          <p:nvPr/>
        </p:nvPicPr>
        <p:blipFill>
          <a:blip r:embed="rId44" cstate="print">
            <a:extLst>
              <a:ext uri="{BEBA8EAE-BF5A-486C-A8C5-ECC9F3942E4B}">
                <a14:imgProps xmlns:a14="http://schemas.microsoft.com/office/drawing/2010/main" xmlns="">
                  <a14:imgLayer r:embed="rId4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042621" y="1245145"/>
            <a:ext cx="1183872" cy="1676842"/>
          </a:xfrm>
          <a:prstGeom prst="rect">
            <a:avLst/>
          </a:prstGeom>
        </p:spPr>
      </p:pic>
      <p:pic>
        <p:nvPicPr>
          <p:cNvPr id="44" name="18"/>
          <p:cNvPicPr>
            <a:picLocks noChangeAspect="1"/>
          </p:cNvPicPr>
          <p:nvPr/>
        </p:nvPicPr>
        <p:blipFill>
          <a:blip r:embed="rId46" cstate="print">
            <a:extLst>
              <a:ext uri="{BEBA8EAE-BF5A-486C-A8C5-ECC9F3942E4B}">
                <a14:imgProps xmlns:a14="http://schemas.microsoft.com/office/drawing/2010/main" xmlns="">
                  <a14:imgLayer r:embed="rId4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745982">
            <a:off x="6447786" y="1403931"/>
            <a:ext cx="1144216" cy="1620674"/>
          </a:xfrm>
          <a:prstGeom prst="rect">
            <a:avLst/>
          </a:prstGeom>
        </p:spPr>
      </p:pic>
      <p:pic>
        <p:nvPicPr>
          <p:cNvPr id="45" name="19"/>
          <p:cNvPicPr>
            <a:picLocks noChangeAspect="1"/>
          </p:cNvPicPr>
          <p:nvPr/>
        </p:nvPicPr>
        <p:blipFill>
          <a:blip r:embed="rId48" cstate="print">
            <a:extLst>
              <a:ext uri="{BEBA8EAE-BF5A-486C-A8C5-ECC9F3942E4B}">
                <a14:imgProps xmlns:a14="http://schemas.microsoft.com/office/drawing/2010/main" xmlns="">
                  <a14:imgLayer r:embed="rId4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951178">
            <a:off x="6684738" y="1521861"/>
            <a:ext cx="1120436" cy="1586992"/>
          </a:xfrm>
          <a:prstGeom prst="rect">
            <a:avLst/>
          </a:prstGeom>
        </p:spPr>
      </p:pic>
      <p:pic>
        <p:nvPicPr>
          <p:cNvPr id="46" name="20"/>
          <p:cNvPicPr>
            <a:picLocks noChangeAspect="1"/>
          </p:cNvPicPr>
          <p:nvPr/>
        </p:nvPicPr>
        <p:blipFill>
          <a:blip r:embed="rId50" cstate="print">
            <a:extLst>
              <a:ext uri="{BEBA8EAE-BF5A-486C-A8C5-ECC9F3942E4B}">
                <a14:imgProps xmlns:a14="http://schemas.microsoft.com/office/drawing/2010/main" xmlns="">
                  <a14:imgLayer r:embed="rId5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352997">
            <a:off x="7023457" y="1873889"/>
            <a:ext cx="999260" cy="1415358"/>
          </a:xfrm>
          <a:prstGeom prst="rect">
            <a:avLst/>
          </a:prstGeom>
        </p:spPr>
      </p:pic>
      <p:sp>
        <p:nvSpPr>
          <p:cNvPr id="47" name="Oval 63"/>
          <p:cNvSpPr>
            <a:spLocks noChangeArrowheads="1"/>
          </p:cNvSpPr>
          <p:nvPr/>
        </p:nvSpPr>
        <p:spPr bwMode="auto">
          <a:xfrm>
            <a:off x="-2111375" y="4484688"/>
            <a:ext cx="828675" cy="827087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Oval 64"/>
          <p:cNvSpPr>
            <a:spLocks noChangeArrowheads="1"/>
          </p:cNvSpPr>
          <p:nvPr/>
        </p:nvSpPr>
        <p:spPr bwMode="auto">
          <a:xfrm>
            <a:off x="-1698625" y="930275"/>
            <a:ext cx="830262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" name="Oval 65"/>
          <p:cNvSpPr>
            <a:spLocks noChangeArrowheads="1"/>
          </p:cNvSpPr>
          <p:nvPr/>
        </p:nvSpPr>
        <p:spPr bwMode="auto">
          <a:xfrm>
            <a:off x="-1282700" y="3092450"/>
            <a:ext cx="828675" cy="825500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" name="Oval 66"/>
          <p:cNvSpPr>
            <a:spLocks noChangeArrowheads="1"/>
          </p:cNvSpPr>
          <p:nvPr/>
        </p:nvSpPr>
        <p:spPr bwMode="auto">
          <a:xfrm>
            <a:off x="-1789285" y="5408612"/>
            <a:ext cx="833437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" name="Oval 67"/>
          <p:cNvSpPr>
            <a:spLocks noChangeArrowheads="1"/>
          </p:cNvSpPr>
          <p:nvPr/>
        </p:nvSpPr>
        <p:spPr bwMode="auto">
          <a:xfrm>
            <a:off x="-1698625" y="8685213"/>
            <a:ext cx="833437" cy="823912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" name="Oval 69"/>
          <p:cNvSpPr>
            <a:spLocks noChangeAspect="1" noChangeArrowheads="1"/>
          </p:cNvSpPr>
          <p:nvPr/>
        </p:nvSpPr>
        <p:spPr bwMode="auto">
          <a:xfrm>
            <a:off x="-3768725" y="3552825"/>
            <a:ext cx="744537" cy="744538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Oval 70"/>
          <p:cNvSpPr>
            <a:spLocks noChangeArrowheads="1"/>
          </p:cNvSpPr>
          <p:nvPr/>
        </p:nvSpPr>
        <p:spPr bwMode="auto">
          <a:xfrm>
            <a:off x="-3355975" y="0"/>
            <a:ext cx="827087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" name="Oval 71"/>
          <p:cNvSpPr>
            <a:spLocks noChangeArrowheads="1"/>
          </p:cNvSpPr>
          <p:nvPr/>
        </p:nvSpPr>
        <p:spPr bwMode="auto">
          <a:xfrm>
            <a:off x="-2941638" y="2162175"/>
            <a:ext cx="830263" cy="823913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" name="Oval 72"/>
          <p:cNvSpPr>
            <a:spLocks noChangeAspect="1" noChangeArrowheads="1"/>
          </p:cNvSpPr>
          <p:nvPr/>
        </p:nvSpPr>
        <p:spPr bwMode="auto">
          <a:xfrm>
            <a:off x="-4717032" y="1960033"/>
            <a:ext cx="666750" cy="660400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" name="Oval 73"/>
          <p:cNvSpPr>
            <a:spLocks noChangeArrowheads="1"/>
          </p:cNvSpPr>
          <p:nvPr/>
        </p:nvSpPr>
        <p:spPr bwMode="auto">
          <a:xfrm>
            <a:off x="-3502819" y="4579937"/>
            <a:ext cx="830262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" name="Oval 74"/>
          <p:cNvSpPr>
            <a:spLocks noChangeArrowheads="1"/>
          </p:cNvSpPr>
          <p:nvPr/>
        </p:nvSpPr>
        <p:spPr bwMode="auto">
          <a:xfrm>
            <a:off x="-2111375" y="3659188"/>
            <a:ext cx="827087" cy="825500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" name="Oval 75"/>
          <p:cNvSpPr>
            <a:spLocks noChangeArrowheads="1"/>
          </p:cNvSpPr>
          <p:nvPr/>
        </p:nvSpPr>
        <p:spPr bwMode="auto">
          <a:xfrm>
            <a:off x="-1284288" y="2263775"/>
            <a:ext cx="830263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" name="Oval 76"/>
          <p:cNvSpPr>
            <a:spLocks noChangeAspect="1" noChangeArrowheads="1"/>
          </p:cNvSpPr>
          <p:nvPr/>
        </p:nvSpPr>
        <p:spPr bwMode="auto">
          <a:xfrm>
            <a:off x="-3771900" y="2728913"/>
            <a:ext cx="704850" cy="700087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" name="Oval 77"/>
          <p:cNvSpPr>
            <a:spLocks noChangeArrowheads="1"/>
          </p:cNvSpPr>
          <p:nvPr/>
        </p:nvSpPr>
        <p:spPr bwMode="auto">
          <a:xfrm>
            <a:off x="-2944813" y="1333500"/>
            <a:ext cx="833438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" name="Oval 78"/>
          <p:cNvSpPr>
            <a:spLocks noChangeArrowheads="1"/>
          </p:cNvSpPr>
          <p:nvPr/>
        </p:nvSpPr>
        <p:spPr bwMode="auto">
          <a:xfrm>
            <a:off x="-4050282" y="979015"/>
            <a:ext cx="414337" cy="414337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" name="Oval 128"/>
          <p:cNvSpPr>
            <a:spLocks noChangeArrowheads="1"/>
          </p:cNvSpPr>
          <p:nvPr/>
        </p:nvSpPr>
        <p:spPr bwMode="auto">
          <a:xfrm>
            <a:off x="-2111375" y="4484688"/>
            <a:ext cx="785812" cy="785812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" name="Oval 129"/>
          <p:cNvSpPr>
            <a:spLocks noChangeArrowheads="1"/>
          </p:cNvSpPr>
          <p:nvPr/>
        </p:nvSpPr>
        <p:spPr bwMode="auto">
          <a:xfrm>
            <a:off x="-1698625" y="517525"/>
            <a:ext cx="830262" cy="827088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" name="Oval 133"/>
          <p:cNvSpPr>
            <a:spLocks noChangeArrowheads="1"/>
          </p:cNvSpPr>
          <p:nvPr/>
        </p:nvSpPr>
        <p:spPr bwMode="auto">
          <a:xfrm>
            <a:off x="-1282700" y="3503613"/>
            <a:ext cx="417512" cy="414337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" name="Oval 134"/>
          <p:cNvSpPr>
            <a:spLocks noChangeArrowheads="1"/>
          </p:cNvSpPr>
          <p:nvPr/>
        </p:nvSpPr>
        <p:spPr bwMode="auto">
          <a:xfrm>
            <a:off x="-1920255" y="-414338"/>
            <a:ext cx="823913" cy="828675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" name="Oval 137"/>
          <p:cNvSpPr>
            <a:spLocks noChangeArrowheads="1"/>
          </p:cNvSpPr>
          <p:nvPr/>
        </p:nvSpPr>
        <p:spPr bwMode="auto">
          <a:xfrm>
            <a:off x="-4733701" y="-1"/>
            <a:ext cx="833437" cy="823912"/>
          </a:xfrm>
          <a:prstGeom prst="ellipse">
            <a:avLst/>
          </a:prstGeom>
          <a:solidFill>
            <a:srgbClr val="EF918C"/>
          </a:solidFill>
          <a:ln>
            <a:noFill/>
          </a:ln>
          <a:effectLst>
            <a:softEdge rad="190500"/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480000">
            <a:off x="6495480" y="2628576"/>
            <a:ext cx="2057722" cy="2950292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53" cstate="print">
            <a:extLst>
              <a:ext uri="{BEBA8EAE-BF5A-486C-A8C5-ECC9F3942E4B}">
                <a14:imgProps xmlns:a14="http://schemas.microsoft.com/office/drawing/2010/main" xmlns="">
                  <a14:imgLayer r:embed="rId5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95356" y="2770056"/>
            <a:ext cx="419218" cy="593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89587" y="1779057"/>
            <a:ext cx="2417069" cy="2118364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91657" y="2172474"/>
            <a:ext cx="2417069" cy="2118364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5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7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801446">
            <a:off x="4835231" y="1729182"/>
            <a:ext cx="1777793" cy="1798224"/>
          </a:xfrm>
          <a:prstGeom prst="rect">
            <a:avLst/>
          </a:prstGeom>
        </p:spPr>
      </p:pic>
      <p:sp>
        <p:nvSpPr>
          <p:cNvPr id="73" name="TextBox 72"/>
          <p:cNvSpPr txBox="1"/>
          <p:nvPr/>
        </p:nvSpPr>
        <p:spPr>
          <a:xfrm>
            <a:off x="3765746" y="2258467"/>
            <a:ext cx="25442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E96761"/>
                </a:solidFill>
              </a:rPr>
              <a:t>有形的</a:t>
            </a:r>
            <a:r>
              <a:rPr lang="zh-CN" altLang="en-US" sz="4400" b="1" dirty="0" smtClean="0">
                <a:solidFill>
                  <a:srgbClr val="E7564F"/>
                </a:solidFill>
              </a:rPr>
              <a:t>翅膀</a:t>
            </a:r>
            <a:endParaRPr lang="zh-CN" altLang="en-US" sz="4400" b="1" dirty="0">
              <a:solidFill>
                <a:srgbClr val="E7564F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614292" y="2951300"/>
            <a:ext cx="1189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EF918C"/>
                </a:solidFill>
                <a:latin typeface="Adobe Gothic Std B" pitchFamily="34" charset="-128"/>
                <a:ea typeface="Adobe Gothic Std B" pitchFamily="34" charset="-128"/>
              </a:rPr>
              <a:t>——</a:t>
            </a:r>
            <a:r>
              <a:rPr lang="zh-CN" altLang="en-US" sz="1600" b="1" dirty="0" smtClean="0">
                <a:solidFill>
                  <a:srgbClr val="EF918C"/>
                </a:solidFill>
                <a:latin typeface="Adobe Gothic Std B" pitchFamily="34" charset="-128"/>
                <a:ea typeface="Adobe Gothic Std B" pitchFamily="34" charset="-128"/>
              </a:rPr>
              <a:t>*******</a:t>
            </a:r>
            <a:endParaRPr lang="zh-CN" altLang="en-US" sz="1600" b="1" dirty="0">
              <a:solidFill>
                <a:srgbClr val="EF918C"/>
              </a:solidFill>
            </a:endParaRP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97323">
            <a:off x="6348916" y="1063501"/>
            <a:ext cx="1085156" cy="120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1675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7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7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3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0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4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5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5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2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6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Scale>
                                      <p:cBhvr>
                                        <p:cTn id="75" dur="21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1" presetClass="entr" presetSubtype="0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8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1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8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1" presetClass="entr" presetSubtype="0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8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1" presetClass="entr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8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1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9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1" presetClass="entr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9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1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9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1" presetClass="entr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9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1" presetClass="entr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0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1" presetClass="entr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10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1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0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1" presetClass="entr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10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10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1" presetClass="entr" presetSubtype="0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12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1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14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1" presetClass="entr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16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1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18" dur="1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9" dur="3000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30346 -0.4843 C 0.36213 -0.48571 0.58392 -0.44868 0.65764 -0.49224 C 0.73135 -0.53615 0.7119 -0.69083 0.74554 -0.74656 C 0.77906 -0.80229 0.81657 -0.80793 0.85923 -0.82716 C 0.90189 -0.84603 0.94476 -0.80882 1.00129 -0.86102 C 1.05781 -0.91323 1.15753 -1.08236 1.19869 -1.14074 " pathEditMode="fixed" rAng="0" ptsTypes="aaaaaa">
                                      <p:cBhvr>
                                        <p:cTn id="131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56" y="-3104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0"/>
                                            </p:cond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6" presetClass="emph" presetSubtype="0" repeatCount="indefinite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6" dur="5500" fill="hold"/>
                                        <p:tgtEl>
                                          <p:spTgt spid="5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33151 -0.02116 C 0.4092 -0.05767 0.69364 -0.22557 0.79938 -0.24021 C 0.90512 -0.25485 0.89931 -0.14973 0.96604 -0.10882 C 1.03277 -0.0679 1.12916 -0.0134 1.19966 0.00512 C 1.27015 0.02363 1.34977 0.00265 1.38921 0.00194 " pathEditMode="fixed" rAng="0" ptsTypes="aaaaa">
                                      <p:cBhvr>
                                        <p:cTn id="13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80" y="-945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7"/>
                                            </p:cond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6" presetClass="emph" presetSubtype="0" repeatCount="indefinite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43" dur="5000" fill="hold"/>
                                        <p:tgtEl>
                                          <p:spTgt spid="4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0" presetClass="pat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32535 0.31975 C 0.38629 0.31574 0.60712 0.27963 0.69306 0.2963 C 0.77917 0.31296 0.78959 0.42284 0.84202 0.41914 C 0.89462 0.41512 0.94236 0.29352 1.00834 0.27284 C 1.07431 0.25247 1.19028 0.29074 1.2382 0.29506 " pathEditMode="fixed" rAng="0" ptsTypes="aaaaa">
                                      <p:cBhvr>
                                        <p:cTn id="145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42" y="179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4"/>
                                            </p:cond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6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50" dur="5900" fill="hold"/>
                                        <p:tgtEl>
                                          <p:spTgt spid="4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31336 0.00736 C 0.37751 -0.02562 0.58286 -0.14608 0.6958 -0.19035 C 0.80874 -0.23462 0.91125 -0.23885 0.99055 -0.25808 C 1.06975 -0.2773 1.13358 -0.29599 1.17119 -0.30587 " pathEditMode="fixed" rAng="0" ptsTypes="aaaa">
                                      <p:cBhvr>
                                        <p:cTn id="152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6" y="-15661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7" dur="2000" fill="hold"/>
                                        <p:tgtEl>
                                          <p:spTgt spid="5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6"/>
                                            </p:cond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8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063 0.14128 C 0.39599 0.12805 0.4725 0.07937 0.52462 0.06226 C 0.57673 0.0448 0.621 0.10036 0.68312 0.03722 C 0.74523 -0.02592 0.79047 -0.27195 0.89749 -0.31604 C 1.00452 -0.36013 1.23588 -0.24585 1.32496 -0.22751 " pathEditMode="fixed" rAng="0" ptsTypes="aaaaa">
                                      <p:cBhvr>
                                        <p:cTn id="1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11" y="-2507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8"/>
                                            </p:cond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4" dur="3000" fill="hold"/>
                                        <p:tgtEl>
                                          <p:spTgt spid="5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0" presetClass="pat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58266 0.16143 C 0.64133 0.16001 0.86313 0.19705 0.93684 0.15349 C 1.01056 0.10957 0.99111 -0.0451 1.02474 -0.10083 C 1.05827 -0.15656 1.09577 -0.16221 1.13843 -0.18143 C 1.18109 -0.2003 1.22397 -0.16309 1.28049 -0.21529 C 1.33701 -0.2675 1.43673 -0.43663 1.47789 -0.49501 " pathEditMode="fixed" rAng="0" ptsTypes="aaaaaa">
                                      <p:cBhvr>
                                        <p:cTn id="166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56" y="-3104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5"/>
                                            </p:cond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9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6" presetClass="emph" presetSubtype="0" repeatCount="indefinite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1" dur="5500" fill="hold"/>
                                        <p:tgtEl>
                                          <p:spTgt spid="5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5388 0.05114 C 0.61649 0.01463 0.90093 -0.15327 1.00667 -0.16791 C 1.11241 -0.18254 1.13701 0.00758 1.17333 -0.03651 C 1.20976 -0.0806 1.19117 -0.36085 1.22524 -0.43263 C 1.25952 -0.50424 1.33635 -0.49577 1.37804 -0.4665 C 1.41995 -0.43722 1.45573 -0.30053 1.47615 -0.25679 " pathEditMode="fixed" rAng="0" ptsTypes="aaaaaa">
                                      <p:cBhvr>
                                        <p:cTn id="17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62" y="-2777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2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6" presetClass="emph" presetSubtype="0" repeatCount="indefinite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78" dur="5000" fill="hold"/>
                                        <p:tgtEl>
                                          <p:spTgt spid="5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0" presetClass="pat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50806 0.41992 C 0.56899 0.41604 0.79981 0.44285 0.87578 0.39647 C 0.95186 0.35008 0.92327 0.14197 0.964 0.14197 C 1.00473 0.14197 1.07737 0.41569 1.11992 0.39647 C 1.16269 0.37742 1.17 0.02786 1.22018 0.02768 C 1.27036 0.02751 1.379 0.31887 1.4208 0.39541 " pathEditMode="fixed" rAng="0" ptsTypes="aaaaaa">
                                      <p:cBhvr>
                                        <p:cTn id="180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37" y="-1848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9"/>
                                            </p:cond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6" presetClass="emph" presetSubtype="0" repeatCount="indefinite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85" dur="5900" fill="hold"/>
                                        <p:tgtEl>
                                          <p:spTgt spid="5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66232 0.64236 C 0.72647 0.60938 0.93182 0.48892 1.04476 0.44465 C 1.1577 0.40038 1.26021 0.39615 1.33952 0.37693 C 1.41871 0.3577 1.48254 0.33901 1.52015 0.32913 " pathEditMode="fixed" rAng="0" ptsTypes="aaaa">
                                      <p:cBhvr>
                                        <p:cTn id="18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6" y="-15661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92" dur="2000" fill="hold"/>
                                        <p:tgtEl>
                                          <p:spTgt spid="5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1"/>
                                            </p:cond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645 0.21429 C 0.53181 0.20106 0.60971 0.1963 0.66043 0.13528 C 0.71115 0.07425 0.72738 -0.0492 0.81055 -0.15167 C 0.89372 -0.25414 1.08661 -0.41146 1.15925 -0.47989 " pathEditMode="fixed" rAng="0" ptsTypes="aaaa">
                                      <p:cBhvr>
                                        <p:cTn id="1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35" y="-3470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3"/>
                                            </p:cond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7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9" dur="30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56244 -0.02345 C 0.63776 -0.04162 0.90845 -0.11781 1.01419 -0.13245 C 1.11993 -0.14709 1.12755 -0.13368 1.19697 -0.11111 C 1.26639 -0.08853 1.36009 -0.01569 1.43059 0.00283 C 1.50108 0.02134 1.5807 0.00036 1.62014 -0.00035 " pathEditMode="fixed" rAng="0" ptsTypes="aaaaa">
                                      <p:cBhvr>
                                        <p:cTn id="20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80" y="-395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0"/>
                                            </p:cond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4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6" presetClass="emph" presetSubtype="0" repeatCount="indefinite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06" dur="5000" fill="hold"/>
                                        <p:tgtEl>
                                          <p:spTgt spid="5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0445 0.27954 C 0.62981 0.26632 0.70632 0.21764 0.75843 0.20053 C 0.81055 0.18307 0.83677 0.17178 0.91693 0.17549 C 0.9971 0.17919 1.13206 0.26685 1.23909 0.22275 C 1.34612 0.17866 1.49215 -0.02416 1.55878 -0.08924 " pathEditMode="fixed" rAng="0" ptsTypes="aaaaa">
                                      <p:cBhvr>
                                        <p:cTn id="20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11" y="-1844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7"/>
                                            </p:cond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1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3" dur="3000" fill="hold"/>
                                        <p:tgtEl>
                                          <p:spTgt spid="6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4" presetID="0" presetClass="pat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71105 0.17336 C 0.79121 0.18818 1.08629 0.27654 1.19203 0.2619 C 1.29777 0.24726 1.31131 0.18095 1.34559 0.08571 C 1.37987 -0.0097 1.36343 -0.23863 1.39749 -0.31059 C 1.43177 -0.38202 1.5086 -0.37355 1.55029 -0.34427 C 1.5922 -0.315 1.62799 -0.17831 1.6484 -0.13457 " pathEditMode="fixed" rAng="0" ptsTypes="aaaaaa">
                                      <p:cBhvr>
                                        <p:cTn id="215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62" y="-2261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4"/>
                                            </p:cond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8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6" presetClass="emph" presetSubtype="0" repeatCount="indefinite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20" dur="5000" fill="hold"/>
                                        <p:tgtEl>
                                          <p:spTgt spid="5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0" presetClass="pat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72224 0.78628 C 0.78854 0.78874 1.00721 0.84536 1.12004 0.80109 C 1.23287 0.75682 1.32282 0.57552 1.39943 0.52084 C 1.47605 0.46617 1.54246 0.48292 1.58007 0.47305 " pathEditMode="fixed" rAng="0" ptsTypes="aaaa">
                                      <p:cBhvr>
                                        <p:cTn id="22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86" y="-13051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26" presetClass="emph" presetSubtype="0" repeatCount="4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5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6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27" dur="2000" fill="hold"/>
                                        <p:tgtEl>
                                          <p:spTgt spid="6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6"/>
                                            </p:cond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8" presetID="26" presetClass="emp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0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6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32" dur="30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0" presetClass="path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66796 1.09705 C 0.67892 1.1362 0.71126 1.27624 0.73372 1.33197 C 0.75618 1.3877 0.77208 1.42844 0.80249 1.43162 C 0.8329 1.43479 0.87352 1.37024 0.91618 1.35102 C 0.95884 1.33197 1.01827 1.35313 1.05824 1.31715 C 1.09832 1.28117 1.12744 1.20816 1.15646 1.13497 " pathEditMode="fixed" rAng="0" ptsTypes="aaaaaa">
                                      <p:cBhvr>
                                        <p:cTn id="234" dur="5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25" y="1687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3"/>
                                            </p:cond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5" presetID="26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7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8" presetID="6" presetClass="emph" presetSubtype="0" repeatCount="indefinite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39" dur="5500" fill="hold"/>
                                        <p:tgtEl>
                                          <p:spTgt spid="6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40" presetID="0" presetClass="path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31335 -0.1037 C 0.33882 -0.11217 0.41436 -0.1679 0.46788 -0.1545 C 0.52139 -0.14109 0.59822 0.02099 0.63454 -0.02311 C 0.67097 -0.0672 0.65238 -0.34744 0.68644 -0.41923 C 0.72072 -0.49083 0.79756 -0.48236 0.83925 -0.45309 C 0.88105 -0.42381 0.91694 -0.28713 0.93736 -0.24339 " pathEditMode="fixed" rAng="0" ptsTypes="aaaaaa">
                                      <p:cBhvr>
                                        <p:cTn id="241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95" y="-1312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0"/>
                                            </p:cond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2" presetID="26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4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6" presetClass="emph" presetSubtype="0" repeatCount="indefinite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246" dur="5000" fill="hold"/>
                                        <p:tgtEl>
                                          <p:spTgt spid="6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47" presetID="0" presetClass="path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31872 0.35062 C 0.32968 0.30176 0.3502 0.12081 0.38276 0.05732 C 0.41532 -0.00617 0.47335 -0.03033 0.51408 -0.03033 C 0.5548 -0.03033 0.59145 0.10423 0.62701 0.05732 C 0.66258 0.01041 0.6946 -0.31287 0.72716 -0.31146 C 0.75983 -0.31005 0.80281 -0.01287 0.82259 0.06596 " pathEditMode="fixed" rAng="0" ptsTypes="aaaaaa">
                                      <p:cBhvr>
                                        <p:cTn id="248" dur="59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88" y="-3317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7"/>
                                            </p:cond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9" presetID="26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1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6" presetClass="emph" presetSubtype="0" repeatCount="indefinite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253" dur="5900" fill="hold"/>
                                        <p:tgtEl>
                                          <p:spTgt spid="6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0" presetClass="pat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33921 1.17014 C 0.34491 1.18373 0.32707 1.25216 0.37349 1.25498 C 0.41991 1.2578 0.55187 1.20648 0.61753 1.18725 C 0.68308 1.16803 0.73595 1.14933 0.767 1.13946 " pathEditMode="fixed" rAng="0" ptsTypes="aaaa">
                                      <p:cBhvr>
                                        <p:cTn id="255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82" y="2840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26" presetClass="emph" presetSubtype="0" repeatCount="4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8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0" dur="20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9"/>
                                            </p:cond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1" presetID="0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28917 0.13389 C 0.29551 0.13389 0.29272 0.13812 0.32517 0.13407 C 0.35762 0.13001 0.4293 0.15929 0.48367 0.1092 C 0.53794 0.05911 0.61606 -0.10914 0.65098 -0.16681 " pathEditMode="fixed" rAng="0" ptsTypes="aaaa">
                                      <p:cBhvr>
                                        <p:cTn id="262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85" y="-1377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1"/>
                                            </p:cond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63" presetID="6" presetClass="entr" presetSubtype="32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5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31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2604 0.01638 C -0.02552 0.01607 -0.02274 0.01051 -0.01649 0.01082 C -0.00642 0.01143 -0.0026 0.01545 0.00642 0.01143 C 0.01215 0.00927 0.01892 0.00402 0.02361 0.00402 C 0.03507 0.00402 0.0375 0.00958 0.0375 0.01545 C 0.03802 0.02286 0.02309 0.02904 0.00556 0.02997 C -0.01267 0.0309 -0.02691 0.02225 -0.02604 0.01638 Z " pathEditMode="relative" rAng="0" ptsTypes="fffffff">
                                      <p:cBhvr>
                                        <p:cTn id="267" dur="7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" y="93"/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42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2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2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12" presetClass="entr" presetSubtype="4" fill="hold" grpId="0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53" presetClass="entr" presetSubtype="16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34" presetClass="emph" presetSubtype="0" fill="hold" grpId="1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83" dur="7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4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5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6" dur="375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7" dur="375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8" presetID="53" presetClass="entr" presetSubtype="16" fill="hold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53" presetClass="entr" presetSubtype="16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42" presetClass="path" presetSubtype="0" accel="50000" decel="5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Motion origin="layout" path="M 4.16667E-6 4.44444E-6 L -0.13559 0.18333 " pathEditMode="relative" rAng="0" ptsTypes="AA">
                                      <p:cBhvr>
                                        <p:cTn id="302" dur="2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88" y="9167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1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5" dur="7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3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 animBg="1"/>
      <p:bldP spid="66" grpId="1" animBg="1"/>
      <p:bldP spid="66" grpId="2" animBg="1"/>
      <p:bldP spid="73" grpId="0"/>
      <p:bldP spid="73" grpId="1"/>
      <p:bldP spid="7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23" r="8023"/>
          <a:stretch/>
        </p:blipFill>
        <p:spPr>
          <a:xfrm>
            <a:off x="-1" y="-12701"/>
            <a:ext cx="9144001" cy="5168902"/>
          </a:xfrm>
          <a:prstGeom prst="rect">
            <a:avLst/>
          </a:prstGeom>
        </p:spPr>
      </p:pic>
      <p:pic>
        <p:nvPicPr>
          <p:cNvPr id="65" name="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55" t="40954" r="11617" b="12060"/>
          <a:stretch/>
        </p:blipFill>
        <p:spPr>
          <a:xfrm flipH="1">
            <a:off x="0" y="0"/>
            <a:ext cx="9144000" cy="5164038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-28128" y="-73868"/>
            <a:ext cx="9219518" cy="5217367"/>
          </a:xfrm>
          <a:prstGeom prst="rect">
            <a:avLst/>
          </a:prstGeom>
          <a:gradFill flip="none" rotWithShape="1">
            <a:gsLst>
              <a:gs pos="92000">
                <a:srgbClr val="FFFF7A">
                  <a:lumMod val="70000"/>
                  <a:lumOff val="30000"/>
                </a:srgbClr>
              </a:gs>
              <a:gs pos="32000">
                <a:srgbClr val="FFFF00">
                  <a:alpha val="30000"/>
                </a:srgbClr>
              </a:gs>
              <a:gs pos="78000">
                <a:srgbClr val="FFFF00">
                  <a:lumMod val="0"/>
                  <a:lumOff val="10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4844" y="123477"/>
            <a:ext cx="4180054" cy="496448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59632" y="843558"/>
            <a:ext cx="24881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隐形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翅膀</a:t>
            </a:r>
            <a:r>
              <a:rPr lang="zh-CN" altLang="en-US" sz="1600" b="1" dirty="0" smtClean="0"/>
              <a:t> </a:t>
            </a:r>
            <a:r>
              <a:rPr lang="zh-CN" altLang="en-US" sz="1600" b="1" dirty="0"/>
              <a:t>，</a:t>
            </a:r>
            <a:r>
              <a:rPr lang="zh-CN" altLang="en-US" sz="1600" b="1" dirty="0" smtClean="0"/>
              <a:t>带着我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幻想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64817" y="1292533"/>
            <a:ext cx="22829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掠过那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绝望</a:t>
            </a:r>
            <a:r>
              <a:rPr lang="zh-CN" altLang="en-US" sz="1600" b="1" dirty="0" smtClean="0"/>
              <a:t> ，找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希望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49651" y="778782"/>
            <a:ext cx="271414" cy="26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139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78202" y="818228"/>
            <a:ext cx="222250" cy="21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rot="20138489">
            <a:off x="4746480" y="776079"/>
            <a:ext cx="305338" cy="292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331640" y="2070482"/>
            <a:ext cx="1363562" cy="2420238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3368" y="710484"/>
            <a:ext cx="423980" cy="42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1266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93056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90761"/>
                                  </p:iterate>
                                  <p:childTnLst>
                                    <p:animRot by="600000">
                                      <p:cBhvr>
                                        <p:cTn id="14" dur="23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-0.02031 0.83263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" y="416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6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6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2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07407E-6 L -0.12257 0.82199 " pathEditMode="relative" rAng="0" ptsTypes="AA">
                                      <p:cBhvr>
                                        <p:cTn id="23" dur="29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0" y="411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200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77778E-6 4.07407E-6 L -0.16198 0.83263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00" y="416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4.07407E-6 L 0.18455 0.83263 " pathEditMode="relative" rAng="0" ptsTypes="AA">
                                      <p:cBhvr>
                                        <p:cTn id="27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0" y="416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200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7778E-6 4.07407E-6 L -0.09114 0.84305 " pathEditMode="relative" rAng="0" ptsTypes="AA">
                                      <p:cBhvr>
                                        <p:cTn id="29" dur="28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422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200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77778E-6 4.07407E-6 L -0.10694 0.83263 " pathEditMode="relative" rAng="0" ptsTypes="AA">
                                      <p:cBhvr>
                                        <p:cTn id="31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00" y="416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4.07407E-6 L -0.03611 0.83263 " pathEditMode="relative" rAng="0" ptsTypes="AA">
                                      <p:cBhvr>
                                        <p:cTn id="33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" y="416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2222E-6 -3.3395E-6 L -0.22395 0.88391 " pathEditMode="relative" rAng="0" ptsTypes="AA">
                                      <p:cBhvr>
                                        <p:cTn id="35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0" y="442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4.07407E-6 L 0.0033 0.84305 " pathEditMode="relative" rAng="0" ptsTypes="AA">
                                      <p:cBhvr>
                                        <p:cTn id="37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422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4.07407E-6 L 0.0191 0.84305 " pathEditMode="relative" rAng="0" ptsTypes="AA">
                                      <p:cBhvr>
                                        <p:cTn id="39" dur="29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422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200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77778E-6 4.07407E-6 L 0.07431 0.84305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422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4.07407E-6 L -0.04392 0.82199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" y="411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4.07407E-6 L 0.22379 0.84305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0" y="422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4.07407E-6 L 0.10573 0.82199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411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4.07407E-6 L -0.06753 0.83263 " pathEditMode="relative" rAng="0" ptsTypes="AA">
                                      <p:cBhvr>
                                        <p:cTn id="49" dur="29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" y="416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200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03142 0.83982 " pathEditMode="relative" ptsTypes="AA">
                                      <p:cBhvr>
                                        <p:cTn id="5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3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6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6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L 0.03142 0.83982 " pathEditMode="relative" ptsTypes="AA">
                                      <p:cBhvr>
                                        <p:cTn id="5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1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1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50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L 0.03142 0.83982 " pathEditMode="relative" ptsTypes="AA">
                                      <p:cBhvr>
                                        <p:cTn id="6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7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7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5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56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03142 0.83982 " pathEditMode="relative" ptsTypes="AA">
                                      <p:cBhvr>
                                        <p:cTn id="7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4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53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142 0.83982 " pathEditMode="relative" ptsTypes="AA"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6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6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-2.59259E-6 L -0.01215 0.84306 " pathEditMode="relative" rAng="0" ptsTypes="AA">
                                      <p:cBhvr>
                                        <p:cTn id="86" dur="28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4220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53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5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3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5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-2.59259E-6 L 0.07448 0.83264 " pathEditMode="relative" rAng="0" ptsTypes="AA">
                                      <p:cBhvr>
                                        <p:cTn id="93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4160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53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-2.59259E-6 L -0.06736 0.84306 " pathEditMode="relative" rAng="0" ptsTypes="AA">
                                      <p:cBhvr>
                                        <p:cTn id="100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47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7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4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6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59259E-6 L 0.25556 0.83264 " pathEditMode="relative" rAng="0" ptsTypes="AA">
                                      <p:cBhvr>
                                        <p:cTn id="107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00" y="416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4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4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3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3.3395E-6 L 0.05087 0.83788 " pathEditMode="relative" rAng="0" ptsTypes="AA">
                                      <p:cBhvr>
                                        <p:cTn id="1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419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53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46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6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46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5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2.59259E-6 L 0.01927 0.84306 " pathEditMode="relative" rAng="0" ptsTypes="AA">
                                      <p:cBhvr>
                                        <p:cTn id="121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47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7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4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6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59259E-6 L 0.16893 0.84306 " pathEditMode="relative" rAng="0" ptsTypes="AA">
                                      <p:cBhvr>
                                        <p:cTn id="12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53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46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6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4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5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77778E-6 -3.3395E-6 L 0.03507 0.87327 " pathEditMode="relative" rAng="0" ptsTypes="AA">
                                      <p:cBhvr>
                                        <p:cTn id="135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" y="4370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6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6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6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55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0" presetClass="path" presetSubtype="0" repeatCount="200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77778E-6 -2.59259E-6 L 0.00365 0.83264 " pathEditMode="relative" rAng="0" ptsTypes="AA">
                                      <p:cBhvr>
                                        <p:cTn id="142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4160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49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9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6" dur="49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8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2.59259E-6 L 0.22413 0.84306 " pathEditMode="relative" rAng="0" ptsTypes="AA">
                                      <p:cBhvr>
                                        <p:cTn id="14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53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59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9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59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58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0" presetClass="path" presetSubtype="0" repeatCount="200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77778E-6 -2.59259E-6 L -0.01215 0.84306 " pathEditMode="relative" rAng="0" ptsTypes="AA">
                                      <p:cBhvr>
                                        <p:cTn id="15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53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38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8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0" dur="38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37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3395E-6 L 0.18473 0.89431 " pathEditMode="relative" rAng="0" ptsTypes="AA">
                                      <p:cBhvr>
                                        <p:cTn id="16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0" y="44700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7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6 -2.59259E-6 L 0.17691 0.84306 " pathEditMode="relative" rAng="0" ptsTypes="AA">
                                      <p:cBhvr>
                                        <p:cTn id="170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53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49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49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4" dur="49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8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-2.59259E-6 L -0.1776 0.84306 " pathEditMode="relative" rAng="0" ptsTypes="AA">
                                      <p:cBhvr>
                                        <p:cTn id="17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42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2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1" dur="4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1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59259E-6 L 0.20834 0.85371 " pathEditMode="relative" rAng="0" ptsTypes="AA">
                                      <p:cBhvr>
                                        <p:cTn id="18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0" y="42700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-2.59259E-6 L 0.1217 0.83264 " pathEditMode="relative" rAng="0" ptsTypes="AA">
                                      <p:cBhvr>
                                        <p:cTn id="186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0" y="41600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-2.59259E-6 L 0.09809 0.84306 " pathEditMode="relative" rAng="0" ptsTypes="AA">
                                      <p:cBhvr>
                                        <p:cTn id="188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0" y="4220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0" presetClass="path" presetSubtype="0" repeatCount="200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77778E-6 -2.59259E-6 L -0.04357 0.82222 " pathEditMode="relative" rAng="0" ptsTypes="AA">
                                      <p:cBhvr>
                                        <p:cTn id="190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" y="4110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61111E-6 4.07407E-6 L 0.10607 0.90601 " pathEditMode="relative" rAng="0" ptsTypes="AA">
                                      <p:cBhvr>
                                        <p:cTn id="19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" y="45300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4" dur="6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6" dur="6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60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61111E-6 4.07407E-6 L 0.02725 0.91666 " pathEditMode="relative" rAng="0" ptsTypes="AA">
                                      <p:cBhvr>
                                        <p:cTn id="199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0" y="45800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0" presetClass="path" presetSubtype="0" repeatCount="200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61111E-6 4.07407E-6 L -0.01997 0.91666 " pathEditMode="relative" rAng="0" ptsTypes="AA">
                                      <p:cBhvr>
                                        <p:cTn id="201" dur="28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0" y="45800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0" presetClass="path" presetSubtype="0" repeatCount="200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3.61111E-6 4.07407E-6 L -0.15382 0.88495 " pathEditMode="relative" rAng="0" ptsTypes="AA">
                                      <p:cBhvr>
                                        <p:cTn id="203" dur="2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0" y="44200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07407E-6 L -0.19323 0.87453 " pathEditMode="relative" rAng="0" ptsTypes="AA">
                                      <p:cBhvr>
                                        <p:cTn id="205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43700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4.07407E-6 L -0.13021 0.88495 " pathEditMode="relative" rAng="0" ptsTypes="AA">
                                      <p:cBhvr>
                                        <p:cTn id="207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00" y="44200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0" presetClass="path" presetSubtype="0" repeatCount="200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61111E-6 4.07407E-6 L -0.1066 0.87453 " pathEditMode="relative" rAng="0" ptsTypes="AA">
                                      <p:cBhvr>
                                        <p:cTn id="209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00" y="43700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0" presetClass="path" presetSubtype="0" repeatCount="200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4.07407E-6 L -0.075 0.88495 " pathEditMode="relative" rAng="0" ptsTypes="AA">
                                      <p:cBhvr>
                                        <p:cTn id="211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44200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0" presetClass="path" presetSubtype="0" repeatCount="200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61111E-6 4.07407E-6 L -0.04358 0.8956 " pathEditMode="relative" rAng="0" ptsTypes="AA">
                                      <p:cBhvr>
                                        <p:cTn id="213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" y="44800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0" presetClass="path" presetSubtype="0" repeatCount="200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61111E-6 4.07407E-6 L 0.01163 0.8956 " pathEditMode="relative" rAng="0" ptsTypes="AA">
                                      <p:cBhvr>
                                        <p:cTn id="215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44800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0" presetClass="path" presetSubtype="0" repeatCount="200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6 -3.3395E-6 L -0.24045 0.86286 " pathEditMode="relative" rAng="0" ptsTypes="AA">
                                      <p:cBhvr>
                                        <p:cTn id="217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0" y="43100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0" presetClass="path" presetSubtype="0" repeatCount="200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61111E-6 4.07407E-6 L 0.22413 0.88495 " pathEditMode="relative" rAng="0" ptsTypes="AA">
                                      <p:cBhvr>
                                        <p:cTn id="219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0" y="44200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200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61111E-6 4.07407E-6 L 0.12968 0.90601 " pathEditMode="relative" rAng="0" ptsTypes="AA">
                                      <p:cBhvr>
                                        <p:cTn id="221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00" y="45300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0" presetClass="path" presetSubtype="0" repeatCount="200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61111E-6 4.07407E-6 L 0.16111 0.90601 " pathEditMode="relative" rAng="0" ptsTypes="AA">
                                      <p:cBhvr>
                                        <p:cTn id="223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00" y="45300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0" presetClass="path" presetSubtype="0" repeatCount="200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61111E-6 4.07407E-6 L 0.06666 0.90601 " pathEditMode="relative" rAng="0" ptsTypes="AA">
                                      <p:cBhvr>
                                        <p:cTn id="225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45300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7" dur="46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6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9" dur="4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5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42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2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4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1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4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4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4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53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2" dur="4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4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4" dur="4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53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7" dur="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3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9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2" dur="4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4" dur="4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53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7" dur="3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3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9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3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4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53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7" dur="3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3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9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53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2" dur="3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4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53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7" dur="3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3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9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53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2" dur="3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3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4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7" dur="3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3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9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53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2" dur="3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3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4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7" dur="4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4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9" dur="4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53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2" dur="4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4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4" dur="4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53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7" dur="39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39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9" dur="39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38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53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2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4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7" dur="3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3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9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53" presetClass="exit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2" dur="3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3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4" dur="3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53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7" dur="3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3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9" dur="3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53" presetClass="exit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2" dur="3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3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4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53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7" dur="3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3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9" dur="3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53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2" dur="3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3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4" dur="3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53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7" dur="3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3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9" dur="3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53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2" dur="3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4" dur="3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53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7" dur="3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3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9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53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2" dur="3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3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4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53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7" dur="3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3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9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53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2" dur="3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3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4" dur="3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53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7" dur="3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3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9" dur="3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53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2" dur="3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3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4" dur="3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2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21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53" presetClass="entr" presetSubtype="1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42" presetClass="path" presetSubtype="0" accel="50000" decel="5000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2.22222E-6 -4.87496E-6 L 0.29844 -0.44736 " pathEditMode="relative" rAng="0" ptsTypes="AA">
                                      <p:cBhvr>
                                        <p:cTn id="395" dur="20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13" y="-22383"/>
                                    </p:animMotion>
                                  </p:childTnLst>
                                </p:cTn>
                              </p:par>
                              <p:par>
                                <p:cTn id="396" presetID="6" presetClass="entr" presetSubtype="3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8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42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278 0.01108 L 0.00243 0.34483 " pathEditMode="relative" rAng="0" ptsTypes="AA">
                                      <p:cBhvr>
                                        <p:cTn id="40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16687"/>
                                    </p:animMotion>
                                  </p:childTnLst>
                                </p:cTn>
                              </p:par>
                              <p:par>
                                <p:cTn id="406" presetID="6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407" dur="500" fill="hold"/>
                                        <p:tgtEl>
                                          <p:spTgt spid="68"/>
                                        </p:tgtEl>
                                      </p:cBhvr>
                                      <p:by x="1080000" y="1080000"/>
                                    </p:animScale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414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1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6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10" grpId="0"/>
      <p:bldP spid="11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28128" y="-73868"/>
            <a:ext cx="9219518" cy="5230069"/>
            <a:chOff x="-28128" y="-73868"/>
            <a:chExt cx="9219518" cy="5230069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023" r="8023"/>
            <a:stretch/>
          </p:blipFill>
          <p:spPr>
            <a:xfrm>
              <a:off x="-1" y="-12701"/>
              <a:ext cx="9144001" cy="5168902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-28128" y="-73868"/>
              <a:ext cx="9219518" cy="5217367"/>
            </a:xfrm>
            <a:prstGeom prst="rect">
              <a:avLst/>
            </a:prstGeom>
            <a:gradFill flip="none" rotWithShape="1">
              <a:gsLst>
                <a:gs pos="92000">
                  <a:srgbClr val="FFFF7A">
                    <a:lumMod val="70000"/>
                    <a:lumOff val="30000"/>
                  </a:srgbClr>
                </a:gs>
                <a:gs pos="32000">
                  <a:srgbClr val="FFFF00">
                    <a:alpha val="30000"/>
                  </a:srgbClr>
                </a:gs>
                <a:gs pos="78000">
                  <a:srgbClr val="FFFF00">
                    <a:lumMod val="0"/>
                    <a:lumOff val="10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574844" y="123477"/>
              <a:ext cx="4180054" cy="4964487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1331640" y="2070482"/>
              <a:ext cx="1363562" cy="2420238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803" y="-452586"/>
            <a:ext cx="8549677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09" r="2381"/>
          <a:stretch/>
        </p:blipFill>
        <p:spPr>
          <a:xfrm>
            <a:off x="-252536" y="-105504"/>
            <a:ext cx="9465160" cy="52871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8503" y="85685"/>
            <a:ext cx="3379567" cy="50383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454887" y="2067694"/>
            <a:ext cx="2462726" cy="28752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99304" y="1375640"/>
            <a:ext cx="9144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9532912" y="4203925"/>
            <a:ext cx="1338262" cy="967925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11820499" y="3152962"/>
            <a:ext cx="760413" cy="593352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10675912" y="3288287"/>
            <a:ext cx="1246187" cy="1122801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10980712" y="2336607"/>
            <a:ext cx="849312" cy="613161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10234587" y="5124511"/>
            <a:ext cx="554037" cy="498354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11318849" y="3971704"/>
            <a:ext cx="1338263" cy="975168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10740999" y="2176451"/>
            <a:ext cx="1246188" cy="908074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10082187" y="3428634"/>
            <a:ext cx="849312" cy="662720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9686899" y="4431946"/>
            <a:ext cx="760413" cy="549984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-252536" y="-105505"/>
            <a:ext cx="9465160" cy="5287105"/>
          </a:xfrm>
          <a:prstGeom prst="rect">
            <a:avLst/>
          </a:prstGeom>
          <a:gradFill flip="none" rotWithShape="1">
            <a:gsLst>
              <a:gs pos="26000">
                <a:schemeClr val="bg1">
                  <a:alpha val="61000"/>
                </a:schemeClr>
              </a:gs>
              <a:gs pos="72000">
                <a:schemeClr val="tx1">
                  <a:alpha val="66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7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2239094" y="-1532706"/>
            <a:ext cx="1914550" cy="2087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8">
            <a:grayscl/>
            <a:extLst>
              <a:ext uri="{BEBA8EAE-BF5A-486C-A8C5-ECC9F3942E4B}">
                <a14:imgProps xmlns:a14="http://schemas.microsoft.com/office/drawing/2010/main" xmlns="">
                  <a14:imgLayer r:embed="rId1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68544" y="-1432097"/>
            <a:ext cx="1405690" cy="1991024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-1289294" y="-684624"/>
            <a:ext cx="11538676" cy="6445344"/>
          </a:xfrm>
          <a:prstGeom prst="rect">
            <a:avLst/>
          </a:prstGeom>
          <a:gradFill flip="none" rotWithShape="1">
            <a:gsLst>
              <a:gs pos="23000">
                <a:schemeClr val="bg1">
                  <a:alpha val="61000"/>
                </a:schemeClr>
              </a:gs>
              <a:gs pos="0">
                <a:srgbClr val="FFFF80">
                  <a:lumMod val="10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677916" y="515456"/>
            <a:ext cx="37657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你的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力量</a:t>
            </a:r>
            <a:r>
              <a:rPr lang="zh-CN" altLang="en-US" sz="1600" b="1" dirty="0" smtClean="0"/>
              <a:t> ，却是我身上 ，真实的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飞翔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91064" y="875496"/>
            <a:ext cx="25394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带着我抵挡 ，曾受过的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伤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0978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4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53" presetClass="exit" presetSubtype="54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54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4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2" nodeType="withEffect">
                                  <p:stCondLst>
                                    <p:cond delay="10300"/>
                                  </p:stCondLst>
                                  <p:childTnLst>
                                    <p:animScale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600000" y="6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4" nodeType="withEffect">
                                  <p:stCondLst>
                                    <p:cond delay="10300"/>
                                  </p:stCondLst>
                                  <p:childTnLst>
                                    <p:animRot by="21600000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3" nodeType="withEffect">
                                  <p:stCondLst>
                                    <p:cond delay="10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730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xit" presetSubtype="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3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53" dur="325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" presetClass="exit" presetSubtype="1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3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3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59" dur="325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730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7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10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74644E-6 C -0.17847 0.11686 -0.35763 0.22907 -0.56822 0.15778 C -0.77795 0.08431 -1.06545 -0.35214 -1.26076 -0.4377 C -1.45503 -0.52232 -1.64566 -0.36981 -1.73802 -0.35555 C -1.8302 -0.34253 -1.81961 -0.34749 -1.80972 -0.35245 " pathEditMode="relative" rAng="556180" ptsTypes="aaaaA">
                                      <p:cBhvr>
                                        <p:cTn id="8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719" y="-1500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954 0.04259 C -0.1323 -0.12006 -0.25487 -0.28148 -0.40591 -0.37593 C -0.55712 -0.47037 -0.78994 -0.46111 -0.91737 -0.52531 C -1.04254 -0.58951 -1.11754 -0.7037 -1.16719 -0.76512 C -1.21511 -0.82253 -1.21007 -0.85123 -1.20626 -0.88056 " pathEditMode="relative" rAng="1971058" ptsTypes="aaaaA">
                                      <p:cBhvr>
                                        <p:cTn id="8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608" y="-4401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0.04253 0.66677 C -0.22465 0.65933 -0.40677 0.65189 -0.58923 0.53844 C -0.77187 0.42467 -0.98229 0.12492 -1.13784 -0.01612 C -1.2934 -0.15685 -1.421 -0.24923 -1.52274 -0.30843 C -1.62448 -0.36764 -1.68628 -0.3695 -1.74844 -0.37105 " pathEditMode="relative" rAng="1443927" ptsTypes="aaaaA">
                                      <p:cBhvr>
                                        <p:cTn id="8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486" y="-51178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-4.86671E-6 C -0.24288 0.07626 -0.48681 0.15407 -0.64236 -0.02479 C -0.79861 -0.20179 -0.8 -0.85089 -0.93628 -1.06509 C -1.07326 -1.27805 -1.26927 -1.28921 -1.46632 -1.29913 " pathEditMode="relative" rAng="2625691" ptsTypes="aaaA">
                                      <p:cBhvr>
                                        <p:cTn id="8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316" y="-64972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1.38889E-6 -4.31494E-6 C -0.14253 -0.07222 -0.28507 -0.14476 -0.4691 -0.1398 C -0.6526 -0.13484 -0.93021 0.01829 -1.10226 0.031 C -1.27413 0.04402 -1.4243 -0.0468 -1.50087 -0.06478 C -1.57778 -0.08245 -1.56962 -0.07873 -1.5618 -0.07501 " pathEditMode="relative" rAng="0" ptsTypes="aaaaA">
                                      <p:cBhvr>
                                        <p:cTn id="9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889" y="-5053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36337 0.41041 C -0.5007 0.22721 -0.63802 0.04526 -0.80382 -0.07037 C -0.97049 -0.18661 -1.22292 -0.2049 -1.3625 -0.28705 C -1.5 -0.36795 -1.58472 -0.49628 -1.64011 -0.5651 C -1.69358 -0.6305 -1.68854 -0.66026 -1.6849 -0.68971 " pathEditMode="relative" rAng="2006957" ptsTypes="aaaaA">
                                      <p:cBhvr>
                                        <p:cTn id="9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75" y="-52852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8.33333E-7 2.95722E-6 C -0.0882 -0.22412 -0.17639 -0.44824 -0.33785 -0.49101 C -0.49931 -0.53317 -0.78611 -0.28209 -0.96945 -0.25388 C -1.15243 -0.22567 -1.32691 -0.30192 -1.43767 -0.32145 C -1.54844 -0.34129 -1.59097 -0.3571 -1.63386 -0.37229 " pathEditMode="relative" rAng="0" ptsTypes="aaaaA">
                                      <p:cBhvr>
                                        <p:cTn id="9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701" y="-26658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38889E-6 3.96156E-6 C -0.07864 -0.25605 -0.15712 -0.5124 -0.28489 -0.66925 C -0.41337 -0.82672 -0.63958 -0.85059 -0.76944 -0.94204 C -0.89913 -1.03503 -0.99462 -1.13299 -1.06423 -1.22443 C -1.13368 -1.31588 -1.15972 -1.40329 -1.18628 -1.49163 " pathEditMode="relative" rAng="1590801" ptsTypes="aaaaA">
                                      <p:cBhvr>
                                        <p:cTn id="9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62" y="-7551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repeatCount="indefinite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5.55556E-7 1.96528E-6 C -0.15538 0.13422 -0.31024 0.26937 -0.4533 0.21265 C -0.59549 0.15623 -0.71944 -0.2576 -0.8559 -0.34253 C -0.99184 -0.42933 -1.1309 -0.36671 -1.27014 -0.30161 " pathEditMode="relative" rAng="1306897" ptsTypes="aaaA">
                                      <p:cBhvr>
                                        <p:cTn id="9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507" y="-1509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10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10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0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10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0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10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10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4" animBg="1"/>
      <p:bldP spid="34" grpId="0" animBg="1"/>
      <p:bldP spid="34" grpId="2" animBg="1"/>
      <p:bldP spid="34" grpId="3" animBg="1"/>
      <p:bldP spid="34" grpId="4" animBg="1"/>
      <p:bldP spid="11" grpId="0"/>
      <p:bldP spid="11" grpId="1"/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222" b="16223"/>
          <a:stretch/>
        </p:blipFill>
        <p:spPr>
          <a:xfrm>
            <a:off x="-57150" y="0"/>
            <a:ext cx="9258300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57150" y="0"/>
            <a:ext cx="9258300" cy="51435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62000">
                <a:schemeClr val="tx1">
                  <a:alpha val="36000"/>
                </a:schemeClr>
              </a:gs>
              <a:gs pos="99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4760686" y="-522514"/>
            <a:ext cx="3106057" cy="5747657"/>
          </a:xfrm>
          <a:custGeom>
            <a:avLst/>
            <a:gdLst>
              <a:gd name="connsiteX0" fmla="*/ 1045028 w 3106057"/>
              <a:gd name="connsiteY0" fmla="*/ 101600 h 5747657"/>
              <a:gd name="connsiteX1" fmla="*/ 0 w 3106057"/>
              <a:gd name="connsiteY1" fmla="*/ 5733143 h 5747657"/>
              <a:gd name="connsiteX2" fmla="*/ 3106057 w 3106057"/>
              <a:gd name="connsiteY2" fmla="*/ 5747657 h 5747657"/>
              <a:gd name="connsiteX3" fmla="*/ 2017485 w 3106057"/>
              <a:gd name="connsiteY3" fmla="*/ 0 h 5747657"/>
              <a:gd name="connsiteX4" fmla="*/ 1045028 w 3106057"/>
              <a:gd name="connsiteY4" fmla="*/ 101600 h 5747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6057" h="5747657">
                <a:moveTo>
                  <a:pt x="1045028" y="101600"/>
                </a:moveTo>
                <a:lnTo>
                  <a:pt x="0" y="5733143"/>
                </a:lnTo>
                <a:lnTo>
                  <a:pt x="3106057" y="5747657"/>
                </a:lnTo>
                <a:lnTo>
                  <a:pt x="2017485" y="0"/>
                </a:lnTo>
                <a:lnTo>
                  <a:pt x="1045028" y="101600"/>
                </a:lnTo>
                <a:close/>
              </a:path>
            </a:pathLst>
          </a:custGeom>
          <a:solidFill>
            <a:schemeClr val="bg1">
              <a:alpha val="57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580112" y="915566"/>
            <a:ext cx="152638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我们是彼此 </a:t>
            </a:r>
            <a:r>
              <a:rPr lang="en-US" altLang="zh-CN" sz="1600" b="1" dirty="0" smtClean="0"/>
              <a:t>,</a:t>
            </a:r>
          </a:p>
          <a:p>
            <a:r>
              <a:rPr lang="zh-CN" altLang="en-US" sz="2000" b="1" dirty="0" smtClean="0">
                <a:solidFill>
                  <a:srgbClr val="C00000"/>
                </a:solidFill>
              </a:rPr>
              <a:t>有形</a:t>
            </a:r>
            <a:r>
              <a:rPr lang="zh-CN" altLang="en-US" sz="1600" b="1" dirty="0" smtClean="0"/>
              <a:t>的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翅膀</a:t>
            </a:r>
            <a:r>
              <a:rPr lang="en-US" altLang="zh-CN" sz="2000" b="1" dirty="0"/>
              <a:t> </a:t>
            </a:r>
            <a:r>
              <a:rPr lang="en-US" altLang="zh-CN" sz="1600" b="1" dirty="0" smtClean="0"/>
              <a:t>,</a:t>
            </a:r>
          </a:p>
          <a:p>
            <a:r>
              <a:rPr lang="zh-CN" altLang="en-US" sz="1600" b="1" dirty="0" smtClean="0"/>
              <a:t>学着更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坚强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40225" y="195486"/>
            <a:ext cx="1406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/>
              <a:t>每一个</a:t>
            </a:r>
            <a:endParaRPr lang="en-US" altLang="zh-CN" sz="1600" b="1" dirty="0" smtClean="0"/>
          </a:p>
          <a:p>
            <a:pPr algn="ctr"/>
            <a:r>
              <a:rPr lang="zh-CN" altLang="en-US" sz="2000" b="1" dirty="0" smtClean="0">
                <a:solidFill>
                  <a:srgbClr val="C00000"/>
                </a:solidFill>
              </a:rPr>
              <a:t>孤单</a:t>
            </a:r>
            <a:r>
              <a:rPr lang="zh-CN" altLang="en-US" sz="1600" b="1" dirty="0" smtClean="0"/>
              <a:t>的晚上  </a:t>
            </a:r>
            <a:endParaRPr lang="zh-CN" altLang="en-US" sz="1600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-252536" y="-105505"/>
            <a:ext cx="9465160" cy="5287106"/>
            <a:chOff x="-252536" y="-105505"/>
            <a:chExt cx="9465160" cy="528710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809" r="2381"/>
            <a:stretch/>
          </p:blipFill>
          <p:spPr>
            <a:xfrm>
              <a:off x="-252536" y="-105504"/>
              <a:ext cx="9465160" cy="5287105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-252536" y="-105505"/>
              <a:ext cx="9465160" cy="5287105"/>
            </a:xfrm>
            <a:prstGeom prst="rect">
              <a:avLst/>
            </a:prstGeom>
            <a:gradFill flip="none" rotWithShape="1">
              <a:gsLst>
                <a:gs pos="26000">
                  <a:schemeClr val="bg1">
                    <a:alpha val="61000"/>
                  </a:schemeClr>
                </a:gs>
                <a:gs pos="72000">
                  <a:schemeClr val="tx1">
                    <a:alpha val="66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椭圆 5"/>
          <p:cNvSpPr/>
          <p:nvPr/>
        </p:nvSpPr>
        <p:spPr>
          <a:xfrm>
            <a:off x="4633686" y="2062362"/>
            <a:ext cx="661788" cy="661788"/>
          </a:xfrm>
          <a:prstGeom prst="ellipse">
            <a:avLst/>
          </a:prstGeom>
          <a:solidFill>
            <a:srgbClr val="FEFE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1988317"/>
            <a:ext cx="3143250" cy="30568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26748" y="2199261"/>
            <a:ext cx="753364" cy="76202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615740" y="460990"/>
            <a:ext cx="1652004" cy="1863258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470549" y="-108319"/>
            <a:ext cx="2690154" cy="2690154"/>
          </a:xfrm>
          <a:prstGeom prst="ellipse">
            <a:avLst/>
          </a:prstGeom>
          <a:solidFill>
            <a:srgbClr val="FEFE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0342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8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8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Rot by="21600000">
                                      <p:cBhvr>
                                        <p:cTn id="22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1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Rot by="-21600000">
                                      <p:cBhvr>
                                        <p:cTn id="29" dur="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3.61111E-6 1.96787E-6 L -0.38385 -0.26784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01" y="-13407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Scale>
                                      <p:cBhvr>
                                        <p:cTn id="48" dur="2500" fill="hold"/>
                                        <p:tgtEl>
                                          <p:spTgt spid="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53" presetClass="exit" presetSubtype="32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2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animScale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10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9" grpId="0"/>
      <p:bldP spid="9" grpId="1"/>
      <p:bldP spid="10" grpId="0"/>
      <p:bldP spid="10" grpId="1"/>
      <p:bldP spid="6" grpId="0" animBg="1"/>
      <p:bldP spid="6" grpId="1" animBg="1"/>
      <p:bldP spid="6" grpId="2" animBg="1"/>
      <p:bldP spid="14" grpId="0" animBg="1"/>
      <p:bldP spid="14" grpId="1" animBg="1"/>
      <p:bldP spid="14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1709"/>
            <a:ext cx="9144000" cy="514008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-1657350" y="-886168"/>
            <a:ext cx="12401550" cy="6922952"/>
          </a:xfrm>
          <a:prstGeom prst="rect">
            <a:avLst/>
          </a:prstGeom>
          <a:gradFill>
            <a:gsLst>
              <a:gs pos="64583">
                <a:schemeClr val="bg1">
                  <a:alpha val="63000"/>
                </a:schemeClr>
              </a:gs>
              <a:gs pos="0">
                <a:schemeClr val="tx1">
                  <a:alpha val="44000"/>
                  <a:lumMod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grayscl/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324307"/>
            <a:ext cx="4197782" cy="449488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grayscl/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0" y="1347614"/>
            <a:ext cx="2987770" cy="325767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-57150" y="0"/>
            <a:ext cx="9258300" cy="5143500"/>
            <a:chOff x="-57150" y="0"/>
            <a:chExt cx="9258300" cy="5143500"/>
          </a:xfrm>
        </p:grpSpPr>
        <p:sp>
          <p:nvSpPr>
            <p:cNvPr id="16" name="矩形 15"/>
            <p:cNvSpPr/>
            <p:nvPr/>
          </p:nvSpPr>
          <p:spPr>
            <a:xfrm>
              <a:off x="-57150" y="0"/>
              <a:ext cx="9258300" cy="5143500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62000">
                  <a:schemeClr val="tx1">
                    <a:alpha val="36000"/>
                  </a:schemeClr>
                </a:gs>
                <a:gs pos="99000">
                  <a:schemeClr val="tx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9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572000" y="1988317"/>
              <a:ext cx="3143250" cy="3056897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6307742" y="483518"/>
            <a:ext cx="23358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我曾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害怕</a:t>
            </a:r>
            <a:r>
              <a:rPr lang="zh-CN" altLang="en-US" sz="1600" b="1" dirty="0" smtClean="0"/>
              <a:t> </a:t>
            </a:r>
            <a:r>
              <a:rPr lang="en-US" altLang="zh-CN" sz="1600" b="1" dirty="0" smtClean="0"/>
              <a:t>,</a:t>
            </a:r>
            <a:r>
              <a:rPr lang="zh-CN" altLang="en-US" sz="1600" b="1" dirty="0" smtClean="0"/>
              <a:t>所以我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懂得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2080" y="874916"/>
            <a:ext cx="19287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难免会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沮丧</a:t>
            </a:r>
            <a:r>
              <a:rPr lang="zh-CN" altLang="en-US" sz="1600" b="1" dirty="0" smtClean="0"/>
              <a:t>的模样</a:t>
            </a:r>
            <a:endParaRPr lang="zh-CN" altLang="en-US" sz="1600" b="1" dirty="0"/>
          </a:p>
        </p:txBody>
      </p:sp>
      <p:pic>
        <p:nvPicPr>
          <p:cNvPr id="21" name="P1" descr="F:\临时\amy\模板\圣诞\场景\7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50" y="-347663"/>
            <a:ext cx="214313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2" descr="F:\临时\amy\模板\圣诞\场景\7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-571500"/>
            <a:ext cx="285750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3" descr="F:\临时\amy\模板\圣诞\场景\7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-571691"/>
            <a:ext cx="428625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4" descr="F:\临时\amy\模板\圣诞\场景\7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5133" y="-628651"/>
            <a:ext cx="341313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5" descr="F:\临时\amy\模板\圣诞\场景\7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3875" y="-571500"/>
            <a:ext cx="285750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6" descr="F:\临时\amy\模板\圣诞\场景\7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-812626"/>
            <a:ext cx="500062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7" descr="F:\临时\amy\模板\圣诞\场景\7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5789" y="-606458"/>
            <a:ext cx="214312" cy="21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8" descr="F:\临时\amy\模板\圣诞\场景\7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-845377"/>
            <a:ext cx="341312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6" descr="F:\临时\amy\模板\圣诞\场景\7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8338" y="-561975"/>
            <a:ext cx="500062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6" descr="F:\临时\amy\模板\圣诞\场景\7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-1322213"/>
            <a:ext cx="500062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4" descr="F:\临时\amy\模板\圣诞\场景\7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5925" y="-647703"/>
            <a:ext cx="341313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83465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Scale>
                                      <p:cBhvr>
                                        <p:cTn id="13" dur="3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grpId="1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Scale>
                                      <p:cBhvr>
                                        <p:cTn id="22" dur="4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6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6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6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6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6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Scale>
                                      <p:cBhvr>
                                        <p:cTn id="41" dur="400" fill="hold"/>
                                        <p:tgtEl>
                                          <p:spTgt spid="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3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434 -0.01549 C 0.02431 0.05041 0.05313 0.11654 0.05608 0.2 C 0.05903 0.28347 0.01927 0.33203 0.01319 0.48555 C 0.00712 0.63862 -0.01146 1.01318 0.01944 1.12185 C 0.05035 1.23029 0.12465 1.18336 0.19896 1.13665 " pathEditMode="relative" rAng="0" ptsTypes="aaaaA">
                                      <p:cBhvr>
                                        <p:cTn id="52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9" y="6228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43200000">
                                      <p:cBhvr>
                                        <p:cTn id="5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5.55556E-7 8.09249E-7 C 0.00104 0.03052 -0.00139 0.05364 0.01163 0.07491 C 0.01215 0.07838 0.01215 0.08208 0.01319 0.08509 C 0.01389 0.0874 0.01597 0.08832 0.01667 0.09064 C 0.01823 0.09549 0.01806 0.10127 0.01996 0.1059 C 0.02431 0.1163 0.02951 0.12509 0.03472 0.13457 C 0.04201 0.14774 0.0467 0.16347 0.05469 0.17595 C 0.05851 0.19399 0.06545 0.20994 0.07292 0.2252 C 0.075 0.23537 0.07778 0.24069 0.08264 0.24832 C 0.08733 0.2689 0.08056 0.24416 0.08941 0.2615 C 0.09045 0.26335 0.0901 0.26682 0.09097 0.26913 C 0.09201 0.27191 0.09653 0.27699 0.09774 0.27954 C 0.10295 0.28948 0.10955 0.31422 0.1125 0.32624 C 0.11406 0.41965 0.11562 0.72717 0.11927 0.74335 C 0.11962 0.76069 0.11996 0.8111 0.12257 0.83676 C 0.12326 0.84324 0.12587 0.84855 0.12743 0.8548 C 0.12951 0.86381 0.13021 0.87399 0.13246 0.88324 C 0.13663 0.90035 0.14479 0.91468 0.14896 0.93248 C 0.15243 0.94705 0.1533 0.96324 0.15885 0.97642 C 0.16719 1.01595 0.1566 0.96925 0.16719 1.00485 C 0.16979 1.01341 0.17222 1.02173 0.17378 1.03075 C 0.17431 1.03422 0.17448 1.03792 0.17535 1.04116 C 0.18056 1.06081 0.18403 1.06682 0.18698 1.08509 C 0.1875 1.09827 0.18837 1.11121 0.18871 1.12416 C 0.18941 1.1563 0.18889 1.18821 0.19045 1.22011 C 0.1908 1.22821 0.19531 1.24324 0.19531 1.24347 C 0.19687 1.2622 0.19861 1.28092 0.19861 1.30035 " pathEditMode="relative" rAng="0" ptsTypes="ffffffffffffffffffffffffffA">
                                      <p:cBhvr>
                                        <p:cTn id="5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0" y="650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43200000">
                                      <p:cBhvr>
                                        <p:cTn id="5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6.94444E-6 -5.78035E-6 C 0.00417 0.20624 0.00834 0.41271 -0.0144 0.55375 C -0.03715 0.69479 -0.11093 0.74635 -0.13663 0.84531 C -0.16232 0.9445 -0.16302 1.09733 -0.16822 1.14774 " pathEditMode="relative" ptsTypes="aaaA">
                                      <p:cBhvr>
                                        <p:cTn id="6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43200000">
                                      <p:cBhvr>
                                        <p:cTn id="6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indefinite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0087 0.0007 C 0.04184 0.11492 0.08281 0.22937 0.09132 0.33457 C 0.09982 0.43954 0.0658 0.53434 0.05173 0.63052 C 0.03767 0.72648 0.0118 0.82151 0.00729 0.91145 C 0.00278 1.00185 0.01371 1.08671 0.02465 1.17157 " pathEditMode="relative" ptsTypes="aaaaA">
                                      <p:cBhvr>
                                        <p:cTn id="6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43200000">
                                      <p:cBhvr>
                                        <p:cTn id="6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3.88889E-6 1.44509E-6 C 0.01475 0.05803 0.02951 0.1163 0.05711 0.17757 C 0.08472 0.23861 0.146 0.29919 0.1651 0.36555 C 0.1842 0.43214 0.18229 0.51121 0.17152 0.57503 C 0.16076 0.63861 0.11927 0.67977 0.1 0.74821 C 0.08072 0.81711 0.06111 0.92439 0.05555 0.98728 C 0.05 1.04994 0.05833 1.08717 0.06666 1.12462 " pathEditMode="relative" ptsTypes="aaaaaaA">
                                      <p:cBhvr>
                                        <p:cTn id="68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43200000">
                                      <p:cBhvr>
                                        <p:cTn id="70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035 3.98844E-6 C 0.02222 0.083 0.04479 0.16601 0.03941 0.26635 C 0.03403 0.3667 -0.01754 0.50034 -0.03212 0.60254 C -0.0467 0.70474 -0.05365 0.79722 -0.04792 0.8793 C -0.04219 0.96138 -0.00694 1.05202 0.00278 1.09502 C 0.0125 1.13803 0.01163 1.13757 0.01076 1.13734 " pathEditMode="relative" ptsTypes="aaaaaA">
                                      <p:cBhvr>
                                        <p:cTn id="72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43200000">
                                      <p:cBhvr>
                                        <p:cTn id="7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0.10833 -0.01854 C 0.11667 0.02348 0.125 0.06487 0.12101 0.15477 C 0.11702 0.24498 0.07865 0.43466 0.08455 0.5227 C 0.09045 0.61044 0.15347 0.58881 0.15608 0.68335 C 0.15868 0.77788 0.12952 0.93327 0.10052 1.08928 " pathEditMode="relative" rAng="0" ptsTypes="aaaaA">
                                      <p:cBhvr>
                                        <p:cTn id="7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" y="5539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indefinite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43200000">
                                      <p:cBhvr>
                                        <p:cTn id="7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94444E-6 2.31214E-6 C -0.00416 0.00809 -0.00833 0.01642 -0.00642 0.06543 C -0.00451 0.11445 0.00868 0.22867 0.01112 0.29387 C 0.01355 0.35908 0.02587 0.38798 0.00782 0.45665 C -0.01024 0.52532 -0.075 0.6222 -0.09687 0.70613 C -0.11875 0.79006 -0.14062 0.89364 -0.12378 0.95977 C -0.10694 1.0259 -0.01666 1.07931 0.00469 1.10335 " pathEditMode="relative" ptsTypes="aaaaaaA">
                                      <p:cBhvr>
                                        <p:cTn id="8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8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43200000">
                                      <p:cBhvr>
                                        <p:cTn id="8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5.55556E-7 8.09249E-7 C 0.00104 0.03052 -0.00139 0.05364 0.01163 0.07491 C 0.01215 0.07838 0.01215 0.08208 0.01319 0.08509 C 0.01389 0.0874 0.01597 0.08832 0.01667 0.09064 C 0.01823 0.09549 0.01806 0.10127 0.01996 0.1059 C 0.02431 0.1163 0.02951 0.12509 0.03472 0.13457 C 0.04201 0.14774 0.0467 0.16347 0.05469 0.17595 C 0.05851 0.19399 0.06545 0.20994 0.07292 0.2252 C 0.075 0.23537 0.07778 0.24069 0.08264 0.24832 C 0.08733 0.2689 0.08056 0.24416 0.08941 0.2615 C 0.09045 0.26335 0.0901 0.26682 0.09097 0.26913 C 0.09201 0.27191 0.09653 0.27699 0.09774 0.27954 C 0.10295 0.28948 0.10955 0.31422 0.1125 0.32624 C 0.11406 0.41965 0.11562 0.72717 0.11927 0.74335 C 0.11962 0.76069 0.11996 0.8111 0.12257 0.83676 C 0.12326 0.84324 0.12587 0.84855 0.12743 0.8548 C 0.12951 0.86381 0.13021 0.87399 0.13246 0.88324 C 0.13663 0.90035 0.14479 0.91468 0.14896 0.93248 C 0.15243 0.94705 0.1533 0.96324 0.15885 0.97642 C 0.16719 1.01595 0.1566 0.96925 0.16719 1.00485 C 0.16979 1.01341 0.17222 1.02173 0.17378 1.03075 C 0.17431 1.03422 0.17448 1.03792 0.17535 1.04116 C 0.18056 1.06081 0.18403 1.06682 0.18698 1.08509 C 0.1875 1.09827 0.18837 1.11121 0.18871 1.12416 C 0.18941 1.1563 0.18889 1.18821 0.19045 1.22011 C 0.1908 1.22821 0.19531 1.24324 0.19531 1.24347 C 0.19687 1.2622 0.19861 1.28092 0.19861 1.30035 " pathEditMode="relative" rAng="0" ptsTypes="ffffffffffffffffffffffffffA">
                                      <p:cBhvr>
                                        <p:cTn id="84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0" y="6500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8" presetClass="emph" presetSubtype="0" repeatCount="indefinite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43200000">
                                      <p:cBhvr>
                                        <p:cTn id="8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5.55556E-7 8.09249E-7 C 0.00104 0.03052 -0.00139 0.05364 0.01163 0.07491 C 0.01215 0.07838 0.01215 0.08208 0.01319 0.08509 C 0.01389 0.0874 0.01597 0.08832 0.01667 0.09064 C 0.01823 0.09549 0.01806 0.10127 0.01996 0.1059 C 0.02431 0.1163 0.02951 0.12509 0.03472 0.13457 C 0.04201 0.14774 0.0467 0.16347 0.05469 0.17595 C 0.05851 0.19399 0.06545 0.20994 0.07292 0.2252 C 0.075 0.23537 0.07778 0.24069 0.08264 0.24832 C 0.08733 0.2689 0.08056 0.24416 0.08941 0.2615 C 0.09045 0.26335 0.0901 0.26682 0.09097 0.26913 C 0.09201 0.27191 0.09653 0.27699 0.09774 0.27954 C 0.10295 0.28948 0.10955 0.31422 0.1125 0.32624 C 0.11406 0.41965 0.11562 0.72717 0.11927 0.74335 C 0.11962 0.76069 0.11996 0.8111 0.12257 0.83676 C 0.12326 0.84324 0.12587 0.84855 0.12743 0.8548 C 0.12951 0.86381 0.13021 0.87399 0.13246 0.88324 C 0.13663 0.90035 0.14479 0.91468 0.14896 0.93248 C 0.15243 0.94705 0.1533 0.96324 0.15885 0.97642 C 0.16719 1.01595 0.1566 0.96925 0.16719 1.00485 C 0.16979 1.01341 0.17222 1.02173 0.17378 1.03075 C 0.17431 1.03422 0.17448 1.03792 0.17535 1.04116 C 0.18056 1.06081 0.18403 1.06682 0.18698 1.08509 C 0.1875 1.09827 0.18837 1.11121 0.18871 1.12416 C 0.18941 1.1563 0.18889 1.18821 0.19045 1.22011 C 0.1908 1.22821 0.19531 1.24324 0.19531 1.24347 C 0.19687 1.2622 0.19861 1.28092 0.19861 1.30035 " pathEditMode="relative" rAng="0" ptsTypes="ffffffffffffffffffffffffffA">
                                      <p:cBhvr>
                                        <p:cTn id="88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0" y="6500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8" presetClass="emph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Rot by="43200000">
                                      <p:cBhvr>
                                        <p:cTn id="9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1.38889E-6 2.89017E-7 C 0.00833 0.04162 0.01666 0.08323 0.01267 0.17341 C 0.00868 0.26358 -0.02969 0.45318 -0.02379 0.54127 C -0.01789 0.62913 0.04513 0.6074 0.04774 0.70173 C 0.05034 0.7963 0.02118 0.9519 -0.00782 1.10774 " pathEditMode="relative" ptsTypes="aaaaA">
                                      <p:cBhvr>
                                        <p:cTn id="92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Rot by="43200000">
                                      <p:cBhvr>
                                        <p:cTn id="94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3" grpId="2" animBg="1"/>
      <p:bldP spid="3" grpId="3" animBg="1"/>
      <p:bldP spid="5" grpId="0"/>
      <p:bldP spid="5" grpId="1"/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Marker/>
                    </a14:imgEffect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3" r="10753"/>
          <a:stretch/>
        </p:blipFill>
        <p:spPr>
          <a:xfrm rot="16200000">
            <a:off x="2000249" y="-2024635"/>
            <a:ext cx="5143502" cy="91927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24385" y="-25704"/>
            <a:ext cx="9192769" cy="5167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3789" y="114213"/>
            <a:ext cx="4067864" cy="44573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46" y="1613656"/>
            <a:ext cx="2983095" cy="3504731"/>
          </a:xfrm>
          <a:prstGeom prst="rect">
            <a:avLst/>
          </a:prstGeom>
        </p:spPr>
      </p:pic>
      <p:sp>
        <p:nvSpPr>
          <p:cNvPr id="15" name="1"/>
          <p:cNvSpPr txBox="1"/>
          <p:nvPr/>
        </p:nvSpPr>
        <p:spPr>
          <a:xfrm>
            <a:off x="827584" y="999250"/>
            <a:ext cx="3836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我受过伤 </a:t>
            </a:r>
            <a:r>
              <a:rPr lang="en-US" altLang="zh-CN" b="1" dirty="0" smtClean="0"/>
              <a:t>,</a:t>
            </a:r>
            <a:r>
              <a:rPr lang="zh-CN" altLang="en-US" b="1" dirty="0" smtClean="0"/>
              <a:t>所以更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渴望</a:t>
            </a:r>
            <a:r>
              <a:rPr lang="zh-CN" altLang="en-US" b="1" dirty="0" smtClean="0"/>
              <a:t>美丽的</a:t>
            </a:r>
            <a:r>
              <a:rPr lang="zh-CN" altLang="en-US" sz="2400" b="1" dirty="0">
                <a:solidFill>
                  <a:srgbClr val="C00000"/>
                </a:solidFill>
              </a:rPr>
              <a:t>飞翔</a:t>
            </a:r>
          </a:p>
        </p:txBody>
      </p:sp>
      <p:sp>
        <p:nvSpPr>
          <p:cNvPr id="16" name="矩形 15"/>
          <p:cNvSpPr/>
          <p:nvPr/>
        </p:nvSpPr>
        <p:spPr>
          <a:xfrm>
            <a:off x="3851920" y="999249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</a:rPr>
              <a:t>飞翔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3789" y="114213"/>
            <a:ext cx="4067864" cy="44573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046" y="1613656"/>
            <a:ext cx="2983095" cy="3504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7635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6" presetClass="exit" presetSubtype="37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40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4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6" grpId="1"/>
      <p:bldP spid="16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55" t="40954" r="11617" b="12060"/>
          <a:stretch/>
        </p:blipFill>
        <p:spPr>
          <a:xfrm flipH="1">
            <a:off x="0" y="0"/>
            <a:ext cx="9144000" cy="516403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artisticMarker/>
                    </a14:imgEffect>
                    <a14:imgEffect>
                      <a14:colorTemperature colorTemp="7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3" r="10753"/>
          <a:stretch/>
        </p:blipFill>
        <p:spPr>
          <a:xfrm rot="16200000">
            <a:off x="2000249" y="-2024635"/>
            <a:ext cx="5143502" cy="919276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artisticMarker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3" t="22024" r="10753" b="22024"/>
          <a:stretch/>
        </p:blipFill>
        <p:spPr>
          <a:xfrm>
            <a:off x="2857889" y="984314"/>
            <a:ext cx="3387636" cy="3387636"/>
          </a:xfrm>
          <a:prstGeom prst="hear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483518"/>
            <a:ext cx="24689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你</a:t>
            </a:r>
            <a:r>
              <a:rPr lang="zh-CN" altLang="en-US" sz="1600" b="1" dirty="0" smtClean="0"/>
              <a:t>在我身旁</a:t>
            </a:r>
            <a:r>
              <a:rPr lang="en-US" altLang="zh-CN" sz="1600" b="1" dirty="0" smtClean="0"/>
              <a:t>,</a:t>
            </a:r>
            <a:r>
              <a:rPr lang="zh-CN" altLang="en-US" sz="1600" b="1" dirty="0" smtClean="0"/>
              <a:t>陪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我</a:t>
            </a:r>
            <a:r>
              <a:rPr lang="zh-CN" altLang="en-US" sz="1600" b="1" dirty="0" smtClean="0"/>
              <a:t>勇敢唱</a:t>
            </a:r>
            <a:endParaRPr lang="zh-CN" altLang="en-US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04723" y="834707"/>
            <a:ext cx="20826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像一个保护着我的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家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04482" y="1521956"/>
            <a:ext cx="3299628" cy="362154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0538" y="-16010"/>
            <a:ext cx="3003462" cy="48598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artisticMarker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53" t="22024" r="10753" b="22024"/>
          <a:stretch/>
        </p:blipFill>
        <p:spPr>
          <a:xfrm>
            <a:off x="2857889" y="984314"/>
            <a:ext cx="3387636" cy="3387636"/>
          </a:xfrm>
          <a:prstGeom prst="hear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0016" y="683573"/>
            <a:ext cx="2970438" cy="2845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02908" y="1357608"/>
            <a:ext cx="1645618" cy="3014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779912" y="1027902"/>
            <a:ext cx="3039872" cy="291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001905" y="1016121"/>
            <a:ext cx="1714111" cy="31398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53956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7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9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4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78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3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3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535" b="19449"/>
          <a:stretch/>
        </p:blipFill>
        <p:spPr>
          <a:xfrm flipH="1">
            <a:off x="-19050" y="0"/>
            <a:ext cx="9182100" cy="514349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97" t="20181" r="234"/>
            <a:stretch/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41057" y="1368083"/>
              <a:ext cx="3464886" cy="3544600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4559091" y="1610845"/>
            <a:ext cx="45849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spc="300" dirty="0" smtClean="0"/>
              <a:t>我们是彼此 </a:t>
            </a:r>
            <a:r>
              <a:rPr lang="en-US" altLang="zh-CN" sz="1600" b="1" spc="300" dirty="0" smtClean="0"/>
              <a:t>,</a:t>
            </a:r>
            <a:r>
              <a:rPr lang="zh-CN" altLang="en-US" sz="2000" b="1" spc="300" dirty="0" smtClean="0">
                <a:solidFill>
                  <a:srgbClr val="C00000"/>
                </a:solidFill>
              </a:rPr>
              <a:t>有形</a:t>
            </a:r>
            <a:r>
              <a:rPr lang="zh-CN" altLang="en-US" sz="1600" b="1" spc="300" dirty="0" smtClean="0"/>
              <a:t>的</a:t>
            </a:r>
            <a:r>
              <a:rPr lang="zh-CN" altLang="en-US" sz="2000" b="1" spc="300" dirty="0" smtClean="0">
                <a:solidFill>
                  <a:srgbClr val="C00000"/>
                </a:solidFill>
              </a:rPr>
              <a:t>翅膀</a:t>
            </a:r>
            <a:r>
              <a:rPr lang="zh-CN" altLang="en-US" sz="1600" b="1" spc="300" dirty="0" smtClean="0"/>
              <a:t>  </a:t>
            </a:r>
            <a:r>
              <a:rPr lang="en-US" altLang="zh-CN" sz="1600" b="1" spc="300" dirty="0" smtClean="0"/>
              <a:t>,</a:t>
            </a:r>
            <a:r>
              <a:rPr lang="zh-CN" altLang="en-US" sz="1600" b="1" spc="300" dirty="0" smtClean="0"/>
              <a:t>飞进了</a:t>
            </a:r>
            <a:r>
              <a:rPr lang="zh-CN" altLang="en-US" sz="2000" b="1" spc="300" dirty="0" smtClean="0">
                <a:solidFill>
                  <a:srgbClr val="C00000"/>
                </a:solidFill>
              </a:rPr>
              <a:t>坚强</a:t>
            </a:r>
            <a:endParaRPr lang="zh-CN" altLang="en-US" sz="2000" b="1" spc="300" dirty="0">
              <a:solidFill>
                <a:srgbClr val="C0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colorTemperature colorTemp="112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50231" flipH="1">
            <a:off x="1398155" y="-1010758"/>
            <a:ext cx="594588" cy="8525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50231" flipH="1">
            <a:off x="3097003" y="-1029806"/>
            <a:ext cx="594588" cy="8525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50231" flipH="1">
            <a:off x="8166165" y="-985204"/>
            <a:ext cx="594588" cy="8525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50231" flipH="1">
            <a:off x="6262926" y="-1075206"/>
            <a:ext cx="594588" cy="85250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colorTemperature colorTemp="47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50231" flipH="1">
            <a:off x="4301426" y="-860409"/>
            <a:ext cx="594588" cy="8525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091701" y="2894886"/>
            <a:ext cx="534812" cy="540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792292" y="3887588"/>
            <a:ext cx="977185" cy="988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623284" y="4083918"/>
            <a:ext cx="659117" cy="6666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48089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accel="5000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Scale>
                                      <p:cBhvr>
                                        <p:cTn id="16" dur="4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72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7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7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13 0.76759 C -0.01997 0.73951 0.02934 0.64136 0.02118 0.59938 C 0.01284 0.55772 -0.06927 0.54815 -0.07726 0.51636 C -0.08525 0.48333 -0.05434 0.43765 -0.02691 0.40432 C 0.00052 0.37037 0.08402 0.33765 0.08715 0.31451 C 0.09027 0.29136 0.03107 0.28796 -0.00782 0.26481 C -0.04653 0.24167 -0.1415 0.20741 -0.14584 0.17531 C -0.15 0.14321 -0.05174 0.08981 -0.03299 0.07284 " pathEditMode="fixed" rAng="0" ptsTypes="ffffffff">
                                      <p:cBhvr>
                                        <p:cTn id="40" dur="3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74" y="-3475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3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8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45" dur="1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0.9793 C -0.01684 0.95119 0.03247 0.85295 0.02413 0.81093 C 0.01597 0.76892 -0.06615 0.75965 -0.07413 0.72783 C -0.08212 0.69478 -0.05121 0.64906 -0.02378 0.61538 C 0.00365 0.58171 0.08698 0.54896 0.09028 0.52579 C 0.0934 0.50262 0.0342 0.49923 -0.00469 0.47606 C -0.0434 0.45289 -0.13854 0.41829 -0.14271 0.38647 C -0.14687 0.35434 -0.04861 0.30089 -0.02986 0.2839 " pathEditMode="fixed" rAng="0" ptsTypes="ffffffff">
                                      <p:cBhvr>
                                        <p:cTn id="49" dur="36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74" y="-3478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3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18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54" dur="1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333 0.751759 C 0.036539 0.723734 0.085763 0.625494 0.077569 0.583611 C 0.069374 0.541728 -0.012835 0.533009 -0.020833 0.500463 C -0.028832 0.467917 0.002175 0.421960 0.029583 0.388333 C 0.056990 0.354707 0.140416 0.321913 0.143610 0.298704 C 0.146805 0.275494 0.087569 0.272284 0.048749 0.249074 C 0.009930 0.225864 -0.085105 0.191451 -0.089306 0.159444 C -0.093508 0.127438 0.004733 0.074105 0.023541 0.057037 " pathEditMode="fixed" rAng="0" ptsTypes="">
                                      <p:cBhvr>
                                        <p:cTn id="58" dur="3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8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63" dur="1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57606E-6 C -0.01892 0.01697 -0.11719 0.07035 -0.11285 0.10243 C -0.10868 0.13421 -0.01372 0.16877 0.02517 0.19191 C 0.06389 0.21505 0.12326 0.21845 0.11996 0.24159 C 0.11684 0.26473 0.03333 0.29744 0.0059 0.33107 C -0.02135 0.3647 -0.05243 0.41036 -0.04445 0.44338 C -0.03646 0.47516 0.04583 0.48441 0.05399 0.52638 C 0.06215 0.56834 0.01285 0.66646 0.00469 0.69454 " pathEditMode="fixed" rAng="0" ptsTypes="ffffffff">
                                      <p:cBhvr>
                                        <p:cTn id="67" dur="3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95" y="34712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3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18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72" dur="1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08 0.87025 C 0.03524 0.84214 0.08455 0.7439 0.07639 0.70188 C 0.06823 0.65987 -0.01406 0.6506 -0.02205 0.61878 C -0.03003 0.58572 0.00104 0.54 0.0283 0.50633 C 0.05573 0.47266 0.13924 0.43991 0.14236 0.41674 C 0.14566 0.39357 0.08629 0.39017 0.04757 0.367 C 0.00868 0.34383 -0.08628 0.30923 -0.09045 0.27741 C -0.09479 0.24529 0.00347 0.19184 0.0224 0.17485 " pathEditMode="fixed" rAng="0" ptsTypes="ffffffff">
                                      <p:cBhvr>
                                        <p:cTn id="76" dur="3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74" y="-34785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3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18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2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81" dur="1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2" presetClass="entr" presetSubtype="1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1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1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226 -0.00309 L 0.17778 -0.20216 " pathEditMode="relative" rAng="0" ptsTypes="AA">
                                      <p:cBhvr>
                                        <p:cTn id="95" dur="5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67" y="-9969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8.33333E-7 9.84264E-7 L 0.33715 -0.42178 " pathEditMode="relative" rAng="0" ptsTypes="AA">
                                      <p:cBhvr>
                                        <p:cTn id="97" dur="5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58" y="-21105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0158 0.01821 L 0.35122 -0.39648 " pathEditMode="relative" rAng="0" ptsTypes="AA">
                                      <p:cBhvr>
                                        <p:cTn id="99" dur="5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51" y="-20734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6" presetClass="emph" presetSubtype="0" repeatCount="3000" accel="13333" decel="13333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01" dur="9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repeatCount="3000" accel="13333" decel="13333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03" dur="9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repeatCount="3000" accel="13333" decel="13333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05" dur="9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3" presetClass="exit" presetSubtype="28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1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xit" presetSubtype="28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1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3" presetClass="exit" presetSubtype="28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1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0.17777 -0.20216 L 0.80781 -1.0145 " pathEditMode="relative" rAng="0" ptsTypes="AA">
                                      <p:cBhvr>
                                        <p:cTn id="119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93" y="-40617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0.33715 -0.42178 L 0.91996 -1.13607 " pathEditMode="relative" rAng="0" ptsTypes="AA">
                                      <p:cBhvr>
                                        <p:cTn id="121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32" y="-3573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50000" decel="5000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0.35122 -0.39649 L 0.72118 -0.85869 " pathEditMode="relative" rAng="0" ptsTypes="AA">
                                      <p:cBhvr>
                                        <p:cTn id="123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-23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535" b="19449"/>
          <a:stretch/>
        </p:blipFill>
        <p:spPr>
          <a:xfrm flipH="1">
            <a:off x="-19050" y="0"/>
            <a:ext cx="9182100" cy="51434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0875" y="0"/>
            <a:ext cx="8549677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0" y="1707654"/>
            <a:ext cx="30059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真实的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翅膀</a:t>
            </a:r>
            <a:r>
              <a:rPr lang="zh-CN" altLang="en-US" b="1" dirty="0" smtClean="0"/>
              <a:t> </a:t>
            </a:r>
            <a:r>
              <a:rPr lang="en-US" altLang="zh-CN" b="1" dirty="0" smtClean="0"/>
              <a:t>,</a:t>
            </a:r>
            <a:r>
              <a:rPr lang="zh-CN" altLang="en-US" b="1" dirty="0" smtClean="0"/>
              <a:t>擦去那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泪光</a:t>
            </a:r>
            <a:r>
              <a:rPr lang="zh-CN" altLang="en-US" b="1" dirty="0" smtClean="0"/>
              <a:t>  </a:t>
            </a:r>
            <a:endParaRPr lang="en-US" altLang="zh-CN" b="1" dirty="0" smtClean="0"/>
          </a:p>
        </p:txBody>
      </p:sp>
      <p:sp>
        <p:nvSpPr>
          <p:cNvPr id="4" name="矩形 3"/>
          <p:cNvSpPr/>
          <p:nvPr/>
        </p:nvSpPr>
        <p:spPr>
          <a:xfrm>
            <a:off x="4936331" y="2521228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还</a:t>
            </a:r>
            <a:r>
              <a:rPr lang="zh-CN" altLang="en-US" sz="1600" b="1" dirty="0" smtClean="0"/>
              <a:t>记得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39018" y="2810421"/>
            <a:ext cx="15696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</a:rPr>
              <a:t>梦想</a:t>
            </a:r>
          </a:p>
        </p:txBody>
      </p:sp>
      <p:sp>
        <p:nvSpPr>
          <p:cNvPr id="14" name="矩形 13"/>
          <p:cNvSpPr/>
          <p:nvPr/>
        </p:nvSpPr>
        <p:spPr>
          <a:xfrm>
            <a:off x="-2052736" y="1406613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5" descr="泡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0" y="5229225"/>
            <a:ext cx="685800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 descr="泡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1150" y="6958013"/>
            <a:ext cx="8858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77" descr="泡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09075" y="6092825"/>
            <a:ext cx="64452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78" descr="泡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0" y="909638"/>
            <a:ext cx="685800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9" descr="泡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28675" y="-26988"/>
            <a:ext cx="600075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0" descr="泡泡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00113" y="5876925"/>
            <a:ext cx="74771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65" descr="蒲公英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180000">
            <a:off x="5961062" y="166688"/>
            <a:ext cx="8032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65" descr="蒲公英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180000">
            <a:off x="3872706" y="2470945"/>
            <a:ext cx="803275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5" descr="蒲公英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180000">
            <a:off x="776287" y="238126"/>
            <a:ext cx="8032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65" descr="蒲公英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180000">
            <a:off x="415925" y="1103313"/>
            <a:ext cx="8032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5" descr="蒲公英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180000">
            <a:off x="8049419" y="383381"/>
            <a:ext cx="803275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未知"/>
          <p:cNvSpPr>
            <a:spLocks/>
          </p:cNvSpPr>
          <p:nvPr/>
        </p:nvSpPr>
        <p:spPr bwMode="auto">
          <a:xfrm>
            <a:off x="7754938" y="1427163"/>
            <a:ext cx="2198687" cy="4765675"/>
          </a:xfrm>
          <a:custGeom>
            <a:avLst/>
            <a:gdLst>
              <a:gd name="T0" fmla="*/ 1114510 w 21600"/>
              <a:gd name="T1" fmla="*/ 4765013 h 21600"/>
              <a:gd name="T2" fmla="*/ 1564834 w 21600"/>
              <a:gd name="T3" fmla="*/ 3611763 h 21600"/>
              <a:gd name="T4" fmla="*/ 664899 w 21600"/>
              <a:gd name="T5" fmla="*/ 3041648 h 21600"/>
              <a:gd name="T6" fmla="*/ 1126013 w 21600"/>
              <a:gd name="T7" fmla="*/ 2272521 h 21600"/>
              <a:gd name="T8" fmla="*/ 2168760 w 21600"/>
              <a:gd name="T9" fmla="*/ 1657837 h 21600"/>
              <a:gd name="T10" fmla="*/ 1301297 w 21600"/>
              <a:gd name="T11" fmla="*/ 1317621 h 21600"/>
              <a:gd name="T12" fmla="*/ 38681 w 21600"/>
              <a:gd name="T13" fmla="*/ 702937 h 21600"/>
              <a:gd name="T14" fmla="*/ 1070740 w 21600"/>
              <a:gd name="T15" fmla="*/ 44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949" y="21597"/>
                </a:moveTo>
                <a:cubicBezTo>
                  <a:pt x="11685" y="20725"/>
                  <a:pt x="16109" y="17671"/>
                  <a:pt x="15373" y="16370"/>
                </a:cubicBezTo>
                <a:cubicBezTo>
                  <a:pt x="14637" y="15069"/>
                  <a:pt x="7249" y="14796"/>
                  <a:pt x="6532" y="13786"/>
                </a:cubicBezTo>
                <a:cubicBezTo>
                  <a:pt x="5814" y="12775"/>
                  <a:pt x="8597" y="11345"/>
                  <a:pt x="11062" y="10300"/>
                </a:cubicBezTo>
                <a:cubicBezTo>
                  <a:pt x="13526" y="9255"/>
                  <a:pt x="21019" y="8237"/>
                  <a:pt x="21306" y="7514"/>
                </a:cubicBezTo>
                <a:cubicBezTo>
                  <a:pt x="21593" y="6792"/>
                  <a:pt x="16271" y="6694"/>
                  <a:pt x="12784" y="5972"/>
                </a:cubicBezTo>
                <a:cubicBezTo>
                  <a:pt x="9296" y="5249"/>
                  <a:pt x="754" y="4181"/>
                  <a:pt x="380" y="3186"/>
                </a:cubicBezTo>
                <a:cubicBezTo>
                  <a:pt x="0" y="2190"/>
                  <a:pt x="8828" y="532"/>
                  <a:pt x="10519" y="2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6" name="未知"/>
          <p:cNvSpPr>
            <a:spLocks/>
          </p:cNvSpPr>
          <p:nvPr/>
        </p:nvSpPr>
        <p:spPr bwMode="auto">
          <a:xfrm>
            <a:off x="7754938" y="1427163"/>
            <a:ext cx="2198687" cy="4765675"/>
          </a:xfrm>
          <a:custGeom>
            <a:avLst/>
            <a:gdLst>
              <a:gd name="T0" fmla="*/ 1114510 w 21600"/>
              <a:gd name="T1" fmla="*/ 4765013 h 21600"/>
              <a:gd name="T2" fmla="*/ 1564834 w 21600"/>
              <a:gd name="T3" fmla="*/ 3611763 h 21600"/>
              <a:gd name="T4" fmla="*/ 664899 w 21600"/>
              <a:gd name="T5" fmla="*/ 3041648 h 21600"/>
              <a:gd name="T6" fmla="*/ 1126013 w 21600"/>
              <a:gd name="T7" fmla="*/ 2272521 h 21600"/>
              <a:gd name="T8" fmla="*/ 2168760 w 21600"/>
              <a:gd name="T9" fmla="*/ 1657837 h 21600"/>
              <a:gd name="T10" fmla="*/ 1301297 w 21600"/>
              <a:gd name="T11" fmla="*/ 1317621 h 21600"/>
              <a:gd name="T12" fmla="*/ 38681 w 21600"/>
              <a:gd name="T13" fmla="*/ 702937 h 21600"/>
              <a:gd name="T14" fmla="*/ 1070740 w 21600"/>
              <a:gd name="T15" fmla="*/ 44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949" y="21597"/>
                </a:moveTo>
                <a:cubicBezTo>
                  <a:pt x="11685" y="20725"/>
                  <a:pt x="16109" y="17671"/>
                  <a:pt x="15373" y="16370"/>
                </a:cubicBezTo>
                <a:cubicBezTo>
                  <a:pt x="14637" y="15069"/>
                  <a:pt x="7249" y="14796"/>
                  <a:pt x="6532" y="13786"/>
                </a:cubicBezTo>
                <a:cubicBezTo>
                  <a:pt x="5814" y="12775"/>
                  <a:pt x="8597" y="11345"/>
                  <a:pt x="11062" y="10300"/>
                </a:cubicBezTo>
                <a:cubicBezTo>
                  <a:pt x="13526" y="9255"/>
                  <a:pt x="21019" y="8237"/>
                  <a:pt x="21306" y="7514"/>
                </a:cubicBezTo>
                <a:cubicBezTo>
                  <a:pt x="21593" y="6792"/>
                  <a:pt x="16271" y="6694"/>
                  <a:pt x="12784" y="5972"/>
                </a:cubicBezTo>
                <a:cubicBezTo>
                  <a:pt x="9296" y="5249"/>
                  <a:pt x="754" y="4181"/>
                  <a:pt x="380" y="3186"/>
                </a:cubicBezTo>
                <a:cubicBezTo>
                  <a:pt x="0" y="2190"/>
                  <a:pt x="8828" y="532"/>
                  <a:pt x="10519" y="2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7" name="Text Box 188"/>
          <p:cNvSpPr txBox="1">
            <a:spLocks noChangeArrowheads="1"/>
          </p:cNvSpPr>
          <p:nvPr/>
        </p:nvSpPr>
        <p:spPr bwMode="auto">
          <a:xfrm>
            <a:off x="1920875" y="2341563"/>
            <a:ext cx="3095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endParaRPr lang="zh-CN" altLang="zh-CN">
              <a:latin typeface="迷你简剪纸" pitchFamily="65" charset="-122"/>
            </a:endParaRPr>
          </a:p>
        </p:txBody>
      </p:sp>
      <p:sp>
        <p:nvSpPr>
          <p:cNvPr id="28" name="Text Box 189"/>
          <p:cNvSpPr txBox="1">
            <a:spLocks noChangeArrowheads="1"/>
          </p:cNvSpPr>
          <p:nvPr/>
        </p:nvSpPr>
        <p:spPr bwMode="auto">
          <a:xfrm>
            <a:off x="2720975" y="2859088"/>
            <a:ext cx="3111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endParaRPr lang="zh-CN" altLang="zh-CN">
              <a:latin typeface="迷你简剪纸" pitchFamily="65" charset="-122"/>
            </a:endParaRPr>
          </a:p>
        </p:txBody>
      </p:sp>
      <p:sp>
        <p:nvSpPr>
          <p:cNvPr id="29" name="Line 190"/>
          <p:cNvSpPr>
            <a:spLocks noChangeShapeType="1"/>
          </p:cNvSpPr>
          <p:nvPr/>
        </p:nvSpPr>
        <p:spPr bwMode="auto">
          <a:xfrm>
            <a:off x="-1733550" y="4797425"/>
            <a:ext cx="252412" cy="1588"/>
          </a:xfrm>
          <a:prstGeom prst="line">
            <a:avLst/>
          </a:prstGeom>
          <a:noFill/>
          <a:ln w="9525">
            <a:solidFill>
              <a:srgbClr val="2E931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2648214"/>
            <a:ext cx="1341438" cy="178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2441575" y="1233752"/>
            <a:ext cx="917575" cy="1223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rot="2700000">
            <a:off x="5105400" y="1439333"/>
            <a:ext cx="698500" cy="931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803900" y="533135"/>
            <a:ext cx="1511300" cy="2015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7415213" y="3552825"/>
            <a:ext cx="8858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924800" y="670189"/>
            <a:ext cx="579438" cy="77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971205" y="6858000"/>
            <a:ext cx="2120502" cy="28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rot="16200000" flipH="1">
            <a:off x="1743075" y="2134658"/>
            <a:ext cx="817563" cy="1090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8382000" y="1837531"/>
            <a:ext cx="914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lei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1896" y="795573"/>
            <a:ext cx="144000" cy="1920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52536" y="377828"/>
            <a:ext cx="3643695" cy="4786210"/>
          </a:xfrm>
          <a:prstGeom prst="rect">
            <a:avLst/>
          </a:prstGeom>
        </p:spPr>
      </p:pic>
      <p:pic>
        <p:nvPicPr>
          <p:cNvPr id="43" name="lei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460000" flipH="1">
            <a:off x="3374566" y="1131924"/>
            <a:ext cx="144000" cy="19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3779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Motion origin="layout" path="M -0.00695 -0.01111 L -0.00486 -0.0808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348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grpId="1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Motion origin="layout" path="M 0.00121 -0.01389 L 0.0033 -0.08364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348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1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accel="50000" decel="50000" fill="hold" grpId="1" nodeType="withEffect">
                                  <p:stCondLst>
                                    <p:cond delay="11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animMotion origin="layout" path="M -0.03109 0.00959 L -0.02901 -0.05985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348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Motion origin="layout" path="M -0.03906 0.96111 C -0.04531 0.86142 -0.04062 0.74506 -0.03559 0.64629 C -0.03645 0.58426 -0.0342 0.52284 -0.03906 0.46142 C -0.04218 0.42253 -0.04913 0.38364 -0.05225 0.34444 C -0.05034 0.20679 -0.06579 0.05216 -0.04479 -0.07778 C -0.04357 -0.10494 -0.04201 -0.12439 -0.0375 -0.14908 C -0.03802 -0.17377 -0.03802 -0.19846 -0.03906 -0.22253 C -0.04045 -0.24692 -0.05086 -0.2713 -0.05434 -0.29692 C -0.05885 -0.32778 -0.06198 -0.36081 -0.06545 -0.39167 C -0.06475 -0.44074 -0.06753 -0.49198 -0.0618 -0.53982 C -0.06145 -0.54321 -0.05816 -0.54352 -0.05625 -0.54599 C -0.0493 -0.58951 -0.04861 -0.60494 -0.04861 -0.6571 " pathEditMode="relative" rAng="0" ptsTypes="fffffffffffA">
                                      <p:cBhvr>
                                        <p:cTn id="30" dur="3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1" y="-8092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Motion origin="layout" path="M -0.0184 0.90247 C -0.02083 0.89599 -0.0243 0.89136 -0.02656 0.88581 C -0.02743 0.88334 -0.02726 0.88025 -0.02795 0.87747 C -0.03142 0.86605 -0.03281 0.86142 -0.03437 0.84784 C -0.03403 0.78395 -0.03854 0.64784 -0.02795 0.56173 C -0.025 0.4821 -0.04548 0.38642 -0.0184 0.32006 C -0.01684 0.30618 -0.01406 0.29908 -0.01042 0.28735 C -0.00642 0.25587 -0.00781 0.27068 -0.00573 0.24105 C -0.00451 0.15803 -0.0066 0.17099 -0.00104 0.12377 C 0.00156 0.07655 0.00313 0.04136 0.0007 -0.00957 C -1.11111E-6 -0.02561 -0.00677 -0.03919 -0.01042 -0.05339 C -0.01597 -0.07469 -0.01771 -0.09907 -0.02014 -0.12098 C -0.02101 -0.13024 -0.02326 -0.14815 -0.02326 -0.14784 C -0.02257 -0.19475 -0.02326 -0.24043 -0.0217 -0.28642 C -0.02153 -0.29506 -0.01788 -0.30216 -0.01684 -0.3108 C -0.0158 -0.31882 -0.01371 -0.33518 -0.01371 -0.33457 C -0.01458 -0.3787 -0.01337 -0.41049 -0.0184 -0.44969 C -0.02222 -0.47963 -0.01788 -0.46944 -0.02483 -0.4821 C -0.02795 -0.49722 -0.03229 -0.51419 -0.03923 -0.525 C -0.04323 -0.54845 -0.03767 -0.52098 -0.04392 -0.53919 C -0.04618 -0.54568 -0.05156 -0.57068 -0.05173 -0.57994 C -0.05208 -0.59876 -0.05173 -0.6179 -0.05173 -0.63765 " pathEditMode="relative" rAng="0" ptsTypes="fffffffffffffffffffffA">
                                      <p:cBhvr>
                                        <p:cTn id="35" dur="3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-7700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animMotion origin="layout" path="M -0.10348 0.41512 C -0.12119 0.4074 -0.12969 0.40185 -0.13473 0.39166 C -0.14098 0.37685 -0.15313 0.34845 -0.15313 0.34876 C -0.15087 0.31419 -0.16303 0.22808 -0.13473 0.18302 C -0.129 0.15802 -0.13612 0.10771 -0.10348 0.08858 C -0.09427 0.07191 -0.08004 0.05679 -0.07292 0.03981 C -0.06093 -0.03025 -0.05591 -0.12068 -0.15313 -0.18426 C -0.15521 -0.19105 -0.15521 -0.19754 -0.15938 -0.20402 C -0.16164 -0.20803 -0.16945 -0.21081 -0.17153 -0.21482 C -0.17865 -0.22624 -0.17935 -0.23858 -0.18421 -0.25062 C -0.18004 -0.3534 -0.20191 -0.39908 -0.13473 -0.47994 C -0.1191 -0.52377 -0.12466 -0.55896 -0.1099 -0.60679 C -0.10556 -0.62068 -0.07292 -0.63334 -0.05382 -0.6426 C -0.04879 -0.65216 -0.03403 -0.66451 -0.01702 -0.67099 C 0.00157 -0.69383 -0.02622 -0.65803 0.00157 -0.71173 C 0.00712 -0.72284 0.01858 -0.73396 0.02639 -0.74507 C 0.02136 -0.80278 0.02344 -0.85926 0.01424 -0.91729 C 0.01146 -0.93457 -0.02256 -0.96081 -0.04185 -0.97562 C -0.04601 -0.97963 -0.05798 -0.99167 -0.0665 -0.99167 " pathEditMode="relative" rAng="0" ptsTypes="ffffffffffffffffffA">
                                      <p:cBhvr>
                                        <p:cTn id="40" dur="3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-7034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animMotion origin="layout" path="M -0.01632 0.95772 C -0.0191 0.85093 -0.00243 0.60062 -0.04931 0.47593 C -0.04393 0.31358 -0.04115 0.15154 -0.03281 -0.0108 C -0.03281 -0.03673 -0.01077 -0.06543 0.00573 -0.09197 C 0.01406 -0.10401 0.03333 -0.12778 0.03333 -0.12685 C 0.02795 -0.21358 0.02239 -0.28148 -0.01632 -0.36142 C -0.02188 -0.38735 -0.03559 -0.40926 -0.04115 -0.43611 C -0.03837 -0.47747 -0.03837 -0.5179 -0.03281 -0.55833 C -0.03004 -0.57253 -0.02188 -0.58673 -0.01632 -0.60154 C -0.01354 -0.61173 0.00035 -0.63056 0.00035 -0.62963 C 0.01684 -0.69691 0.08316 -0.76697 0.08316 -0.83395 C 0.08316 -0.89877 0.08316 -0.96451 0.08316 -1.03117 " pathEditMode="relative" rAng="0" ptsTypes="fffffffffffA">
                                      <p:cBhvr>
                                        <p:cTn id="45" dur="3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-99444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animMotion origin="layout" path="M 0.01285 -4.69136E-6 C 0.00851 -0.02407 0.00347 -0.04753 -0.00052 -0.07253 C -0.00278 -0.08858 -0.00747 -0.12067 -0.00747 -0.12037 C -0.00608 -0.16512 -0.02153 -0.29783 0.01979 -0.34938 C 0.02847 -0.37901 0.01545 -0.34074 0.03351 -0.37345 C 0.03542 -0.37685 0.03455 -0.38148 0.03646 -0.38518 C 0.0401 -0.39413 0.04548 -0.40154 0.05017 -0.40925 C 0.05625 -0.42006 0.05729 -0.43395 0.06354 -0.44567 C 0.06858 -0.475 0.07934 -0.50092 0.0868 -0.52962 C 0.08993 -0.54012 0.09149 -0.55061 0.09375 -0.56172 C 0.09496 -0.56728 0.09705 -0.57777 0.09705 -0.57685 C 0.09548 -0.68518 0.09861 -0.71759 0.0868 -0.79783 C 0.08524 -0.84691 0.08542 -0.8787 0.07708 -0.92191 C 0.07066 -0.95648 0.07795 -0.92777 0.06684 -0.96635 C 0.06406 -0.97592 0.05347 -0.99104 0.05347 -0.98981 C 0.04618 -1.02376 0.05573 -0.98981 0.03993 -1.01851 C 0.03281 -1.03086 0.02031 -1.0645 0.01614 -1.07469 C 0.00486 -1.10216 -0.00139 -1.13302 -0.00747 -1.16265 C -0.00608 -1.19845 -0.00486 -1.27438 -0.00052 -1.31882 C 0.00486 -1.37037 -0.00608 -1.36234 0.01614 -1.37129 C 0.02344 -1.39722 0.03368 -1.41203 0.05017 -1.43148 C 0.05625 -1.45277 0.05677 -1.46728 0.07014 -1.48364 C 0.07274 -1.53827 0.07691 -1.58888 0.08038 -1.64321 C 0.07847 -1.70123 0.08403 -1.80308 0.04323 -1.85092 C 0.03767 -1.87098 0.02344 -1.88271 0.01285 -1.89876 C 0.00226 -1.91543 -0.00556 -1.93179 -0.01077 -1.95123 C -0.00747 -1.99567 -0.00434 -2.03981 -0.00052 -2.08333 C 0.00069 -2.09567 0.0118 -2.11172 0.01614 -2.11944 C 0.0243 -2.13456 0.01614 -2.15432 0.01614 -2.17191 " pathEditMode="relative" rAng="0" ptsTypes="ffffffffffffffffffffffffffffA">
                                      <p:cBhvr>
                                        <p:cTn id="47" dur="3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9" y="-108611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Motion origin="layout" path="M -0.10816 0.72902 C -0.10712 0.70525 -0.10625 0.69105 -0.10069 0.67161 C -0.09549 0.60247 -0.09305 0.53179 -0.10208 0.46327 C -0.1026 0.44908 -0.10243 0.43519 -0.10364 0.42161 C -0.10399 0.41667 -0.10677 0.41358 -0.10677 0.40865 C -0.10677 0.31605 -0.10434 0.21605 -0.10069 0.12284 C -0.10139 0.06142 -0.09618 -0.16635 -0.10364 -0.21543 C -0.10469 -0.28487 -0.10555 -0.30833 -0.10972 -0.36358 C -0.11024 -0.42438 -0.11024 -0.48487 -0.11128 -0.54537 C -0.11146 -0.55802 -0.11597 -0.58055 -0.11736 -0.59228 C -0.12066 -0.61882 -0.12239 -0.64629 -0.12639 -0.67284 C -0.12691 -0.68333 -0.12795 -0.70432 -0.12795 -0.7037 " pathEditMode="relative" rAng="0" ptsTypes="fffffffffffA">
                                      <p:cBhvr>
                                        <p:cTn id="52" dur="3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-71667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Motion origin="layout" path="M 0.26546 0.46728 C 0.26702 0.39414 0.2658 0.3179 0.27205 0.24506 C 0.27396 0.19753 0.27362 0.14938 0.27622 0.10185 C 0.27674 0.09228 0.29098 0.0571 0.29549 0.04784 C 0.29809 0.03488 0.30105 0.02284 0.30365 0.00988 C 0.30226 -0.13117 0.31146 -0.19259 0.27396 -0.30494 C 0.26615 -0.35339 0.25313 -0.40494 0.23177 -0.44444 C 0.22414 -0.47623 0.21598 -0.50401 0.20625 -0.53395 C 0.21077 -0.57562 0.20816 -0.56358 0.21875 -0.58796 C 0.22275 -0.6429 0.22049 -0.60309 0.22327 -0.69228 C 0.22396 -0.71821 0.21789 -0.75494 0.23177 -0.775 C 0.23247 -0.78364 0.23195 -0.79228 0.23368 -0.80062 C 0.23421 -0.80401 0.23698 -0.80432 0.23785 -0.80679 C 0.23924 -0.80988 0.23907 -0.81327 0.24028 -0.81636 C 0.24462 -0.82593 0.25139 -0.83611 0.25695 -0.84506 C 0.26059 -0.8713 0.25643 -0.85679 0.27396 -0.88302 L 0.27396 -0.88272 C 0.2816 -0.90494 0.29427 -0.92284 0.29948 -0.9463 C 0.30105 -0.9713 0.30243 -0.99198 0.30591 -1.01543 C 0.3066 -1.04938 0.30677 -1.08333 0.30799 -1.11698 C 0.30834 -1.12716 0.31042 -1.14938 0.31216 -1.16173 C 0.31337 -1.17006 0.3165 -1.18704 0.3165 -1.18673 C 0.3191 -1.22747 0.31875 -1.21049 0.31875 -1.23858 " pathEditMode="relative" rAng="0" ptsTypes="fffffffffffffffFffffffA">
                                      <p:cBhvr>
                                        <p:cTn id="57" dur="3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" y="-85309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Motion origin="layout" path="M -0.16701 0.90154 C -0.16927 0.89382 -0.17274 0.88827 -0.175 0.88148 C -0.17586 0.87808 -0.17569 0.87407 -0.17639 0.87099 C -0.17968 0.8571 -0.18107 0.85123 -0.18264 0.83518 C -0.18229 0.75679 -0.18663 0.59136 -0.17639 0.48673 C -0.17343 0.38981 -0.1934 0.27345 -0.16701 0.19259 C -0.16545 0.17531 -0.16267 0.16697 -0.1592 0.15247 C -0.15521 0.1145 -0.15659 0.13241 -0.15451 0.09599 C -0.15347 -0.00432 -0.15538 0.01111 -0.15 -0.04661 C -0.14739 -0.10432 -0.14583 -0.14692 -0.14826 -0.20895 C -0.14896 -0.22809 -0.15555 -0.24506 -0.1592 -0.26204 C -0.16458 -0.28766 -0.16632 -0.31729 -0.16875 -0.34476 C -0.16944 -0.35587 -0.1717 -0.37747 -0.1717 -0.37716 C -0.171 -0.43395 -0.1717 -0.48982 -0.17014 -0.54568 C -0.16996 -0.55587 -0.16649 -0.56482 -0.16545 -0.575 C -0.16441 -0.58457 -0.16232 -0.60463 -0.16232 -0.6034 C -0.16319 -0.65679 -0.16198 -0.69599 -0.16701 -0.74414 C -0.17066 -0.78056 -0.16649 -0.76821 -0.17326 -0.78334 C -0.17639 -0.80185 -0.18055 -0.82222 -0.18732 -0.8355 C -0.19132 -0.86389 -0.18576 -0.83087 -0.19201 -0.85278 C -0.19409 -0.8605 -0.19948 -0.89105 -0.19965 -0.90247 C -0.19982 -0.92531 -0.19965 -0.94877 -0.19965 -0.97284 " pathEditMode="relative" rAng="0" ptsTypes="fffffffffffffffffffffA">
                                      <p:cBhvr>
                                        <p:cTn id="62" dur="3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" y="-93735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Motion origin="layout" path="M -0.01476 0.59382 C -0.01372 0.53271 -0.01459 0.46913 -0.01007 0.40833 C -0.00868 0.36821 -0.00903 0.32778 -0.00712 0.28796 C -0.00677 0.27994 0.00347 0.25061 0.00659 0.24321 C 0.0085 0.2321 0.01059 0.22191 0.0125 0.21142 C 0.01146 0.09352 0.01805 0.04166 -0.00868 -0.05185 C -0.01424 -0.09229 -0.02361 -0.13581 -0.03889 -0.16883 C -0.04427 -0.19506 -0.05018 -0.21821 -0.05712 -0.24383 C -0.05382 -0.27809 -0.05573 -0.2679 -0.04809 -0.28827 C -0.04514 -0.33457 -0.04688 -0.30124 -0.04497 -0.37593 C -0.04445 -0.39753 -0.04879 -0.42871 -0.03889 -0.44506 C -0.03837 -0.45216 -0.03872 -0.45957 -0.0375 -0.46636 C -0.03716 -0.46914 -0.03507 -0.46976 -0.03438 -0.47222 C -0.03351 -0.47408 -0.03368 -0.47716 -0.03282 -0.47994 C -0.02969 -0.48766 -0.02483 -0.49661 -0.02084 -0.50402 C -0.01823 -0.52562 -0.02118 -0.51389 -0.00868 -0.5355 L -0.00868 -0.53519 C -0.0033 -0.55402 0.00573 -0.56883 0.00955 -0.58858 C 0.01059 -0.60926 0.01163 -0.62685 0.01406 -0.64661 C 0.01458 -0.67469 0.01475 -0.70309 0.01562 -0.73118 C 0.0158 -0.73982 0.01736 -0.75864 0.01857 -0.76852 C 0.01944 -0.77562 0.0217 -0.79013 0.0217 -0.78982 C 0.02343 -0.82346 0.02326 -0.80957 0.02326 -0.83272 " pathEditMode="relative" rAng="0" ptsTypes="fffffffffffffffFffffffA">
                                      <p:cBhvr>
                                        <p:cTn id="67" dur="3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7132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indefinite" autoRev="1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1800000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 nodePh="1">
                                  <p:stCondLst>
                                    <p:cond delay="13500"/>
                                  </p:stCondLst>
                                  <p:endCondLst>
                                    <p:cond evt="begin" delay="0">
                                      <p:tn val="8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97" dur="3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33333E-6 3.58025E-6 L 0.00139 0.22808 " pathEditMode="relative" rAng="0" ptsTypes="AA">
                                      <p:cBhvr>
                                        <p:cTn id="9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1389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32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120000">
                                      <p:cBhvr>
                                        <p:cTn id="10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6" presetClass="emph" presetSubtype="0" autoRev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Scale>
                                      <p:cBhvr>
                                        <p:cTn id="107" dur="40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05556E-6 0.00463 L 0.37031 1.31142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07" y="6534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2.77778E-7 -2.46914E-7 L -0.07378 1.26944 " pathEditMode="relative" rAng="0" ptsTypes="AA">
                                      <p:cBhvr>
                                        <p:cTn id="1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8" y="63457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23" dur="2000" fill="hold"/>
                                        <p:tgtEl>
                                          <p:spTgt spid="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125" dur="200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0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10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2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10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3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1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705 0.71852 C 0.10521 0.69043 0.15451 0.59229 0.14635 0.55031 C 0.13819 0.50834 0.0559 0.49969 0.04791 0.46729 C 0.03993 0.43426 0.071 0.38858 0.09826 0.35494 C 0.12569 0.3213 0.2092 0.28858 0.21232 0.26543 C 0.21562 0.24229 0.15625 0.23889 0.11753 0.21574 C 0.07864 0.1926 -0.01632 0.15803 -0.02049 0.12624 C -0.02483 0.09414 0.07343 0.04074 0.09236 0.02377 " pathEditMode="relative" rAng="0" ptsTypes="ffffffff">
                                      <p:cBhvr>
                                        <p:cTn id="14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74" y="-34753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1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1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3541 0.057037 C 0.004733 0.074105 -0.093508 0.127438 -0.089306 0.159444 C -0.085105 0.191451 0.009930 0.225864 0.048749 0.249074 C 0.087569 0.272284 0.146805 0.275494 0.143610 0.298704 C 0.140416 0.321913 0.056990 0.354707 0.029583 0.388333 C 0.002175 0.421960 -0.028832 0.467917 -0.020833 0.500463 C -0.012835 0.533009 0.069374 0.541728 0.077569 0.583611 C 0.085763 0.625494 0.036539 0.723734 0.028333 0.751759 " pathEditMode="relative" rAng="0" ptsTypes="">
                                      <p:cBhvr>
                                        <p:cTn id="15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00" y="34700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1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1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0972 0.846203 C -0.002766 0.818179 0.046458 0.719939 0.038264 0.678056 C 0.030069 0.636173 -0.052140 0.627454 -0.060138 0.594908 C -0.068137 0.562362 -0.037130 0.516405 -0.009722 0.482778 C 0.017685 0.449151 0.101111 0.416358 0.104305 0.393149 C 0.107500 0.369939 0.048264 0.366729 0.009444 0.343519 C -0.029375 0.320309 -0.124410 0.285896 -0.128611 0.253889 C -0.132813 0.221883 -0.034572 0.168550 -0.015764 0.151482 " pathEditMode="relative" rAng="0" ptsTypes="">
                                      <p:cBhvr>
                                        <p:cTn id="16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1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1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28472 0.751852 C 0.036678 0.723827 0.085902 0.625587 0.077708 0.583704 C 0.069513 0.541821 -0.012696 0.533102 -0.020694 0.500556 C -0.028693 0.468010 0.002314 0.422053 0.029722 0.388426 C 0.057129 0.354800 0.140555 0.322006 0.143749 0.298797 C 0.146944 0.275587 0.087708 0.272377 0.048888 0.249167 C 0.010069 0.225957 -0.084966 0.191544 -0.089167 0.159537 C -0.093369 0.127531 0.004872 0.074198 0.023680 0.057130 " pathEditMode="relative" rAng="0" ptsTypes="">
                                      <p:cBhvr>
                                        <p:cTn id="171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3080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4" dur="1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1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468 0.69012 C 0.01284 0.66234 0.06215 0.5642 0.05399 0.52222 C 0.04583 0.48055 -0.03646 0.4716 -0.04445 0.43889 C -0.05243 0.40679 -0.02136 0.3608 0.0059 0.32716 C 0.03333 0.29352 0.11684 0.2608 0.11996 0.23765 C 0.12326 0.21451 0.06388 0.21111 0.02517 0.18796 C -0.01372 0.16481 -0.10868 0.13055 -0.11285 0.09846 C -0.11719 0.06667 -0.01893 0.01327 4.44444E-6 -0.0037 " pathEditMode="relative" rAng="0" ptsTypes="ffffffff">
                                      <p:cBhvr>
                                        <p:cTn id="18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74" y="-34691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3" dur="1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4200000">
                                      <p:cBhvr>
                                        <p:cTn id="1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56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66528 -0.126852 " pathEditMode="relative" rAng="0" ptsTypes="">
                                      <p:cBhvr>
                                        <p:cTn id="187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6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4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0.03395 L -0.02865 0.03395 L -0.04427 0.02901 C -0.05469 0.02593 -0.07274 0.03272 -0.08056 0.02593 C -0.08559 0.02408 -0.09861 0.00124 -0.11424 -0.00216 C -0.12969 -0.00555 -0.15295 -0.0037 -0.16337 -0.00216 C -0.19201 0.00618 -0.21528 0.02778 -0.24375 0.03272 L -0.3059 0.02284 L -0.33194 0.03395 L -0.36302 0.07531 L -0.38872 -0.23271 L -0.41233 0.02284 C -0.44566 0.02284 -0.46406 0.02901 -0.48212 0.02901 C -0.49497 0.02901 -0.52361 0.00741 -0.53906 0.00741 C -0.55972 0.01111 -0.58299 0.03395 -0.60399 0.03395 L -0.64774 0.03395 " pathEditMode="relative" rAng="0" ptsTypes="FFffffFFFFFfffFF">
                                      <p:cBhvr>
                                        <p:cTn id="19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2396" y="-11265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368 0.004444 C -0.019159 0.004444 -0.024171 0.004444 -0.028113 0.004444 C -0.032056 0.004444 -0.036014 0.004444 -0.041025 0.004444 C -0.046037 0.004444 -0.052102 0.004089 -0.058182 0.004444 C -0.064261 0.004799 -0.072132 0.006219 -0.077504 0.006574 C -0.082877 0.006929 -0.085766 0.006574 -0.090417 0.006574 C -0.095067 0.006574 -0.100394 0.006574 -0.105405 0.006574 C -0.110416 0.006574 -0.116180 0.006574 -0.120485 0.006574 C -0.124789 0.006574 -0.127302 0.006574 -0.131229 0.006574 C -0.135157 0.006574 -0.139763 0.008410 -0.144052 0.006574 C -0.148340 0.004737 -0.153383 -0.000772 -0.156964 -0.004445 C -0.160546 -0.008118 -0.162322 -0.012531 -0.165541 -0.015463 C -0.168762 -0.018396 -0.173413 -0.018380 -0.176286 -0.022037 C -0.179161 -0.025695 -0.180636 -0.033010 -0.182788 -0.037408 C -0.184939 -0.041806 -0.187769 -0.044383 -0.189199 -0.048426 C -0.190628 -0.052470 -0.188506 -0.059090 -0.191365 -0.061667 C -0.194226 -0.064244 -0.202066 -0.061683 -0.206355 -0.063889 C -0.210644 -0.066096 -0.214226 -0.071235 -0.217100 -0.074908 C -0.219975 -0.078581 -0.220727 -0.082254 -0.223601 -0.085926 C -0.226476 -0.089599 -0.230780 -0.094383 -0.234346 -0.096945 C -0.237913 -0.099507 -0.241435 -0.100926 -0.245000 -0.101297 C -0.248568 -0.101667 -0.251803 -0.099892 -0.255745 -0.099167 C -0.259689 -0.098442 -0.264716 -0.099152 -0.268658 -0.096945 C -0.272601 -0.094738 -0.276544 -0.089599 -0.279403 -0.085926 C -0.282263 -0.082254 -0.284385 -0.078581 -0.285814 -0.074908 C -0.287244 -0.071235 -0.287620 -0.067562 -0.287981 -0.063889 C -0.288343 -0.060217 -0.285468 -0.055803 -0.287981 -0.052871 C -0.290494 -0.049939 -0.298756 -0.047392 -0.303060 -0.046297 C -0.307365 -0.045201 -0.309877 -0.046297 -0.313805 -0.046297 C -0.317733 -0.046297 -0.322339 -0.046297 -0.326627 -0.046297 C -0.330916 -0.046297 -0.335596 -0.044831 -0.339540 -0.046297 C -0.343482 -0.047763 -0.346703 -0.053257 -0.350285 -0.055093 C -0.353866 -0.056930 -0.357448 -0.056590 -0.361030 -0.057315 C -0.364611 -0.058041 -0.367470 -0.058349 -0.371774 -0.059445 C -0.376079 -0.060541 -0.382203 -0.062053 -0.386854 -0.063889 C -0.391504 -0.065726 -0.395025 -0.069723 -0.399676 -0.070463 C -0.404325 -0.071204 -0.411173 -0.070525 -0.414755 -0.068334 C -0.418337 -0.066142 -0.419736 -0.061358 -0.421166 -0.057315 C -0.422595 -0.053272 -0.422611 -0.048118 -0.423332 -0.044075 C -0.424055 -0.040031 -0.425138 -0.036729 -0.425500 -0.033056 C -0.425861 -0.029383 -0.425138 -0.025710 -0.425500 -0.022037 C -0.425861 -0.018365 -0.426960 -0.014692 -0.427667 -0.011019 C -0.428375 -0.007346 -0.427246 -0.002933 -0.429744 0.000000 C -0.432242 0.002932 -0.438713 0.004367 -0.442655 0.006574 C -0.446599 0.008780 -0.449820 0.011774 -0.453401 0.013240 C -0.456983 0.014706 -0.460565 0.015015 -0.464146 0.015370 C -0.467728 0.015725 -0.471309 0.015370 -0.474891 0.015370 C -0.478473 0.015370 -0.482054 0.016836 -0.485636 0.015370 C -0.489218 0.013904 -0.493522 0.009876 -0.496381 0.006574 C -0.499241 0.003271 -0.499211 -0.000417 -0.502792 -0.004445 C -0.506374 -0.008473 -0.515013 -0.013565 -0.517872 -0.017593 C -0.520731 -0.021621 -0.517089 -0.024198 -0.519948 -0.028612 C -0.522807 -0.033025 -0.531445 -0.039661 -0.535027 -0.044075 C -0.538609 -0.048488 -0.540008 -0.051050 -0.541439 -0.055093 C -0.542868 -0.059136 -0.542176 -0.064306 -0.543605 -0.068334 C -0.545035 -0.072362 -0.547864 -0.075232 -0.550016 -0.079260 C -0.552168 -0.083287 -0.554004 -0.088457 -0.556518 -0.092500 C -0.559031 -0.096544 -0.562943 -0.099846 -0.565095 -0.103519 C -0.567247 -0.107192 -0.566916 -0.110124 -0.569429 -0.114537 C -0.571942 -0.118951 -0.577676 -0.125587 -0.580174 -0.130000 C -0.582673 -0.134414 -0.583349 -0.137362 -0.584418 -0.141019 C -0.585487 -0.144676 -0.585863 -0.148288 -0.586586 -0.151945 C -0.587307 -0.155602 -0.587684 -0.159291 -0.588752 -0.162963 C -0.589821 -0.166636 -0.591205 -0.170309 -0.592996 -0.173982 C -0.594788 -0.177655 -0.598068 -0.181328 -0.599497 -0.185000 C -0.600927 -0.188673 -0.599783 -0.192346 -0.601575 -0.196019 C -0.603365 -0.199692 -0.607022 -0.204831 -0.610242 -0.207037 C -0.613463 -0.209244 -0.617331 -0.208889 -0.620898 -0.209260 C -0.624464 -0.209630 -0.628061 -0.209630 -0.631643 -0.209260 C -0.635224 -0.208889 -0.638806 -0.208504 -0.642387 -0.207037 C -0.645969 -0.205571 -0.650258 -0.203396 -0.653132 -0.200463 C -0.656007 -0.197531 -0.656760 -0.192747 -0.659633 -0.189445 C -0.662508 -0.186142 -0.667519 -0.183951 -0.670378 -0.180649 C -0.673238 -0.177346 -0.673931 -0.173303 -0.676790 -0.169630 C -0.679649 -0.165957 -0.683953 -0.161914 -0.687535 -0.158612 C -0.691116 -0.155309 -0.694698 -0.151652 -0.698280 -0.149815 C -0.701861 -0.147979 -0.705443 -0.147238 -0.709024 -0.147593 C -0.712606 -0.147948 -0.717272 -0.149383 -0.719769 -0.151945 C -0.722269 -0.154507 -0.723306 -0.159291 -0.724013 -0.162963 C -0.724721 -0.166636 -0.724013 -0.170309 -0.724013 -0.173982 C -0.724013 -0.177655 -0.723653 -0.181328 -0.724013 -0.185000 C -0.724375 -0.188673 -0.726181 -0.192346 -0.726181 -0.196019 C -0.726181 -0.199692 -0.725082 -0.203365 -0.724013 -0.207037 C -0.722945 -0.210710 -0.720477 -0.214383 -0.719769 -0.218056 C -0.719062 -0.221729 -0.717979 -0.225772 -0.719769 -0.229075 C -0.721561 -0.232377 -0.726934 -0.236034 -0.730515 -0.237871 C -0.734097 -0.239707 -0.737679 -0.239723 -0.741260 -0.240093 C -0.744842 -0.240463 -0.748423 -0.240093 -0.752005 -0.240093 C -0.755587 -0.240093 -0.758461 -0.242300 -0.762750 -0.240093 C -0.767040 -0.237886 -0.774173 -0.230896 -0.777739 -0.226852 C -0.781306 -0.222809 -0.781636 -0.219507 -0.784150 -0.215834 C -0.786663 -0.212161 -0.790305 -0.208488 -0.792818 -0.204815 C -0.795332 -0.201142 -0.798161 -0.197454 -0.799228 -0.193797 C -0.800297 -0.190139 -0.799228 -0.186528 -0.799228 -0.182871 C -0.799228 -0.179213 -0.799590 -0.175525 -0.799228 -0.171852 C -0.798868 -0.168180 -0.797424 -0.164507 -0.797062 -0.160834 C -0.796701 -0.157161 -0.798131 -0.153488 -0.797062 -0.149815 C -0.795993 -0.146142 -0.791720 -0.140633 -0.790651 -0.138797 " pathEditMode="relative" rAng="0" ptsTypes="">
                                      <p:cBhvr>
                                        <p:cTn id="19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5200" y="-7800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3587 0.040066 C 0.714302 0.041315 0.716473 0.045718 0.717879 0.047561 C 0.719285 0.049404 0.720577 0.050242 0.722025 0.051125 C 0.723473 0.052008 0.725058 0.052284 0.726565 0.052861 C 0.728072 0.053437 0.729560 0.054006 0.731067 0.054582 C 0.732574 0.055158 0.733941 0.055680 0.735607 0.056317 C 0.737272 0.056954 0.739396 0.057766 0.741062 0.058403 C 0.742728 0.059040 0.744088 0.059560 0.745602 0.060139 C 0.747115 0.060717 0.748476 0.061238 0.750141 0.061874 C 0.751807 0.062511 0.753930 0.063323 0.755597 0.063960 C 0.757262 0.064597 0.758477 0.065061 0.760136 0.065696 C 0.761795 0.066330 0.763589 0.067016 0.765554 0.067767 C 0.767519 0.068518 0.769953 0.069449 0.771924 0.070203 C 0.773896 0.070956 0.775241 0.070811 0.777379 0.072288 C 0.779519 0.073766 0.782319 0.077475 0.784757 0.079066 C 0.787194 0.080657 0.789888 0.081028 0.792006 0.081838 C 0.794122 0.082647 0.795624 0.082575 0.797461 0.083923 C 0.799297 0.085271 0.801253 0.088272 0.803024 0.089925 C 0.804795 0.091577 0.806527 0.091938 0.808086 0.093839 C 0.809645 0.095740 0.811834 0.098515 0.812378 0.101333 C 0.812921 0.104152 0.811841 0.107669 0.811344 0.110749 C 0.810847 0.113828 0.810263 0.116546 0.809394 0.119814 C 0.808526 0.123082 0.807739 0.126711 0.806136 0.130357 C 0.804533 0.134004 0.801917 0.138582 0.799776 0.141694 C 0.797634 0.144804 0.795665 0.146346 0.793286 0.149023 C 0.790908 0.151700 0.787730 0.155020 0.785505 0.157754 C 0.783279 0.160490 0.781876 0.163237 0.779931 0.165434 C 0.777987 0.167632 0.775869 0.169089 0.773836 0.170936 C 0.771800 0.172783 0.769282 0.173839 0.767723 0.176514 C 0.766164 0.179187 0.766081 0.183347 0.764480 0.186981 C 0.762880 0.190615 0.759786 0.194378 0.758120 0.198317 C 0.756454 0.202255 0.755416 0.207052 0.754485 0.210613 C 0.753554 0.214173 0.752149 0.216905 0.752535 0.219678 C 0.752923 0.222450 0.755341 0.225698 0.756812 0.227249 C 0.758281 0.228800 0.759798 0.227085 0.761352 0.228985 C 0.762903 0.230884 0.764747 0.235173 0.766127 0.238642 C 0.767508 0.242110 0.768486 0.246744 0.769633 0.249792 C 0.770780 0.252843 0.772234 0.253701 0.773010 0.256938 C 0.773787 0.260175 0.773515 0.265980 0.774291 0.269217 C 0.775068 0.272455 0.777277 0.273601 0.777668 0.276361 C 0.778058 0.279121 0.777131 0.282697 0.776634 0.285778 C 0.776136 0.288857 0.775486 0.291879 0.774685 0.294842 C 0.773882 0.297805 0.773247 0.301493 0.771819 0.303558 C 0.770391 0.305622 0.768579 0.304902 0.766116 0.307230 C 0.763654 0.309559 0.760310 0.314519 0.757047 0.317531 C 0.753785 0.320544 0.749308 0.323091 0.746540 0.325304 C 0.743774 0.327516 0.742452 0.328316 0.740445 0.330805 C 0.738437 0.333293 0.736809 0.337851 0.734495 0.340236 C 0.732179 0.342621 0.729043 0.343442 0.726551 0.345114 C 0.724058 0.346786 0.721870 0.348545 0.719539 0.350265 C 0.717208 0.351984 0.715825 0.352431 0.712565 0.355431 C 0.709305 0.358431 0.703595 0.364410 0.699980 0.368262 C 0.696364 0.372115 0.693167 0.375496 0.690873 0.378547 C 0.688579 0.381601 0.687597 0.383190 0.686215 0.386578 C 0.684832 0.389965 0.682324 0.395519 0.682580 0.398873 C 0.682835 0.402228 0.686393 0.403890 0.687749 0.406703 C 0.689105 0.409516 0.689507 0.412995 0.690716 0.415752 C 0.691926 0.418509 0.693359 0.420995 0.695008 0.423246 C 0.696657 0.425498 0.699050 0.427362 0.700609 0.429262 C 0.702168 0.431164 0.702681 0.433352 0.704362 0.434656 C 0.706043 0.435957 0.708883 0.436384 0.710695 0.437077 C 0.712507 0.437770 0.713700 0.437565 0.715235 0.438813 C 0.716770 0.440058 0.718198 0.442597 0.719904 0.444554 C 0.721609 0.446512 0.723244 0.448730 0.725467 0.450556 C 0.727688 0.452381 0.731164 0.453723 0.733237 0.455505 C 0.735310 0.457287 0.736696 0.458490 0.737906 0.461248 C 0.739116 0.464005 0.739308 0.469959 0.740497 0.472049 C 0.741685 0.474139 0.743523 0.473206 0.745037 0.473785 C 0.746549 0.474363 0.748126 0.474650 0.749576 0.475520 C 0.751026 0.476390 0.752420 0.477528 0.753738 0.479008 C 0.755058 0.480488 0.756070 0.481891 0.757492 0.484400 C 0.758914 0.486909 0.760975 0.490953 0.762268 0.494058 C 0.763562 0.497164 0.764389 0.499431 0.765252 0.503031 C 0.766115 0.506631 0.766498 0.511696 0.767449 0.515661 C 0.768399 0.519624 0.770244 0.523269 0.770955 0.526811 C 0.771665 0.530353 0.771759 0.533659 0.771714 0.536913 C 0.771668 0.540165 0.771436 0.542041 0.770679 0.546327 C 0.769923 0.550613 0.768037 0.557079 0.767174 0.562629 C 0.766309 0.568181 0.765889 0.573240 0.765499 0.579633 C 0.765109 0.586023 0.765242 0.595253 0.764830 0.600977 C 0.764419 0.606700 0.763180 0.609455 0.763027 0.613972 C 0.762874 0.618489 0.763335 0.623928 0.763915 0.628079 C 0.764494 0.632231 0.765510 0.635890 0.766505 0.638881 C 0.767500 0.641872 0.768675 0.643283 0.769881 0.646025 C 0.771088 0.648768 0.771884 0.653318 0.773743 0.655333 C 0.775600 0.657348 0.778977 0.657005 0.781029 0.658119 C 0.783080 0.659232 0.784434 0.660424 0.786053 0.662018 C 0.787672 0.663613 0.789178 0.665783 0.790739 0.667684 C 0.792297 0.669586 0.793720 0.672122 0.795407 0.673427 C 0.797094 0.674731 0.799197 0.674876 0.800863 0.675513 C 0.802528 0.676149 0.803823 0.676974 0.805403 0.677248 C 0.806981 0.677522 0.808756 0.676882 0.810335 0.677155 C 0.811913 0.677429 0.813368 0.678315 0.814875 0.678891 C 0.816381 0.679467 0.817565 0.679919 0.819376 0.680612 C 0.821188 0.681305 0.823689 0.681931 0.825747 0.683048 C 0.827806 0.684165 0.830044 0.686010 0.831725 0.687312 C 0.833406 0.688614 0.834368 0.689325 0.835833 0.690861 C 0.837298 0.692397 0.838829 0.695236 0.840518 0.696528 C 0.842209 0.697820 0.844140 0.697253 0.845974 0.698614 C 0.847807 0.699974 0.849447 0.702909 0.851521 0.704692 C 0.853593 0.706473 0.856574 0.707942 0.858413 0.709304 C 0.860253 0.710669 0.861007 0.710970 0.862560 0.712869 C 0.864112 0.714769 0.866177 0.718801 0.867729 0.720700 C 0.869282 0.722598 0.870906 0.721927 0.871876 0.724264 C 0.872846 0.726599 0.872577 0.732390 0.873551 0.734714 C 0.874524 0.737038 0.877192 0.736051 0.877714 0.738202 C 0.878235 0.740352 0.877177 0.744537 0.876679 0.747618 C 0.876182 0.750697 0.875686 0.753777 0.874730 0.756682 C 0.873775 0.759588 0.872508 0.762373 0.870949 0.765048 C 0.869390 0.767721 0.866928 0.770050 0.865376 0.772727 C 0.863823 0.775404 0.863186 0.778431 0.861633 0.781107 C 0.860081 0.783783 0.857924 0.786229 0.856059 0.788786 C 0.854195 0.791344 0.851382 0.795174 0.850447 0.796452 " pathEditMode="relative" rAng="960000" ptsTypes="">
                                      <p:cBhvr>
                                        <p:cTn id="19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600" y="38100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18 -0.038825 C -0.010671 -0.037510 -0.016230 -0.032910 -0.019937 -0.030938 C -0.023644 -0.028966 -0.027349 -0.030909 -0.031056 -0.026993 C -0.034761 -0.023078 -0.038468 -0.010698 -0.042175 -0.007439 C -0.045880 -0.004179 -0.048839 -0.007439 -0.053293 -0.007439 C -0.057747 -0.007439 -0.063711 -0.008069 -0.068897 -0.007439 C -0.074083 -0.006809 -0.079222 -0.004289 -0.084407 -0.003659 C -0.089593 -0.003029 -0.095558 -0.003659 -0.100011 -0.003659 C -0.104465 -0.003659 -0.107066 -0.003659 -0.111130 -0.003659 C -0.115193 -0.003659 -0.119959 -0.003659 -0.124397 -0.003659 C -0.128835 -0.003659 -0.133304 -0.003659 -0.137758 -0.003659 C -0.142213 -0.003659 -0.146308 -0.003029 -0.151120 -0.003659 C -0.155931 -0.004289 -0.162191 -0.006153 -0.166630 -0.007439 C -0.171068 -0.008726 -0.173668 -0.009411 -0.177749 -0.011383 C -0.181829 -0.013354 -0.187030 -0.017298 -0.191110 -0.019269 C -0.195191 -0.021243 -0.198522 -0.022556 -0.202229 -0.023214 C -0.205935 -0.023871 -0.209641 -0.023214 -0.213347 -0.023214 C -0.217054 -0.023214 -0.220759 -0.018668 -0.224466 -0.023214 C -0.228173 -0.027759 -0.233000 -0.042686 -0.235585 -0.050491 C -0.238170 -0.058297 -0.237765 -0.063528 -0.239977 -0.070047 C -0.242188 -0.076563 -0.245878 -0.090915 -0.248853 -0.089600 C -0.251826 -0.088285 -0.255595 -0.070622 -0.257821 -0.062158 C -0.260049 -0.053697 -0.261108 -0.046630 -0.262213 -0.038825 C -0.263319 -0.031020 -0.264082 -0.023816 -0.264456 -0.015326 C -0.264830 -0.006836 -0.262977 0.002996 -0.264456 0.012116 C -0.265936 0.021236 -0.271480 0.030931 -0.273332 0.039393 C -0.275186 0.047857 -0.274469 0.055717 -0.275576 0.062892 C -0.276681 0.070067 -0.278860 0.082445 -0.279967 0.082445 C -0.281072 0.082445 -0.281836 0.070067 -0.282208 0.062892 C -0.282582 0.055717 -0.282208 0.047227 -0.282208 0.039393 C -0.282208 0.031559 -0.282208 0.023069 -0.282208 0.015894 C -0.282208 0.008719 -0.282208 0.004146 -0.282208 -0.003659 C -0.282208 -0.011464 -0.282208 -0.023131 -0.282208 -0.030938 C -0.282208 -0.038743 -0.282208 -0.043973 -0.282208 -0.050491 C -0.282208 -0.057010 -0.281462 -0.063528 -0.282208 -0.070047 C -0.282956 -0.076563 -0.285214 -0.082425 -0.286694 -0.089600 C -0.288173 -0.096775 -0.289606 -0.105924 -0.291086 -0.113099 C -0.292564 -0.120274 -0.292969 -0.131366 -0.295570 -0.132653 C -0.298171 -0.133941 -0.302250 -0.127998 -0.306689 -0.120823 C -0.311128 -0.113647 -0.315908 -0.101322 -0.322200 -0.089600 C -0.328490 -0.077878 -0.338877 -0.059612 -0.344436 -0.050491 C -0.349995 -0.041371 -0.352582 -0.040741 -0.355555 -0.034881 C -0.358529 -0.029019 -0.360803 -0.021844 -0.362282 -0.015326 C -0.363762 -0.008807 -0.362220 0.002914 -0.364432 0.004228 C -0.366642 0.005543 -0.373696 -0.001577 -0.375549 -0.007439 C -0.377403 -0.013299 -0.373696 -0.022448 -0.375549 -0.030938 C -0.377403 -0.039428 -0.383337 -0.049260 -0.386669 -0.058380 C -0.390001 -0.067498 -0.392945 -0.077852 -0.395546 -0.085657 C -0.398146 -0.093461 -0.400779 -0.105211 -0.402273 -0.105211 C -0.403768 -0.105211 -0.403409 -0.093461 -0.404514 -0.085657 C -0.405621 -0.077852 -0.407054 -0.066185 -0.408907 -0.058380 C -0.410759 -0.050573 -0.413033 -0.045343 -0.415634 -0.038825 C -0.418234 -0.032306 -0.421178 -0.025788 -0.424510 -0.019269 C -0.427842 -0.012753 -0.431923 -0.006234 -0.435627 0.000284 C -0.439335 0.006803 -0.443415 0.013321 -0.446747 0.019839 C -0.450081 0.026356 -0.452293 0.033533 -0.455624 0.039393 C -0.458956 0.045253 -0.463783 0.049143 -0.466743 0.055003 C -0.469701 0.060865 -0.470418 0.069327 -0.473377 0.074559 C -0.476335 0.079788 -0.481163 0.079872 -0.484496 0.086390 C -0.487828 0.092907 -0.490413 0.105862 -0.493371 0.113667 C -0.496331 0.121473 -0.498168 0.126046 -0.502248 0.133221 C -0.506329 0.140398 -0.513398 0.150201 -0.517851 0.156720 C -0.522306 0.163238 -0.525264 0.173645 -0.528969 0.172330 C -0.532676 0.171017 -0.537130 0.156008 -0.540089 0.148833 C -0.543048 0.141656 -0.544511 0.135796 -0.546723 0.129278 C -0.548934 0.122759 -0.551877 0.116241 -0.553356 0.109724 C -0.554836 0.103206 -0.555226 0.097317 -0.555600 0.090169 C -0.555974 0.083020 -0.555226 0.073984 -0.555600 0.066835 C -0.555974 0.059687 -0.557468 0.054457 -0.557842 0.047282 C -0.558215 0.040105 -0.557842 0.032273 -0.557842 0.023783 C -0.557842 0.015293 -0.557842 0.004173 -0.557842 -0.003659 C -0.557842 -0.011493 -0.557842 -0.016723 -0.557842 -0.023214 C -0.557842 -0.029704 -0.557468 -0.036113 -0.557842 -0.042605 C -0.558215 -0.049095 -0.559711 -0.054327 -0.560084 -0.062158 C -0.560458 -0.069992 -0.560084 -0.081110 -0.560084 -0.089600 C -0.560084 -0.098090 -0.560084 -0.104636 -0.560084 -0.113099 C -0.560084 -0.121561 -0.560084 -0.132571 -0.560084 -0.140375 C -0.560084 -0.148180 -0.560084 -0.153412 -0.560084 -0.159930 C -0.560084 -0.166450 -0.560458 -0.172967 -0.560084 -0.179485 C -0.559711 -0.186003 -0.557842 -0.192522 -0.557842 -0.199040 C -0.557842 -0.205559 -0.558606 -0.212077 -0.560084 -0.218594 C -0.561564 -0.225112 -0.564865 -0.230974 -0.566718 -0.238149 C -0.568571 -0.245324 -0.570082 -0.253841 -0.571203 -0.261648 C -0.572323 -0.269453 -0.572714 -0.277833 -0.573446 -0.284981 C -0.574177 -0.292127 -0.573383 -0.303877 -0.575594 -0.304535 C -0.577806 -0.305192 -0.582260 -0.296730 -0.586713 -0.288925 C -0.591167 -0.281120 -0.598983 -0.266823 -0.602317 -0.257703 C -0.605649 -0.248584 -0.602644 -0.243983 -0.606708 -0.234205 C -0.610773 -0.224427 -0.620770 -0.210104 -0.626704 -0.199040 C -0.632636 -0.187975 -0.638959 -0.176282 -0.642307 -0.167818 C -0.645655 -0.159356 -0.645312 -0.156096 -0.646792 -0.148265 C -0.648271 -0.140430 -0.650452 -0.129943 -0.651183 -0.120823 C -0.651916 -0.111702 -0.650436 -0.102007 -0.651183 -0.093544 C -0.651931 -0.085082 -0.654547 -0.077878 -0.655669 -0.070047 C -0.656789 -0.062213 -0.655699 -0.053067 -0.657911 -0.046548 C -0.660121 -0.040030 -0.665245 -0.030938 -0.668935 -0.030938 C -0.672627 -0.030938 -0.677079 -0.040686 -0.680055 -0.046548 C -0.683030 -0.052408 -0.684928 -0.059585 -0.686782 -0.066102 C -0.688635 -0.072620 -0.688947 -0.079139 -0.691174 -0.085657 C -0.693400 -0.092176 -0.697169 -0.098694 -0.700142 -0.105211 C -0.703117 -0.111729 -0.705687 -0.120193 -0.709020 -0.124766 C -0.712353 -0.129339 -0.716075 -0.133310 -0.720139 -0.132653 C -0.724203 -0.131995 -0.729341 -0.122794 -0.733406 -0.120823 C -0.737469 -0.118851 -0.740818 -0.120823 -0.744526 -0.120823 C -0.748231 -0.120823 -0.751938 -0.121479 -0.755643 -0.120823 C -0.759350 -0.120164 -0.762682 -0.118822 -0.766762 -0.116877 C -0.770843 -0.114934 -0.775312 -0.111757 -0.780124 -0.109156 C -0.784935 -0.106554 -0.790821 -0.102582 -0.795634 -0.101267 C -0.800445 -0.099954 -0.804915 -0.101267 -0.808995 -0.101267 C -0.813075 -0.101267 -0.818260 -0.101267 -0.820114 -0.101267 " pathEditMode="relative" rAng="0" ptsTypes="">
                                      <p:cBhvr>
                                        <p:cTn id="20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6900" y="0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06 0.005093 C -0.003183 0.005093 -0.007315 0.005093 -0.010070 0.005093 C -0.012825 0.005093 -0.015579 0.005093 -0.018334 0.005093 C -0.021088 0.005093 -0.023843 0.005093 -0.026598 0.005093 C -0.029352 0.005093 -0.031829 0.006189 -0.034862 0.005093 C -0.037894 0.003997 -0.041216 -0.000015 -0.044792 -0.001481 C -0.048369 -0.002947 -0.053021 -0.002237 -0.056320 -0.003703 C -0.059619 -0.005169 -0.062651 -0.007345 -0.064584 -0.010277 C -0.066517 -0.013209 -0.066806 -0.017253 -0.067917 -0.021296 C -0.069028 -0.025339 -0.069595 -0.030493 -0.071250 -0.034537 C -0.072906 -0.038580 -0.076204 -0.041882 -0.077848 -0.045555 C -0.079491 -0.049228 -0.080568 -0.052531 -0.081112 -0.056574 C -0.081656 -0.060617 -0.080278 -0.065401 -0.081112 -0.069814 C -0.081945 -0.074228 -0.085278 -0.078287 -0.086112 -0.083055 C -0.086945 -0.087824 -0.085568 -0.093287 -0.086112 -0.098426 C -0.086656 -0.103564 -0.087998 -0.108009 -0.089375 -0.113888 C -0.090753 -0.119768 -0.093276 -0.127839 -0.094375 -0.133703 C -0.095475 -0.139568 -0.095706 -0.144305 -0.095973 -0.149074 C -0.096239 -0.153842 -0.095973 -0.157901 -0.095973 -0.162314 C -0.095973 -0.166728 -0.095417 -0.170787 -0.095973 -0.175555 C -0.096528 -0.180324 -0.098751 -0.186527 -0.099306 -0.190926 C -0.099862 -0.195324 -0.099306 -0.197531 -0.099306 -0.201944 C -0.099306 -0.206358 -0.099306 -0.212268 -0.099306 -0.217407 C -0.099306 -0.222546 -0.098751 -0.227639 -0.099306 -0.232777 C -0.099862 -0.237916 -0.101540 -0.243827 -0.102639 -0.248240 C -0.103739 -0.252654 -0.104538 -0.255586 -0.105903 -0.259259 C -0.107269 -0.262932 -0.109179 -0.266620 -0.110834 -0.270277 C -0.112489 -0.273935 -0.113623 -0.278271 -0.115834 -0.281203 C -0.118044 -0.284135 -0.121343 -0.286034 -0.124098 -0.287870 C -0.126852 -0.289706 -0.129885 -0.289660 -0.132362 -0.292222 C -0.134838 -0.294784 -0.136482 -0.301404 -0.138959 -0.303240 C -0.141436 -0.305077 -0.144468 -0.302870 -0.147223 -0.303240 C -0.149977 -0.303611 -0.152732 -0.305092 -0.155487 -0.305463 C -0.158241 -0.305833 -0.160996 -0.306188 -0.163750 -0.305463 C -0.166505 -0.304737 -0.168994 -0.302206 -0.172014 -0.301111 C -0.175035 -0.300015 -0.178299 -0.301095 -0.181875 -0.298888 C -0.185452 -0.296682 -0.190163 -0.291172 -0.193473 -0.287870 C -0.196783 -0.284568 -0.198982 -0.281281 -0.201737 -0.279074 C -0.204491 -0.276867 -0.207246 -0.276095 -0.210000 -0.274629 C -0.212755 -0.273163 -0.215510 -0.271743 -0.218264 -0.270277 C -0.221019 -0.268811 -0.223774 -0.266944 -0.226528 -0.265833 C -0.229283 -0.264722 -0.232038 -0.264706 -0.234792 -0.263611 C -0.237547 -0.262515 -0.240301 -0.259984 -0.243056 -0.259259 C -0.245811 -0.258534 -0.248577 -0.259629 -0.251320 -0.259259 C -0.254063 -0.258889 -0.256771 -0.257407 -0.259514 -0.257037 C -0.262257 -0.256666 -0.265024 -0.257037 -0.267778 -0.257037 C -0.270533 -0.257037 -0.273288 -0.257037 -0.276042 -0.257037 C -0.278797 -0.257037 -0.281551 -0.257037 -0.284306 -0.257037 C -0.287061 -0.257037 -0.289538 -0.257777 -0.292570 -0.257037 C -0.295602 -0.256296 -0.299468 -0.253333 -0.302500 -0.252592 C -0.305533 -0.251852 -0.308010 -0.252592 -0.310764 -0.252592 C -0.313519 -0.252592 -0.315730 -0.252592 -0.319028 -0.252592 C -0.322327 -0.252592 -0.326980 -0.252592 -0.330556 -0.252592 C -0.334132 -0.252592 -0.336899 -0.252592 -0.340487 -0.252592 C -0.344075 -0.252592 -0.348507 -0.252592 -0.352084 -0.252592 C -0.355660 -0.252592 -0.358924 -0.252963 -0.361945 -0.252592 C -0.364966 -0.252222 -0.367176 -0.251095 -0.370209 -0.250370 C -0.373241 -0.249645 -0.377385 -0.250432 -0.380139 -0.248240 C -0.382894 -0.246049 -0.384538 -0.241265 -0.386737 -0.237222 C -0.388936 -0.233179 -0.390857 -0.227654 -0.393334 -0.223981 C -0.395811 -0.220308 -0.398843 -0.218117 -0.401598 -0.215185 C -0.404352 -0.212253 -0.407651 -0.209691 -0.409862 -0.206388 C -0.412072 -0.203086 -0.413206 -0.199043 -0.414862 -0.195370 C -0.416517 -0.191697 -0.417593 -0.186929 -0.419792 -0.184351 C -0.421991 -0.181774 -0.424757 -0.181018 -0.428056 -0.179907 C -0.431355 -0.178796 -0.436007 -0.178055 -0.439584 -0.177685 C -0.443160 -0.177314 -0.446482 -0.178410 -0.449514 -0.177685 C -0.452547 -0.176959 -0.454746 -0.174058 -0.457778 -0.173333 C -0.460811 -0.172608 -0.464399 -0.173333 -0.467709 -0.173333 C -0.471019 -0.173333 -0.474063 -0.173333 -0.477639 -0.173333 C -0.481216 -0.173333 -0.485591 -0.173333 -0.489167 -0.173333 C -0.492744 -0.173333 -0.495788 -0.173333 -0.499098 -0.173333 C -0.502408 -0.173333 -0.504629 -0.173333 -0.509028 -0.173333 C -0.513426 -0.173333 -0.520254 -0.173333 -0.525487 -0.173333 C -0.530717 -0.173333 -0.535730 -0.173333 -0.540417 -0.173333 C -0.545105 -0.173333 -0.549213 -0.173333 -0.553612 -0.173333 C -0.558010 -0.173333 -0.562952 -0.173333 -0.566806 -0.173333 C -0.570660 -0.173333 -0.573426 -0.173333 -0.576737 -0.173333 C -0.580047 -0.173333 -0.583369 -0.173333 -0.586667 -0.173333 C -0.589966 -0.173333 -0.593507 -0.173333 -0.596528 -0.173333 C -0.599549 -0.173333 -0.601482 -0.173333 -0.604792 -0.173333 C -0.608102 -0.173333 -0.613079 -0.172963 -0.616389 -0.173333 C -0.619700 -0.173703 -0.621899 -0.174459 -0.624653 -0.175555 C -0.627408 -0.176651 -0.629619 -0.179182 -0.632917 -0.179907 C -0.636216 -0.180632 -0.640325 -0.179907 -0.644445 -0.179907 C -0.648564 -0.179907 -0.654062 -0.179907 -0.657638 -0.179907 C -0.661216 -0.179907 -0.663148 -0.181373 -0.665903 -0.179907 C -0.668658 -0.178441 -0.671413 -0.173672 -0.674167 -0.171111 C -0.676922 -0.168549 -0.679676 -0.166743 -0.682431 -0.164537 C -0.685186 -0.162330 -0.687940 -0.159336 -0.690695 -0.157870 C -0.693450 -0.156404 -0.695648 -0.155370 -0.698959 -0.155740 C -0.702269 -0.156111 -0.707246 -0.156790 -0.710556 -0.160092 C -0.713866 -0.163395 -0.715521 -0.172623 -0.718820 -0.175555 C -0.722118 -0.178487 -0.727593 -0.175493 -0.730348 -0.177685 C -0.733102 -0.179876 -0.733693 -0.185031 -0.735348 -0.188703 C -0.737002 -0.192376 -0.738635 -0.195679 -0.740278 -0.199722 C -0.741922 -0.203765 -0.744387 -0.208919 -0.745209 -0.212963 C -0.746031 -0.217006 -0.743831 -0.220308 -0.745209 -0.223981 C -0.746585 -0.227654 -0.752094 -0.231327 -0.753473 -0.235000 C -0.754850 -0.238672 -0.753195 -0.240879 -0.753473 -0.246018 C -0.753749 -0.251157 -0.754583 -0.260694 -0.755139 -0.265833 C -0.755695 -0.270972 -0.756528 -0.273179 -0.756806 -0.276851 C -0.757083 -0.280524 -0.757083 -0.283827 -0.756806 -0.287870 C -0.756528 -0.291913 -0.755417 -0.297068 -0.755139 -0.301111 C -0.754862 -0.305154 -0.755139 -0.308102 -0.755139 -0.312129 C -0.755139 -0.316157 -0.755139 -0.320509 -0.755139 -0.325277 C -0.755139 -0.330046 -0.756517 -0.337438 -0.755139 -0.340740 C -0.753762 -0.344043 -0.750174 -0.344367 -0.746875 -0.345092 C -0.743577 -0.345818 -0.738645 -0.344722 -0.735348 -0.345092 C -0.732049 -0.345463 -0.729838 -0.346944 -0.727084 -0.347314 C -0.724329 -0.347685 -0.722130 -0.347314 -0.718820 -0.347314 C -0.715510 -0.347314 -0.710533 -0.347314 -0.707223 -0.347314 C -0.703912 -0.347314 -0.702257 -0.346944 -0.698959 -0.347314 C -0.695660 -0.347685 -0.690729 -0.348441 -0.687431 -0.349537 C -0.684132 -0.350632 -0.682477 -0.352052 -0.679167 -0.353888 C -0.675857 -0.355725 -0.670879 -0.357978 -0.667570 -0.360555 C -0.664260 -0.363132 -0.662060 -0.366419 -0.659306 -0.369351 C -0.656551 -0.372284 -0.653797 -0.377407 -0.651042 -0.378148 C -0.648287 -0.378888 -0.644422 -0.376358 -0.642778 -0.373796 C -0.641135 -0.371234 -0.641725 -0.366450 -0.641181 -0.362777 C -0.640637 -0.359105 -0.639792 -0.355432 -0.639514 -0.351759 C -0.639237 -0.348086 -0.639514 -0.344413 -0.639514 -0.340740 C -0.639514 -0.337068 -0.639514 -0.333395 -0.639514 -0.329722 C -0.639514 -0.326049 -0.639237 -0.322376 -0.639514 -0.318703 C -0.639792 -0.315031 -0.640637 -0.311358 -0.641181 -0.307685 C -0.641725 -0.304012 -0.642512 -0.300339 -0.642778 -0.296666 C -0.643043 -0.292993 -0.642778 -0.290046 -0.642778 -0.285648 C -0.642778 -0.281250 -0.644422 -0.273950 -0.642778 -0.270277 C -0.641135 -0.266605 -0.634561 -0.264722 -0.632917 -0.263611 " pathEditMode="relative" rAng="0" ptsTypes="">
                                      <p:cBhvr>
                                        <p:cTn id="20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3300" y="-14600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99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0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13" grpId="0"/>
      <p:bldP spid="13" grpId="1"/>
      <p:bldP spid="14" grpId="0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Glass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09"/>
            <a:ext cx="9144000" cy="51400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09"/>
            <a:ext cx="9144000" cy="51400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620688" y="1657350"/>
            <a:ext cx="9144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39552" y="699542"/>
            <a:ext cx="7992888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谨以此片献给</a:t>
            </a:r>
            <a:r>
              <a:rPr lang="zh-CN" altLang="en-US" b="1" dirty="0"/>
              <a:t>那些</a:t>
            </a:r>
            <a:r>
              <a:rPr lang="zh-CN" altLang="en-US" b="1" dirty="0" smtClean="0"/>
              <a:t>给予我们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正能量</a:t>
            </a:r>
            <a:r>
              <a:rPr lang="zh-CN" altLang="en-US" b="1" dirty="0" smtClean="0"/>
              <a:t>的朋友，每天都有无数有形的力量化作一句关心、一声问候、一个拥抱、一份肯定</a:t>
            </a:r>
            <a:r>
              <a:rPr lang="en-US" altLang="zh-CN" b="1" dirty="0" smtClean="0"/>
              <a:t>……</a:t>
            </a:r>
            <a:r>
              <a:rPr lang="zh-CN" altLang="en-US" b="1" dirty="0" smtClean="0"/>
              <a:t>包围着我们，请记得那些一路支持、陪伴我们走过人生低谷的朋友，他们就如同有形的翅膀给予我们勇气和力量！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回忆的目的，不是缅怀过去，而是正视未来，我们都受过伤，更要学会坚强！做更好的自己，愿我们都能成为彼此“有形的翅膀”！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2416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0" y="-236042"/>
            <a:ext cx="9144000" cy="5376124"/>
            <a:chOff x="152400" y="-81933"/>
            <a:chExt cx="9144000" cy="5376124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52400" y="154109"/>
              <a:ext cx="9144000" cy="5140082"/>
            </a:xfrm>
            <a:prstGeom prst="rect">
              <a:avLst/>
            </a:prstGeom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5"/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1452024" y="1285699"/>
              <a:ext cx="2912336" cy="3175426"/>
            </a:xfrm>
            <a:prstGeom prst="rect">
              <a:avLst/>
            </a:prstGeom>
          </p:spPr>
        </p:pic>
        <p:pic>
          <p:nvPicPr>
            <p:cNvPr id="111" name="Picture 2"/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0004" y="-81933"/>
              <a:ext cx="4396884" cy="468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09"/>
            <a:ext cx="9144000" cy="5140082"/>
          </a:xfrm>
          <a:prstGeom prst="rect">
            <a:avLst/>
          </a:prstGeom>
        </p:spPr>
      </p:pic>
      <p:pic>
        <p:nvPicPr>
          <p:cNvPr id="14" name="眼睛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1400" y="2026024"/>
            <a:ext cx="1541200" cy="443866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850231" flipH="1">
            <a:off x="-2640426" y="-1264718"/>
            <a:ext cx="2278044" cy="3266184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-57150" y="0"/>
            <a:ext cx="9258300" cy="514350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tx1">
                  <a:alpha val="15000"/>
                </a:schemeClr>
              </a:gs>
              <a:gs pos="99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>
            <a:off x="1530770" y="-578776"/>
            <a:ext cx="6011356" cy="7326990"/>
          </a:xfrm>
          <a:prstGeom prst="triangle">
            <a:avLst/>
          </a:prstGeom>
          <a:solidFill>
            <a:schemeClr val="bg1">
              <a:alpha val="57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3" name="y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340000">
            <a:off x="4271163" y="1497826"/>
            <a:ext cx="390670" cy="333114"/>
          </a:xfrm>
          <a:prstGeom prst="rect">
            <a:avLst/>
          </a:prstGeom>
        </p:spPr>
      </p:pic>
      <p:pic>
        <p:nvPicPr>
          <p:cNvPr id="164" name="y2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755467" flipH="1">
            <a:off x="4544037" y="2348647"/>
            <a:ext cx="523302" cy="446206"/>
          </a:xfrm>
          <a:prstGeom prst="rect">
            <a:avLst/>
          </a:prstGeom>
        </p:spPr>
      </p:pic>
      <p:pic>
        <p:nvPicPr>
          <p:cNvPr id="166" name="y3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604686">
            <a:off x="3803980" y="2775011"/>
            <a:ext cx="543492" cy="463424"/>
          </a:xfrm>
          <a:prstGeom prst="rect">
            <a:avLst/>
          </a:prstGeom>
        </p:spPr>
      </p:pic>
      <p:pic>
        <p:nvPicPr>
          <p:cNvPr id="165" name="y4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520443" flipH="1">
            <a:off x="4647775" y="3595723"/>
            <a:ext cx="750394" cy="639842"/>
          </a:xfrm>
          <a:prstGeom prst="rect">
            <a:avLst/>
          </a:prstGeom>
        </p:spPr>
      </p:pic>
      <p:pic>
        <p:nvPicPr>
          <p:cNvPr id="167" name="y5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943295">
            <a:off x="3325465" y="3996004"/>
            <a:ext cx="905172" cy="771818"/>
          </a:xfrm>
          <a:prstGeom prst="rect">
            <a:avLst/>
          </a:prstGeom>
        </p:spPr>
      </p:pic>
      <p:pic>
        <p:nvPicPr>
          <p:cNvPr id="168" name="y1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340000">
            <a:off x="4408075" y="1497826"/>
            <a:ext cx="390670" cy="333114"/>
          </a:xfrm>
          <a:prstGeom prst="rect">
            <a:avLst/>
          </a:prstGeom>
        </p:spPr>
      </p:pic>
      <p:pic>
        <p:nvPicPr>
          <p:cNvPr id="170" name="y13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340000">
            <a:off x="4221626" y="1814188"/>
            <a:ext cx="485016" cy="413560"/>
          </a:xfrm>
          <a:prstGeom prst="rect">
            <a:avLst/>
          </a:prstGeom>
        </p:spPr>
      </p:pic>
      <p:pic>
        <p:nvPicPr>
          <p:cNvPr id="172" name="y15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340000">
            <a:off x="4105851" y="2151518"/>
            <a:ext cx="459040" cy="391412"/>
          </a:xfrm>
          <a:prstGeom prst="rect">
            <a:avLst/>
          </a:prstGeom>
        </p:spPr>
      </p:pic>
      <p:pic>
        <p:nvPicPr>
          <p:cNvPr id="174" name="y1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340000">
            <a:off x="3927880" y="2508024"/>
            <a:ext cx="529488" cy="451480"/>
          </a:xfrm>
          <a:prstGeom prst="rect">
            <a:avLst/>
          </a:prstGeom>
        </p:spPr>
      </p:pic>
      <p:pic>
        <p:nvPicPr>
          <p:cNvPr id="175" name="y19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340000">
            <a:off x="3746102" y="2881880"/>
            <a:ext cx="583754" cy="497752"/>
          </a:xfrm>
          <a:prstGeom prst="rect">
            <a:avLst/>
          </a:prstGeom>
        </p:spPr>
      </p:pic>
      <p:pic>
        <p:nvPicPr>
          <p:cNvPr id="178" name="y2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340000">
            <a:off x="3427086" y="3443752"/>
            <a:ext cx="762440" cy="650112"/>
          </a:xfrm>
          <a:prstGeom prst="rect">
            <a:avLst/>
          </a:prstGeom>
        </p:spPr>
      </p:pic>
      <p:pic>
        <p:nvPicPr>
          <p:cNvPr id="180" name="y23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340000">
            <a:off x="3063825" y="3965044"/>
            <a:ext cx="936886" cy="798858"/>
          </a:xfrm>
          <a:prstGeom prst="rect">
            <a:avLst/>
          </a:prstGeom>
        </p:spPr>
      </p:pic>
      <p:pic>
        <p:nvPicPr>
          <p:cNvPr id="182" name="y25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340000">
            <a:off x="2807945" y="4544681"/>
            <a:ext cx="996886" cy="850018"/>
          </a:xfrm>
          <a:prstGeom prst="rect">
            <a:avLst/>
          </a:prstGeom>
        </p:spPr>
      </p:pic>
      <p:pic>
        <p:nvPicPr>
          <p:cNvPr id="184" name="y2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340000">
            <a:off x="2521932" y="5048699"/>
            <a:ext cx="1114050" cy="949920"/>
          </a:xfrm>
          <a:prstGeom prst="rect">
            <a:avLst/>
          </a:prstGeom>
        </p:spPr>
      </p:pic>
      <p:pic>
        <p:nvPicPr>
          <p:cNvPr id="186" name="y11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40000" flipH="1">
            <a:off x="4489271" y="2081915"/>
            <a:ext cx="390670" cy="333114"/>
          </a:xfrm>
          <a:prstGeom prst="rect">
            <a:avLst/>
          </a:prstGeom>
        </p:spPr>
      </p:pic>
      <p:pic>
        <p:nvPicPr>
          <p:cNvPr id="187" name="y13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40000" flipH="1">
            <a:off x="4596149" y="2391350"/>
            <a:ext cx="485016" cy="413560"/>
          </a:xfrm>
          <a:prstGeom prst="rect">
            <a:avLst/>
          </a:prstGeom>
        </p:spPr>
      </p:pic>
      <p:pic>
        <p:nvPicPr>
          <p:cNvPr id="188" name="y15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40000" flipH="1">
            <a:off x="4711708" y="2672996"/>
            <a:ext cx="459040" cy="391412"/>
          </a:xfrm>
          <a:prstGeom prst="rect">
            <a:avLst/>
          </a:prstGeom>
        </p:spPr>
      </p:pic>
      <p:pic>
        <p:nvPicPr>
          <p:cNvPr id="189" name="y17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40000" flipH="1">
            <a:off x="4767669" y="2964114"/>
            <a:ext cx="529488" cy="451480"/>
          </a:xfrm>
          <a:prstGeom prst="rect">
            <a:avLst/>
          </a:prstGeom>
        </p:spPr>
      </p:pic>
      <p:pic>
        <p:nvPicPr>
          <p:cNvPr id="190" name="y19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40000" flipH="1">
            <a:off x="4865375" y="3283020"/>
            <a:ext cx="583754" cy="497752"/>
          </a:xfrm>
          <a:prstGeom prst="rect">
            <a:avLst/>
          </a:prstGeom>
        </p:spPr>
      </p:pic>
      <p:pic>
        <p:nvPicPr>
          <p:cNvPr id="191" name="y21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40000" flipH="1">
            <a:off x="4949129" y="3699365"/>
            <a:ext cx="762440" cy="650112"/>
          </a:xfrm>
          <a:prstGeom prst="rect">
            <a:avLst/>
          </a:prstGeom>
        </p:spPr>
      </p:pic>
      <p:pic>
        <p:nvPicPr>
          <p:cNvPr id="192" name="y23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40000" flipH="1">
            <a:off x="5065127" y="4270755"/>
            <a:ext cx="936886" cy="798858"/>
          </a:xfrm>
          <a:prstGeom prst="rect">
            <a:avLst/>
          </a:prstGeom>
        </p:spPr>
      </p:pic>
      <p:pic>
        <p:nvPicPr>
          <p:cNvPr id="193" name="y25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40000" flipH="1">
            <a:off x="5188800" y="4743126"/>
            <a:ext cx="996886" cy="850018"/>
          </a:xfrm>
          <a:prstGeom prst="rect">
            <a:avLst/>
          </a:prstGeom>
        </p:spPr>
      </p:pic>
      <p:pic>
        <p:nvPicPr>
          <p:cNvPr id="198" name="y11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40000" flipH="1">
            <a:off x="4519398" y="2081915"/>
            <a:ext cx="390670" cy="333114"/>
          </a:xfrm>
          <a:prstGeom prst="rect">
            <a:avLst/>
          </a:prstGeom>
        </p:spPr>
      </p:pic>
      <p:pic>
        <p:nvPicPr>
          <p:cNvPr id="199" name="y13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40000" flipH="1">
            <a:off x="4626276" y="2391350"/>
            <a:ext cx="485016" cy="413560"/>
          </a:xfrm>
          <a:prstGeom prst="rect">
            <a:avLst/>
          </a:prstGeom>
        </p:spPr>
      </p:pic>
      <p:pic>
        <p:nvPicPr>
          <p:cNvPr id="200" name="y15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40000" flipH="1">
            <a:off x="4741835" y="2672996"/>
            <a:ext cx="459040" cy="391412"/>
          </a:xfrm>
          <a:prstGeom prst="rect">
            <a:avLst/>
          </a:prstGeom>
        </p:spPr>
      </p:pic>
      <p:pic>
        <p:nvPicPr>
          <p:cNvPr id="201" name="y17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40000" flipH="1">
            <a:off x="4797796" y="2964114"/>
            <a:ext cx="529488" cy="451480"/>
          </a:xfrm>
          <a:prstGeom prst="rect">
            <a:avLst/>
          </a:prstGeom>
        </p:spPr>
      </p:pic>
      <p:pic>
        <p:nvPicPr>
          <p:cNvPr id="202" name="y19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40000" flipH="1">
            <a:off x="4895502" y="3283020"/>
            <a:ext cx="583754" cy="497752"/>
          </a:xfrm>
          <a:prstGeom prst="rect">
            <a:avLst/>
          </a:prstGeom>
        </p:spPr>
      </p:pic>
      <p:pic>
        <p:nvPicPr>
          <p:cNvPr id="203" name="y21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40000" flipH="1">
            <a:off x="4979256" y="3699365"/>
            <a:ext cx="762440" cy="650112"/>
          </a:xfrm>
          <a:prstGeom prst="rect">
            <a:avLst/>
          </a:prstGeom>
        </p:spPr>
      </p:pic>
      <p:pic>
        <p:nvPicPr>
          <p:cNvPr id="204" name="y23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40000" flipH="1">
            <a:off x="5095254" y="4270755"/>
            <a:ext cx="936886" cy="798858"/>
          </a:xfrm>
          <a:prstGeom prst="rect">
            <a:avLst/>
          </a:prstGeom>
        </p:spPr>
      </p:pic>
      <p:pic>
        <p:nvPicPr>
          <p:cNvPr id="205" name="y25r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40000" flipH="1">
            <a:off x="5218927" y="4743126"/>
            <a:ext cx="996886" cy="850018"/>
          </a:xfrm>
          <a:prstGeom prst="rect">
            <a:avLst/>
          </a:prstGeom>
        </p:spPr>
      </p:pic>
      <p:pic>
        <p:nvPicPr>
          <p:cNvPr id="206" name="y1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340000">
            <a:off x="4400662" y="1505433"/>
            <a:ext cx="390670" cy="333114"/>
          </a:xfrm>
          <a:prstGeom prst="rect">
            <a:avLst/>
          </a:prstGeom>
        </p:spPr>
      </p:pic>
      <p:pic>
        <p:nvPicPr>
          <p:cNvPr id="207" name="y13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340000">
            <a:off x="4214213" y="1821795"/>
            <a:ext cx="485016" cy="413560"/>
          </a:xfrm>
          <a:prstGeom prst="rect">
            <a:avLst/>
          </a:prstGeom>
        </p:spPr>
      </p:pic>
      <p:pic>
        <p:nvPicPr>
          <p:cNvPr id="208" name="y15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340000">
            <a:off x="4098438" y="2159125"/>
            <a:ext cx="459040" cy="391412"/>
          </a:xfrm>
          <a:prstGeom prst="rect">
            <a:avLst/>
          </a:prstGeom>
        </p:spPr>
      </p:pic>
      <p:pic>
        <p:nvPicPr>
          <p:cNvPr id="209" name="y1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340000">
            <a:off x="3920467" y="2515631"/>
            <a:ext cx="529488" cy="451480"/>
          </a:xfrm>
          <a:prstGeom prst="rect">
            <a:avLst/>
          </a:prstGeom>
        </p:spPr>
      </p:pic>
      <p:pic>
        <p:nvPicPr>
          <p:cNvPr id="210" name="y19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340000">
            <a:off x="3738689" y="2889487"/>
            <a:ext cx="583754" cy="497752"/>
          </a:xfrm>
          <a:prstGeom prst="rect">
            <a:avLst/>
          </a:prstGeom>
        </p:spPr>
      </p:pic>
      <p:pic>
        <p:nvPicPr>
          <p:cNvPr id="211" name="y21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340000">
            <a:off x="3419673" y="3451359"/>
            <a:ext cx="762440" cy="650112"/>
          </a:xfrm>
          <a:prstGeom prst="rect">
            <a:avLst/>
          </a:prstGeom>
        </p:spPr>
      </p:pic>
      <p:pic>
        <p:nvPicPr>
          <p:cNvPr id="212" name="y23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340000">
            <a:off x="3056412" y="3972651"/>
            <a:ext cx="936886" cy="798858"/>
          </a:xfrm>
          <a:prstGeom prst="rect">
            <a:avLst/>
          </a:prstGeom>
        </p:spPr>
      </p:pic>
      <p:pic>
        <p:nvPicPr>
          <p:cNvPr id="213" name="y25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340000">
            <a:off x="2800532" y="4552288"/>
            <a:ext cx="996886" cy="850018"/>
          </a:xfrm>
          <a:prstGeom prst="rect">
            <a:avLst/>
          </a:prstGeom>
        </p:spPr>
      </p:pic>
      <p:pic>
        <p:nvPicPr>
          <p:cNvPr id="214" name="y2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artisticCrisscrossEtching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340000">
            <a:off x="2514519" y="5056306"/>
            <a:ext cx="1114050" cy="949920"/>
          </a:xfrm>
          <a:prstGeom prst="rect">
            <a:avLst/>
          </a:prstGeom>
        </p:spPr>
      </p:pic>
      <p:pic>
        <p:nvPicPr>
          <p:cNvPr id="194" name="悲"/>
          <p:cNvPicPr>
            <a:picLocks noChangeAspect="1"/>
          </p:cNvPicPr>
          <p:nvPr/>
        </p:nvPicPr>
        <p:blipFill>
          <a:blip r:embed="rId18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2483" y="1105023"/>
            <a:ext cx="912352" cy="994770"/>
          </a:xfrm>
          <a:prstGeom prst="rect">
            <a:avLst/>
          </a:prstGeom>
        </p:spPr>
      </p:pic>
      <p:pic>
        <p:nvPicPr>
          <p:cNvPr id="195" name="喜"/>
          <p:cNvPicPr>
            <a:picLocks noChangeAspect="1" noChangeArrowheads="1"/>
          </p:cNvPicPr>
          <p:nvPr/>
        </p:nvPicPr>
        <p:blipFill>
          <a:blip r:embed="rId19" cstate="print">
            <a:grayscl/>
            <a:extLst>
              <a:ext uri="{BEBA8EAE-BF5A-486C-A8C5-ECC9F3942E4B}">
                <a14:imgProps xmlns:a14="http://schemas.microsoft.com/office/drawing/2010/main" xmlns="">
                  <a14:imgLayer r:embed="rId2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890943" y="859766"/>
            <a:ext cx="1395432" cy="148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6" name="是"/>
          <p:cNvPicPr>
            <a:picLocks noChangeAspect="1"/>
          </p:cNvPicPr>
          <p:nvPr/>
        </p:nvPicPr>
        <p:blipFill>
          <a:blip r:embed="rId21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1995" y="876876"/>
            <a:ext cx="973328" cy="1451064"/>
          </a:xfrm>
          <a:prstGeom prst="rect">
            <a:avLst/>
          </a:prstGeom>
        </p:spPr>
      </p:pic>
      <p:pic>
        <p:nvPicPr>
          <p:cNvPr id="197" name="非"/>
          <p:cNvPicPr>
            <a:picLocks noChangeAspect="1"/>
          </p:cNvPicPr>
          <p:nvPr/>
        </p:nvPicPr>
        <p:blipFill>
          <a:blip r:embed="rId22" cstate="print"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146246" y="1085885"/>
            <a:ext cx="884826" cy="1033046"/>
          </a:xfrm>
          <a:prstGeom prst="rect">
            <a:avLst/>
          </a:prstGeom>
        </p:spPr>
      </p:pic>
      <p:pic>
        <p:nvPicPr>
          <p:cNvPr id="216" name="舞蹈1"/>
          <p:cNvPicPr>
            <a:picLocks noChangeAspect="1" noChangeArrowheads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 xmlns="">
                  <a14:imgLayer r:embed="rId7"/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7447" y="-824592"/>
            <a:ext cx="6641128" cy="70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2"/>
          <p:cNvSpPr txBox="1"/>
          <p:nvPr/>
        </p:nvSpPr>
        <p:spPr>
          <a:xfrm>
            <a:off x="6101966" y="4547904"/>
            <a:ext cx="24304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一双眼，看过许多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变迁 </a:t>
            </a:r>
            <a:endParaRPr lang="zh-CN" altLang="en-US" sz="2000" b="1" dirty="0">
              <a:solidFill>
                <a:srgbClr val="C0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5" name="1"/>
          <p:cNvSpPr txBox="1"/>
          <p:nvPr/>
        </p:nvSpPr>
        <p:spPr>
          <a:xfrm>
            <a:off x="4074510" y="4219802"/>
            <a:ext cx="34676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方正喵呜体" pitchFamily="2" charset="-122"/>
                <a:ea typeface="方正喵呜体" pitchFamily="2" charset="-122"/>
              </a:rPr>
              <a:t>这</a:t>
            </a:r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一路，翻阅了，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喜</a:t>
            </a:r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与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悲</a:t>
            </a:r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，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是</a:t>
            </a:r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与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非</a:t>
            </a:r>
            <a:endParaRPr lang="zh-CN" altLang="en-US" sz="1600" b="1" dirty="0">
              <a:solidFill>
                <a:srgbClr val="C0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8" name="1"/>
          <p:cNvSpPr txBox="1"/>
          <p:nvPr/>
        </p:nvSpPr>
        <p:spPr>
          <a:xfrm>
            <a:off x="4074510" y="4219802"/>
            <a:ext cx="34676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方正喵呜体" pitchFamily="2" charset="-122"/>
                <a:ea typeface="方正喵呜体" pitchFamily="2" charset="-122"/>
              </a:rPr>
              <a:t>这</a:t>
            </a:r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一路，翻阅了，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喜</a:t>
            </a:r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与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悲</a:t>
            </a:r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，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是</a:t>
            </a:r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与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非</a:t>
            </a:r>
            <a:endParaRPr lang="zh-CN" altLang="en-US" sz="1600" b="1" dirty="0">
              <a:solidFill>
                <a:srgbClr val="C0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9" name="2"/>
          <p:cNvSpPr txBox="1"/>
          <p:nvPr/>
        </p:nvSpPr>
        <p:spPr>
          <a:xfrm>
            <a:off x="6101966" y="4547904"/>
            <a:ext cx="24224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一双眼，看过许多</a:t>
            </a:r>
            <a:r>
              <a:rPr lang="zh-CN" altLang="en-US" sz="2000" b="1" dirty="0" smtClean="0">
                <a:solidFill>
                  <a:srgbClr val="C00000"/>
                </a:solidFill>
                <a:latin typeface="方正喵呜体" pitchFamily="2" charset="-122"/>
                <a:ea typeface="方正喵呜体" pitchFamily="2" charset="-122"/>
              </a:rPr>
              <a:t>变迁</a:t>
            </a:r>
            <a:r>
              <a:rPr lang="zh-CN" altLang="en-US" sz="1600" b="1" dirty="0" smtClean="0">
                <a:latin typeface="方正喵呜体" pitchFamily="2" charset="-122"/>
                <a:ea typeface="方正喵呜体" pitchFamily="2" charset="-122"/>
              </a:rPr>
              <a:t> </a:t>
            </a:r>
            <a:endParaRPr lang="zh-CN" altLang="en-US" sz="1600" b="1" dirty="0">
              <a:latin typeface="方正喵呜体" pitchFamily="2" charset="-122"/>
              <a:ea typeface="方正喵呜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1422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2000" fill="hold" grpId="1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2000" fill="hold" grpId="1" nodeType="withEffect">
                                  <p:stCondLst>
                                    <p:cond delay="1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1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0 -0.03519 L 0 0.02098 " pathEditMode="fixed" rAng="0" ptsTypes="AA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09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0" presetClass="exit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1" fill="hold" grpId="2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6" presetClass="exit" presetSubtype="37" fill="hold" grpId="1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4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35" presetClass="emp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intVal val="0"/>
                                          </p:val>
                                        </p:tav>
                                        <p:tav tm="100000">
                                          <p:val>
                                            <p:in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clr">
                                      <p:cBhvr>
                                        <p:cTn id="5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tavLst>
                                        <p:tav tm="2000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100000">
                                          <p:val>
                                            <p:clrVal>
                                              <a:srgbClr val="FF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intVal val="0"/>
                                          </p:val>
                                        </p:tav>
                                        <p:tav tm="100000">
                                          <p:val>
                                            <p:in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25000">
                                          <p:val>
                                            <p:intVal val="360"/>
                                          </p:val>
                                        </p:tav>
                                        <p:tav tm="50000">
                                          <p:val>
                                            <p:intVal val="720"/>
                                          </p:val>
                                        </p:tav>
                                        <p:tav tm="75000">
                                          <p:val>
                                            <p:intVal val="1080"/>
                                          </p:val>
                                        </p:tav>
                                        <p:tav tm="100000">
                                          <p:val>
                                            <p:intVal val="144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intVal val="0"/>
                                          </p:val>
                                        </p:tav>
                                        <p:tav tm="50000">
                                          <p:val>
                                            <p:intVal val="1"/>
                                          </p:val>
                                        </p:tav>
                                        <p:tav tm="100000">
                                          <p:val>
                                            <p:in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intVal val="0"/>
                                          </p:val>
                                        </p:tav>
                                        <p:tav tm="50000">
                                          <p:val>
                                            <p:intVal val="1"/>
                                          </p:val>
                                        </p:tav>
                                        <p:tav tm="100000">
                                          <p:val>
                                            <p:in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path" presetSubtype="0" accel="50000" decel="5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-5.55556E-7 -3.95062E-6 L -0.14583 -0.16018 " pathEditMode="relative" rAng="0" ptsTypes="AA">
                                      <p:cBhvr>
                                        <p:cTn id="70" dur="22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2" y="-802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" presetClass="emph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Scale>
                                      <p:cBhvr>
                                        <p:cTn id="72" dur="2250" fill="hold"/>
                                        <p:tgtEl>
                                          <p:spTgt spid="2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2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5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25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625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3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3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3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3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1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2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0 -2.83951E-6 L -0.36406 1.38766 " pathEditMode="relative" rAng="0" ptsTypes="AA">
                                      <p:cBhvr>
                                        <p:cTn id="127" dur="3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12" y="69383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23" presetClass="exit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30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33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1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5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1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37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3" presetClass="exit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30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2.71605E-6 L 0.32691 1.40124 " pathEditMode="relative" rAng="0" ptsTypes="AA">
                                      <p:cBhvr>
                                        <p:cTn id="146" dur="3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37" y="70062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2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2" presetClass="path" presetSubtype="0" accel="50000" decel="50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0 -2.83951E-6 L -0.36406 1.38766 " pathEditMode="relative" rAng="0" ptsTypes="AA">
                                      <p:cBhvr>
                                        <p:cTn id="151" dur="3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12" y="69383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23" presetClass="exit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30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0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3" presetClass="exit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30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-2.71605E-6 L 0.32691 1.40124 " pathEditMode="relative" rAng="0" ptsTypes="AA">
                                      <p:cBhvr>
                                        <p:cTn id="164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37" y="70062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1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1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6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70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1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72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1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174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1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7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1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80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1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82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1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84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8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90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92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4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1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9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1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00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1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02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4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1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0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1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10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1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12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4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1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1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1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18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6" grpId="0"/>
      <p:bldP spid="5" grpId="0"/>
      <p:bldP spid="18" grpId="0"/>
      <p:bldP spid="18" grpId="1"/>
      <p:bldP spid="18" grpId="2"/>
      <p:bldP spid="19" grpId="0"/>
      <p:bldP spid="19" grpId="1"/>
      <p:bldP spid="19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0" y="-236042"/>
            <a:ext cx="9144000" cy="5376124"/>
            <a:chOff x="152400" y="-81933"/>
            <a:chExt cx="9144000" cy="5376124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52400" y="154109"/>
              <a:ext cx="9144000" cy="5140082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6"/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1452024" y="1285699"/>
              <a:ext cx="2912336" cy="3175426"/>
            </a:xfrm>
            <a:prstGeom prst="rect">
              <a:avLst/>
            </a:prstGeom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7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0004" y="-81933"/>
              <a:ext cx="4396884" cy="468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" name="4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artisticBlur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55" t="40954" r="11617" b="12060"/>
          <a:stretch/>
        </p:blipFill>
        <p:spPr>
          <a:xfrm>
            <a:off x="0" y="0"/>
            <a:ext cx="9144000" cy="5164038"/>
          </a:xfrm>
          <a:prstGeom prst="rect">
            <a:avLst/>
          </a:prstGeom>
        </p:spPr>
      </p:pic>
      <p:pic>
        <p:nvPicPr>
          <p:cNvPr id="8" name="3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artisticBlur/>
                    </a14:imgEffect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55" t="40954" r="11617" b="12060"/>
          <a:stretch/>
        </p:blipFill>
        <p:spPr>
          <a:xfrm>
            <a:off x="0" y="0"/>
            <a:ext cx="9144000" cy="5164038"/>
          </a:xfrm>
          <a:prstGeom prst="rect">
            <a:avLst/>
          </a:prstGeom>
        </p:spPr>
      </p:pic>
      <p:pic>
        <p:nvPicPr>
          <p:cNvPr id="11" name="2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artisticBlur/>
                    </a14:imgEffect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55" t="40954" r="11617" b="12060"/>
          <a:stretch/>
        </p:blipFill>
        <p:spPr>
          <a:xfrm>
            <a:off x="0" y="0"/>
            <a:ext cx="9144000" cy="5164038"/>
          </a:xfrm>
          <a:prstGeom prst="rect">
            <a:avLst/>
          </a:prstGeom>
        </p:spPr>
      </p:pic>
      <p:pic>
        <p:nvPicPr>
          <p:cNvPr id="9" name="1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artisticBlur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55" t="40954" r="11617" b="12060"/>
          <a:stretch/>
        </p:blipFill>
        <p:spPr>
          <a:xfrm>
            <a:off x="0" y="0"/>
            <a:ext cx="9144000" cy="51640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82" y="695312"/>
            <a:ext cx="3537406" cy="33886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6655" y="1857346"/>
            <a:ext cx="2051809" cy="3234684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云形标注 23"/>
          <p:cNvSpPr/>
          <p:nvPr/>
        </p:nvSpPr>
        <p:spPr>
          <a:xfrm rot="-540000">
            <a:off x="3462912" y="224773"/>
            <a:ext cx="2522976" cy="2163025"/>
          </a:xfrm>
          <a:prstGeom prst="cloudCallout">
            <a:avLst>
              <a:gd name="adj1" fmla="val -69076"/>
              <a:gd name="adj2" fmla="val 5690"/>
            </a:avLst>
          </a:prstGeom>
          <a:solidFill>
            <a:srgbClr val="EF2A9D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云形标注 28"/>
          <p:cNvSpPr/>
          <p:nvPr/>
        </p:nvSpPr>
        <p:spPr>
          <a:xfrm>
            <a:off x="3581400" y="609600"/>
            <a:ext cx="3295650" cy="2109703"/>
          </a:xfrm>
          <a:prstGeom prst="cloudCallout">
            <a:avLst>
              <a:gd name="adj1" fmla="val 54802"/>
              <a:gd name="adj2" fmla="val 33871"/>
            </a:avLst>
          </a:prstGeom>
          <a:solidFill>
            <a:srgbClr val="EF2A9D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 xmlns="">
                  <a14:imgLayer r:embed="rId1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854957">
            <a:off x="4150740" y="704298"/>
            <a:ext cx="1524294" cy="129218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3928" y="987574"/>
            <a:ext cx="1356890" cy="129063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82" y="695312"/>
            <a:ext cx="3537406" cy="338860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6655" y="1857346"/>
            <a:ext cx="2051809" cy="323468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flipH="1">
            <a:off x="3752036" y="784324"/>
            <a:ext cx="11079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/>
              <a:t>加班</a:t>
            </a:r>
            <a:r>
              <a:rPr lang="zh-CN" altLang="en-US" b="1" dirty="0"/>
              <a:t>真</a:t>
            </a:r>
            <a:r>
              <a:rPr lang="zh-CN" altLang="en-US" b="1" dirty="0" smtClean="0"/>
              <a:t>累</a:t>
            </a:r>
            <a:endParaRPr lang="en-US" altLang="zh-CN" b="1" dirty="0" smtClean="0"/>
          </a:p>
          <a:p>
            <a:pPr algn="ctr"/>
            <a:r>
              <a:rPr lang="zh-CN" altLang="en-US" b="1" dirty="0" smtClean="0"/>
              <a:t>好想睡觉</a:t>
            </a:r>
            <a:endParaRPr lang="en-US" altLang="zh-CN" b="1" dirty="0" smtClean="0"/>
          </a:p>
          <a:p>
            <a:pPr algn="ctr"/>
            <a:r>
              <a:rPr lang="en-US" altLang="zh-CN" b="1" dirty="0" smtClean="0"/>
              <a:t>(⊙o⊙)</a:t>
            </a:r>
            <a:endParaRPr lang="zh-CN" altLang="en-US" b="1" dirty="0"/>
          </a:p>
        </p:txBody>
      </p:sp>
      <p:sp>
        <p:nvSpPr>
          <p:cNvPr id="34" name="TextBox 33"/>
          <p:cNvSpPr txBox="1"/>
          <p:nvPr/>
        </p:nvSpPr>
        <p:spPr>
          <a:xfrm flipH="1">
            <a:off x="5076056" y="1203598"/>
            <a:ext cx="165141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/>
              <a:t>一个人好孤单</a:t>
            </a:r>
            <a:endParaRPr lang="en-US" altLang="zh-CN" sz="1600" b="1" dirty="0" smtClean="0"/>
          </a:p>
          <a:p>
            <a:pPr algn="ctr"/>
            <a:r>
              <a:rPr lang="zh-CN" altLang="en-US" sz="1600" b="1" dirty="0" smtClean="0"/>
              <a:t>只能与月亮为伴</a:t>
            </a:r>
            <a:endParaRPr lang="en-US" altLang="zh-CN" sz="1600" b="1" dirty="0" smtClean="0"/>
          </a:p>
          <a:p>
            <a:pPr algn="ctr"/>
            <a:r>
              <a:rPr lang="en-US" altLang="zh-CN" sz="1600" b="1" dirty="0"/>
              <a:t>~~~~(&gt;_&lt;)~~~~ </a:t>
            </a:r>
            <a:endParaRPr lang="zh-CN" altLang="en-US" sz="1600" b="1" dirty="0"/>
          </a:p>
        </p:txBody>
      </p:sp>
      <p:sp>
        <p:nvSpPr>
          <p:cNvPr id="6" name="矩形 5"/>
          <p:cNvSpPr/>
          <p:nvPr/>
        </p:nvSpPr>
        <p:spPr>
          <a:xfrm>
            <a:off x="0" y="-15875"/>
            <a:ext cx="9144000" cy="517991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100000"/>
                </a:schemeClr>
              </a:gs>
              <a:gs pos="50000">
                <a:schemeClr val="tx1">
                  <a:alpha val="20000"/>
                </a:schemeClr>
              </a:gs>
              <a:gs pos="99000">
                <a:schemeClr val="tx1">
                  <a:lum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 descr="23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75" y="-428625"/>
            <a:ext cx="43338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23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0" y="-428625"/>
            <a:ext cx="43338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23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63" y="-581025"/>
            <a:ext cx="5715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23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8413" y="-565150"/>
            <a:ext cx="5715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23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25" y="-565150"/>
            <a:ext cx="5715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0" y="-428625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1688" y="-285750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88" y="-571500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125" y="-285750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075" y="-285750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6438" y="-428625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0" y="-285750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3813" y="-500063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8063" y="-285750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3875" y="-428625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0" y="-285750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5125" y="-642938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55075" y="-500063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23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15250" y="-565150"/>
            <a:ext cx="5715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23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9438" y="-714375"/>
            <a:ext cx="5715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23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-565150"/>
            <a:ext cx="5715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" y="-500063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28625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23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613" y="-565150"/>
            <a:ext cx="5715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23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1625" y="-565150"/>
            <a:ext cx="5715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23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-428625"/>
            <a:ext cx="43338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23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7625" y="-565150"/>
            <a:ext cx="5715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23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9188" y="-285750"/>
            <a:ext cx="2889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23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2125" y="-714375"/>
            <a:ext cx="43338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23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313" y="-428625"/>
            <a:ext cx="43338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23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58188" y="-714375"/>
            <a:ext cx="43338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1" descr="F:\临时\amy\模板\圣诞\场景\7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50" y="-347663"/>
            <a:ext cx="214313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2" descr="F:\临时\amy\模板\圣诞\场景\7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-571500"/>
            <a:ext cx="285750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3" descr="F:\临时\amy\模板\圣诞\场景\7.pn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9850" y="-436563"/>
            <a:ext cx="428625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4" descr="F:\临时\amy\模板\圣诞\场景\7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0" y="-347663"/>
            <a:ext cx="341313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5" descr="F:\临时\amy\模板\圣诞\场景\7.pn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3875" y="-571500"/>
            <a:ext cx="285750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6" descr="F:\临时\amy\模板\圣诞\场景\7.png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5938" y="-714375"/>
            <a:ext cx="500062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7" descr="F:\临时\amy\模板\圣诞\场景\7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0813" y="-428625"/>
            <a:ext cx="214312" cy="21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8" descr="F:\临时\amy\模板\圣诞\场景\7.pn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0438" y="-500063"/>
            <a:ext cx="341312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1"/>
          <p:cNvSpPr txBox="1"/>
          <p:nvPr/>
        </p:nvSpPr>
        <p:spPr>
          <a:xfrm>
            <a:off x="2915816" y="4187864"/>
            <a:ext cx="2996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有时候 </a:t>
            </a:r>
            <a:r>
              <a:rPr lang="zh-CN" altLang="en-US" sz="1600" b="1" dirty="0"/>
              <a:t>，</a:t>
            </a:r>
            <a:r>
              <a:rPr lang="zh-CN" altLang="en-US" sz="1600" b="1" dirty="0" smtClean="0"/>
              <a:t>我也会 觉得有一点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累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3" name="1"/>
          <p:cNvSpPr txBox="1"/>
          <p:nvPr/>
        </p:nvSpPr>
        <p:spPr>
          <a:xfrm>
            <a:off x="2915816" y="4187864"/>
            <a:ext cx="2996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有时候 </a:t>
            </a:r>
            <a:r>
              <a:rPr lang="zh-CN" altLang="en-US" sz="1600" b="1" dirty="0"/>
              <a:t>，</a:t>
            </a:r>
            <a:r>
              <a:rPr lang="zh-CN" altLang="en-US" sz="1600" b="1" dirty="0" smtClean="0"/>
              <a:t>我也会 觉得有一点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累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4" name="2"/>
          <p:cNvSpPr txBox="1"/>
          <p:nvPr/>
        </p:nvSpPr>
        <p:spPr>
          <a:xfrm>
            <a:off x="4105106" y="4547904"/>
            <a:ext cx="2339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一瞬间，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怀疑</a:t>
            </a:r>
            <a:r>
              <a:rPr lang="zh-CN" altLang="en-US" sz="1600" b="1" dirty="0" smtClean="0"/>
              <a:t>身边一切</a:t>
            </a:r>
            <a:endParaRPr lang="zh-CN" altLang="en-US" sz="1600" b="1" dirty="0"/>
          </a:p>
        </p:txBody>
      </p:sp>
      <p:sp>
        <p:nvSpPr>
          <p:cNvPr id="15" name="2"/>
          <p:cNvSpPr txBox="1"/>
          <p:nvPr/>
        </p:nvSpPr>
        <p:spPr>
          <a:xfrm>
            <a:off x="4105106" y="4547904"/>
            <a:ext cx="2339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一瞬间，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怀疑</a:t>
            </a:r>
            <a:r>
              <a:rPr lang="zh-CN" altLang="en-US" sz="1600" b="1" dirty="0" smtClean="0"/>
              <a:t>身边一切</a:t>
            </a:r>
            <a:endParaRPr lang="zh-CN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xmlns="" val="3274087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2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3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repeatCount="3000" fill="hold" grpId="1" nodeType="withEffect">
                                  <p:stCondLst>
                                    <p:cond delay="13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13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50" dur="29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597" fill="hold">
                                          <p:stCondLst>
                                            <p:cond delay="59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597" fill="hold">
                                          <p:stCondLst>
                                            <p:cond delay="11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597" fill="hold">
                                          <p:stCondLst>
                                            <p:cond delay="179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597" fill="hold">
                                          <p:stCondLst>
                                            <p:cond delay="23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56" dur="29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597" fill="hold">
                                          <p:stCondLst>
                                            <p:cond delay="59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597" fill="hold">
                                          <p:stCondLst>
                                            <p:cond delay="11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597" fill="hold">
                                          <p:stCondLst>
                                            <p:cond delay="179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597" fill="hold">
                                          <p:stCondLst>
                                            <p:cond delay="238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2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2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xit" presetSubtype="8" fill="hold" grpId="2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0" presetClass="path" presetSubtype="0" accel="50000" decel="5000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Motion origin="layout" path="M -4.72222E-6 2.22222E-6 C 0.00122 0.01945 0.00382 0.0338 0.00834 0.05185 C 0.01042 0.05995 0.01736 0.06597 0.01945 0.07408 C 0.02136 0.08148 0.02361 0.08519 0.02778 0.09074 C 0.02882 0.09514 0.03403 0.10579 0.03611 0.10926 C 0.03837 0.11296 0.04219 0.11482 0.04445 0.11852 C 0.04827 0.12477 0.05035 0.13056 0.05556 0.13519 C 0.05868 0.14144 0.06285 0.14699 0.06528 0.1537 C 0.07205 0.17176 0.06441 0.15556 0.07084 0.16852 C 0.07257 0.17778 0.07518 0.1882 0.07917 0.1963 C 0.0842 0.22292 0.08907 0.24908 0.09306 0.27593 C 0.09497 0.3044 0.09445 0.3331 0.09861 0.36111 C 0.09966 0.37546 0.10105 0.38958 0.10278 0.4037 C 0.10365 0.41065 0.10452 0.40833 0.10695 0.41482 C 0.10816 0.41783 0.10903 0.42477 0.10973 0.42778 C 0.11146 0.43634 0.11459 0.44352 0.11667 0.45185 C 0.11771 0.51366 0.11355 0.54977 0.12917 0.60185 C 0.12848 0.6544 0.13125 0.68195 0.125 0.72408 C 0.12605 0.77176 0.12188 0.8125 0.14723 0.8463 C 0.14948 0.85833 0.15834 0.86273 0.1625 0.87408 C 0.16667 0.88542 0.17396 0.89445 0.17917 0.90556 C 0.18438 0.91644 0.18594 0.93195 0.1875 0.94445 C 0.18907 0.98148 0.19063 1.01875 0.18611 1.05556 C 0.18282 1.08125 0.17084 1.11181 0.17084 1.13704 " pathEditMode="relative" ptsTypes="fffffffffffffffffffffffA">
                                      <p:cBhvr>
                                        <p:cTn id="130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0" presetClass="path" presetSubtype="0" accel="50000" decel="5000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32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34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decel="5000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36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38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0" presetClass="path" presetSubtype="0" accel="50000" decel="50000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40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0" presetClass="path" presetSubtype="0" accel="50000" decel="5000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42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0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144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0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146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0" presetClass="path" presetSubtype="0" accel="50000" decel="5000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148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0" presetClass="path" presetSubtype="0" accel="50000" decel="5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150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0" presetClass="path" presetSubtype="0" accel="50000" decel="5000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152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0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154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0" presetClass="path" presetSubtype="0" accel="50000" decel="5000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156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0" presetClass="path" presetSubtype="0" accel="50000" decel="50000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158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0" presetClass="path" presetSubtype="0" accel="50000" decel="50000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160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0" presetClass="path" presetSubtype="0" accel="50000" decel="5000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162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0" presetClass="path" presetSubtype="0" accel="50000" decel="5000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164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accel="50000" decel="50000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166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accel="50000" decel="5000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168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accel="50000" decel="5000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170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accel="50000" decel="5000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172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accel="50000" decel="5000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17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accel="50000" decel="5000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176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accel="50000" decel="50000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178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accel="50000" decel="50000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180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0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182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0" presetClass="path" presetSubtype="0" accel="50000" decel="50000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184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0" presetClass="path" presetSubtype="0" accel="50000" decel="5000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186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0" presetClass="path" presetSubtype="0" accel="50000" decel="5000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188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0" presetClass="path" presetSubtype="0" accel="50000" decel="5000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animMotion origin="layout" path="M -0.00434 -0.01549 C 0.02431 0.05041 0.05313 0.11654 0.05608 0.2 C 0.05903 0.28347 0.01927 0.33203 0.01319 0.48555 C 0.00712 0.63862 -0.01146 1.01318 0.01944 1.12185 C 0.05035 1.23029 0.12465 1.18336 0.19896 1.13665 " pathEditMode="relative" rAng="0" ptsTypes="aaaaA">
                                      <p:cBhvr>
                                        <p:cTn id="190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9" y="62289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8" presetClass="emph" presetSubtype="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Rot by="43200000">
                                      <p:cBhvr>
                                        <p:cTn id="192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0" presetClass="path" presetSubtype="0" accel="50000" decel="50000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Motion origin="layout" path="M 5.55556E-7 8.09249E-7 C 0.00104 0.03052 -0.00139 0.05364 0.01163 0.07491 C 0.01215 0.07838 0.01215 0.08208 0.01319 0.08509 C 0.01389 0.0874 0.01597 0.08832 0.01667 0.09064 C 0.01823 0.09549 0.01806 0.10127 0.01996 0.1059 C 0.02431 0.1163 0.02951 0.12509 0.03472 0.13457 C 0.04201 0.14774 0.0467 0.16347 0.05469 0.17595 C 0.05851 0.19399 0.06545 0.20994 0.07292 0.2252 C 0.075 0.23537 0.07778 0.24069 0.08264 0.24832 C 0.08733 0.2689 0.08056 0.24416 0.08941 0.2615 C 0.09045 0.26335 0.0901 0.26682 0.09097 0.26913 C 0.09201 0.27191 0.09653 0.27699 0.09774 0.27954 C 0.10295 0.28948 0.10955 0.31422 0.1125 0.32624 C 0.11406 0.41965 0.11562 0.72717 0.11927 0.74335 C 0.11962 0.76069 0.11996 0.8111 0.12257 0.83676 C 0.12326 0.84324 0.12587 0.84855 0.12743 0.8548 C 0.12951 0.86381 0.13021 0.87399 0.13246 0.88324 C 0.13663 0.90035 0.14479 0.91468 0.14896 0.93248 C 0.15243 0.94705 0.1533 0.96324 0.15885 0.97642 C 0.16719 1.01595 0.1566 0.96925 0.16719 1.00485 C 0.16979 1.01341 0.17222 1.02173 0.17378 1.03075 C 0.17431 1.03422 0.17448 1.03792 0.17535 1.04116 C 0.18056 1.06081 0.18403 1.06682 0.18698 1.08509 C 0.1875 1.09827 0.18837 1.11121 0.18871 1.12416 C 0.18941 1.1563 0.18889 1.18821 0.19045 1.22011 C 0.1908 1.22821 0.19531 1.24324 0.19531 1.24347 C 0.19687 1.2622 0.19861 1.28092 0.19861 1.30035 " pathEditMode="relative" rAng="0" ptsTypes="ffffffffffffffffffffffffffA">
                                      <p:cBhvr>
                                        <p:cTn id="194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0" y="65000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8" presetClass="emph" presetSubtype="0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animRot by="43200000">
                                      <p:cBhvr>
                                        <p:cTn id="196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0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6.94444E-6 -5.78035E-6 C 0.00417 0.20624 0.00834 0.41271 -0.0144 0.55375 C -0.03715 0.69479 -0.11093 0.74635 -0.13663 0.84531 C -0.16232 0.9445 -0.16302 1.09733 -0.16822 1.14774 " pathEditMode="relative" ptsTypes="aaaA">
                                      <p:cBhvr>
                                        <p:cTn id="198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8" presetClass="emph" presetSubtype="0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Rot by="43200000">
                                      <p:cBhvr>
                                        <p:cTn id="200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0" presetClass="path" presetSubtype="0" accel="50000" decel="5000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0.00087 0.0007 C 0.04184 0.11492 0.08281 0.22937 0.09132 0.33457 C 0.09982 0.43954 0.0658 0.53434 0.05173 0.63052 C 0.03767 0.72648 0.0118 0.82151 0.00729 0.91145 C 0.00278 1.00185 0.01371 1.08671 0.02465 1.17157 " pathEditMode="relative" ptsTypes="aaaaA">
                                      <p:cBhvr>
                                        <p:cTn id="202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8" presetClass="emph" presetSubtype="0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animRot by="43200000">
                                      <p:cBhvr>
                                        <p:cTn id="204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0" presetClass="path" presetSubtype="0" accel="50000" decel="5000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Motion origin="layout" path="M 3.88889E-6 1.44509E-6 C 0.01475 0.05803 0.02951 0.1163 0.05711 0.17757 C 0.08472 0.23861 0.146 0.29919 0.1651 0.36555 C 0.1842 0.43214 0.18229 0.51121 0.17152 0.57503 C 0.16076 0.63861 0.11927 0.67977 0.1 0.74821 C 0.08072 0.81711 0.06111 0.92439 0.05555 0.98728 C 0.05 1.04994 0.05833 1.08717 0.06666 1.12462 " pathEditMode="relative" ptsTypes="aaaaaaA">
                                      <p:cBhvr>
                                        <p:cTn id="206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8" presetClass="emph" presetSubtype="0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animRot by="43200000">
                                      <p:cBhvr>
                                        <p:cTn id="208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9" presetID="0" presetClass="path" presetSubtype="0" accel="50000" decel="5000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animMotion origin="layout" path="M -0.00035 3.98844E-6 C 0.02222 0.083 0.04479 0.16601 0.03941 0.26635 C 0.03403 0.3667 -0.01754 0.50034 -0.03212 0.60254 C -0.0467 0.70474 -0.05365 0.79722 -0.04792 0.8793 C -0.04219 0.96138 -0.00694 1.05202 0.00278 1.09502 C 0.0125 1.13803 0.01163 1.13757 0.01076 1.13734 " pathEditMode="relative" ptsTypes="aaaaaA">
                                      <p:cBhvr>
                                        <p:cTn id="210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8" presetClass="emph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43200000">
                                      <p:cBhvr>
                                        <p:cTn id="212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0" presetClass="path" presetSubtype="0" accel="50000" decel="5000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animMotion origin="layout" path="M 1.38889E-6 2.89017E-7 C 0.00833 0.04162 0.01666 0.08323 0.01267 0.17341 C 0.00868 0.26358 -0.02969 0.45318 -0.02379 0.54127 C -0.01789 0.62913 0.04513 0.6074 0.04774 0.70173 C 0.05034 0.7963 0.02118 0.9519 -0.00782 1.10774 " pathEditMode="relative" ptsTypes="aaaaA">
                                      <p:cBhvr>
                                        <p:cTn id="214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8" presetClass="emph" presetSubtype="0" fill="hold" nodeType="withEffect">
                                  <p:stCondLst>
                                    <p:cond delay="11800"/>
                                  </p:stCondLst>
                                  <p:childTnLst>
                                    <p:animRot by="43200000">
                                      <p:cBhvr>
                                        <p:cTn id="216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7" presetID="0" presetClass="path" presetSubtype="0" accel="50000" decel="5000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Motion origin="layout" path="M -1.94444E-6 2.31214E-6 C -0.00416 0.00809 -0.00833 0.01642 -0.00642 0.06543 C -0.00451 0.11445 0.00868 0.22867 0.01112 0.29387 C 0.01355 0.35908 0.02587 0.38798 0.00782 0.45665 C -0.01024 0.52532 -0.075 0.6222 -0.09687 0.70613 C -0.11875 0.79006 -0.14062 0.89364 -0.12378 0.95977 C -0.10694 1.0259 -0.01666 1.07931 0.00469 1.10335 " pathEditMode="relative" ptsTypes="aaaaaaA">
                                      <p:cBhvr>
                                        <p:cTn id="218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8" presetClass="emph" presetSubtype="0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Rot by="43200000">
                                      <p:cBhvr>
                                        <p:cTn id="220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1" presetID="0" presetClass="path" presetSubtype="0" accel="50000" decel="5000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Motion origin="layout" path="M 5E-6 3.64162E-6 C 0.00609 0.0541 0.01216 0.10821 0.01112 0.24948 C 0.01008 0.39075 -0.00642 0.70104 -0.00642 0.84763 C -0.00642 0.99422 0.00227 1.0615 0.01112 1.12878 " pathEditMode="relative" ptsTypes="aaaA">
                                      <p:cBhvr>
                                        <p:cTn id="222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2" animBg="1"/>
      <p:bldP spid="29" grpId="0" animBg="1"/>
      <p:bldP spid="29" grpId="2" animBg="1"/>
      <p:bldP spid="2" grpId="0"/>
      <p:bldP spid="2" grpId="1"/>
      <p:bldP spid="34" grpId="0"/>
      <p:bldP spid="34" grpId="1"/>
      <p:bldP spid="6" grpId="0" animBg="1"/>
      <p:bldP spid="5" grpId="0"/>
      <p:bldP spid="13" grpId="1"/>
      <p:bldP spid="13" grpId="2"/>
      <p:bldP spid="13" grpId="3"/>
      <p:bldP spid="14" grpId="0"/>
      <p:bldP spid="15" grpId="0"/>
      <p:bldP spid="15" grpId="1"/>
      <p:bldP spid="15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-15875"/>
            <a:ext cx="9144000" cy="5179913"/>
            <a:chOff x="0" y="-15875"/>
            <a:chExt cx="9144000" cy="5179913"/>
          </a:xfrm>
        </p:grpSpPr>
        <p:pic>
          <p:nvPicPr>
            <p:cNvPr id="19" name="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artisticBlur/>
                      </a14:imgEffect>
                      <a14:imgEffect>
                        <a14:colorTemperature colorTemp="112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955" t="40954" r="11617" b="12060"/>
            <a:stretch/>
          </p:blipFill>
          <p:spPr>
            <a:xfrm>
              <a:off x="0" y="0"/>
              <a:ext cx="9144000" cy="516403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colorTemperature colorTemp="11200"/>
                      </a14:imgEffect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482" y="695312"/>
              <a:ext cx="3537406" cy="3388606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696655" y="1857346"/>
              <a:ext cx="2051809" cy="3234684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0" y="-15875"/>
              <a:ext cx="9144000" cy="5179913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100000"/>
                  </a:schemeClr>
                </a:gs>
                <a:gs pos="50000">
                  <a:schemeClr val="tx1">
                    <a:alpha val="20000"/>
                  </a:schemeClr>
                </a:gs>
                <a:gs pos="99000">
                  <a:schemeClr val="tx1">
                    <a:lumMod val="10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535" b="19449"/>
          <a:stretch/>
        </p:blipFill>
        <p:spPr>
          <a:xfrm flipH="1">
            <a:off x="-19050" y="-15874"/>
            <a:ext cx="9210440" cy="515937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2803" y="-452586"/>
            <a:ext cx="8549677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9797" y="371440"/>
            <a:ext cx="24881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隐形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翅膀</a:t>
            </a:r>
            <a:r>
              <a:rPr lang="zh-CN" altLang="en-US" sz="1600" b="1" dirty="0" smtClean="0"/>
              <a:t> </a:t>
            </a:r>
            <a:r>
              <a:rPr lang="zh-CN" altLang="en-US" sz="1600" b="1" dirty="0"/>
              <a:t>，</a:t>
            </a:r>
            <a:r>
              <a:rPr lang="zh-CN" altLang="en-US" sz="1600" b="1" dirty="0" smtClean="0"/>
              <a:t>带着我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幻想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2859" y="803488"/>
            <a:ext cx="22829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掠过那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绝望</a:t>
            </a:r>
            <a:r>
              <a:rPr lang="zh-CN" altLang="en-US" sz="1600" b="1" dirty="0" smtClean="0"/>
              <a:t> ，找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希望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715" y="2284468"/>
            <a:ext cx="3222898" cy="27463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0380" y="0"/>
            <a:ext cx="3384158" cy="37521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800936">
            <a:off x="1090264" y="2778721"/>
            <a:ext cx="869272" cy="879262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563888" y="-380578"/>
            <a:ext cx="3960440" cy="5308054"/>
            <a:chOff x="3779912" y="0"/>
            <a:chExt cx="3960440" cy="5308054"/>
          </a:xfrm>
          <a:scene3d>
            <a:camera prst="perspectiveHeroicExtremeLeftFacing"/>
            <a:lightRig rig="threePt" dir="t"/>
          </a:scene3d>
        </p:grpSpPr>
        <p:cxnSp>
          <p:nvCxnSpPr>
            <p:cNvPr id="9" name="肘形连接符 8"/>
            <p:cNvCxnSpPr/>
            <p:nvPr/>
          </p:nvCxnSpPr>
          <p:spPr>
            <a:xfrm rot="16200000" flipH="1">
              <a:off x="3250121" y="529791"/>
              <a:ext cx="1851670" cy="792088"/>
            </a:xfrm>
            <a:prstGeom prst="bentConnector3">
              <a:avLst/>
            </a:prstGeom>
            <a:ln w="114300" cap="rnd">
              <a:solidFill>
                <a:srgbClr val="F57909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肘形连接符 10"/>
            <p:cNvCxnSpPr/>
            <p:nvPr/>
          </p:nvCxnSpPr>
          <p:spPr>
            <a:xfrm>
              <a:off x="4572000" y="1851670"/>
              <a:ext cx="1152128" cy="720079"/>
            </a:xfrm>
            <a:prstGeom prst="bentConnector3">
              <a:avLst/>
            </a:prstGeom>
            <a:ln w="114300" cap="rnd">
              <a:solidFill>
                <a:srgbClr val="F57909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12"/>
            <p:cNvCxnSpPr/>
            <p:nvPr/>
          </p:nvCxnSpPr>
          <p:spPr>
            <a:xfrm rot="15718076" flipH="1">
              <a:off x="5265552" y="3099224"/>
              <a:ext cx="1636883" cy="496585"/>
            </a:xfrm>
            <a:prstGeom prst="bentConnector3">
              <a:avLst/>
            </a:prstGeom>
            <a:ln w="114300" cap="rnd">
              <a:solidFill>
                <a:srgbClr val="F57909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肘形连接符 14"/>
            <p:cNvCxnSpPr/>
            <p:nvPr/>
          </p:nvCxnSpPr>
          <p:spPr>
            <a:xfrm>
              <a:off x="6444209" y="4123239"/>
              <a:ext cx="1296143" cy="1184815"/>
            </a:xfrm>
            <a:prstGeom prst="bentConnector3">
              <a:avLst/>
            </a:prstGeom>
            <a:ln w="114300" cap="rnd">
              <a:solidFill>
                <a:srgbClr val="F57909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8306" y="2362763"/>
            <a:ext cx="423980" cy="42398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108562" y="2316220"/>
            <a:ext cx="879262" cy="869272"/>
            <a:chOff x="2595055" y="3395720"/>
            <a:chExt cx="879262" cy="86927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2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5800936">
              <a:off x="2600050" y="3390725"/>
              <a:ext cx="869272" cy="879262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74633" y="3445635"/>
              <a:ext cx="423980" cy="4239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854595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animRot by="600000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88889E-6 4.84708E-6 L -0.02031 0.0556 " pathEditMode="relative" rAng="0" ptsTypes="AA">
                                      <p:cBhvr>
                                        <p:cTn id="31" dur="1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" y="278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7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313 0.02407 L 0.01875 -0.03179 C 0.02239 -0.0463 0.03073 -0.05895 0.0408 -0.0713 C 0.05173 -0.08642 0.0618 -0.09476 0.07031 -0.09722 L 0.10885 -0.11451 " pathEditMode="relative" rAng="-2090111" ptsTypes="FffFF">
                                      <p:cBhvr>
                                        <p:cTn id="33" dur="1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-836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6" presetClass="entr" presetSubtype="4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7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0208 -1.50879E-6 L 0.12013 -0.13422 C 0.14566 -0.16075 0.18333 -0.19593 0.225 -0.22555 C 0.27274 -0.25794 0.31111 -0.28108 0.33975 -0.29034 L 0.47691 -0.33847 " pathEditMode="relative" rAng="-1296940" ptsTypes="FffFF">
                                      <p:cBhvr>
                                        <p:cTn id="44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08" y="-1971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46" dur="2500" fill="hold"/>
                                        <p:tgtEl>
                                          <p:spTgt spid="2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/>
          <p:cNvSpPr/>
          <p:nvPr/>
        </p:nvSpPr>
        <p:spPr>
          <a:xfrm>
            <a:off x="281347" y="528464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9050" y="-452586"/>
            <a:ext cx="9210440" cy="5596086"/>
            <a:chOff x="-19050" y="-452586"/>
            <a:chExt cx="9210440" cy="5596086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4535" b="19449"/>
            <a:stretch/>
          </p:blipFill>
          <p:spPr>
            <a:xfrm flipH="1">
              <a:off x="-19050" y="-15874"/>
              <a:ext cx="9210440" cy="5159374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2803" y="-452586"/>
              <a:ext cx="8549677" cy="5143500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5715" y="2284468"/>
              <a:ext cx="3222898" cy="2746315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780380" y="0"/>
              <a:ext cx="3384158" cy="3752174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0"/>
            <a:ext cx="4132712" cy="397294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0430" y="2894886"/>
            <a:ext cx="537354" cy="540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9970" y="3887588"/>
            <a:ext cx="981830" cy="988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1718" y="4083918"/>
            <a:ext cx="662250" cy="66669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-28128" y="-73868"/>
            <a:ext cx="9219518" cy="5217367"/>
          </a:xfrm>
          <a:prstGeom prst="rect">
            <a:avLst/>
          </a:prstGeom>
          <a:gradFill flip="none" rotWithShape="1">
            <a:gsLst>
              <a:gs pos="100000">
                <a:srgbClr val="FFFF7A"/>
              </a:gs>
              <a:gs pos="0">
                <a:srgbClr val="FFFF00">
                  <a:alpha val="30000"/>
                </a:srgbClr>
              </a:gs>
              <a:gs pos="70000">
                <a:srgbClr val="FFFCD9">
                  <a:lumMod val="30000"/>
                  <a:lumOff val="7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235660">
            <a:off x="10069112" y="1045867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2699905">
            <a:off x="-2914428" y="1627952"/>
            <a:ext cx="1316170" cy="132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91598">
            <a:off x="9911245" y="4379294"/>
            <a:ext cx="986802" cy="993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3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91598">
            <a:off x="1911115" y="5287473"/>
            <a:ext cx="986802" cy="993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91598">
            <a:off x="-1167908" y="5032715"/>
            <a:ext cx="1704836" cy="1716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91598">
            <a:off x="9744774" y="2672836"/>
            <a:ext cx="1378978" cy="1388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3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91598">
            <a:off x="7141941" y="5743014"/>
            <a:ext cx="709692" cy="714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91598">
            <a:off x="11601782" y="-1844832"/>
            <a:ext cx="1324302" cy="1333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4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153504">
            <a:off x="258148" y="-2257059"/>
            <a:ext cx="1704836" cy="1716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65214">
            <a:off x="3344923" y="-2175380"/>
            <a:ext cx="1261206" cy="1269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4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173974" flipV="1">
            <a:off x="6561684" y="-1562480"/>
            <a:ext cx="763362" cy="768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2033253">
            <a:off x="-2446996" y="-362665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1604550">
            <a:off x="-3348806" y="4950248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508402" flipH="1">
            <a:off x="-5710958" y="3381419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4725082">
            <a:off x="11147855" y="3175250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745832">
            <a:off x="11534237" y="-430506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141310">
            <a:off x="4447308" y="5607697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367360">
            <a:off x="-3238708" y="2978460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96674">
            <a:off x="-4809555" y="735113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5839098">
            <a:off x="-3238708" y="-2118842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156140">
            <a:off x="10729851" y="5615744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876790">
            <a:off x="12062927" y="1209917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402810">
            <a:off x="-2800602" y="6641342"/>
            <a:ext cx="4604446" cy="4635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4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863295">
            <a:off x="6921147" y="-3300836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141310">
            <a:off x="7598853" y="7624009"/>
            <a:ext cx="4533748" cy="4564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4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161152">
            <a:off x="3961548" y="-5287945"/>
            <a:ext cx="3676398" cy="3701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3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141310">
            <a:off x="7284812" y="6990438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3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141310">
            <a:off x="1569895" y="7033439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3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91598">
            <a:off x="5809383" y="7967908"/>
            <a:ext cx="709692" cy="714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3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473698">
            <a:off x="-5975768" y="-3179273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3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141310">
            <a:off x="5952254" y="9215332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4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985329">
            <a:off x="-2192554" y="-6595015"/>
            <a:ext cx="4836532" cy="48689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091598">
            <a:off x="13805904" y="-1350405"/>
            <a:ext cx="1324302" cy="1333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4516180">
            <a:off x="-7036680" y="1211720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1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6300602">
            <a:off x="3308204" y="7769955"/>
            <a:ext cx="1868668" cy="1881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382807"/>
            <a:ext cx="2604454" cy="40626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0" y="1163528"/>
            <a:ext cx="37657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你的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力量</a:t>
            </a:r>
            <a:r>
              <a:rPr lang="zh-CN" altLang="en-US" sz="1600" b="1" dirty="0" smtClean="0"/>
              <a:t> ，却是我身上 ，真实的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飞翔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85148" y="1523568"/>
            <a:ext cx="25394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带着我抵挡 ，曾受过的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伤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4476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" dur="4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1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9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3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0226 -0.00309 L 0.17778 -0.20216 " pathEditMode="relative" rAng="0" ptsTypes="AA">
                                      <p:cBhvr>
                                        <p:cTn id="39" dur="5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67" y="-996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8.33333E-7 9.84264E-7 L 0.33715 -0.42178 " pathEditMode="relative" rAng="0" ptsTypes="AA">
                                      <p:cBhvr>
                                        <p:cTn id="41" dur="5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58" y="-21105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158 0.01821 L 0.35122 -0.39648 " pathEditMode="relative" rAng="0" ptsTypes="AA">
                                      <p:cBhvr>
                                        <p:cTn id="43" dur="5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51" y="-2073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repeatCount="3000" accel="13333" decel="13333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5" dur="9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6" presetClass="emph" presetSubtype="0" repeatCount="3000" accel="13333" decel="13333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7" dur="9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repeatCount="3000" accel="13333" decel="13333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9" dur="9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20000">
                                      <p:cBhvr>
                                        <p:cTn id="51" dur="5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1070" fill="hold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1070" fill="hold">
                                          <p:stCondLst>
                                            <p:cond delay="21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1070" fill="hold">
                                          <p:stCondLst>
                                            <p:cond delay="32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1070" fill="hold">
                                          <p:stCondLst>
                                            <p:cond delay="42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23" presetClass="exit" presetSubtype="28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xit" presetSubtype="28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3" presetClass="exit" presetSubtype="28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1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7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2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17777 -0.20216 L 0.80781 -1.0145 " pathEditMode="relative" rAng="0" ptsTypes="AA">
                                      <p:cBhvr>
                                        <p:cTn id="69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93" y="-40617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33715 -0.42178 L 0.91996 -1.13607 " pathEditMode="relative" rAng="0" ptsTypes="AA">
                                      <p:cBhvr>
                                        <p:cTn id="71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132" y="-3573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35122 -0.39649 L 0.72118 -0.85869 " pathEditMode="relative" rAng="0" ptsTypes="AA">
                                      <p:cBhvr>
                                        <p:cTn id="73" dur="1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0" y="-2311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3" presetClass="exit" presetSubtype="54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ntr" presetSubtype="528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528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ntr" presetSubtype="528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3" presetClass="entr" presetSubtype="528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3" presetClass="entr" presetSubtype="528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3" presetClass="entr" presetSubtype="528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3" presetClass="entr" presetSubtype="528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3" presetClass="entr" presetSubtype="528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3" presetClass="entr" presetSubtype="528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3" presetClass="entr" presetSubtype="528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3" presetClass="entr" presetSubtype="528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3" presetClass="entr" presetSubtype="52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3" presetClass="entr" presetSubtype="528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3" presetClass="entr" presetSubtype="52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3" presetClass="entr" presetSubtype="528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3" presetClass="entr" presetSubtype="52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3" presetClass="entr" presetSubtype="528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3" presetClass="entr" presetSubtype="528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3" presetClass="entr" presetSubtype="528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3" presetClass="entr" presetSubtype="528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3" presetClass="entr" presetSubtype="528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3" presetClass="entr" presetSubtype="528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3" presetClass="entr" presetSubtype="528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23" presetClass="entr" presetSubtype="528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6" presetClass="entr" presetSubtype="32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3" presetClass="entr" presetSubtype="528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1"/>
      <p:bldP spid="5" grpId="2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组合 149"/>
          <p:cNvGrpSpPr/>
          <p:nvPr/>
        </p:nvGrpSpPr>
        <p:grpSpPr>
          <a:xfrm>
            <a:off x="-28128" y="-73868"/>
            <a:ext cx="9219518" cy="5217367"/>
            <a:chOff x="-28128" y="-73868"/>
            <a:chExt cx="9219518" cy="5217367"/>
          </a:xfrm>
        </p:grpSpPr>
        <p:sp>
          <p:nvSpPr>
            <p:cNvPr id="148" name="矩形 147"/>
            <p:cNvSpPr/>
            <p:nvPr/>
          </p:nvSpPr>
          <p:spPr>
            <a:xfrm>
              <a:off x="-28128" y="-73868"/>
              <a:ext cx="9219518" cy="5217367"/>
            </a:xfrm>
            <a:prstGeom prst="rect">
              <a:avLst/>
            </a:prstGeom>
            <a:gradFill flip="none" rotWithShape="1">
              <a:gsLst>
                <a:gs pos="100000">
                  <a:srgbClr val="FFFF7A"/>
                </a:gs>
                <a:gs pos="0">
                  <a:srgbClr val="FFFF00">
                    <a:alpha val="30000"/>
                  </a:srgbClr>
                </a:gs>
                <a:gs pos="70000">
                  <a:srgbClr val="FFFCD9">
                    <a:lumMod val="30000"/>
                    <a:lumOff val="7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91680" y="382807"/>
              <a:ext cx="2604454" cy="4062614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2464199" y="1024825"/>
            <a:ext cx="20217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</a:rPr>
              <a:t>每一个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孤单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的晚上  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487" b="32290"/>
          <a:stretch/>
        </p:blipFill>
        <p:spPr>
          <a:xfrm>
            <a:off x="-12192" y="-20537"/>
            <a:ext cx="9168384" cy="52465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8759" y="76858"/>
            <a:ext cx="3056181" cy="41510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95039" y="3070993"/>
            <a:ext cx="152638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 smtClean="0"/>
              <a:t>我们是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彼此 </a:t>
            </a:r>
            <a:r>
              <a:rPr lang="en-US" altLang="zh-CN" sz="1600" b="1" dirty="0" smtClean="0"/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</a:rPr>
              <a:t>有形</a:t>
            </a:r>
            <a:r>
              <a:rPr lang="zh-CN" altLang="en-US" sz="1600" b="1" dirty="0" smtClean="0"/>
              <a:t>的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翅膀</a:t>
            </a:r>
            <a:r>
              <a:rPr lang="en-US" altLang="zh-CN" sz="2000" b="1" dirty="0">
                <a:solidFill>
                  <a:srgbClr val="C00000"/>
                </a:solidFill>
              </a:rPr>
              <a:t> </a:t>
            </a:r>
            <a:r>
              <a:rPr lang="en-US" altLang="zh-CN" sz="1600" b="1" dirty="0" smtClean="0"/>
              <a:t>,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 smtClean="0"/>
              <a:t>学着更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坚强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501824" y="339502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Group 3"/>
          <p:cNvGrpSpPr>
            <a:grpSpLocks/>
          </p:cNvGrpSpPr>
          <p:nvPr/>
        </p:nvGrpSpPr>
        <p:grpSpPr bwMode="auto">
          <a:xfrm>
            <a:off x="4500563" y="549275"/>
            <a:ext cx="287337" cy="287338"/>
            <a:chOff x="1292" y="1310"/>
            <a:chExt cx="1900" cy="1900"/>
          </a:xfrm>
        </p:grpSpPr>
        <p:sp>
          <p:nvSpPr>
            <p:cNvPr id="9" name="AutoShape 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AutoShape 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CCFFFF">
                    <a:alpha val="80000"/>
                  </a:srgbClr>
                </a:gs>
                <a:gs pos="100000">
                  <a:srgbClr val="66CCFF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6"/>
          <p:cNvGrpSpPr>
            <a:grpSpLocks/>
          </p:cNvGrpSpPr>
          <p:nvPr/>
        </p:nvGrpSpPr>
        <p:grpSpPr bwMode="auto">
          <a:xfrm>
            <a:off x="2339975" y="1341438"/>
            <a:ext cx="144463" cy="144462"/>
            <a:chOff x="1292" y="1310"/>
            <a:chExt cx="1900" cy="1900"/>
          </a:xfrm>
        </p:grpSpPr>
        <p:sp>
          <p:nvSpPr>
            <p:cNvPr id="12" name="AutoShape 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AutoShape 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9"/>
          <p:cNvGrpSpPr>
            <a:grpSpLocks/>
          </p:cNvGrpSpPr>
          <p:nvPr/>
        </p:nvGrpSpPr>
        <p:grpSpPr bwMode="auto">
          <a:xfrm>
            <a:off x="3492500" y="1916113"/>
            <a:ext cx="144463" cy="144462"/>
            <a:chOff x="1292" y="1310"/>
            <a:chExt cx="1900" cy="1900"/>
          </a:xfrm>
        </p:grpSpPr>
        <p:sp>
          <p:nvSpPr>
            <p:cNvPr id="15" name="AutoShape 1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AutoShape 1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" name="Group 12"/>
          <p:cNvGrpSpPr>
            <a:grpSpLocks/>
          </p:cNvGrpSpPr>
          <p:nvPr/>
        </p:nvGrpSpPr>
        <p:grpSpPr bwMode="auto">
          <a:xfrm>
            <a:off x="3954463" y="1982788"/>
            <a:ext cx="73025" cy="73025"/>
            <a:chOff x="1292" y="1310"/>
            <a:chExt cx="1900" cy="1900"/>
          </a:xfrm>
        </p:grpSpPr>
        <p:sp>
          <p:nvSpPr>
            <p:cNvPr id="18" name="AutoShape 1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AutoShape 1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0" name="Group 15"/>
          <p:cNvGrpSpPr>
            <a:grpSpLocks/>
          </p:cNvGrpSpPr>
          <p:nvPr/>
        </p:nvGrpSpPr>
        <p:grpSpPr bwMode="auto">
          <a:xfrm>
            <a:off x="2195513" y="333375"/>
            <a:ext cx="215900" cy="215900"/>
            <a:chOff x="1292" y="1310"/>
            <a:chExt cx="1900" cy="1900"/>
          </a:xfrm>
        </p:grpSpPr>
        <p:sp>
          <p:nvSpPr>
            <p:cNvPr id="21" name="AutoShape 1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AutoShape 1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" name="Group 18"/>
          <p:cNvGrpSpPr>
            <a:grpSpLocks/>
          </p:cNvGrpSpPr>
          <p:nvPr/>
        </p:nvGrpSpPr>
        <p:grpSpPr bwMode="auto">
          <a:xfrm>
            <a:off x="5292725" y="188913"/>
            <a:ext cx="215900" cy="215900"/>
            <a:chOff x="1292" y="1310"/>
            <a:chExt cx="1900" cy="1900"/>
          </a:xfrm>
        </p:grpSpPr>
        <p:sp>
          <p:nvSpPr>
            <p:cNvPr id="24" name="AutoShape 1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AutoShape 2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" name="Group 21"/>
          <p:cNvGrpSpPr>
            <a:grpSpLocks/>
          </p:cNvGrpSpPr>
          <p:nvPr/>
        </p:nvGrpSpPr>
        <p:grpSpPr bwMode="auto">
          <a:xfrm>
            <a:off x="3205163" y="1341438"/>
            <a:ext cx="142875" cy="142875"/>
            <a:chOff x="1292" y="1310"/>
            <a:chExt cx="1900" cy="1900"/>
          </a:xfrm>
        </p:grpSpPr>
        <p:sp>
          <p:nvSpPr>
            <p:cNvPr id="27" name="AutoShape 2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AutoShape 2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9" name="Group 24"/>
          <p:cNvGrpSpPr>
            <a:grpSpLocks/>
          </p:cNvGrpSpPr>
          <p:nvPr/>
        </p:nvGrpSpPr>
        <p:grpSpPr bwMode="auto">
          <a:xfrm>
            <a:off x="5435600" y="1557338"/>
            <a:ext cx="144463" cy="144462"/>
            <a:chOff x="1292" y="1310"/>
            <a:chExt cx="1900" cy="1900"/>
          </a:xfrm>
        </p:grpSpPr>
        <p:sp>
          <p:nvSpPr>
            <p:cNvPr id="30" name="AutoShape 2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AutoShape 2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2" name="Group 27"/>
          <p:cNvGrpSpPr>
            <a:grpSpLocks/>
          </p:cNvGrpSpPr>
          <p:nvPr/>
        </p:nvGrpSpPr>
        <p:grpSpPr bwMode="auto">
          <a:xfrm>
            <a:off x="6804025" y="981075"/>
            <a:ext cx="358775" cy="358775"/>
            <a:chOff x="1292" y="1310"/>
            <a:chExt cx="1900" cy="1900"/>
          </a:xfrm>
        </p:grpSpPr>
        <p:sp>
          <p:nvSpPr>
            <p:cNvPr id="33" name="AutoShape 2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DEA5D">
                    <a:alpha val="52000"/>
                  </a:srgbClr>
                </a:gs>
                <a:gs pos="100000">
                  <a:srgbClr val="EFF339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AutoShape 2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DEA5D">
                    <a:alpha val="80000"/>
                  </a:srgbClr>
                </a:gs>
                <a:gs pos="100000">
                  <a:srgbClr val="EFF339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5" name="Group 30"/>
          <p:cNvGrpSpPr>
            <a:grpSpLocks/>
          </p:cNvGrpSpPr>
          <p:nvPr/>
        </p:nvGrpSpPr>
        <p:grpSpPr bwMode="auto">
          <a:xfrm>
            <a:off x="1908175" y="1844675"/>
            <a:ext cx="287338" cy="287338"/>
            <a:chOff x="1292" y="1310"/>
            <a:chExt cx="1900" cy="1900"/>
          </a:xfrm>
        </p:grpSpPr>
        <p:sp>
          <p:nvSpPr>
            <p:cNvPr id="36" name="AutoShape 3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AutoShape 3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8" name="Group 33"/>
          <p:cNvGrpSpPr>
            <a:grpSpLocks/>
          </p:cNvGrpSpPr>
          <p:nvPr/>
        </p:nvGrpSpPr>
        <p:grpSpPr bwMode="auto">
          <a:xfrm>
            <a:off x="2627313" y="2563813"/>
            <a:ext cx="144462" cy="144462"/>
            <a:chOff x="1292" y="1310"/>
            <a:chExt cx="1900" cy="1900"/>
          </a:xfrm>
        </p:grpSpPr>
        <p:sp>
          <p:nvSpPr>
            <p:cNvPr id="39" name="AutoShape 3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AutoShape 3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" name="Group 36"/>
          <p:cNvGrpSpPr>
            <a:grpSpLocks/>
          </p:cNvGrpSpPr>
          <p:nvPr/>
        </p:nvGrpSpPr>
        <p:grpSpPr bwMode="auto">
          <a:xfrm>
            <a:off x="6227763" y="2708275"/>
            <a:ext cx="144462" cy="144463"/>
            <a:chOff x="1292" y="1310"/>
            <a:chExt cx="1900" cy="1900"/>
          </a:xfrm>
        </p:grpSpPr>
        <p:sp>
          <p:nvSpPr>
            <p:cNvPr id="42" name="AutoShape 3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AutoShape 3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4" name="Group 39"/>
          <p:cNvGrpSpPr>
            <a:grpSpLocks/>
          </p:cNvGrpSpPr>
          <p:nvPr/>
        </p:nvGrpSpPr>
        <p:grpSpPr bwMode="auto">
          <a:xfrm>
            <a:off x="4643438" y="2420938"/>
            <a:ext cx="144462" cy="144462"/>
            <a:chOff x="1292" y="1310"/>
            <a:chExt cx="1900" cy="1900"/>
          </a:xfrm>
        </p:grpSpPr>
        <p:sp>
          <p:nvSpPr>
            <p:cNvPr id="45" name="AutoShape 4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AutoShape 4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7" name="Group 42"/>
          <p:cNvGrpSpPr>
            <a:grpSpLocks/>
          </p:cNvGrpSpPr>
          <p:nvPr/>
        </p:nvGrpSpPr>
        <p:grpSpPr bwMode="auto">
          <a:xfrm>
            <a:off x="900113" y="1989138"/>
            <a:ext cx="144462" cy="144462"/>
            <a:chOff x="1292" y="1310"/>
            <a:chExt cx="1900" cy="1900"/>
          </a:xfrm>
        </p:grpSpPr>
        <p:sp>
          <p:nvSpPr>
            <p:cNvPr id="48" name="AutoShape 4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AutoShape 4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0" name="Group 45"/>
          <p:cNvGrpSpPr>
            <a:grpSpLocks/>
          </p:cNvGrpSpPr>
          <p:nvPr/>
        </p:nvGrpSpPr>
        <p:grpSpPr bwMode="auto">
          <a:xfrm>
            <a:off x="755650" y="1700213"/>
            <a:ext cx="215900" cy="215900"/>
            <a:chOff x="1292" y="1310"/>
            <a:chExt cx="1900" cy="1900"/>
          </a:xfrm>
        </p:grpSpPr>
        <p:sp>
          <p:nvSpPr>
            <p:cNvPr id="51" name="AutoShape 4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AutoShape 4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3" name="Group 48"/>
          <p:cNvGrpSpPr>
            <a:grpSpLocks/>
          </p:cNvGrpSpPr>
          <p:nvPr/>
        </p:nvGrpSpPr>
        <p:grpSpPr bwMode="auto">
          <a:xfrm>
            <a:off x="1765300" y="2708275"/>
            <a:ext cx="142875" cy="142875"/>
            <a:chOff x="1292" y="1310"/>
            <a:chExt cx="1900" cy="1900"/>
          </a:xfrm>
        </p:grpSpPr>
        <p:sp>
          <p:nvSpPr>
            <p:cNvPr id="54" name="AutoShape 4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AutoShape 5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6" name="Group 51"/>
          <p:cNvGrpSpPr>
            <a:grpSpLocks/>
          </p:cNvGrpSpPr>
          <p:nvPr/>
        </p:nvGrpSpPr>
        <p:grpSpPr bwMode="auto">
          <a:xfrm>
            <a:off x="6516688" y="476250"/>
            <a:ext cx="144462" cy="144463"/>
            <a:chOff x="1292" y="1310"/>
            <a:chExt cx="1900" cy="1900"/>
          </a:xfrm>
        </p:grpSpPr>
        <p:sp>
          <p:nvSpPr>
            <p:cNvPr id="57" name="AutoShape 5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AutoShape 5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9" name="Group 54"/>
          <p:cNvGrpSpPr>
            <a:grpSpLocks/>
          </p:cNvGrpSpPr>
          <p:nvPr/>
        </p:nvGrpSpPr>
        <p:grpSpPr bwMode="auto">
          <a:xfrm>
            <a:off x="7883525" y="758825"/>
            <a:ext cx="73025" cy="73025"/>
            <a:chOff x="1292" y="1310"/>
            <a:chExt cx="1900" cy="1900"/>
          </a:xfrm>
        </p:grpSpPr>
        <p:sp>
          <p:nvSpPr>
            <p:cNvPr id="60" name="AutoShape 5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" name="AutoShape 5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2" name="Group 57"/>
          <p:cNvGrpSpPr>
            <a:grpSpLocks/>
          </p:cNvGrpSpPr>
          <p:nvPr/>
        </p:nvGrpSpPr>
        <p:grpSpPr bwMode="auto">
          <a:xfrm>
            <a:off x="8388350" y="1916113"/>
            <a:ext cx="144463" cy="144462"/>
            <a:chOff x="1292" y="1310"/>
            <a:chExt cx="1900" cy="1900"/>
          </a:xfrm>
        </p:grpSpPr>
        <p:sp>
          <p:nvSpPr>
            <p:cNvPr id="63" name="AutoShape 5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" name="AutoShape 5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5" name="Group 60"/>
          <p:cNvGrpSpPr>
            <a:grpSpLocks/>
          </p:cNvGrpSpPr>
          <p:nvPr/>
        </p:nvGrpSpPr>
        <p:grpSpPr bwMode="auto">
          <a:xfrm>
            <a:off x="7667625" y="1628775"/>
            <a:ext cx="144463" cy="144463"/>
            <a:chOff x="1292" y="1310"/>
            <a:chExt cx="1900" cy="1900"/>
          </a:xfrm>
        </p:grpSpPr>
        <p:sp>
          <p:nvSpPr>
            <p:cNvPr id="66" name="AutoShape 6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" name="AutoShape 6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8" name="Group 63"/>
          <p:cNvGrpSpPr>
            <a:grpSpLocks/>
          </p:cNvGrpSpPr>
          <p:nvPr/>
        </p:nvGrpSpPr>
        <p:grpSpPr bwMode="auto">
          <a:xfrm>
            <a:off x="5508625" y="1052513"/>
            <a:ext cx="144463" cy="144462"/>
            <a:chOff x="1292" y="1310"/>
            <a:chExt cx="1900" cy="1900"/>
          </a:xfrm>
        </p:grpSpPr>
        <p:sp>
          <p:nvSpPr>
            <p:cNvPr id="69" name="AutoShape 6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" name="AutoShape 6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1" name="Group 66"/>
          <p:cNvGrpSpPr>
            <a:grpSpLocks/>
          </p:cNvGrpSpPr>
          <p:nvPr/>
        </p:nvGrpSpPr>
        <p:grpSpPr bwMode="auto">
          <a:xfrm>
            <a:off x="2555875" y="692150"/>
            <a:ext cx="144463" cy="144463"/>
            <a:chOff x="1292" y="1310"/>
            <a:chExt cx="1900" cy="1900"/>
          </a:xfrm>
        </p:grpSpPr>
        <p:sp>
          <p:nvSpPr>
            <p:cNvPr id="72" name="AutoShape 6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AutoShape 6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4" name="Group 69"/>
          <p:cNvGrpSpPr>
            <a:grpSpLocks/>
          </p:cNvGrpSpPr>
          <p:nvPr/>
        </p:nvGrpSpPr>
        <p:grpSpPr bwMode="auto">
          <a:xfrm>
            <a:off x="3421063" y="692150"/>
            <a:ext cx="142875" cy="142875"/>
            <a:chOff x="1292" y="1310"/>
            <a:chExt cx="1900" cy="1900"/>
          </a:xfrm>
        </p:grpSpPr>
        <p:sp>
          <p:nvSpPr>
            <p:cNvPr id="75" name="AutoShape 7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" name="AutoShape 7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7" name="Group 72"/>
          <p:cNvGrpSpPr>
            <a:grpSpLocks/>
          </p:cNvGrpSpPr>
          <p:nvPr/>
        </p:nvGrpSpPr>
        <p:grpSpPr bwMode="auto">
          <a:xfrm>
            <a:off x="1187450" y="549275"/>
            <a:ext cx="144463" cy="144463"/>
            <a:chOff x="1292" y="1310"/>
            <a:chExt cx="1900" cy="1900"/>
          </a:xfrm>
        </p:grpSpPr>
        <p:sp>
          <p:nvSpPr>
            <p:cNvPr id="78" name="AutoShape 7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" name="AutoShape 7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0" name="Group 75"/>
          <p:cNvGrpSpPr>
            <a:grpSpLocks/>
          </p:cNvGrpSpPr>
          <p:nvPr/>
        </p:nvGrpSpPr>
        <p:grpSpPr bwMode="auto">
          <a:xfrm>
            <a:off x="1692275" y="908050"/>
            <a:ext cx="144463" cy="144463"/>
            <a:chOff x="1292" y="1310"/>
            <a:chExt cx="1900" cy="1900"/>
          </a:xfrm>
        </p:grpSpPr>
        <p:sp>
          <p:nvSpPr>
            <p:cNvPr id="81" name="AutoShape 7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AutoShape 7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3" name="Group 78"/>
          <p:cNvGrpSpPr>
            <a:grpSpLocks/>
          </p:cNvGrpSpPr>
          <p:nvPr/>
        </p:nvGrpSpPr>
        <p:grpSpPr bwMode="auto">
          <a:xfrm>
            <a:off x="4643438" y="1484313"/>
            <a:ext cx="144462" cy="144462"/>
            <a:chOff x="1292" y="1310"/>
            <a:chExt cx="1900" cy="1900"/>
          </a:xfrm>
        </p:grpSpPr>
        <p:sp>
          <p:nvSpPr>
            <p:cNvPr id="84" name="AutoShape 7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" name="AutoShape 8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6" name="Group 81"/>
          <p:cNvGrpSpPr>
            <a:grpSpLocks/>
          </p:cNvGrpSpPr>
          <p:nvPr/>
        </p:nvGrpSpPr>
        <p:grpSpPr bwMode="auto">
          <a:xfrm>
            <a:off x="6732588" y="2060575"/>
            <a:ext cx="287337" cy="287338"/>
            <a:chOff x="1292" y="1310"/>
            <a:chExt cx="1900" cy="1900"/>
          </a:xfrm>
        </p:grpSpPr>
        <p:sp>
          <p:nvSpPr>
            <p:cNvPr id="87" name="AutoShape 8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" name="AutoShape 8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9" name="Group 84"/>
          <p:cNvGrpSpPr>
            <a:grpSpLocks/>
          </p:cNvGrpSpPr>
          <p:nvPr/>
        </p:nvGrpSpPr>
        <p:grpSpPr bwMode="auto">
          <a:xfrm>
            <a:off x="2914650" y="3716338"/>
            <a:ext cx="144463" cy="144462"/>
            <a:chOff x="1292" y="1310"/>
            <a:chExt cx="1900" cy="1900"/>
          </a:xfrm>
        </p:grpSpPr>
        <p:sp>
          <p:nvSpPr>
            <p:cNvPr id="90" name="AutoShape 8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" name="AutoShape 8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2" name="Group 87"/>
          <p:cNvGrpSpPr>
            <a:grpSpLocks/>
          </p:cNvGrpSpPr>
          <p:nvPr/>
        </p:nvGrpSpPr>
        <p:grpSpPr bwMode="auto">
          <a:xfrm>
            <a:off x="900113" y="3284538"/>
            <a:ext cx="142875" cy="142875"/>
            <a:chOff x="1292" y="1310"/>
            <a:chExt cx="1900" cy="1900"/>
          </a:xfrm>
        </p:grpSpPr>
        <p:sp>
          <p:nvSpPr>
            <p:cNvPr id="93" name="AutoShape 8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4" name="AutoShape 8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5" name="Group 90"/>
          <p:cNvGrpSpPr>
            <a:grpSpLocks/>
          </p:cNvGrpSpPr>
          <p:nvPr/>
        </p:nvGrpSpPr>
        <p:grpSpPr bwMode="auto">
          <a:xfrm>
            <a:off x="4485998" y="2989804"/>
            <a:ext cx="144463" cy="144463"/>
            <a:chOff x="1292" y="1310"/>
            <a:chExt cx="1900" cy="1900"/>
          </a:xfrm>
        </p:grpSpPr>
        <p:sp>
          <p:nvSpPr>
            <p:cNvPr id="96" name="AutoShape 9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" name="AutoShape 9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8" name="Group 93"/>
          <p:cNvGrpSpPr>
            <a:grpSpLocks/>
          </p:cNvGrpSpPr>
          <p:nvPr/>
        </p:nvGrpSpPr>
        <p:grpSpPr bwMode="auto">
          <a:xfrm>
            <a:off x="5580063" y="3429000"/>
            <a:ext cx="360362" cy="360363"/>
            <a:chOff x="1292" y="1310"/>
            <a:chExt cx="1900" cy="1900"/>
          </a:xfrm>
        </p:grpSpPr>
        <p:sp>
          <p:nvSpPr>
            <p:cNvPr id="99" name="AutoShape 9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0" name="AutoShape 9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CE7C7C">
                    <a:alpha val="80000"/>
                  </a:srgbClr>
                </a:gs>
                <a:gs pos="100000">
                  <a:srgbClr val="CFB4B1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1" name="Group 96"/>
          <p:cNvGrpSpPr>
            <a:grpSpLocks/>
          </p:cNvGrpSpPr>
          <p:nvPr/>
        </p:nvGrpSpPr>
        <p:grpSpPr bwMode="auto">
          <a:xfrm>
            <a:off x="3492500" y="2276475"/>
            <a:ext cx="431800" cy="431800"/>
            <a:chOff x="1292" y="1310"/>
            <a:chExt cx="1900" cy="1900"/>
          </a:xfrm>
        </p:grpSpPr>
        <p:sp>
          <p:nvSpPr>
            <p:cNvPr id="102" name="AutoShape 9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" name="AutoShape 9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4" name="Group 99"/>
          <p:cNvGrpSpPr>
            <a:grpSpLocks/>
          </p:cNvGrpSpPr>
          <p:nvPr/>
        </p:nvGrpSpPr>
        <p:grpSpPr bwMode="auto">
          <a:xfrm>
            <a:off x="6877050" y="2708275"/>
            <a:ext cx="144463" cy="144463"/>
            <a:chOff x="1292" y="1310"/>
            <a:chExt cx="1900" cy="1900"/>
          </a:xfrm>
        </p:grpSpPr>
        <p:sp>
          <p:nvSpPr>
            <p:cNvPr id="105" name="AutoShape 10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" name="AutoShape 10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7" name="Group 102"/>
          <p:cNvGrpSpPr>
            <a:grpSpLocks/>
          </p:cNvGrpSpPr>
          <p:nvPr/>
        </p:nvGrpSpPr>
        <p:grpSpPr bwMode="auto">
          <a:xfrm>
            <a:off x="7339013" y="2774950"/>
            <a:ext cx="73025" cy="73025"/>
            <a:chOff x="1292" y="1310"/>
            <a:chExt cx="1900" cy="1900"/>
          </a:xfrm>
        </p:grpSpPr>
        <p:sp>
          <p:nvSpPr>
            <p:cNvPr id="108" name="AutoShape 10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" name="AutoShape 10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0" name="Group 105"/>
          <p:cNvGrpSpPr>
            <a:grpSpLocks/>
          </p:cNvGrpSpPr>
          <p:nvPr/>
        </p:nvGrpSpPr>
        <p:grpSpPr bwMode="auto">
          <a:xfrm>
            <a:off x="8027988" y="3213100"/>
            <a:ext cx="144462" cy="144463"/>
            <a:chOff x="1292" y="1310"/>
            <a:chExt cx="1900" cy="1900"/>
          </a:xfrm>
        </p:grpSpPr>
        <p:sp>
          <p:nvSpPr>
            <p:cNvPr id="111" name="AutoShape 10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" name="AutoShape 10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3" name="Group 108"/>
          <p:cNvGrpSpPr>
            <a:grpSpLocks/>
          </p:cNvGrpSpPr>
          <p:nvPr/>
        </p:nvGrpSpPr>
        <p:grpSpPr bwMode="auto">
          <a:xfrm>
            <a:off x="7092950" y="3500438"/>
            <a:ext cx="144463" cy="144462"/>
            <a:chOff x="1292" y="1310"/>
            <a:chExt cx="1900" cy="1900"/>
          </a:xfrm>
        </p:grpSpPr>
        <p:sp>
          <p:nvSpPr>
            <p:cNvPr id="114" name="AutoShape 10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5" name="AutoShape 11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6" name="Group 111"/>
          <p:cNvGrpSpPr>
            <a:grpSpLocks/>
          </p:cNvGrpSpPr>
          <p:nvPr/>
        </p:nvGrpSpPr>
        <p:grpSpPr bwMode="auto">
          <a:xfrm>
            <a:off x="6805613" y="1484313"/>
            <a:ext cx="142875" cy="142875"/>
            <a:chOff x="1292" y="1310"/>
            <a:chExt cx="1900" cy="1900"/>
          </a:xfrm>
        </p:grpSpPr>
        <p:sp>
          <p:nvSpPr>
            <p:cNvPr id="117" name="AutoShape 11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" name="AutoShape 11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9" name="Group 114"/>
          <p:cNvGrpSpPr>
            <a:grpSpLocks/>
          </p:cNvGrpSpPr>
          <p:nvPr/>
        </p:nvGrpSpPr>
        <p:grpSpPr bwMode="auto">
          <a:xfrm>
            <a:off x="8027988" y="2492375"/>
            <a:ext cx="215900" cy="215900"/>
            <a:chOff x="1292" y="1310"/>
            <a:chExt cx="1900" cy="1900"/>
          </a:xfrm>
        </p:grpSpPr>
        <p:sp>
          <p:nvSpPr>
            <p:cNvPr id="120" name="AutoShape 11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1" name="AutoShape 11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2" name="Group 117"/>
          <p:cNvGrpSpPr>
            <a:grpSpLocks/>
          </p:cNvGrpSpPr>
          <p:nvPr/>
        </p:nvGrpSpPr>
        <p:grpSpPr bwMode="auto">
          <a:xfrm>
            <a:off x="8172450" y="4365625"/>
            <a:ext cx="144463" cy="144463"/>
            <a:chOff x="1292" y="1310"/>
            <a:chExt cx="1900" cy="1900"/>
          </a:xfrm>
        </p:grpSpPr>
        <p:sp>
          <p:nvSpPr>
            <p:cNvPr id="123" name="AutoShape 11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" name="AutoShape 11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5" name="Group 120"/>
          <p:cNvGrpSpPr>
            <a:grpSpLocks/>
          </p:cNvGrpSpPr>
          <p:nvPr/>
        </p:nvGrpSpPr>
        <p:grpSpPr bwMode="auto">
          <a:xfrm>
            <a:off x="8675688" y="765175"/>
            <a:ext cx="215900" cy="215900"/>
            <a:chOff x="1292" y="1310"/>
            <a:chExt cx="1900" cy="1900"/>
          </a:xfrm>
        </p:grpSpPr>
        <p:sp>
          <p:nvSpPr>
            <p:cNvPr id="126" name="AutoShape 12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7" name="AutoShape 12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8" name="Group 123"/>
          <p:cNvGrpSpPr>
            <a:grpSpLocks/>
          </p:cNvGrpSpPr>
          <p:nvPr/>
        </p:nvGrpSpPr>
        <p:grpSpPr bwMode="auto">
          <a:xfrm>
            <a:off x="8891588" y="3429000"/>
            <a:ext cx="144462" cy="144463"/>
            <a:chOff x="1292" y="1310"/>
            <a:chExt cx="1900" cy="1900"/>
          </a:xfrm>
        </p:grpSpPr>
        <p:sp>
          <p:nvSpPr>
            <p:cNvPr id="129" name="AutoShape 12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" name="AutoShape 12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1" name="Group 126"/>
          <p:cNvGrpSpPr>
            <a:grpSpLocks/>
          </p:cNvGrpSpPr>
          <p:nvPr/>
        </p:nvGrpSpPr>
        <p:grpSpPr bwMode="auto">
          <a:xfrm>
            <a:off x="539750" y="620713"/>
            <a:ext cx="431800" cy="431800"/>
            <a:chOff x="1292" y="1310"/>
            <a:chExt cx="1900" cy="1900"/>
          </a:xfrm>
        </p:grpSpPr>
        <p:sp>
          <p:nvSpPr>
            <p:cNvPr id="132" name="AutoShape 12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" name="AutoShape 12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66CCFF">
                    <a:alpha val="80000"/>
                  </a:srgb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4" name="Group 129"/>
          <p:cNvGrpSpPr>
            <a:grpSpLocks/>
          </p:cNvGrpSpPr>
          <p:nvPr/>
        </p:nvGrpSpPr>
        <p:grpSpPr bwMode="auto">
          <a:xfrm>
            <a:off x="1185863" y="2276475"/>
            <a:ext cx="144462" cy="144463"/>
            <a:chOff x="1292" y="1310"/>
            <a:chExt cx="1900" cy="1900"/>
          </a:xfrm>
        </p:grpSpPr>
        <p:sp>
          <p:nvSpPr>
            <p:cNvPr id="135" name="AutoShape 13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9933">
                    <a:alpha val="52000"/>
                  </a:srgbClr>
                </a:gs>
                <a:gs pos="100000">
                  <a:srgbClr val="FF33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6" name="AutoShape 13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9933">
                    <a:alpha val="80000"/>
                  </a:srgbClr>
                </a:gs>
                <a:gs pos="100000">
                  <a:srgbClr val="FF3300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7" name="Group 132"/>
          <p:cNvGrpSpPr>
            <a:grpSpLocks/>
          </p:cNvGrpSpPr>
          <p:nvPr/>
        </p:nvGrpSpPr>
        <p:grpSpPr bwMode="auto">
          <a:xfrm>
            <a:off x="323850" y="2420938"/>
            <a:ext cx="142875" cy="142875"/>
            <a:chOff x="1292" y="1310"/>
            <a:chExt cx="1900" cy="1900"/>
          </a:xfrm>
        </p:grpSpPr>
        <p:sp>
          <p:nvSpPr>
            <p:cNvPr id="138" name="AutoShape 13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9" name="AutoShape 13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0" name="Oval 135"/>
          <p:cNvSpPr>
            <a:spLocks noChangeArrowheads="1"/>
          </p:cNvSpPr>
          <p:nvPr/>
        </p:nvSpPr>
        <p:spPr bwMode="auto">
          <a:xfrm rot="3518666">
            <a:off x="7218363" y="-2025650"/>
            <a:ext cx="36512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1" name="Oval 136"/>
          <p:cNvSpPr>
            <a:spLocks noChangeArrowheads="1"/>
          </p:cNvSpPr>
          <p:nvPr/>
        </p:nvSpPr>
        <p:spPr bwMode="auto">
          <a:xfrm rot="3518666">
            <a:off x="7291387" y="-1738312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2" name="Oval 137"/>
          <p:cNvSpPr>
            <a:spLocks noChangeArrowheads="1"/>
          </p:cNvSpPr>
          <p:nvPr/>
        </p:nvSpPr>
        <p:spPr bwMode="auto">
          <a:xfrm rot="3518666">
            <a:off x="3617913" y="-1666875"/>
            <a:ext cx="36512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3" name="Oval 138"/>
          <p:cNvSpPr>
            <a:spLocks noChangeArrowheads="1"/>
          </p:cNvSpPr>
          <p:nvPr/>
        </p:nvSpPr>
        <p:spPr bwMode="auto">
          <a:xfrm rot="3518666">
            <a:off x="9234487" y="-1954212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4" name="Oval 139"/>
          <p:cNvSpPr>
            <a:spLocks noChangeArrowheads="1"/>
          </p:cNvSpPr>
          <p:nvPr/>
        </p:nvSpPr>
        <p:spPr bwMode="auto">
          <a:xfrm rot="3518666">
            <a:off x="10421937" y="-1738312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5" name="Oval 140"/>
          <p:cNvSpPr>
            <a:spLocks noChangeArrowheads="1"/>
          </p:cNvSpPr>
          <p:nvPr/>
        </p:nvSpPr>
        <p:spPr bwMode="auto">
          <a:xfrm rot="3248372">
            <a:off x="10296525" y="368301"/>
            <a:ext cx="71437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6" name="Oval 141"/>
          <p:cNvSpPr>
            <a:spLocks noChangeArrowheads="1"/>
          </p:cNvSpPr>
          <p:nvPr/>
        </p:nvSpPr>
        <p:spPr bwMode="auto">
          <a:xfrm rot="3518666">
            <a:off x="10926762" y="-655637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3" name="椭圆 2"/>
          <p:cNvSpPr/>
          <p:nvPr/>
        </p:nvSpPr>
        <p:spPr>
          <a:xfrm>
            <a:off x="3635896" y="2887324"/>
            <a:ext cx="1844666" cy="1844666"/>
          </a:xfrm>
          <a:prstGeom prst="ellipse">
            <a:avLst/>
          </a:prstGeom>
          <a:noFill/>
          <a:ln w="76200">
            <a:solidFill>
              <a:srgbClr val="9176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pic>
        <p:nvPicPr>
          <p:cNvPr id="147" name="图片 146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844923">
            <a:off x="3452018" y="1628328"/>
            <a:ext cx="2293006" cy="231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4866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Rot by="21600000">
                                      <p:cBhvr>
                                        <p:cTn id="11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Rot by="-21600000">
                                      <p:cBhvr>
                                        <p:cTn id="18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2.22222E-6 -0.04711 L -0.21597 0.29987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99" y="1733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278 0.17685 L -0.00278 0.0228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71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autoRev="1" fill="hold" grpId="2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5E-6 -0.00247 L 0.00156 -0.1027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503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autoRev="1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0 2.83951E-6 L 0 -0.1067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4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autoRev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0.00278 0.02284 L -0.00278 -0.0891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1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 nodePh="1">
                                  <p:stCondLst>
                                    <p:cond delay="1170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3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680" fill="hold">
                                          <p:stCondLst>
                                            <p:cond delay="68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680" fill="hold">
                                          <p:stCondLst>
                                            <p:cond delay="136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680" fill="hold">
                                          <p:stCondLst>
                                            <p:cond delay="204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680" fill="hold">
                                          <p:stCondLst>
                                            <p:cond delay="27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9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6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6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26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2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96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96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96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9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9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9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0" repeatCount="5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2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2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28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28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28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12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12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12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2625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625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2625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2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2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2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28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2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22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1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4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34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34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234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3667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667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3667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0" repeatCount="3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41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41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41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2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2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3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37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7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7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7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4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42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42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9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9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19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3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32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3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3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6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6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16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27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7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27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34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34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34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22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22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22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3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3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34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53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17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7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17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31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31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31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53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3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3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495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9" dur="2475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415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2" dur="2075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4500" tmFilter="0, 0; .2, .5; .8, .5; 1, 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5" dur="2250" autoRev="1" fill="hold"/>
                                        <p:tgtEl>
                                          <p:spTgt spid="1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6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16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8" dur="80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9" presetID="49" presetClass="path" presetSubtype="0" repeatCount="5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33333E-6 L -0.79132 0.66922 " pathEditMode="relative" rAng="0" ptsTypes="AA">
                                      <p:cBhvr>
                                        <p:cTn id="290" dur="242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66" y="33449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10" presetClass="exit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244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243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49" presetClass="path" presetSubtype="0" repeatCount="5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L -0.88212 0.76366 " pathEditMode="relative" rAng="0" ptsTypes="AA">
                                      <p:cBhvr>
                                        <p:cTn id="295" dur="16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15" y="38171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10" presetClass="exit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2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49" presetClass="path" presetSubtype="0" repeatCount="5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7 1.85185E-6 L -0.62205 0.51088 " pathEditMode="relative" rAng="0" ptsTypes="AA">
                                      <p:cBhvr>
                                        <p:cTn id="300" dur="242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11" y="25532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10" presetClass="exit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244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243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49" presetClass="path" presetSubtype="0" repeatCount="5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38778E-17 L -1.01181 0.98426 " pathEditMode="relative" rAng="0" ptsTypes="AA">
                                      <p:cBhvr>
                                        <p:cTn id="305" dur="192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590" y="49213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10" presetClass="exit" presetSubtype="0" repeatCount="5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13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49" presetClass="path" presetSubtype="0" repeatCount="5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-0.73229 0.64746 " pathEditMode="relative" rAng="0" ptsTypes="AA">
                                      <p:cBhvr>
                                        <p:cTn id="310" dur="242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15" y="32361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10" presetClass="exit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42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41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49" presetClass="path" presetSubtype="0" repeatCount="5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-0.56684 0.56181 " pathEditMode="relative" rAng="0" ptsTypes="AA">
                                      <p:cBhvr>
                                        <p:cTn id="315" dur="248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51" y="28079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10" presetClass="exit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2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49" presetClass="path" presetSubtype="0" repeatCount="5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0.02932 L -0.7283 0.67685 " pathEditMode="relative" rAng="0" ptsTypes="AA">
                                      <p:cBhvr>
                                        <p:cTn id="320" dur="2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15" y="32377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xit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7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6" grpId="2"/>
      <p:bldP spid="4" grpId="0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  <p:bldP spid="144" grpId="0" animBg="1"/>
      <p:bldP spid="144" grpId="1" animBg="1"/>
      <p:bldP spid="145" grpId="0" animBg="1"/>
      <p:bldP spid="145" grpId="1" animBg="1"/>
      <p:bldP spid="146" grpId="0" animBg="1"/>
      <p:bldP spid="146" grpId="1" animBg="1"/>
      <p:bldP spid="3" grpId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57150" y="0"/>
            <a:ext cx="9258300" cy="5143500"/>
            <a:chOff x="-57150" y="0"/>
            <a:chExt cx="9258300" cy="514350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8222" b="16223"/>
            <a:stretch/>
          </p:blipFill>
          <p:spPr>
            <a:xfrm>
              <a:off x="-57150" y="0"/>
              <a:ext cx="9258300" cy="514350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-57150" y="0"/>
              <a:ext cx="9258300" cy="5143500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8000">
                  <a:schemeClr val="tx1">
                    <a:alpha val="36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108940"/>
            <a:ext cx="3742478" cy="317260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1260648" y="678072"/>
            <a:ext cx="914400" cy="914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Group 3"/>
          <p:cNvGrpSpPr>
            <a:grpSpLocks/>
          </p:cNvGrpSpPr>
          <p:nvPr/>
        </p:nvGrpSpPr>
        <p:grpSpPr bwMode="auto">
          <a:xfrm>
            <a:off x="4500563" y="549275"/>
            <a:ext cx="287337" cy="287338"/>
            <a:chOff x="1292" y="1310"/>
            <a:chExt cx="1900" cy="1900"/>
          </a:xfrm>
        </p:grpSpPr>
        <p:sp>
          <p:nvSpPr>
            <p:cNvPr id="15" name="AutoShape 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AutoShape 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CCFFFF">
                    <a:alpha val="80000"/>
                  </a:srgbClr>
                </a:gs>
                <a:gs pos="100000">
                  <a:srgbClr val="66CCFF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7" name="Group 6"/>
          <p:cNvGrpSpPr>
            <a:grpSpLocks/>
          </p:cNvGrpSpPr>
          <p:nvPr/>
        </p:nvGrpSpPr>
        <p:grpSpPr bwMode="auto">
          <a:xfrm>
            <a:off x="2339975" y="1341438"/>
            <a:ext cx="144463" cy="144462"/>
            <a:chOff x="1292" y="1310"/>
            <a:chExt cx="1900" cy="1900"/>
          </a:xfrm>
        </p:grpSpPr>
        <p:sp>
          <p:nvSpPr>
            <p:cNvPr id="18" name="AutoShape 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AutoShape 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0" name="Group 9"/>
          <p:cNvGrpSpPr>
            <a:grpSpLocks/>
          </p:cNvGrpSpPr>
          <p:nvPr/>
        </p:nvGrpSpPr>
        <p:grpSpPr bwMode="auto">
          <a:xfrm>
            <a:off x="3492500" y="1916113"/>
            <a:ext cx="144463" cy="144462"/>
            <a:chOff x="1292" y="1310"/>
            <a:chExt cx="1900" cy="1900"/>
          </a:xfrm>
        </p:grpSpPr>
        <p:sp>
          <p:nvSpPr>
            <p:cNvPr id="21" name="AutoShape 1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AutoShape 1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" name="Group 12"/>
          <p:cNvGrpSpPr>
            <a:grpSpLocks/>
          </p:cNvGrpSpPr>
          <p:nvPr/>
        </p:nvGrpSpPr>
        <p:grpSpPr bwMode="auto">
          <a:xfrm>
            <a:off x="3954463" y="1982788"/>
            <a:ext cx="73025" cy="73025"/>
            <a:chOff x="1292" y="1310"/>
            <a:chExt cx="1900" cy="1900"/>
          </a:xfrm>
        </p:grpSpPr>
        <p:sp>
          <p:nvSpPr>
            <p:cNvPr id="24" name="AutoShape 1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2195513" y="333375"/>
            <a:ext cx="215900" cy="215900"/>
            <a:chOff x="1292" y="1310"/>
            <a:chExt cx="1900" cy="1900"/>
          </a:xfrm>
        </p:grpSpPr>
        <p:sp>
          <p:nvSpPr>
            <p:cNvPr id="27" name="AutoShape 1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AutoShape 1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9" name="Group 18"/>
          <p:cNvGrpSpPr>
            <a:grpSpLocks/>
          </p:cNvGrpSpPr>
          <p:nvPr/>
        </p:nvGrpSpPr>
        <p:grpSpPr bwMode="auto">
          <a:xfrm>
            <a:off x="5292725" y="188913"/>
            <a:ext cx="215900" cy="215900"/>
            <a:chOff x="1292" y="1310"/>
            <a:chExt cx="1900" cy="1900"/>
          </a:xfrm>
        </p:grpSpPr>
        <p:sp>
          <p:nvSpPr>
            <p:cNvPr id="30" name="AutoShape 1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AutoShape 2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2" name="Group 21"/>
          <p:cNvGrpSpPr>
            <a:grpSpLocks/>
          </p:cNvGrpSpPr>
          <p:nvPr/>
        </p:nvGrpSpPr>
        <p:grpSpPr bwMode="auto">
          <a:xfrm>
            <a:off x="3205163" y="1341438"/>
            <a:ext cx="142875" cy="142875"/>
            <a:chOff x="1292" y="1310"/>
            <a:chExt cx="1900" cy="1900"/>
          </a:xfrm>
        </p:grpSpPr>
        <p:sp>
          <p:nvSpPr>
            <p:cNvPr id="33" name="AutoShape 2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AutoShape 2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5" name="Group 24"/>
          <p:cNvGrpSpPr>
            <a:grpSpLocks/>
          </p:cNvGrpSpPr>
          <p:nvPr/>
        </p:nvGrpSpPr>
        <p:grpSpPr bwMode="auto">
          <a:xfrm>
            <a:off x="5435600" y="1557338"/>
            <a:ext cx="144463" cy="144462"/>
            <a:chOff x="1292" y="1310"/>
            <a:chExt cx="1900" cy="1900"/>
          </a:xfrm>
        </p:grpSpPr>
        <p:sp>
          <p:nvSpPr>
            <p:cNvPr id="36" name="AutoShape 2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AutoShape 2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8" name="Group 27"/>
          <p:cNvGrpSpPr>
            <a:grpSpLocks/>
          </p:cNvGrpSpPr>
          <p:nvPr/>
        </p:nvGrpSpPr>
        <p:grpSpPr bwMode="auto">
          <a:xfrm>
            <a:off x="6804025" y="981075"/>
            <a:ext cx="358775" cy="358775"/>
            <a:chOff x="1292" y="1310"/>
            <a:chExt cx="1900" cy="1900"/>
          </a:xfrm>
        </p:grpSpPr>
        <p:sp>
          <p:nvSpPr>
            <p:cNvPr id="39" name="AutoShape 2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DEA5D">
                    <a:alpha val="52000"/>
                  </a:srgbClr>
                </a:gs>
                <a:gs pos="100000">
                  <a:srgbClr val="EFF339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AutoShape 2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DEA5D">
                    <a:alpha val="80000"/>
                  </a:srgbClr>
                </a:gs>
                <a:gs pos="100000">
                  <a:srgbClr val="EFF339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" name="Group 30"/>
          <p:cNvGrpSpPr>
            <a:grpSpLocks/>
          </p:cNvGrpSpPr>
          <p:nvPr/>
        </p:nvGrpSpPr>
        <p:grpSpPr bwMode="auto">
          <a:xfrm>
            <a:off x="1908175" y="1844675"/>
            <a:ext cx="287338" cy="287338"/>
            <a:chOff x="1292" y="1310"/>
            <a:chExt cx="1900" cy="1900"/>
          </a:xfrm>
        </p:grpSpPr>
        <p:sp>
          <p:nvSpPr>
            <p:cNvPr id="42" name="AutoShape 3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AutoShape 3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4" name="Group 33"/>
          <p:cNvGrpSpPr>
            <a:grpSpLocks/>
          </p:cNvGrpSpPr>
          <p:nvPr/>
        </p:nvGrpSpPr>
        <p:grpSpPr bwMode="auto">
          <a:xfrm>
            <a:off x="2627313" y="2563813"/>
            <a:ext cx="144462" cy="144462"/>
            <a:chOff x="1292" y="1310"/>
            <a:chExt cx="1900" cy="1900"/>
          </a:xfrm>
        </p:grpSpPr>
        <p:sp>
          <p:nvSpPr>
            <p:cNvPr id="45" name="AutoShape 3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AutoShape 3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7" name="Group 36"/>
          <p:cNvGrpSpPr>
            <a:grpSpLocks/>
          </p:cNvGrpSpPr>
          <p:nvPr/>
        </p:nvGrpSpPr>
        <p:grpSpPr bwMode="auto">
          <a:xfrm>
            <a:off x="6227763" y="2708275"/>
            <a:ext cx="144462" cy="144463"/>
            <a:chOff x="1292" y="1310"/>
            <a:chExt cx="1900" cy="1900"/>
          </a:xfrm>
        </p:grpSpPr>
        <p:sp>
          <p:nvSpPr>
            <p:cNvPr id="48" name="AutoShape 3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AutoShape 3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0" name="Group 39"/>
          <p:cNvGrpSpPr>
            <a:grpSpLocks/>
          </p:cNvGrpSpPr>
          <p:nvPr/>
        </p:nvGrpSpPr>
        <p:grpSpPr bwMode="auto">
          <a:xfrm>
            <a:off x="4643438" y="2420938"/>
            <a:ext cx="144462" cy="144462"/>
            <a:chOff x="1292" y="1310"/>
            <a:chExt cx="1900" cy="1900"/>
          </a:xfrm>
        </p:grpSpPr>
        <p:sp>
          <p:nvSpPr>
            <p:cNvPr id="51" name="AutoShape 4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AutoShape 4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3" name="Group 42"/>
          <p:cNvGrpSpPr>
            <a:grpSpLocks/>
          </p:cNvGrpSpPr>
          <p:nvPr/>
        </p:nvGrpSpPr>
        <p:grpSpPr bwMode="auto">
          <a:xfrm>
            <a:off x="900113" y="1989138"/>
            <a:ext cx="144462" cy="144462"/>
            <a:chOff x="1292" y="1310"/>
            <a:chExt cx="1900" cy="1900"/>
          </a:xfrm>
        </p:grpSpPr>
        <p:sp>
          <p:nvSpPr>
            <p:cNvPr id="54" name="AutoShape 4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AutoShape 4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6" name="Group 45"/>
          <p:cNvGrpSpPr>
            <a:grpSpLocks/>
          </p:cNvGrpSpPr>
          <p:nvPr/>
        </p:nvGrpSpPr>
        <p:grpSpPr bwMode="auto">
          <a:xfrm>
            <a:off x="755650" y="1700213"/>
            <a:ext cx="215900" cy="215900"/>
            <a:chOff x="1292" y="1310"/>
            <a:chExt cx="1900" cy="1900"/>
          </a:xfrm>
        </p:grpSpPr>
        <p:sp>
          <p:nvSpPr>
            <p:cNvPr id="57" name="AutoShape 4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AutoShape 4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9" name="Group 48"/>
          <p:cNvGrpSpPr>
            <a:grpSpLocks/>
          </p:cNvGrpSpPr>
          <p:nvPr/>
        </p:nvGrpSpPr>
        <p:grpSpPr bwMode="auto">
          <a:xfrm>
            <a:off x="1765300" y="2708275"/>
            <a:ext cx="142875" cy="142875"/>
            <a:chOff x="1292" y="1310"/>
            <a:chExt cx="1900" cy="1900"/>
          </a:xfrm>
        </p:grpSpPr>
        <p:sp>
          <p:nvSpPr>
            <p:cNvPr id="60" name="AutoShape 4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" name="AutoShape 5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2" name="Group 51"/>
          <p:cNvGrpSpPr>
            <a:grpSpLocks/>
          </p:cNvGrpSpPr>
          <p:nvPr/>
        </p:nvGrpSpPr>
        <p:grpSpPr bwMode="auto">
          <a:xfrm>
            <a:off x="6516688" y="476250"/>
            <a:ext cx="144462" cy="144463"/>
            <a:chOff x="1292" y="1310"/>
            <a:chExt cx="1900" cy="1900"/>
          </a:xfrm>
        </p:grpSpPr>
        <p:sp>
          <p:nvSpPr>
            <p:cNvPr id="63" name="AutoShape 5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" name="AutoShape 5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5" name="Group 54"/>
          <p:cNvGrpSpPr>
            <a:grpSpLocks/>
          </p:cNvGrpSpPr>
          <p:nvPr/>
        </p:nvGrpSpPr>
        <p:grpSpPr bwMode="auto">
          <a:xfrm>
            <a:off x="7883525" y="758825"/>
            <a:ext cx="73025" cy="73025"/>
            <a:chOff x="1292" y="1310"/>
            <a:chExt cx="1900" cy="1900"/>
          </a:xfrm>
        </p:grpSpPr>
        <p:sp>
          <p:nvSpPr>
            <p:cNvPr id="66" name="AutoShape 5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" name="AutoShape 5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8" name="Group 57"/>
          <p:cNvGrpSpPr>
            <a:grpSpLocks/>
          </p:cNvGrpSpPr>
          <p:nvPr/>
        </p:nvGrpSpPr>
        <p:grpSpPr bwMode="auto">
          <a:xfrm>
            <a:off x="8388350" y="1916113"/>
            <a:ext cx="144463" cy="144462"/>
            <a:chOff x="1292" y="1310"/>
            <a:chExt cx="1900" cy="1900"/>
          </a:xfrm>
        </p:grpSpPr>
        <p:sp>
          <p:nvSpPr>
            <p:cNvPr id="69" name="AutoShape 5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" name="AutoShape 5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1" name="Group 60"/>
          <p:cNvGrpSpPr>
            <a:grpSpLocks/>
          </p:cNvGrpSpPr>
          <p:nvPr/>
        </p:nvGrpSpPr>
        <p:grpSpPr bwMode="auto">
          <a:xfrm>
            <a:off x="7667625" y="1628775"/>
            <a:ext cx="144463" cy="144463"/>
            <a:chOff x="1292" y="1310"/>
            <a:chExt cx="1900" cy="1900"/>
          </a:xfrm>
        </p:grpSpPr>
        <p:sp>
          <p:nvSpPr>
            <p:cNvPr id="72" name="AutoShape 6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AutoShape 6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4" name="Group 63"/>
          <p:cNvGrpSpPr>
            <a:grpSpLocks/>
          </p:cNvGrpSpPr>
          <p:nvPr/>
        </p:nvGrpSpPr>
        <p:grpSpPr bwMode="auto">
          <a:xfrm>
            <a:off x="5508625" y="1052513"/>
            <a:ext cx="144463" cy="144462"/>
            <a:chOff x="1292" y="1310"/>
            <a:chExt cx="1900" cy="1900"/>
          </a:xfrm>
        </p:grpSpPr>
        <p:sp>
          <p:nvSpPr>
            <p:cNvPr id="75" name="AutoShape 6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" name="AutoShape 6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7" name="Group 66"/>
          <p:cNvGrpSpPr>
            <a:grpSpLocks/>
          </p:cNvGrpSpPr>
          <p:nvPr/>
        </p:nvGrpSpPr>
        <p:grpSpPr bwMode="auto">
          <a:xfrm>
            <a:off x="2555875" y="692150"/>
            <a:ext cx="144463" cy="144463"/>
            <a:chOff x="1292" y="1310"/>
            <a:chExt cx="1900" cy="1900"/>
          </a:xfrm>
        </p:grpSpPr>
        <p:sp>
          <p:nvSpPr>
            <p:cNvPr id="78" name="AutoShape 6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" name="AutoShape 6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0" name="Group 69"/>
          <p:cNvGrpSpPr>
            <a:grpSpLocks/>
          </p:cNvGrpSpPr>
          <p:nvPr/>
        </p:nvGrpSpPr>
        <p:grpSpPr bwMode="auto">
          <a:xfrm>
            <a:off x="3421063" y="692150"/>
            <a:ext cx="142875" cy="142875"/>
            <a:chOff x="1292" y="1310"/>
            <a:chExt cx="1900" cy="1900"/>
          </a:xfrm>
        </p:grpSpPr>
        <p:sp>
          <p:nvSpPr>
            <p:cNvPr id="81" name="AutoShape 7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AutoShape 7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3" name="Group 72"/>
          <p:cNvGrpSpPr>
            <a:grpSpLocks/>
          </p:cNvGrpSpPr>
          <p:nvPr/>
        </p:nvGrpSpPr>
        <p:grpSpPr bwMode="auto">
          <a:xfrm>
            <a:off x="1187450" y="549275"/>
            <a:ext cx="144463" cy="144463"/>
            <a:chOff x="1292" y="1310"/>
            <a:chExt cx="1900" cy="1900"/>
          </a:xfrm>
        </p:grpSpPr>
        <p:sp>
          <p:nvSpPr>
            <p:cNvPr id="84" name="AutoShape 7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" name="AutoShape 7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6" name="Group 75"/>
          <p:cNvGrpSpPr>
            <a:grpSpLocks/>
          </p:cNvGrpSpPr>
          <p:nvPr/>
        </p:nvGrpSpPr>
        <p:grpSpPr bwMode="auto">
          <a:xfrm>
            <a:off x="1692275" y="908050"/>
            <a:ext cx="144463" cy="144463"/>
            <a:chOff x="1292" y="1310"/>
            <a:chExt cx="1900" cy="1900"/>
          </a:xfrm>
        </p:grpSpPr>
        <p:sp>
          <p:nvSpPr>
            <p:cNvPr id="87" name="AutoShape 7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" name="AutoShape 7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9" name="Group 78"/>
          <p:cNvGrpSpPr>
            <a:grpSpLocks/>
          </p:cNvGrpSpPr>
          <p:nvPr/>
        </p:nvGrpSpPr>
        <p:grpSpPr bwMode="auto">
          <a:xfrm>
            <a:off x="4643438" y="1484313"/>
            <a:ext cx="144462" cy="144462"/>
            <a:chOff x="1292" y="1310"/>
            <a:chExt cx="1900" cy="1900"/>
          </a:xfrm>
        </p:grpSpPr>
        <p:sp>
          <p:nvSpPr>
            <p:cNvPr id="90" name="AutoShape 7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" name="AutoShape 8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2" name="Group 81"/>
          <p:cNvGrpSpPr>
            <a:grpSpLocks/>
          </p:cNvGrpSpPr>
          <p:nvPr/>
        </p:nvGrpSpPr>
        <p:grpSpPr bwMode="auto">
          <a:xfrm>
            <a:off x="6732588" y="2060575"/>
            <a:ext cx="287337" cy="287338"/>
            <a:chOff x="1292" y="1310"/>
            <a:chExt cx="1900" cy="1900"/>
          </a:xfrm>
        </p:grpSpPr>
        <p:sp>
          <p:nvSpPr>
            <p:cNvPr id="93" name="AutoShape 8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4" name="AutoShape 8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5" name="Group 84"/>
          <p:cNvGrpSpPr>
            <a:grpSpLocks/>
          </p:cNvGrpSpPr>
          <p:nvPr/>
        </p:nvGrpSpPr>
        <p:grpSpPr bwMode="auto">
          <a:xfrm>
            <a:off x="2914650" y="3716338"/>
            <a:ext cx="144463" cy="144462"/>
            <a:chOff x="1292" y="1310"/>
            <a:chExt cx="1900" cy="1900"/>
          </a:xfrm>
        </p:grpSpPr>
        <p:sp>
          <p:nvSpPr>
            <p:cNvPr id="96" name="AutoShape 8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" name="AutoShape 8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8" name="Group 87"/>
          <p:cNvGrpSpPr>
            <a:grpSpLocks/>
          </p:cNvGrpSpPr>
          <p:nvPr/>
        </p:nvGrpSpPr>
        <p:grpSpPr bwMode="auto">
          <a:xfrm>
            <a:off x="900113" y="3284538"/>
            <a:ext cx="142875" cy="142875"/>
            <a:chOff x="1292" y="1310"/>
            <a:chExt cx="1900" cy="1900"/>
          </a:xfrm>
        </p:grpSpPr>
        <p:sp>
          <p:nvSpPr>
            <p:cNvPr id="99" name="AutoShape 8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0" name="AutoShape 8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1" name="Group 90"/>
          <p:cNvGrpSpPr>
            <a:grpSpLocks/>
          </p:cNvGrpSpPr>
          <p:nvPr/>
        </p:nvGrpSpPr>
        <p:grpSpPr bwMode="auto">
          <a:xfrm>
            <a:off x="3492500" y="2997200"/>
            <a:ext cx="144463" cy="144463"/>
            <a:chOff x="1292" y="1310"/>
            <a:chExt cx="1900" cy="1900"/>
          </a:xfrm>
        </p:grpSpPr>
        <p:sp>
          <p:nvSpPr>
            <p:cNvPr id="102" name="AutoShape 9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" name="AutoShape 9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4" name="Group 93"/>
          <p:cNvGrpSpPr>
            <a:grpSpLocks/>
          </p:cNvGrpSpPr>
          <p:nvPr/>
        </p:nvGrpSpPr>
        <p:grpSpPr bwMode="auto">
          <a:xfrm>
            <a:off x="5580063" y="3429000"/>
            <a:ext cx="360362" cy="360363"/>
            <a:chOff x="1292" y="1310"/>
            <a:chExt cx="1900" cy="1900"/>
          </a:xfrm>
        </p:grpSpPr>
        <p:sp>
          <p:nvSpPr>
            <p:cNvPr id="105" name="AutoShape 9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" name="AutoShape 9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CE7C7C">
                    <a:alpha val="80000"/>
                  </a:srgbClr>
                </a:gs>
                <a:gs pos="100000">
                  <a:srgbClr val="CFB4B1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7" name="Group 96"/>
          <p:cNvGrpSpPr>
            <a:grpSpLocks/>
          </p:cNvGrpSpPr>
          <p:nvPr/>
        </p:nvGrpSpPr>
        <p:grpSpPr bwMode="auto">
          <a:xfrm>
            <a:off x="3492500" y="2276475"/>
            <a:ext cx="431800" cy="431800"/>
            <a:chOff x="1292" y="1310"/>
            <a:chExt cx="1900" cy="1900"/>
          </a:xfrm>
        </p:grpSpPr>
        <p:sp>
          <p:nvSpPr>
            <p:cNvPr id="108" name="AutoShape 9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" name="AutoShape 9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0" name="Group 99"/>
          <p:cNvGrpSpPr>
            <a:grpSpLocks/>
          </p:cNvGrpSpPr>
          <p:nvPr/>
        </p:nvGrpSpPr>
        <p:grpSpPr bwMode="auto">
          <a:xfrm>
            <a:off x="6877050" y="2708275"/>
            <a:ext cx="144463" cy="144463"/>
            <a:chOff x="1292" y="1310"/>
            <a:chExt cx="1900" cy="1900"/>
          </a:xfrm>
        </p:grpSpPr>
        <p:sp>
          <p:nvSpPr>
            <p:cNvPr id="111" name="AutoShape 10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" name="AutoShape 10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3" name="Group 102"/>
          <p:cNvGrpSpPr>
            <a:grpSpLocks/>
          </p:cNvGrpSpPr>
          <p:nvPr/>
        </p:nvGrpSpPr>
        <p:grpSpPr bwMode="auto">
          <a:xfrm>
            <a:off x="7339013" y="2774950"/>
            <a:ext cx="73025" cy="73025"/>
            <a:chOff x="1292" y="1310"/>
            <a:chExt cx="1900" cy="1900"/>
          </a:xfrm>
        </p:grpSpPr>
        <p:sp>
          <p:nvSpPr>
            <p:cNvPr id="114" name="AutoShape 10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5" name="AutoShape 10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6" name="Group 105"/>
          <p:cNvGrpSpPr>
            <a:grpSpLocks/>
          </p:cNvGrpSpPr>
          <p:nvPr/>
        </p:nvGrpSpPr>
        <p:grpSpPr bwMode="auto">
          <a:xfrm>
            <a:off x="8027988" y="3213100"/>
            <a:ext cx="144462" cy="144463"/>
            <a:chOff x="1292" y="1310"/>
            <a:chExt cx="1900" cy="1900"/>
          </a:xfrm>
        </p:grpSpPr>
        <p:sp>
          <p:nvSpPr>
            <p:cNvPr id="117" name="AutoShape 106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" name="AutoShape 107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9" name="Group 108"/>
          <p:cNvGrpSpPr>
            <a:grpSpLocks/>
          </p:cNvGrpSpPr>
          <p:nvPr/>
        </p:nvGrpSpPr>
        <p:grpSpPr bwMode="auto">
          <a:xfrm>
            <a:off x="7092950" y="3500438"/>
            <a:ext cx="144463" cy="144462"/>
            <a:chOff x="1292" y="1310"/>
            <a:chExt cx="1900" cy="1900"/>
          </a:xfrm>
        </p:grpSpPr>
        <p:sp>
          <p:nvSpPr>
            <p:cNvPr id="120" name="AutoShape 109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1" name="AutoShape 110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2" name="Group 111"/>
          <p:cNvGrpSpPr>
            <a:grpSpLocks/>
          </p:cNvGrpSpPr>
          <p:nvPr/>
        </p:nvGrpSpPr>
        <p:grpSpPr bwMode="auto">
          <a:xfrm>
            <a:off x="6805613" y="1484313"/>
            <a:ext cx="142875" cy="142875"/>
            <a:chOff x="1292" y="1310"/>
            <a:chExt cx="1900" cy="1900"/>
          </a:xfrm>
        </p:grpSpPr>
        <p:sp>
          <p:nvSpPr>
            <p:cNvPr id="123" name="AutoShape 112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" name="AutoShape 113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5" name="Group 114"/>
          <p:cNvGrpSpPr>
            <a:grpSpLocks/>
          </p:cNvGrpSpPr>
          <p:nvPr/>
        </p:nvGrpSpPr>
        <p:grpSpPr bwMode="auto">
          <a:xfrm>
            <a:off x="8027988" y="2492375"/>
            <a:ext cx="215900" cy="215900"/>
            <a:chOff x="1292" y="1310"/>
            <a:chExt cx="1900" cy="1900"/>
          </a:xfrm>
        </p:grpSpPr>
        <p:sp>
          <p:nvSpPr>
            <p:cNvPr id="126" name="AutoShape 115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7" name="AutoShape 116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8" name="Group 117"/>
          <p:cNvGrpSpPr>
            <a:grpSpLocks/>
          </p:cNvGrpSpPr>
          <p:nvPr/>
        </p:nvGrpSpPr>
        <p:grpSpPr bwMode="auto">
          <a:xfrm>
            <a:off x="8172450" y="4365625"/>
            <a:ext cx="144463" cy="144463"/>
            <a:chOff x="1292" y="1310"/>
            <a:chExt cx="1900" cy="1900"/>
          </a:xfrm>
        </p:grpSpPr>
        <p:sp>
          <p:nvSpPr>
            <p:cNvPr id="129" name="AutoShape 118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" name="AutoShape 119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1" name="Group 120"/>
          <p:cNvGrpSpPr>
            <a:grpSpLocks/>
          </p:cNvGrpSpPr>
          <p:nvPr/>
        </p:nvGrpSpPr>
        <p:grpSpPr bwMode="auto">
          <a:xfrm>
            <a:off x="8675688" y="765175"/>
            <a:ext cx="215900" cy="215900"/>
            <a:chOff x="1292" y="1310"/>
            <a:chExt cx="1900" cy="1900"/>
          </a:xfrm>
        </p:grpSpPr>
        <p:sp>
          <p:nvSpPr>
            <p:cNvPr id="132" name="AutoShape 121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" name="AutoShape 122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4" name="Group 123"/>
          <p:cNvGrpSpPr>
            <a:grpSpLocks/>
          </p:cNvGrpSpPr>
          <p:nvPr/>
        </p:nvGrpSpPr>
        <p:grpSpPr bwMode="auto">
          <a:xfrm>
            <a:off x="8891588" y="3429000"/>
            <a:ext cx="144462" cy="144463"/>
            <a:chOff x="1292" y="1310"/>
            <a:chExt cx="1900" cy="1900"/>
          </a:xfrm>
        </p:grpSpPr>
        <p:sp>
          <p:nvSpPr>
            <p:cNvPr id="135" name="AutoShape 124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6" name="AutoShape 125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7" name="Group 126"/>
          <p:cNvGrpSpPr>
            <a:grpSpLocks/>
          </p:cNvGrpSpPr>
          <p:nvPr/>
        </p:nvGrpSpPr>
        <p:grpSpPr bwMode="auto">
          <a:xfrm>
            <a:off x="539750" y="620713"/>
            <a:ext cx="431800" cy="431800"/>
            <a:chOff x="1292" y="1310"/>
            <a:chExt cx="1900" cy="1900"/>
          </a:xfrm>
        </p:grpSpPr>
        <p:sp>
          <p:nvSpPr>
            <p:cNvPr id="138" name="AutoShape 127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9" name="AutoShape 128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66CCFF">
                    <a:alpha val="80000"/>
                  </a:srgb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0" name="Group 129"/>
          <p:cNvGrpSpPr>
            <a:grpSpLocks/>
          </p:cNvGrpSpPr>
          <p:nvPr/>
        </p:nvGrpSpPr>
        <p:grpSpPr bwMode="auto">
          <a:xfrm>
            <a:off x="1185863" y="2276475"/>
            <a:ext cx="144462" cy="144463"/>
            <a:chOff x="1292" y="1310"/>
            <a:chExt cx="1900" cy="1900"/>
          </a:xfrm>
        </p:grpSpPr>
        <p:sp>
          <p:nvSpPr>
            <p:cNvPr id="141" name="AutoShape 130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rgbClr val="FF9933">
                    <a:alpha val="52000"/>
                  </a:srgbClr>
                </a:gs>
                <a:gs pos="100000">
                  <a:srgbClr val="FF33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2" name="AutoShape 131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rgbClr val="FF9933">
                    <a:alpha val="80000"/>
                  </a:srgbClr>
                </a:gs>
                <a:gs pos="100000">
                  <a:srgbClr val="FF3300">
                    <a:alpha val="10001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3" name="Group 132"/>
          <p:cNvGrpSpPr>
            <a:grpSpLocks/>
          </p:cNvGrpSpPr>
          <p:nvPr/>
        </p:nvGrpSpPr>
        <p:grpSpPr bwMode="auto">
          <a:xfrm>
            <a:off x="323850" y="2420938"/>
            <a:ext cx="142875" cy="142875"/>
            <a:chOff x="1292" y="1310"/>
            <a:chExt cx="1900" cy="1900"/>
          </a:xfrm>
        </p:grpSpPr>
        <p:sp>
          <p:nvSpPr>
            <p:cNvPr id="144" name="AutoShape 133"/>
            <p:cNvSpPr>
              <a:spLocks noChangeArrowheads="1"/>
            </p:cNvSpPr>
            <p:nvPr/>
          </p:nvSpPr>
          <p:spPr bwMode="auto">
            <a:xfrm rot="3419877">
              <a:off x="1292" y="1310"/>
              <a:ext cx="1900" cy="1900"/>
            </a:xfrm>
            <a:prstGeom prst="star4">
              <a:avLst>
                <a:gd name="adj" fmla="val 17606"/>
              </a:avLst>
            </a:prstGeom>
            <a:gradFill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5" name="AutoShape 134"/>
            <p:cNvSpPr>
              <a:spLocks noChangeArrowheads="1"/>
            </p:cNvSpPr>
            <p:nvPr/>
          </p:nvSpPr>
          <p:spPr bwMode="auto">
            <a:xfrm rot="900000">
              <a:off x="1292" y="1310"/>
              <a:ext cx="1851" cy="1851"/>
            </a:xfrm>
            <a:prstGeom prst="star4">
              <a:avLst>
                <a:gd name="adj" fmla="val 14370"/>
              </a:avLst>
            </a:pr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alpha val="10001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6" name="Oval 135"/>
          <p:cNvSpPr>
            <a:spLocks noChangeArrowheads="1"/>
          </p:cNvSpPr>
          <p:nvPr/>
        </p:nvSpPr>
        <p:spPr bwMode="auto">
          <a:xfrm rot="3518666">
            <a:off x="7218363" y="-2025650"/>
            <a:ext cx="36512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7" name="Oval 136"/>
          <p:cNvSpPr>
            <a:spLocks noChangeArrowheads="1"/>
          </p:cNvSpPr>
          <p:nvPr/>
        </p:nvSpPr>
        <p:spPr bwMode="auto">
          <a:xfrm rot="3518666">
            <a:off x="7291387" y="-1738312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8" name="Oval 137"/>
          <p:cNvSpPr>
            <a:spLocks noChangeArrowheads="1"/>
          </p:cNvSpPr>
          <p:nvPr/>
        </p:nvSpPr>
        <p:spPr bwMode="auto">
          <a:xfrm rot="3518666">
            <a:off x="3617913" y="-1666875"/>
            <a:ext cx="36512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9" name="Oval 138"/>
          <p:cNvSpPr>
            <a:spLocks noChangeArrowheads="1"/>
          </p:cNvSpPr>
          <p:nvPr/>
        </p:nvSpPr>
        <p:spPr bwMode="auto">
          <a:xfrm rot="3518666">
            <a:off x="9234487" y="-1954212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50" name="Oval 139"/>
          <p:cNvSpPr>
            <a:spLocks noChangeArrowheads="1"/>
          </p:cNvSpPr>
          <p:nvPr/>
        </p:nvSpPr>
        <p:spPr bwMode="auto">
          <a:xfrm rot="3518666">
            <a:off x="10421937" y="-1738312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51" name="Oval 140"/>
          <p:cNvSpPr>
            <a:spLocks noChangeArrowheads="1"/>
          </p:cNvSpPr>
          <p:nvPr/>
        </p:nvSpPr>
        <p:spPr bwMode="auto">
          <a:xfrm rot="3248372">
            <a:off x="10296525" y="368301"/>
            <a:ext cx="71437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52" name="Oval 141"/>
          <p:cNvSpPr>
            <a:spLocks noChangeArrowheads="1"/>
          </p:cNvSpPr>
          <p:nvPr/>
        </p:nvSpPr>
        <p:spPr bwMode="auto">
          <a:xfrm rot="3518666">
            <a:off x="10926762" y="-655637"/>
            <a:ext cx="36513" cy="1008062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2F4E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pic>
        <p:nvPicPr>
          <p:cNvPr id="153" name="Picture 2" descr="C:\Documents and Settings\Administrator\桌面\9.19\动画\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8415575" y="3886200"/>
            <a:ext cx="967867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6" cstate="print"/>
          <a:srcRect b="57827"/>
          <a:stretch>
            <a:fillRect/>
          </a:stretch>
        </p:blipFill>
        <p:spPr bwMode="auto">
          <a:xfrm flipH="1" flipV="1">
            <a:off x="-17068800" y="4038600"/>
            <a:ext cx="342138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6" cstate="print"/>
          <a:srcRect t="43450"/>
          <a:stretch>
            <a:fillRect/>
          </a:stretch>
        </p:blipFill>
        <p:spPr bwMode="auto">
          <a:xfrm>
            <a:off x="-11010254" y="3962400"/>
            <a:ext cx="22059254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Picture 3" descr="C:\Documents and Settings\Administrator\桌面\9.19\动画\未标题-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rcRect b="57827"/>
          <a:stretch>
            <a:fillRect/>
          </a:stretch>
        </p:blipFill>
        <p:spPr bwMode="auto">
          <a:xfrm flipV="1">
            <a:off x="-24939625" y="3176044"/>
            <a:ext cx="49834800" cy="198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77" r="18518"/>
          <a:stretch>
            <a:fillRect/>
          </a:stretch>
        </p:blipFill>
        <p:spPr bwMode="auto">
          <a:xfrm>
            <a:off x="-2715287" y="4368800"/>
            <a:ext cx="520436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098" t="10097" r="35802" b="19221"/>
          <a:stretch>
            <a:fillRect/>
          </a:stretch>
        </p:blipFill>
        <p:spPr bwMode="auto">
          <a:xfrm>
            <a:off x="-609599" y="3156097"/>
            <a:ext cx="306386" cy="66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15" r="18520"/>
          <a:stretch>
            <a:fillRect/>
          </a:stretch>
        </p:blipFill>
        <p:spPr bwMode="auto">
          <a:xfrm>
            <a:off x="-1544319" y="3612929"/>
            <a:ext cx="372426" cy="54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902" r="20370"/>
          <a:stretch>
            <a:fillRect/>
          </a:stretch>
        </p:blipFill>
        <p:spPr bwMode="auto">
          <a:xfrm>
            <a:off x="-710101" y="2478431"/>
            <a:ext cx="483948" cy="767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Picture 3" descr="C:\Documents and Settings\Administrator\桌面\9.19\动画\y5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221" r="33333"/>
          <a:stretch>
            <a:fillRect/>
          </a:stretch>
        </p:blipFill>
        <p:spPr bwMode="auto">
          <a:xfrm>
            <a:off x="-2422525" y="4800600"/>
            <a:ext cx="554037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Picture 4" descr="C:\Documents and Settings\Administrator\桌面\9.19\动画\y1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77" r="18518"/>
          <a:stretch>
            <a:fillRect/>
          </a:stretch>
        </p:blipFill>
        <p:spPr bwMode="auto">
          <a:xfrm>
            <a:off x="-955370" y="4104640"/>
            <a:ext cx="572478" cy="78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Picture 6" descr="C:\Documents and Settings\Administrator\桌面\9.19\动画\y3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15" r="18520"/>
          <a:stretch>
            <a:fillRect/>
          </a:stretch>
        </p:blipFill>
        <p:spPr bwMode="auto">
          <a:xfrm>
            <a:off x="-1490332" y="2377440"/>
            <a:ext cx="394626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Picture 7" descr="C:\Documents and Settings\Administrator\桌面\9.19\动画\y4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902" r="20370"/>
          <a:stretch>
            <a:fillRect/>
          </a:stretch>
        </p:blipFill>
        <p:spPr bwMode="auto">
          <a:xfrm>
            <a:off x="-2377440" y="3436855"/>
            <a:ext cx="454342" cy="719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Picture 5" descr="C:\Documents and Settings\Administrator\桌面\9.19\动画\y2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098" t="10097" r="35802" b="19221"/>
          <a:stretch>
            <a:fillRect/>
          </a:stretch>
        </p:blipFill>
        <p:spPr bwMode="auto">
          <a:xfrm>
            <a:off x="-2786544" y="2660809"/>
            <a:ext cx="423238" cy="91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"/>
          <p:cNvSpPr/>
          <p:nvPr/>
        </p:nvSpPr>
        <p:spPr>
          <a:xfrm>
            <a:off x="395536" y="1133331"/>
            <a:ext cx="58164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chemeClr val="bg1"/>
                </a:solidFill>
              </a:rPr>
              <a:t>失去之后，有时候要做的不是挽留和不舍，而是</a:t>
            </a:r>
            <a:r>
              <a:rPr lang="zh-CN" altLang="zh-CN" b="1" dirty="0" smtClean="0">
                <a:solidFill>
                  <a:schemeClr val="bg1"/>
                </a:solidFill>
              </a:rPr>
              <a:t>放手</a:t>
            </a:r>
            <a:endParaRPr lang="zh-CN" altLang="zh-CN" b="1" dirty="0">
              <a:solidFill>
                <a:schemeClr val="bg1"/>
              </a:solidFill>
            </a:endParaRPr>
          </a:p>
        </p:txBody>
      </p:sp>
      <p:sp>
        <p:nvSpPr>
          <p:cNvPr id="3" name="2"/>
          <p:cNvSpPr/>
          <p:nvPr/>
        </p:nvSpPr>
        <p:spPr>
          <a:xfrm>
            <a:off x="395536" y="113333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b="1" dirty="0">
                <a:solidFill>
                  <a:schemeClr val="bg1"/>
                </a:solidFill>
              </a:rPr>
              <a:t>寻觅的过程是</a:t>
            </a:r>
            <a:r>
              <a:rPr lang="zh-CN" altLang="zh-CN" b="1" dirty="0" smtClean="0">
                <a:solidFill>
                  <a:schemeClr val="bg1"/>
                </a:solidFill>
              </a:rPr>
              <a:t>对</a:t>
            </a:r>
            <a:r>
              <a:rPr lang="zh-CN" altLang="en-US" b="1" dirty="0" smtClean="0">
                <a:solidFill>
                  <a:schemeClr val="bg1"/>
                </a:solidFill>
              </a:rPr>
              <a:t>往的</a:t>
            </a:r>
            <a:r>
              <a:rPr lang="zh-CN" altLang="zh-CN" b="1" dirty="0" smtClean="0">
                <a:solidFill>
                  <a:schemeClr val="bg1"/>
                </a:solidFill>
              </a:rPr>
              <a:t>回忆</a:t>
            </a:r>
            <a:r>
              <a:rPr lang="zh-CN" altLang="zh-CN" b="1" dirty="0">
                <a:solidFill>
                  <a:schemeClr val="bg1"/>
                </a:solidFill>
              </a:rPr>
              <a:t>和对</a:t>
            </a:r>
            <a:r>
              <a:rPr lang="zh-CN" altLang="zh-CN" b="1" dirty="0" smtClean="0">
                <a:solidFill>
                  <a:schemeClr val="bg1"/>
                </a:solidFill>
              </a:rPr>
              <a:t>未来的憧憬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66" name="4"/>
          <p:cNvSpPr/>
          <p:nvPr/>
        </p:nvSpPr>
        <p:spPr>
          <a:xfrm>
            <a:off x="395536" y="1133331"/>
            <a:ext cx="5040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所以我们抱怨的时候，先低下头看</a:t>
            </a:r>
            <a:r>
              <a:rPr lang="zh-CN" altLang="en-US" b="1" dirty="0">
                <a:solidFill>
                  <a:schemeClr val="bg1"/>
                </a:solidFill>
              </a:rPr>
              <a:t>自己拥有什么</a:t>
            </a:r>
          </a:p>
        </p:txBody>
      </p:sp>
    </p:spTree>
    <p:extLst>
      <p:ext uri="{BB962C8B-B14F-4D97-AF65-F5344CB8AC3E}">
        <p14:creationId xmlns:p14="http://schemas.microsoft.com/office/powerpoint/2010/main" xmlns="" val="2360184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xit" presetSubtype="4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1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2" presetClass="exit" presetSubtype="4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2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5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0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2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7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7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8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8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4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1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1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17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6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6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3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3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7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9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9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9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28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8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28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3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3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3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2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2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3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2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2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2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4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3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41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41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41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2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2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37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7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37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7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7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7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4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42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42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9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9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9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32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2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32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3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6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6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16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27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7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27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3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34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34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22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2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22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34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4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3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17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7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17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31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31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31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3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3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78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3" dur="39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69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6" dur="34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4500" tmFilter="0, 0; .2, .5; .8, .5; 1, 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9" dur="2250" autoRev="1" fill="hold"/>
                                        <p:tgtEl>
                                          <p:spTgt spid="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31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2" dur="15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3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33333E-6 L -0.79132 0.66922 " pathEditMode="relative" rAng="0" ptsTypes="AA">
                                      <p:cBhvr>
                                        <p:cTn id="274" dur="17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66" y="33449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7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L -0.88212 0.76366 " pathEditMode="relative" rAng="0" ptsTypes="AA">
                                      <p:cBhvr>
                                        <p:cTn id="279" dur="16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115" y="38171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5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5185E-6 L -0.62205 0.51088 " pathEditMode="relative" rAng="0" ptsTypes="AA">
                                      <p:cBhvr>
                                        <p:cTn id="284" dur="14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11" y="25532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14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38778E-17 L -1.01181 0.98426 " pathEditMode="relative" rAng="0" ptsTypes="AA">
                                      <p:cBhvr>
                                        <p:cTn id="289" dur="13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590" y="49213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3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-0.73229 0.64746 " pathEditMode="relative" rAng="0" ptsTypes="AA">
                                      <p:cBhvr>
                                        <p:cTn id="294" dur="18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15" y="32361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18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-0.56684 0.56181 " pathEditMode="relative" rAng="0" ptsTypes="AA">
                                      <p:cBhvr>
                                        <p:cTn id="299" dur="9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51" y="28079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9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49" presetClass="path" presetSubtype="0" repeatCount="indefinite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7323 0.64745 " pathEditMode="relative" rAng="0" ptsTypes="AA">
                                      <p:cBhvr>
                                        <p:cTn id="304" dur="13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15" y="32361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-2.22222E-6 L 1.87083 -2.22222E-6 " pathEditMode="relative" rAng="0" ptsTypes="AA">
                                      <p:cBhvr>
                                        <p:cTn id="317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500" y="0"/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33333E-6 1.11022E-16 L 1.20625 1.11022E-16 " pathEditMode="relative" rAng="0" ptsTypes="AA">
                                      <p:cBhvr>
                                        <p:cTn id="319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300" y="0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1.11022E-16 L 2.71667 1.11022E-16 " pathEditMode="relative" rAng="0" ptsTypes="AA">
                                      <p:cBhvr>
                                        <p:cTn id="321" dur="3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800" y="0"/>
                                    </p:animMotion>
                                  </p:childTnLst>
                                </p:cTn>
                              </p:par>
                              <p:par>
                                <p:cTn id="322" presetID="63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5.55556E-7 -4.44444E-6 L 5.2875 -4.44444E-6 " pathEditMode="relative" rAng="0" ptsTypes="AA">
                                      <p:cBhvr>
                                        <p:cTn id="323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00" y="0"/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0" presetClass="path" presetSubtype="0" repeatCount="indefinite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33333E-6 -2.59259E-6 C 0.10313 -0.04838 0.20625 -0.09676 0.33941 -0.09352 C 0.47223 -0.09004 0.67309 0.01227 0.79757 0.0206 C 0.92205 0.02917 1.03073 -0.03148 1.08611 -0.04328 C 1.14167 -0.05509 1.13594 -0.05254 1.13021 -0.05023 " pathEditMode="relative" rAng="0" ptsTypes="aaaaA">
                                      <p:cBhvr>
                                        <p:cTn id="325" dur="5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00" y="-3400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227" ptsTypes="aaaaA">
                                      <p:cBhvr>
                                        <p:cTn id="327" dur="5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0" presetClass="pat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1.38889E-6 -1.11111E-6 C 0.15243 0.12546 0.30503 0.25092 0.48003 0.27986 C 0.65503 0.30879 0.89166 0.18889 1.05 0.17338 C 1.20833 0.15787 1.33333 0.16666 1.43003 0.18657 C 1.52673 0.20648 1.57829 0.24976 1.63003 0.29328 " pathEditMode="relative" ptsTypes="aaaaA">
                                      <p:cBhvr>
                                        <p:cTn id="329" dur="5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33333E-6 3.7037E-6 C 0.14427 0.04884 0.28889 0.09791 0.46841 0.10671 C 0.64792 0.11551 0.89775 0.05115 1.07726 0.05324 C 1.25677 0.05532 1.40122 0.0875 1.54584 0.1199 " pathEditMode="relative" rAng="0" ptsTypes="aaaA">
                                      <p:cBhvr>
                                        <p:cTn id="331" dur="5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6000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0" presetClass="path" presetSubtype="0" repeatCount="indefinite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00833 0.02361 C 0.1467 -0.02477 0.28524 -0.07315 0.46406 -0.06991 C 0.64253 -0.06644 0.91232 0.03588 1.07951 0.04421 C 1.2467 0.05277 1.39253 -0.00787 1.46701 -0.01968 C 1.54166 -0.03149 1.53385 -0.02894 1.52621 -0.02662 " pathEditMode="relative" rAng="0" ptsTypes="aaaaA">
                                      <p:cBhvr>
                                        <p:cTn id="333" dur="5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700" y="-3400"/>
                                    </p:animMotion>
                                  </p:childTnLst>
                                </p:cTn>
                              </p:par>
                              <p:par>
                                <p:cTn id="334" presetID="0" presetClass="path" presetSubtype="0" repeatCount="indefinite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0.00695 0.02199 C 0.18073 -0.05509 0.36753 -0.13125 0.56684 -0.12708 C 0.76736 -0.12199 1.02951 0.03102 1.19305 0.04907 C 1.35434 0.06667 1.47413 0.00486 1.54878 -0.02176 C 1.62031 -0.04653 1.62291 -0.07708 1.62673 -0.10695 " pathEditMode="relative" rAng="-603227" ptsTypes="aaaaA">
                                      <p:cBhvr>
                                        <p:cTn id="335" dur="5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0" y="-4300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0" presetClass="path" presetSubtype="0" repeatCount="indefinite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3.33333E-6 4.81481E-6 C 0.0809 -0.17662 0.16181 -0.35324 0.31007 -0.38658 C 0.45833 -0.41991 0.7217 -0.22223 0.88993 -0.2 C 1.05816 -0.17778 1.21823 -0.23773 1.31997 -0.25324 C 1.4217 -0.26875 1.46076 -0.28102 1.5 -0.29329 " pathEditMode="relative" ptsTypes="aaaaA">
                                      <p:cBhvr>
                                        <p:cTn id="337" dur="5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8" presetID="0" presetClass="path" presetSubtype="0" repeatCount="indefinite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4.44444E-6 -0.0537 C 0.15243 0.07176 0.30504 0.19722 0.47987 0.22616 C 0.65504 0.2551 0.89167 0.13519 1.05 0.11968 C 1.20834 0.10417 1.33334 0.11297 1.43004 0.13287 C 1.52674 0.15278 1.5783 0.19607 1.63004 0.23959 " pathEditMode="relative" rAng="0" ptsTypes="aaaaA">
                                      <p:cBhvr>
                                        <p:cTn id="339" dur="5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500" y="15400"/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0" presetClass="path" presetSubtype="0" repeatCount="indefinite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5.55556E-7 6.93642E-7 C 0.14427 0.0585 0.28889 0.11746 0.4684 0.12832 C 0.64792 0.13896 0.89774 0.06127 1.07726 0.06381 C 1.25677 0.06636 1.40122 0.10497 1.54583 0.14428 " pathEditMode="relative" rAng="0" ptsTypes="aaaA">
                                      <p:cBhvr>
                                        <p:cTn id="341" dur="5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300" y="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2" grpId="1" animBg="1"/>
      <p:bldP spid="2" grpId="0"/>
      <p:bldP spid="2" grpId="1"/>
      <p:bldP spid="3" grpId="0"/>
      <p:bldP spid="3" grpId="1"/>
      <p:bldP spid="1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5563" y="0"/>
            <a:ext cx="9255126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Blur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55564" y="-32821"/>
            <a:ext cx="9199563" cy="51713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Blur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1709"/>
            <a:ext cx="9144000" cy="51400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422" y="208529"/>
            <a:ext cx="2924270" cy="41419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3674" y="2279503"/>
            <a:ext cx="2020814" cy="2862287"/>
          </a:xfrm>
          <a:prstGeom prst="rect">
            <a:avLst/>
          </a:prstGeom>
        </p:spPr>
      </p:pic>
      <p:sp>
        <p:nvSpPr>
          <p:cNvPr id="8" name="2"/>
          <p:cNvSpPr txBox="1"/>
          <p:nvPr/>
        </p:nvSpPr>
        <p:spPr>
          <a:xfrm>
            <a:off x="6151952" y="771550"/>
            <a:ext cx="22333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一句话 </a:t>
            </a:r>
            <a:r>
              <a:rPr lang="en-US" altLang="zh-CN" sz="1600" b="1" dirty="0" smtClean="0"/>
              <a:t>,</a:t>
            </a:r>
            <a:r>
              <a:rPr lang="zh-CN" altLang="en-US" sz="1600" b="1" dirty="0" smtClean="0"/>
              <a:t>很难说</a:t>
            </a:r>
            <a:r>
              <a:rPr lang="zh-CN" altLang="en-US" sz="1600" b="1" dirty="0"/>
              <a:t>得</a:t>
            </a:r>
            <a:r>
              <a:rPr lang="zh-CN" altLang="en-US" sz="2000" b="1" dirty="0">
                <a:solidFill>
                  <a:srgbClr val="C00000"/>
                </a:solidFill>
              </a:rPr>
              <a:t>完全</a:t>
            </a:r>
            <a:endParaRPr lang="zh-CN" altLang="en-US" sz="2800" b="1" dirty="0">
              <a:solidFill>
                <a:srgbClr val="C0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1" name="1"/>
          <p:cNvSpPr txBox="1"/>
          <p:nvPr/>
        </p:nvSpPr>
        <p:spPr>
          <a:xfrm>
            <a:off x="5716737" y="371440"/>
            <a:ext cx="3103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这一路 </a:t>
            </a:r>
            <a:r>
              <a:rPr lang="en-US" altLang="zh-CN" sz="1600" b="1" dirty="0"/>
              <a:t>,</a:t>
            </a:r>
            <a:r>
              <a:rPr lang="zh-CN" altLang="en-US" sz="1600" b="1" dirty="0"/>
              <a:t>经历了</a:t>
            </a:r>
            <a:r>
              <a:rPr lang="en-US" altLang="zh-CN" sz="1600" b="1" dirty="0"/>
              <a:t>,</a:t>
            </a:r>
            <a:r>
              <a:rPr lang="zh-CN" altLang="en-US" sz="2000" b="1" dirty="0">
                <a:solidFill>
                  <a:srgbClr val="C00000"/>
                </a:solidFill>
              </a:rPr>
              <a:t>爱</a:t>
            </a:r>
            <a:r>
              <a:rPr lang="zh-CN" altLang="en-US" sz="1600" b="1" dirty="0"/>
              <a:t>与</a:t>
            </a:r>
            <a:r>
              <a:rPr lang="zh-CN" altLang="en-US" sz="2000" b="1" dirty="0">
                <a:solidFill>
                  <a:srgbClr val="C00000"/>
                </a:solidFill>
              </a:rPr>
              <a:t>恨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,</a:t>
            </a:r>
            <a:r>
              <a:rPr lang="zh-CN" altLang="en-US" sz="2000" b="1" dirty="0">
                <a:solidFill>
                  <a:srgbClr val="C00000"/>
                </a:solidFill>
              </a:rPr>
              <a:t>错</a:t>
            </a:r>
            <a:r>
              <a:rPr lang="zh-CN" altLang="en-US" sz="1600" b="1" dirty="0"/>
              <a:t>与</a:t>
            </a:r>
            <a:r>
              <a:rPr lang="zh-CN" altLang="en-US" sz="2000" b="1" dirty="0">
                <a:solidFill>
                  <a:srgbClr val="C00000"/>
                </a:solidFill>
              </a:rPr>
              <a:t>对</a:t>
            </a:r>
            <a:endParaRPr lang="zh-CN" altLang="en-US" sz="1600" b="1" dirty="0">
              <a:solidFill>
                <a:srgbClr val="C0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2" name="1"/>
          <p:cNvSpPr txBox="1"/>
          <p:nvPr/>
        </p:nvSpPr>
        <p:spPr>
          <a:xfrm>
            <a:off x="5716737" y="371440"/>
            <a:ext cx="3103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这一路 </a:t>
            </a:r>
            <a:r>
              <a:rPr lang="en-US" altLang="zh-CN" sz="1600" b="1" dirty="0" smtClean="0"/>
              <a:t>,</a:t>
            </a:r>
            <a:r>
              <a:rPr lang="zh-CN" altLang="en-US" sz="1600" b="1" dirty="0" smtClean="0"/>
              <a:t>经历了</a:t>
            </a:r>
            <a:r>
              <a:rPr lang="en-US" altLang="zh-CN" sz="1600" b="1" dirty="0" smtClean="0"/>
              <a:t>,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爱</a:t>
            </a:r>
            <a:r>
              <a:rPr lang="zh-CN" altLang="en-US" sz="1600" b="1" dirty="0"/>
              <a:t>与</a:t>
            </a:r>
            <a:r>
              <a:rPr lang="zh-CN" altLang="en-US" sz="2000" b="1" dirty="0">
                <a:solidFill>
                  <a:srgbClr val="C00000"/>
                </a:solidFill>
              </a:rPr>
              <a:t>恨</a:t>
            </a:r>
            <a:r>
              <a:rPr lang="zh-CN" altLang="en-US" sz="1600" b="1" dirty="0"/>
              <a:t> </a:t>
            </a:r>
            <a:r>
              <a:rPr lang="en-US" altLang="zh-CN" sz="1600" b="1" dirty="0" smtClean="0"/>
              <a:t>,</a:t>
            </a:r>
            <a:r>
              <a:rPr lang="zh-CN" altLang="en-US" sz="2000" b="1" dirty="0" smtClean="0">
                <a:solidFill>
                  <a:srgbClr val="C00000"/>
                </a:solidFill>
              </a:rPr>
              <a:t>错</a:t>
            </a:r>
            <a:r>
              <a:rPr lang="zh-CN" altLang="en-US" sz="1600" b="1" dirty="0"/>
              <a:t>与</a:t>
            </a:r>
            <a:r>
              <a:rPr lang="zh-CN" altLang="en-US" sz="2000" b="1" dirty="0">
                <a:solidFill>
                  <a:srgbClr val="C00000"/>
                </a:solidFill>
              </a:rPr>
              <a:t>对</a:t>
            </a:r>
            <a:endParaRPr lang="zh-CN" altLang="en-US" sz="2000" b="1" dirty="0">
              <a:solidFill>
                <a:srgbClr val="C0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3" name="2"/>
          <p:cNvSpPr txBox="1"/>
          <p:nvPr/>
        </p:nvSpPr>
        <p:spPr>
          <a:xfrm>
            <a:off x="6151952" y="771550"/>
            <a:ext cx="22333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一句话 </a:t>
            </a:r>
            <a:r>
              <a:rPr lang="en-US" altLang="zh-CN" sz="1600" b="1" dirty="0"/>
              <a:t>,</a:t>
            </a:r>
            <a:r>
              <a:rPr lang="zh-CN" altLang="en-US" sz="1600" b="1" dirty="0"/>
              <a:t>很难说得</a:t>
            </a:r>
            <a:r>
              <a:rPr lang="zh-CN" altLang="en-US" sz="2000" b="1" dirty="0">
                <a:solidFill>
                  <a:srgbClr val="C00000"/>
                </a:solidFill>
              </a:rPr>
              <a:t>完全</a:t>
            </a:r>
            <a:endParaRPr lang="zh-CN" altLang="en-US" sz="1600" b="1" dirty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2" name="心形 1"/>
          <p:cNvSpPr/>
          <p:nvPr/>
        </p:nvSpPr>
        <p:spPr>
          <a:xfrm>
            <a:off x="2943922" y="1604403"/>
            <a:ext cx="3256156" cy="3066476"/>
          </a:xfrm>
          <a:prstGeom prst="heart">
            <a:avLst/>
          </a:prstGeom>
          <a:noFill/>
          <a:ln w="76200">
            <a:solidFill>
              <a:srgbClr val="FF19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心形 2"/>
          <p:cNvSpPr/>
          <p:nvPr/>
        </p:nvSpPr>
        <p:spPr>
          <a:xfrm>
            <a:off x="3566139" y="2259053"/>
            <a:ext cx="2007220" cy="2007220"/>
          </a:xfrm>
          <a:prstGeom prst="heart">
            <a:avLst/>
          </a:prstGeom>
          <a:solidFill>
            <a:srgbClr val="FF1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心形 15"/>
          <p:cNvSpPr/>
          <p:nvPr/>
        </p:nvSpPr>
        <p:spPr>
          <a:xfrm>
            <a:off x="3911600" y="2598533"/>
            <a:ext cx="1320800" cy="1320800"/>
          </a:xfrm>
          <a:prstGeom prst="heart">
            <a:avLst/>
          </a:prstGeom>
          <a:solidFill>
            <a:srgbClr val="FFF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心形 16"/>
          <p:cNvSpPr/>
          <p:nvPr/>
        </p:nvSpPr>
        <p:spPr>
          <a:xfrm>
            <a:off x="4216400" y="2823161"/>
            <a:ext cx="711200" cy="711200"/>
          </a:xfrm>
          <a:prstGeom prst="heart">
            <a:avLst/>
          </a:prstGeom>
          <a:solidFill>
            <a:srgbClr val="FF1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3558822" y="2283918"/>
            <a:ext cx="1015760" cy="1982354"/>
            <a:chOff x="3558822" y="1872805"/>
            <a:chExt cx="1015760" cy="1982354"/>
          </a:xfrm>
        </p:grpSpPr>
        <p:sp>
          <p:nvSpPr>
            <p:cNvPr id="30" name="心形 24"/>
            <p:cNvSpPr/>
            <p:nvPr/>
          </p:nvSpPr>
          <p:spPr>
            <a:xfrm>
              <a:off x="3558822" y="1872805"/>
              <a:ext cx="1010926" cy="1982354"/>
            </a:xfrm>
            <a:custGeom>
              <a:avLst/>
              <a:gdLst/>
              <a:ahLst/>
              <a:cxnLst/>
              <a:rect l="l" t="t" r="r" b="b"/>
              <a:pathLst>
                <a:path w="1010926" h="1982354">
                  <a:moveTo>
                    <a:pt x="479164" y="66"/>
                  </a:moveTo>
                  <a:cubicBezTo>
                    <a:pt x="679780" y="3558"/>
                    <a:pt x="893317" y="147631"/>
                    <a:pt x="1010926" y="476938"/>
                  </a:cubicBezTo>
                  <a:lnTo>
                    <a:pt x="1010926" y="1982354"/>
                  </a:lnTo>
                  <a:cubicBezTo>
                    <a:pt x="-461818" y="900338"/>
                    <a:pt x="-33520" y="-8857"/>
                    <a:pt x="479164" y="66"/>
                  </a:cubicBezTo>
                  <a:close/>
                </a:path>
              </a:pathLst>
            </a:custGeom>
            <a:solidFill>
              <a:srgbClr val="FF1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心形 25"/>
            <p:cNvSpPr/>
            <p:nvPr/>
          </p:nvSpPr>
          <p:spPr>
            <a:xfrm>
              <a:off x="3904536" y="2207512"/>
              <a:ext cx="667465" cy="1304438"/>
            </a:xfrm>
            <a:custGeom>
              <a:avLst/>
              <a:gdLst/>
              <a:ahLst/>
              <a:cxnLst/>
              <a:rect l="l" t="t" r="r" b="b"/>
              <a:pathLst>
                <a:path w="667465" h="1304438">
                  <a:moveTo>
                    <a:pt x="271711" y="2663"/>
                  </a:moveTo>
                  <a:cubicBezTo>
                    <a:pt x="415307" y="-17222"/>
                    <a:pt x="579225" y="73067"/>
                    <a:pt x="665214" y="313838"/>
                  </a:cubicBezTo>
                  <a:lnTo>
                    <a:pt x="667465" y="308398"/>
                  </a:lnTo>
                  <a:lnTo>
                    <a:pt x="667465" y="1302700"/>
                  </a:lnTo>
                  <a:cubicBezTo>
                    <a:pt x="666742" y="1303315"/>
                    <a:pt x="665978" y="1303877"/>
                    <a:pt x="665214" y="1304438"/>
                  </a:cubicBezTo>
                  <a:cubicBezTo>
                    <a:pt x="-261754" y="623401"/>
                    <a:pt x="-44200" y="46410"/>
                    <a:pt x="271711" y="2663"/>
                  </a:cubicBezTo>
                  <a:close/>
                </a:path>
              </a:pathLst>
            </a:custGeom>
            <a:solidFill>
              <a:srgbClr val="FFFC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心形 26"/>
            <p:cNvSpPr/>
            <p:nvPr/>
          </p:nvSpPr>
          <p:spPr>
            <a:xfrm>
              <a:off x="4211567" y="2424588"/>
              <a:ext cx="363015" cy="702390"/>
            </a:xfrm>
            <a:custGeom>
              <a:avLst/>
              <a:gdLst/>
              <a:ahLst/>
              <a:cxnLst/>
              <a:rect l="l" t="t" r="r" b="b"/>
              <a:pathLst>
                <a:path w="363015" h="702390">
                  <a:moveTo>
                    <a:pt x="353352" y="698660"/>
                  </a:moveTo>
                  <a:lnTo>
                    <a:pt x="363015" y="698660"/>
                  </a:lnTo>
                  <a:cubicBezTo>
                    <a:pt x="361464" y="699975"/>
                    <a:pt x="359827" y="701182"/>
                    <a:pt x="358183" y="702390"/>
                  </a:cubicBezTo>
                  <a:close/>
                  <a:moveTo>
                    <a:pt x="146297" y="1434"/>
                  </a:moveTo>
                  <a:cubicBezTo>
                    <a:pt x="221117" y="-8927"/>
                    <a:pt x="306184" y="36262"/>
                    <a:pt x="352526" y="157074"/>
                  </a:cubicBezTo>
                  <a:lnTo>
                    <a:pt x="352526" y="698023"/>
                  </a:lnTo>
                  <a:cubicBezTo>
                    <a:pt x="-140049" y="333285"/>
                    <a:pt x="-23153" y="24900"/>
                    <a:pt x="146297" y="1434"/>
                  </a:cubicBezTo>
                  <a:close/>
                </a:path>
              </a:pathLst>
            </a:custGeom>
            <a:solidFill>
              <a:srgbClr val="FF1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562433" y="2283918"/>
            <a:ext cx="1010926" cy="1982354"/>
            <a:chOff x="4562433" y="1872805"/>
            <a:chExt cx="1010926" cy="1982354"/>
          </a:xfrm>
        </p:grpSpPr>
        <p:sp>
          <p:nvSpPr>
            <p:cNvPr id="31" name="心形 24"/>
            <p:cNvSpPr/>
            <p:nvPr/>
          </p:nvSpPr>
          <p:spPr>
            <a:xfrm flipH="1">
              <a:off x="4562433" y="1872805"/>
              <a:ext cx="1010926" cy="1982354"/>
            </a:xfrm>
            <a:custGeom>
              <a:avLst/>
              <a:gdLst/>
              <a:ahLst/>
              <a:cxnLst/>
              <a:rect l="l" t="t" r="r" b="b"/>
              <a:pathLst>
                <a:path w="1010926" h="1982354">
                  <a:moveTo>
                    <a:pt x="479164" y="66"/>
                  </a:moveTo>
                  <a:cubicBezTo>
                    <a:pt x="679780" y="3558"/>
                    <a:pt x="893317" y="147631"/>
                    <a:pt x="1010926" y="476938"/>
                  </a:cubicBezTo>
                  <a:lnTo>
                    <a:pt x="1010926" y="1982354"/>
                  </a:lnTo>
                  <a:cubicBezTo>
                    <a:pt x="-461818" y="900338"/>
                    <a:pt x="-33520" y="-8857"/>
                    <a:pt x="479164" y="66"/>
                  </a:cubicBezTo>
                  <a:close/>
                </a:path>
              </a:pathLst>
            </a:custGeom>
            <a:solidFill>
              <a:srgbClr val="FF1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心形 25"/>
            <p:cNvSpPr/>
            <p:nvPr/>
          </p:nvSpPr>
          <p:spPr>
            <a:xfrm flipH="1">
              <a:off x="4564935" y="2207512"/>
              <a:ext cx="667465" cy="1304438"/>
            </a:xfrm>
            <a:custGeom>
              <a:avLst/>
              <a:gdLst/>
              <a:ahLst/>
              <a:cxnLst/>
              <a:rect l="l" t="t" r="r" b="b"/>
              <a:pathLst>
                <a:path w="667465" h="1304438">
                  <a:moveTo>
                    <a:pt x="271711" y="2663"/>
                  </a:moveTo>
                  <a:cubicBezTo>
                    <a:pt x="415307" y="-17222"/>
                    <a:pt x="579225" y="73067"/>
                    <a:pt x="665214" y="313838"/>
                  </a:cubicBezTo>
                  <a:lnTo>
                    <a:pt x="667465" y="308398"/>
                  </a:lnTo>
                  <a:lnTo>
                    <a:pt x="667465" y="1302700"/>
                  </a:lnTo>
                  <a:cubicBezTo>
                    <a:pt x="666742" y="1303315"/>
                    <a:pt x="665978" y="1303877"/>
                    <a:pt x="665214" y="1304438"/>
                  </a:cubicBezTo>
                  <a:cubicBezTo>
                    <a:pt x="-261754" y="623401"/>
                    <a:pt x="-44200" y="46410"/>
                    <a:pt x="271711" y="2663"/>
                  </a:cubicBezTo>
                  <a:close/>
                </a:path>
              </a:pathLst>
            </a:custGeom>
            <a:solidFill>
              <a:srgbClr val="FFFC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心形 26"/>
            <p:cNvSpPr/>
            <p:nvPr/>
          </p:nvSpPr>
          <p:spPr>
            <a:xfrm flipH="1">
              <a:off x="4564585" y="2424588"/>
              <a:ext cx="363015" cy="702390"/>
            </a:xfrm>
            <a:custGeom>
              <a:avLst/>
              <a:gdLst/>
              <a:ahLst/>
              <a:cxnLst/>
              <a:rect l="l" t="t" r="r" b="b"/>
              <a:pathLst>
                <a:path w="363015" h="702390">
                  <a:moveTo>
                    <a:pt x="353352" y="698660"/>
                  </a:moveTo>
                  <a:lnTo>
                    <a:pt x="363015" y="698660"/>
                  </a:lnTo>
                  <a:cubicBezTo>
                    <a:pt x="361464" y="699975"/>
                    <a:pt x="359827" y="701182"/>
                    <a:pt x="358183" y="702390"/>
                  </a:cubicBezTo>
                  <a:close/>
                  <a:moveTo>
                    <a:pt x="146297" y="1434"/>
                  </a:moveTo>
                  <a:cubicBezTo>
                    <a:pt x="221117" y="-8927"/>
                    <a:pt x="306184" y="36262"/>
                    <a:pt x="352526" y="157074"/>
                  </a:cubicBezTo>
                  <a:lnTo>
                    <a:pt x="352526" y="698023"/>
                  </a:lnTo>
                  <a:cubicBezTo>
                    <a:pt x="-140049" y="333285"/>
                    <a:pt x="-23153" y="24900"/>
                    <a:pt x="146297" y="1434"/>
                  </a:cubicBezTo>
                  <a:close/>
                </a:path>
              </a:pathLst>
            </a:custGeom>
            <a:solidFill>
              <a:srgbClr val="FF1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心形 20"/>
          <p:cNvSpPr/>
          <p:nvPr/>
        </p:nvSpPr>
        <p:spPr>
          <a:xfrm>
            <a:off x="2943922" y="1604403"/>
            <a:ext cx="3256156" cy="3066476"/>
          </a:xfrm>
          <a:prstGeom prst="heart">
            <a:avLst/>
          </a:prstGeom>
          <a:solidFill>
            <a:srgbClr val="FF1900"/>
          </a:solidFill>
          <a:ln w="76200">
            <a:solidFill>
              <a:srgbClr val="FF19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3" name="心形 24"/>
          <p:cNvSpPr/>
          <p:nvPr/>
        </p:nvSpPr>
        <p:spPr>
          <a:xfrm>
            <a:off x="2884190" y="1563638"/>
            <a:ext cx="1690392" cy="3181861"/>
          </a:xfrm>
          <a:custGeom>
            <a:avLst/>
            <a:gdLst/>
            <a:ahLst/>
            <a:cxnLst/>
            <a:rect l="l" t="t" r="r" b="b"/>
            <a:pathLst>
              <a:path w="1010926" h="1982354">
                <a:moveTo>
                  <a:pt x="479164" y="66"/>
                </a:moveTo>
                <a:cubicBezTo>
                  <a:pt x="679780" y="3558"/>
                  <a:pt x="893317" y="147631"/>
                  <a:pt x="1010926" y="476938"/>
                </a:cubicBezTo>
                <a:lnTo>
                  <a:pt x="1010926" y="1982354"/>
                </a:lnTo>
                <a:cubicBezTo>
                  <a:pt x="-461818" y="900338"/>
                  <a:pt x="-33520" y="-8857"/>
                  <a:pt x="479164" y="66"/>
                </a:cubicBezTo>
                <a:close/>
              </a:path>
            </a:pathLst>
          </a:custGeom>
          <a:solidFill>
            <a:srgbClr val="FF1900"/>
          </a:solidFill>
          <a:ln>
            <a:solidFill>
              <a:srgbClr val="FF1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心形 24"/>
          <p:cNvSpPr/>
          <p:nvPr/>
        </p:nvSpPr>
        <p:spPr>
          <a:xfrm flipH="1">
            <a:off x="4514850" y="1563638"/>
            <a:ext cx="1746250" cy="3175000"/>
          </a:xfrm>
          <a:custGeom>
            <a:avLst/>
            <a:gdLst/>
            <a:ahLst/>
            <a:cxnLst/>
            <a:rect l="l" t="t" r="r" b="b"/>
            <a:pathLst>
              <a:path w="1010926" h="1982354">
                <a:moveTo>
                  <a:pt x="479164" y="66"/>
                </a:moveTo>
                <a:cubicBezTo>
                  <a:pt x="679780" y="3558"/>
                  <a:pt x="893317" y="147631"/>
                  <a:pt x="1010926" y="476938"/>
                </a:cubicBezTo>
                <a:lnTo>
                  <a:pt x="1010926" y="1982354"/>
                </a:lnTo>
                <a:cubicBezTo>
                  <a:pt x="-461818" y="900338"/>
                  <a:pt x="-33520" y="-8857"/>
                  <a:pt x="479164" y="66"/>
                </a:cubicBezTo>
                <a:close/>
              </a:path>
            </a:pathLst>
          </a:custGeom>
          <a:solidFill>
            <a:srgbClr val="FF1900"/>
          </a:solidFill>
          <a:ln>
            <a:solidFill>
              <a:srgbClr val="FF1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形标注 4"/>
          <p:cNvSpPr/>
          <p:nvPr/>
        </p:nvSpPr>
        <p:spPr>
          <a:xfrm flipH="1">
            <a:off x="3706248" y="1171660"/>
            <a:ext cx="1844974" cy="1236132"/>
          </a:xfrm>
          <a:prstGeom prst="wedgeEllipseCallou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我到底做错了什么？</a:t>
            </a:r>
            <a:endParaRPr lang="zh-CN" altLang="en-US" b="1" dirty="0"/>
          </a:p>
        </p:txBody>
      </p:sp>
      <p:sp>
        <p:nvSpPr>
          <p:cNvPr id="42" name="椭圆形标注 41"/>
          <p:cNvSpPr/>
          <p:nvPr/>
        </p:nvSpPr>
        <p:spPr>
          <a:xfrm flipH="1">
            <a:off x="3729386" y="1147248"/>
            <a:ext cx="1696226" cy="1136470"/>
          </a:xfrm>
          <a:prstGeom prst="wedgeEllipseCallou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为什么这样对我？</a:t>
            </a:r>
            <a:endParaRPr lang="zh-CN" altLang="en-US" b="1" dirty="0"/>
          </a:p>
        </p:txBody>
      </p:sp>
      <p:sp>
        <p:nvSpPr>
          <p:cNvPr id="43" name="椭圆形标注 42"/>
          <p:cNvSpPr/>
          <p:nvPr/>
        </p:nvSpPr>
        <p:spPr>
          <a:xfrm>
            <a:off x="3683975" y="1007983"/>
            <a:ext cx="1889520" cy="1265978"/>
          </a:xfrm>
          <a:prstGeom prst="wedgeEllipseCallout">
            <a:avLst/>
          </a:prstGeom>
          <a:solidFill>
            <a:schemeClr val="tx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我该怎么办？</a:t>
            </a:r>
            <a:endParaRPr lang="zh-CN" altLang="en-US" b="1" dirty="0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7">
            <a:grayscl/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422" y="208529"/>
            <a:ext cx="2924270" cy="4141948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9">
            <a:grayscl/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3674" y="2279503"/>
            <a:ext cx="2020814" cy="286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3386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2000" fill="hold" grpId="1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2000" fill="hold" grpId="1" nodeType="withEffect">
                                  <p:stCondLst>
                                    <p:cond delay="1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1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0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3333E-6 3.85233E-6 L 0.03958 3.85233E-6 C 0.05729 3.85233E-6 0.07968 0.05715 0.07968 0.10441 L 0.07968 0.20945 " pathEditMode="relative" rAng="0" ptsTypes="FfFF">
                                      <p:cBhvr>
                                        <p:cTn id="6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76" y="10473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50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1.66667E-6 3.85233E-6 L -0.04357 3.85233E-6 C -0.06302 3.85233E-6 -0.08646 0.06116 -0.08646 0.11152 L -0.08646 0.22335 " pathEditMode="relative" rAng="0" ptsTypes="FfFF">
                                      <p:cBhvr>
                                        <p:cTn id="7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23" y="11152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7200000">
                                      <p:cBhvr>
                                        <p:cTn id="7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-7200000">
                                      <p:cBhvr>
                                        <p:cTn id="7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2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-2.5E-6 -3.33333E-6 L -0.06701 0.0284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1" y="142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3.88889E-6 3.95062E-6 L 0.06128 0.03055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1512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8" presetClass="emph" presetSubtype="0" fill="hold" grpId="2" nodeType="withEffect">
                                  <p:stCondLst>
                                    <p:cond delay="7300"/>
                                  </p:stCondLst>
                                  <p:childTnLst>
                                    <p:animRot by="-1800000">
                                      <p:cBhvr>
                                        <p:cTn id="9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8" presetClass="emph" presetSubtype="0" fill="hold" grpId="2" nodeType="withEffect">
                                  <p:stCondLst>
                                    <p:cond delay="7300"/>
                                  </p:stCondLst>
                                  <p:childTnLst>
                                    <p:animRot by="1800000">
                                      <p:cBhvr>
                                        <p:cTn id="9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6" presetClass="emph" presetSubtype="0" fill="hold" grpId="4" nodeType="withEffect">
                                  <p:stCondLst>
                                    <p:cond delay="7300"/>
                                  </p:stCondLst>
                                  <p:childTnLst>
                                    <p:animScale>
                                      <p:cBhvr>
                                        <p:cTn id="97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4" nodeType="withEffect">
                                  <p:stCondLst>
                                    <p:cond delay="7300"/>
                                  </p:stCondLst>
                                  <p:childTnLst>
                                    <p:animScale>
                                      <p:cBhvr>
                                        <p:cTn id="99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5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5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3" presetClass="entr" presetSubtype="36" fill="hold" grpId="5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3" presetClass="entr" presetSubtype="36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53" presetClass="exit" presetSubtype="32" fill="hold" grpId="4" nodeType="withEffect">
                                  <p:stCondLst>
                                    <p:cond delay="9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1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2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3" presetClass="entr" presetSubtype="36" fill="hold" grpId="0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53" presetClass="exit" presetSubtype="32" fill="hold" grpId="4" nodeType="withEffect">
                                  <p:stCondLst>
                                    <p:cond delay="10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1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53" presetClass="exit" presetSubtype="32" fill="hold" grpId="4" nodeType="withEffect">
                                  <p:stCondLst>
                                    <p:cond delay="11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7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7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8" dur="1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42" presetClass="path" presetSubtype="0" accel="50000" decel="5000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animMotion origin="layout" path="M 0.0158 -4.36134E-6 L 0.07795 0.0708 " pathEditMode="relative" rAng="0" ptsTypes="AA">
                                      <p:cBhvr>
                                        <p:cTn id="161" dur="1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8" y="3540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42" presetClass="path" presetSubtype="0" accel="50000" decel="5000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animMotion origin="layout" path="M -0.02361 0.02801 L -0.0941 -0.03909 " pathEditMode="relative" rAng="0" ptsTypes="AA">
                                      <p:cBhvr>
                                        <p:cTn id="163" dur="18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4" y="-3355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2" grpId="1"/>
      <p:bldP spid="12" grpId="2"/>
      <p:bldP spid="13" grpId="0"/>
      <p:bldP spid="13" grpId="1"/>
      <p:bldP spid="13" grpId="2"/>
      <p:bldP spid="2" grpId="0" animBg="1"/>
      <p:bldP spid="2" grpId="1" animBg="1"/>
      <p:bldP spid="3" grpId="0" animBg="1"/>
      <p:bldP spid="3" grpId="1" animBg="1"/>
      <p:bldP spid="16" grpId="0" animBg="1"/>
      <p:bldP spid="16" grpId="1" animBg="1"/>
      <p:bldP spid="17" grpId="0" animBg="1"/>
      <p:bldP spid="17" grpId="1" animBg="1"/>
      <p:bldP spid="21" grpId="0" animBg="1"/>
      <p:bldP spid="21" grpId="1" animBg="1"/>
      <p:bldP spid="23" grpId="0" animBg="1"/>
      <p:bldP spid="23" grpId="1" animBg="1"/>
      <p:bldP spid="23" grpId="2" animBg="1"/>
      <p:bldP spid="23" grpId="4" animBg="1"/>
      <p:bldP spid="23" grpId="5" animBg="1"/>
      <p:bldP spid="28" grpId="0" animBg="1"/>
      <p:bldP spid="28" grpId="1" animBg="1"/>
      <p:bldP spid="28" grpId="2" animBg="1"/>
      <p:bldP spid="28" grpId="4" animBg="1"/>
      <p:bldP spid="28" grpId="5" animBg="1"/>
      <p:bldP spid="5" grpId="4" animBg="1"/>
      <p:bldP spid="5" grpId="5" animBg="1"/>
      <p:bldP spid="42" grpId="0" animBg="1"/>
      <p:bldP spid="42" grpId="4" animBg="1"/>
      <p:bldP spid="43" grpId="0" animBg="1"/>
      <p:bldP spid="43" grpId="4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55564" y="-32821"/>
            <a:ext cx="9199563" cy="5174611"/>
            <a:chOff x="-55564" y="-32821"/>
            <a:chExt cx="9199563" cy="5174611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artisticBlur/>
                      </a14:imgEffect>
                      <a14:imgEffect>
                        <a14:colorTemperature colorTemp="112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55564" y="-32821"/>
              <a:ext cx="9199563" cy="517131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>
              <a:grayscl/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3594" y="208529"/>
              <a:ext cx="2924270" cy="4141948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>
              <a:grayscl/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660232" y="2279503"/>
              <a:ext cx="2020814" cy="2862287"/>
            </a:xfrm>
            <a:prstGeom prst="rect">
              <a:avLst/>
            </a:prstGeom>
          </p:spPr>
        </p:pic>
      </p:grpSp>
      <p:pic>
        <p:nvPicPr>
          <p:cNvPr id="8" name="1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artisticBlur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55" t="40954" r="11617" b="12060"/>
          <a:stretch/>
        </p:blipFill>
        <p:spPr>
          <a:xfrm flipH="1">
            <a:off x="0" y="0"/>
            <a:ext cx="9144000" cy="51640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2" y="1275606"/>
            <a:ext cx="3419872" cy="3016718"/>
          </a:xfrm>
          <a:prstGeom prst="rect">
            <a:avLst/>
          </a:prstGeom>
        </p:spPr>
      </p:pic>
      <p:sp>
        <p:nvSpPr>
          <p:cNvPr id="9" name="1"/>
          <p:cNvSpPr txBox="1"/>
          <p:nvPr/>
        </p:nvSpPr>
        <p:spPr>
          <a:xfrm>
            <a:off x="462283" y="411510"/>
            <a:ext cx="28440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有时候 </a:t>
            </a:r>
            <a:r>
              <a:rPr lang="en-US" altLang="zh-CN" sz="1600" b="1" dirty="0"/>
              <a:t>,</a:t>
            </a:r>
            <a:r>
              <a:rPr lang="zh-CN" altLang="en-US" sz="1600" b="1" dirty="0"/>
              <a:t>我也会 想要掉一些</a:t>
            </a:r>
            <a:r>
              <a:rPr lang="zh-CN" altLang="en-US" sz="2000" b="1" dirty="0">
                <a:solidFill>
                  <a:srgbClr val="C00000"/>
                </a:solidFill>
              </a:rPr>
              <a:t>泪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10" name="1"/>
          <p:cNvSpPr txBox="1"/>
          <p:nvPr/>
        </p:nvSpPr>
        <p:spPr>
          <a:xfrm>
            <a:off x="462283" y="411510"/>
            <a:ext cx="28440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有时候 </a:t>
            </a:r>
            <a:r>
              <a:rPr lang="en-US" altLang="zh-CN" sz="1600" b="1" dirty="0" smtClean="0"/>
              <a:t>,</a:t>
            </a:r>
            <a:r>
              <a:rPr lang="zh-CN" altLang="en-US" sz="1600" b="1" dirty="0" smtClean="0"/>
              <a:t>我</a:t>
            </a:r>
            <a:r>
              <a:rPr lang="zh-CN" altLang="en-US" sz="1600" b="1" dirty="0"/>
              <a:t>也会 想要掉一些</a:t>
            </a:r>
            <a:r>
              <a:rPr lang="zh-CN" altLang="en-US" sz="2000" b="1" dirty="0">
                <a:solidFill>
                  <a:srgbClr val="C00000"/>
                </a:solidFill>
              </a:rPr>
              <a:t>泪</a:t>
            </a:r>
          </a:p>
        </p:txBody>
      </p:sp>
      <p:sp>
        <p:nvSpPr>
          <p:cNvPr id="11" name="2"/>
          <p:cNvSpPr txBox="1"/>
          <p:nvPr/>
        </p:nvSpPr>
        <p:spPr>
          <a:xfrm>
            <a:off x="1619672" y="771550"/>
            <a:ext cx="22333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哭完了</a:t>
            </a:r>
            <a:r>
              <a:rPr lang="en-US" altLang="zh-CN" sz="1600" b="1" dirty="0"/>
              <a:t>,</a:t>
            </a:r>
            <a:r>
              <a:rPr lang="zh-CN" altLang="en-US" sz="1600" b="1" dirty="0"/>
              <a:t>再 站起来</a:t>
            </a:r>
            <a:r>
              <a:rPr lang="zh-CN" altLang="en-US" sz="2000" b="1" dirty="0">
                <a:solidFill>
                  <a:srgbClr val="C00000"/>
                </a:solidFill>
              </a:rPr>
              <a:t>面对</a:t>
            </a:r>
            <a:endParaRPr lang="zh-CN" altLang="en-US" sz="1600" b="1" dirty="0"/>
          </a:p>
        </p:txBody>
      </p:sp>
      <p:sp>
        <p:nvSpPr>
          <p:cNvPr id="12" name="2"/>
          <p:cNvSpPr txBox="1"/>
          <p:nvPr/>
        </p:nvSpPr>
        <p:spPr>
          <a:xfrm>
            <a:off x="1619672" y="771550"/>
            <a:ext cx="22333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哭完了</a:t>
            </a:r>
            <a:r>
              <a:rPr lang="en-US" altLang="zh-CN" sz="1600" b="1" dirty="0"/>
              <a:t>,</a:t>
            </a:r>
            <a:r>
              <a:rPr lang="zh-CN" altLang="en-US" sz="1600" b="1" dirty="0"/>
              <a:t>再 站起来</a:t>
            </a:r>
            <a:r>
              <a:rPr lang="zh-CN" altLang="en-US" sz="2000" b="1" dirty="0">
                <a:solidFill>
                  <a:srgbClr val="C00000"/>
                </a:solidFill>
              </a:rPr>
              <a:t>面对</a:t>
            </a:r>
            <a:endParaRPr lang="zh-CN" altLang="en-US" sz="16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64104" y="2283718"/>
            <a:ext cx="144000" cy="19200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-2460000" flipH="1">
            <a:off x="4958759" y="2533038"/>
            <a:ext cx="144000" cy="1920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0"/>
            <a:ext cx="3330522" cy="444373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0"/>
            <a:ext cx="3330522" cy="44437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7011" y="-9525"/>
            <a:ext cx="3330522" cy="444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09769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2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72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72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repeatCount="6000" fill="hold" grpId="1" nodeType="withEffect">
                                  <p:stCondLst>
                                    <p:cond delay="12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12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2962E-6 L -0.10034 0.12527 " pathEditMode="relative" rAng="0" ptsTypes="AA">
                                      <p:cBhvr>
                                        <p:cTn id="45" dur="4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7" y="6263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4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6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1300" fill="hold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1300" fill="hold">
                                          <p:stCondLst>
                                            <p:cond delay="2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1300" fill="hold">
                                          <p:stCondLst>
                                            <p:cond delay="3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1300" fill="hold">
                                          <p:stCondLst>
                                            <p:cond delay="5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-4.44444E-6 -4.32099E-6 L 0.18282 0.63087 " pathEditMode="relative" rAng="0" ptsTypes="AA">
                                      <p:cBhvr>
                                        <p:cTn id="6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32" y="3154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-3.61111E-6 -1.11111E-6 L -0.03333 0.61574 " pathEditMode="relative" rAng="0" ptsTypes="AA">
                                      <p:cBhvr>
                                        <p:cTn id="6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7" y="30772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Scale>
                                      <p:cBhvr>
                                        <p:cTn id="69" dur="7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Scale>
                                      <p:cBhvr>
                                        <p:cTn id="71" dur="7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Scale>
                                      <p:cBhvr>
                                        <p:cTn id="79" dur="45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94444E-6 1.97531E-6 L -0.10833 0.14074 " pathEditMode="relative" rAng="0" ptsTypes="AA">
                                      <p:cBhvr>
                                        <p:cTn id="81" dur="4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703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4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11111E-6 -1.23457E-7 L -0.23715 0.20833 " pathEditMode="relative" rAng="0" ptsTypes="AA">
                                      <p:cBhvr>
                                        <p:cTn id="88" dur="4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58" y="1040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39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9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Scale>
                                      <p:cBhvr>
                                        <p:cTn id="95" dur="1200" fill="hold"/>
                                        <p:tgtEl>
                                          <p:spTgt spid="14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Scale>
                                      <p:cBhvr>
                                        <p:cTn id="102" dur="9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0" grpId="1"/>
      <p:bldP spid="10" grpId="2"/>
      <p:bldP spid="11" grpId="0"/>
      <p:bldP spid="12" grpId="0"/>
      <p:bldP spid="12" grpId="1"/>
      <p:bldP spid="12" grpId="2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3">
      <a:majorFont>
        <a:latin typeface="Calibri"/>
        <a:ea typeface="方正喵呜体"/>
        <a:cs typeface=""/>
      </a:majorFont>
      <a:minorFont>
        <a:latin typeface="Calibri"/>
        <a:ea typeface="方正喵呜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3520</TotalTime>
  <Words>574</Words>
  <Application>Microsoft Office PowerPoint</Application>
  <PresentationFormat>全屏显示(16:9)</PresentationFormat>
  <Paragraphs>73</Paragraphs>
  <Slides>18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Calibri</vt:lpstr>
      <vt:lpstr>方正喵呜体</vt:lpstr>
      <vt:lpstr>Adobe Gothic Std B</vt:lpstr>
      <vt:lpstr>迷你简剪纸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DH</dc:creator>
  <cp:lastModifiedBy>nana</cp:lastModifiedBy>
  <cp:revision>372</cp:revision>
  <dcterms:created xsi:type="dcterms:W3CDTF">2012-11-30T08:37:47Z</dcterms:created>
  <dcterms:modified xsi:type="dcterms:W3CDTF">2016-03-23T08:32:52Z</dcterms:modified>
</cp:coreProperties>
</file>